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8" autoAdjust="0"/>
    <p:restoredTop sz="94660"/>
  </p:normalViewPr>
  <p:slideViewPr>
    <p:cSldViewPr>
      <p:cViewPr varScale="1">
        <p:scale>
          <a:sx n="57" d="100"/>
          <a:sy n="57" d="100"/>
        </p:scale>
        <p:origin x="321" y="51"/>
      </p:cViewPr>
      <p:guideLst>
        <p:guide orient="horz" pos="2880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9059" y="509779"/>
            <a:ext cx="16873855" cy="9270365"/>
          </a:xfrm>
          <a:custGeom>
            <a:avLst/>
            <a:gdLst/>
            <a:ahLst/>
            <a:cxnLst/>
            <a:rect l="l" t="t" r="r" b="b"/>
            <a:pathLst>
              <a:path w="16873855" h="9270365">
                <a:moveTo>
                  <a:pt x="539701" y="9269813"/>
                </a:moveTo>
                <a:lnTo>
                  <a:pt x="138872" y="9269813"/>
                </a:lnTo>
                <a:lnTo>
                  <a:pt x="94977" y="9262549"/>
                </a:lnTo>
                <a:lnTo>
                  <a:pt x="56856" y="9241548"/>
                </a:lnTo>
                <a:lnTo>
                  <a:pt x="26794" y="9207993"/>
                </a:lnTo>
                <a:lnTo>
                  <a:pt x="7080" y="9163071"/>
                </a:lnTo>
                <a:lnTo>
                  <a:pt x="0" y="9107964"/>
                </a:lnTo>
                <a:lnTo>
                  <a:pt x="0" y="115896"/>
                </a:lnTo>
                <a:lnTo>
                  <a:pt x="10913" y="75123"/>
                </a:lnTo>
                <a:lnTo>
                  <a:pt x="40674" y="37802"/>
                </a:lnTo>
                <a:lnTo>
                  <a:pt x="84816" y="10554"/>
                </a:lnTo>
                <a:lnTo>
                  <a:pt x="138872" y="0"/>
                </a:lnTo>
                <a:lnTo>
                  <a:pt x="539701" y="0"/>
                </a:lnTo>
                <a:lnTo>
                  <a:pt x="539701" y="9269813"/>
                </a:lnTo>
                <a:close/>
              </a:path>
              <a:path w="16873855" h="9270365">
                <a:moveTo>
                  <a:pt x="562677" y="9269813"/>
                </a:moveTo>
                <a:lnTo>
                  <a:pt x="539701" y="9269813"/>
                </a:lnTo>
                <a:lnTo>
                  <a:pt x="539701" y="0"/>
                </a:lnTo>
                <a:lnTo>
                  <a:pt x="562676" y="0"/>
                </a:lnTo>
                <a:lnTo>
                  <a:pt x="562677" y="298630"/>
                </a:lnTo>
                <a:lnTo>
                  <a:pt x="562677" y="9269813"/>
                </a:lnTo>
                <a:close/>
              </a:path>
              <a:path w="16873855" h="9270365">
                <a:moveTo>
                  <a:pt x="16267962" y="9269813"/>
                </a:moveTo>
                <a:lnTo>
                  <a:pt x="562677" y="9269813"/>
                </a:lnTo>
                <a:lnTo>
                  <a:pt x="562676" y="0"/>
                </a:lnTo>
                <a:lnTo>
                  <a:pt x="16264717" y="0"/>
                </a:lnTo>
                <a:lnTo>
                  <a:pt x="16264717" y="298630"/>
                </a:lnTo>
                <a:lnTo>
                  <a:pt x="16266015" y="298630"/>
                </a:lnTo>
                <a:lnTo>
                  <a:pt x="16266015" y="8975598"/>
                </a:lnTo>
                <a:lnTo>
                  <a:pt x="16267962" y="8975598"/>
                </a:lnTo>
                <a:lnTo>
                  <a:pt x="16267962" y="9269813"/>
                </a:lnTo>
                <a:close/>
              </a:path>
              <a:path w="16873855" h="9270365">
                <a:moveTo>
                  <a:pt x="16266015" y="298630"/>
                </a:moveTo>
                <a:lnTo>
                  <a:pt x="16264717" y="298630"/>
                </a:lnTo>
                <a:lnTo>
                  <a:pt x="16264717" y="0"/>
                </a:lnTo>
                <a:lnTo>
                  <a:pt x="16276014" y="0"/>
                </a:lnTo>
                <a:lnTo>
                  <a:pt x="16276014" y="275654"/>
                </a:lnTo>
                <a:lnTo>
                  <a:pt x="16266015" y="275654"/>
                </a:lnTo>
                <a:lnTo>
                  <a:pt x="16266015" y="298630"/>
                </a:lnTo>
                <a:close/>
              </a:path>
              <a:path w="16873855" h="9270365">
                <a:moveTo>
                  <a:pt x="16734775" y="9269813"/>
                </a:moveTo>
                <a:lnTo>
                  <a:pt x="16276014" y="9269813"/>
                </a:lnTo>
                <a:lnTo>
                  <a:pt x="16276014" y="0"/>
                </a:lnTo>
                <a:lnTo>
                  <a:pt x="16731531" y="0"/>
                </a:lnTo>
                <a:lnTo>
                  <a:pt x="16785586" y="10554"/>
                </a:lnTo>
                <a:lnTo>
                  <a:pt x="16829729" y="37802"/>
                </a:lnTo>
                <a:lnTo>
                  <a:pt x="16859490" y="75123"/>
                </a:lnTo>
                <a:lnTo>
                  <a:pt x="16870403" y="115896"/>
                </a:lnTo>
                <a:lnTo>
                  <a:pt x="16870403" y="298630"/>
                </a:lnTo>
                <a:lnTo>
                  <a:pt x="16871701" y="298630"/>
                </a:lnTo>
                <a:lnTo>
                  <a:pt x="16871701" y="8975598"/>
                </a:lnTo>
                <a:lnTo>
                  <a:pt x="16873648" y="8975598"/>
                </a:lnTo>
                <a:lnTo>
                  <a:pt x="16873648" y="9107964"/>
                </a:lnTo>
                <a:lnTo>
                  <a:pt x="16866568" y="9163071"/>
                </a:lnTo>
                <a:lnTo>
                  <a:pt x="16846853" y="9207993"/>
                </a:lnTo>
                <a:lnTo>
                  <a:pt x="16816792" y="9241548"/>
                </a:lnTo>
                <a:lnTo>
                  <a:pt x="16778670" y="9262549"/>
                </a:lnTo>
                <a:lnTo>
                  <a:pt x="16734775" y="9269813"/>
                </a:lnTo>
                <a:close/>
              </a:path>
              <a:path w="16873855" h="9270365">
                <a:moveTo>
                  <a:pt x="0" y="298630"/>
                </a:moveTo>
                <a:lnTo>
                  <a:pt x="0" y="275654"/>
                </a:lnTo>
                <a:lnTo>
                  <a:pt x="0" y="298630"/>
                </a:lnTo>
                <a:close/>
              </a:path>
              <a:path w="16873855" h="9270365">
                <a:moveTo>
                  <a:pt x="562677" y="298630"/>
                </a:moveTo>
                <a:lnTo>
                  <a:pt x="562676" y="275654"/>
                </a:lnTo>
                <a:lnTo>
                  <a:pt x="562677" y="298630"/>
                </a:lnTo>
                <a:close/>
              </a:path>
              <a:path w="16873855" h="9270365">
                <a:moveTo>
                  <a:pt x="16267962" y="8975598"/>
                </a:moveTo>
                <a:lnTo>
                  <a:pt x="16266015" y="8975598"/>
                </a:lnTo>
                <a:lnTo>
                  <a:pt x="16266015" y="275654"/>
                </a:lnTo>
                <a:lnTo>
                  <a:pt x="16276014" y="275654"/>
                </a:lnTo>
                <a:lnTo>
                  <a:pt x="16276014" y="8952623"/>
                </a:lnTo>
                <a:lnTo>
                  <a:pt x="16267962" y="8952623"/>
                </a:lnTo>
                <a:lnTo>
                  <a:pt x="16267962" y="8975598"/>
                </a:lnTo>
                <a:close/>
              </a:path>
              <a:path w="16873855" h="9270365">
                <a:moveTo>
                  <a:pt x="16871701" y="298630"/>
                </a:moveTo>
                <a:lnTo>
                  <a:pt x="16870403" y="298630"/>
                </a:lnTo>
                <a:lnTo>
                  <a:pt x="16870403" y="275654"/>
                </a:lnTo>
                <a:lnTo>
                  <a:pt x="16871701" y="275654"/>
                </a:lnTo>
                <a:lnTo>
                  <a:pt x="16871701" y="298630"/>
                </a:lnTo>
                <a:close/>
              </a:path>
              <a:path w="16873855" h="9270365">
                <a:moveTo>
                  <a:pt x="16276014" y="9269813"/>
                </a:moveTo>
                <a:lnTo>
                  <a:pt x="16267962" y="9269813"/>
                </a:lnTo>
                <a:lnTo>
                  <a:pt x="16267962" y="8952623"/>
                </a:lnTo>
                <a:lnTo>
                  <a:pt x="16276014" y="8952623"/>
                </a:lnTo>
                <a:lnTo>
                  <a:pt x="16276014" y="9269813"/>
                </a:lnTo>
                <a:close/>
              </a:path>
              <a:path w="16873855" h="9270365">
                <a:moveTo>
                  <a:pt x="16873648" y="8975598"/>
                </a:moveTo>
                <a:lnTo>
                  <a:pt x="16871701" y="8975598"/>
                </a:lnTo>
                <a:lnTo>
                  <a:pt x="16871701" y="8952623"/>
                </a:lnTo>
                <a:lnTo>
                  <a:pt x="16873648" y="8952623"/>
                </a:lnTo>
                <a:lnTo>
                  <a:pt x="16873648" y="8975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7566" y="498294"/>
            <a:ext cx="16895445" cy="9293225"/>
          </a:xfrm>
          <a:custGeom>
            <a:avLst/>
            <a:gdLst/>
            <a:ahLst/>
            <a:cxnLst/>
            <a:rect l="l" t="t" r="r" b="b"/>
            <a:pathLst>
              <a:path w="16895445" h="9293225">
                <a:moveTo>
                  <a:pt x="551194" y="9292789"/>
                </a:moveTo>
                <a:lnTo>
                  <a:pt x="150365" y="9292789"/>
                </a:lnTo>
                <a:lnTo>
                  <a:pt x="102891" y="9285110"/>
                </a:lnTo>
                <a:lnTo>
                  <a:pt x="61621" y="9263737"/>
                </a:lnTo>
                <a:lnTo>
                  <a:pt x="29051" y="9231167"/>
                </a:lnTo>
                <a:lnTo>
                  <a:pt x="7678" y="9189897"/>
                </a:lnTo>
                <a:lnTo>
                  <a:pt x="0" y="9142423"/>
                </a:lnTo>
                <a:lnTo>
                  <a:pt x="0" y="150354"/>
                </a:lnTo>
                <a:lnTo>
                  <a:pt x="7678" y="102881"/>
                </a:lnTo>
                <a:lnTo>
                  <a:pt x="29051" y="61613"/>
                </a:lnTo>
                <a:lnTo>
                  <a:pt x="61621" y="29047"/>
                </a:lnTo>
                <a:lnTo>
                  <a:pt x="102891" y="7677"/>
                </a:lnTo>
                <a:lnTo>
                  <a:pt x="150365" y="0"/>
                </a:lnTo>
                <a:lnTo>
                  <a:pt x="236559" y="0"/>
                </a:lnTo>
                <a:lnTo>
                  <a:pt x="241698" y="5138"/>
                </a:lnTo>
                <a:lnTo>
                  <a:pt x="241698" y="17838"/>
                </a:lnTo>
                <a:lnTo>
                  <a:pt x="236560" y="22976"/>
                </a:lnTo>
                <a:lnTo>
                  <a:pt x="150365" y="22976"/>
                </a:lnTo>
                <a:lnTo>
                  <a:pt x="100828" y="33001"/>
                </a:lnTo>
                <a:lnTo>
                  <a:pt x="60330" y="60325"/>
                </a:lnTo>
                <a:lnTo>
                  <a:pt x="33003" y="100818"/>
                </a:lnTo>
                <a:lnTo>
                  <a:pt x="22976" y="150354"/>
                </a:lnTo>
                <a:lnTo>
                  <a:pt x="22975" y="9142423"/>
                </a:lnTo>
                <a:lnTo>
                  <a:pt x="33003" y="9191961"/>
                </a:lnTo>
                <a:lnTo>
                  <a:pt x="60330" y="9232458"/>
                </a:lnTo>
                <a:lnTo>
                  <a:pt x="100829" y="9259786"/>
                </a:lnTo>
                <a:lnTo>
                  <a:pt x="150365" y="9269813"/>
                </a:lnTo>
                <a:lnTo>
                  <a:pt x="551194" y="9269813"/>
                </a:lnTo>
                <a:lnTo>
                  <a:pt x="551194" y="9292789"/>
                </a:lnTo>
                <a:close/>
              </a:path>
              <a:path w="16895445" h="9293225">
                <a:moveTo>
                  <a:pt x="551194" y="22975"/>
                </a:moveTo>
                <a:lnTo>
                  <a:pt x="432193" y="22975"/>
                </a:lnTo>
                <a:lnTo>
                  <a:pt x="427055" y="17838"/>
                </a:lnTo>
                <a:lnTo>
                  <a:pt x="427055" y="5138"/>
                </a:lnTo>
                <a:lnTo>
                  <a:pt x="432193" y="0"/>
                </a:lnTo>
                <a:lnTo>
                  <a:pt x="551194" y="0"/>
                </a:lnTo>
                <a:lnTo>
                  <a:pt x="551194" y="22975"/>
                </a:lnTo>
                <a:close/>
              </a:path>
              <a:path w="16895445" h="9293225">
                <a:moveTo>
                  <a:pt x="16264531" y="22976"/>
                </a:moveTo>
                <a:lnTo>
                  <a:pt x="551194" y="22976"/>
                </a:lnTo>
                <a:lnTo>
                  <a:pt x="551194" y="0"/>
                </a:lnTo>
                <a:lnTo>
                  <a:pt x="574170" y="0"/>
                </a:lnTo>
                <a:lnTo>
                  <a:pt x="574170" y="22975"/>
                </a:lnTo>
                <a:lnTo>
                  <a:pt x="16264531" y="22975"/>
                </a:lnTo>
                <a:close/>
              </a:path>
              <a:path w="16895445" h="9293225">
                <a:moveTo>
                  <a:pt x="16264531" y="22975"/>
                </a:moveTo>
                <a:lnTo>
                  <a:pt x="574170" y="22975"/>
                </a:lnTo>
                <a:lnTo>
                  <a:pt x="574170" y="0"/>
                </a:lnTo>
                <a:lnTo>
                  <a:pt x="16264531" y="0"/>
                </a:lnTo>
                <a:lnTo>
                  <a:pt x="16264531" y="22975"/>
                </a:lnTo>
                <a:close/>
              </a:path>
              <a:path w="16895445" h="9293225">
                <a:moveTo>
                  <a:pt x="16287507" y="22976"/>
                </a:moveTo>
                <a:lnTo>
                  <a:pt x="16264531" y="22976"/>
                </a:lnTo>
                <a:lnTo>
                  <a:pt x="16264531" y="0"/>
                </a:lnTo>
                <a:lnTo>
                  <a:pt x="16287507" y="0"/>
                </a:lnTo>
                <a:lnTo>
                  <a:pt x="16287507" y="22976"/>
                </a:lnTo>
                <a:close/>
              </a:path>
              <a:path w="16895445" h="9293225">
                <a:moveTo>
                  <a:pt x="16894961" y="310116"/>
                </a:moveTo>
                <a:lnTo>
                  <a:pt x="16871985" y="310116"/>
                </a:lnTo>
                <a:lnTo>
                  <a:pt x="16871985" y="150354"/>
                </a:lnTo>
                <a:lnTo>
                  <a:pt x="16861958" y="100818"/>
                </a:lnTo>
                <a:lnTo>
                  <a:pt x="16834631" y="60325"/>
                </a:lnTo>
                <a:lnTo>
                  <a:pt x="16794133" y="33001"/>
                </a:lnTo>
                <a:lnTo>
                  <a:pt x="16744596" y="22976"/>
                </a:lnTo>
                <a:lnTo>
                  <a:pt x="16287507" y="22976"/>
                </a:lnTo>
                <a:lnTo>
                  <a:pt x="16287507" y="0"/>
                </a:lnTo>
                <a:lnTo>
                  <a:pt x="16744596" y="0"/>
                </a:lnTo>
                <a:lnTo>
                  <a:pt x="16792070" y="7677"/>
                </a:lnTo>
                <a:lnTo>
                  <a:pt x="16833340" y="29047"/>
                </a:lnTo>
                <a:lnTo>
                  <a:pt x="16865910" y="61613"/>
                </a:lnTo>
                <a:lnTo>
                  <a:pt x="16887283" y="102881"/>
                </a:lnTo>
                <a:lnTo>
                  <a:pt x="16894962" y="150354"/>
                </a:lnTo>
                <a:lnTo>
                  <a:pt x="16894961" y="287140"/>
                </a:lnTo>
                <a:lnTo>
                  <a:pt x="16894961" y="310116"/>
                </a:lnTo>
                <a:close/>
              </a:path>
              <a:path w="16895445" h="9293225">
                <a:moveTo>
                  <a:pt x="16894961" y="8987083"/>
                </a:moveTo>
                <a:lnTo>
                  <a:pt x="16871985" y="8987083"/>
                </a:lnTo>
                <a:lnTo>
                  <a:pt x="16871985" y="287140"/>
                </a:lnTo>
                <a:lnTo>
                  <a:pt x="16871985" y="310116"/>
                </a:lnTo>
                <a:lnTo>
                  <a:pt x="16894961" y="310116"/>
                </a:lnTo>
                <a:lnTo>
                  <a:pt x="16894961" y="8964108"/>
                </a:lnTo>
                <a:lnTo>
                  <a:pt x="16894961" y="8987083"/>
                </a:lnTo>
                <a:close/>
              </a:path>
              <a:path w="16895445" h="9293225">
                <a:moveTo>
                  <a:pt x="16894962" y="310116"/>
                </a:moveTo>
                <a:lnTo>
                  <a:pt x="16894961" y="287140"/>
                </a:lnTo>
                <a:lnTo>
                  <a:pt x="16894962" y="310116"/>
                </a:lnTo>
                <a:close/>
              </a:path>
              <a:path w="16895445" h="9293225">
                <a:moveTo>
                  <a:pt x="22976" y="8987083"/>
                </a:moveTo>
                <a:lnTo>
                  <a:pt x="22975" y="8964108"/>
                </a:lnTo>
                <a:lnTo>
                  <a:pt x="22976" y="8987083"/>
                </a:lnTo>
                <a:close/>
              </a:path>
              <a:path w="16895445" h="9293225">
                <a:moveTo>
                  <a:pt x="16744595" y="9292789"/>
                </a:moveTo>
                <a:lnTo>
                  <a:pt x="16658401" y="9292789"/>
                </a:lnTo>
                <a:lnTo>
                  <a:pt x="16653263" y="9287651"/>
                </a:lnTo>
                <a:lnTo>
                  <a:pt x="16653263" y="9274951"/>
                </a:lnTo>
                <a:lnTo>
                  <a:pt x="16658401" y="9269813"/>
                </a:lnTo>
                <a:lnTo>
                  <a:pt x="16744599" y="9269812"/>
                </a:lnTo>
                <a:lnTo>
                  <a:pt x="16794133" y="9259786"/>
                </a:lnTo>
                <a:lnTo>
                  <a:pt x="16834631" y="9232458"/>
                </a:lnTo>
                <a:lnTo>
                  <a:pt x="16861958" y="9191961"/>
                </a:lnTo>
                <a:lnTo>
                  <a:pt x="16871985" y="9142423"/>
                </a:lnTo>
                <a:lnTo>
                  <a:pt x="16871985" y="8964108"/>
                </a:lnTo>
                <a:lnTo>
                  <a:pt x="16871985" y="8987083"/>
                </a:lnTo>
                <a:lnTo>
                  <a:pt x="16894961" y="8987083"/>
                </a:lnTo>
                <a:lnTo>
                  <a:pt x="16894961" y="9142423"/>
                </a:lnTo>
                <a:lnTo>
                  <a:pt x="16887282" y="9189897"/>
                </a:lnTo>
                <a:lnTo>
                  <a:pt x="16865910" y="9231168"/>
                </a:lnTo>
                <a:lnTo>
                  <a:pt x="16833340" y="9263737"/>
                </a:lnTo>
                <a:lnTo>
                  <a:pt x="16792070" y="9285110"/>
                </a:lnTo>
                <a:lnTo>
                  <a:pt x="16744595" y="9292789"/>
                </a:lnTo>
                <a:close/>
              </a:path>
              <a:path w="16895445" h="9293225">
                <a:moveTo>
                  <a:pt x="16894961" y="8987083"/>
                </a:moveTo>
                <a:lnTo>
                  <a:pt x="16894961" y="8964108"/>
                </a:lnTo>
                <a:lnTo>
                  <a:pt x="16894961" y="8987083"/>
                </a:lnTo>
                <a:close/>
              </a:path>
              <a:path w="16895445" h="9293225">
                <a:moveTo>
                  <a:pt x="16264531" y="9292789"/>
                </a:moveTo>
                <a:lnTo>
                  <a:pt x="551194" y="9292789"/>
                </a:lnTo>
                <a:lnTo>
                  <a:pt x="551194" y="9269813"/>
                </a:lnTo>
                <a:lnTo>
                  <a:pt x="150365" y="9269813"/>
                </a:lnTo>
                <a:lnTo>
                  <a:pt x="574170" y="9269812"/>
                </a:lnTo>
                <a:lnTo>
                  <a:pt x="574170" y="9292789"/>
                </a:lnTo>
                <a:lnTo>
                  <a:pt x="16264531" y="9292789"/>
                </a:lnTo>
                <a:close/>
              </a:path>
              <a:path w="16895445" h="9293225">
                <a:moveTo>
                  <a:pt x="16264531" y="9292789"/>
                </a:moveTo>
                <a:lnTo>
                  <a:pt x="574170" y="9292789"/>
                </a:lnTo>
                <a:lnTo>
                  <a:pt x="574170" y="9269813"/>
                </a:lnTo>
                <a:lnTo>
                  <a:pt x="16287507" y="9269813"/>
                </a:lnTo>
                <a:lnTo>
                  <a:pt x="16264531" y="9269813"/>
                </a:lnTo>
                <a:lnTo>
                  <a:pt x="16264531" y="9292789"/>
                </a:lnTo>
                <a:close/>
              </a:path>
              <a:path w="16895445" h="9293225">
                <a:moveTo>
                  <a:pt x="16453355" y="9292789"/>
                </a:moveTo>
                <a:lnTo>
                  <a:pt x="16264531" y="9292789"/>
                </a:lnTo>
                <a:lnTo>
                  <a:pt x="16264531" y="9269813"/>
                </a:lnTo>
                <a:lnTo>
                  <a:pt x="16287507" y="9269813"/>
                </a:lnTo>
                <a:lnTo>
                  <a:pt x="16287507" y="9292789"/>
                </a:lnTo>
                <a:lnTo>
                  <a:pt x="16453355" y="9292789"/>
                </a:lnTo>
                <a:close/>
              </a:path>
              <a:path w="16895445" h="9293225">
                <a:moveTo>
                  <a:pt x="16459705" y="9292789"/>
                </a:moveTo>
                <a:lnTo>
                  <a:pt x="16287507" y="9292789"/>
                </a:lnTo>
                <a:lnTo>
                  <a:pt x="16287507" y="9269813"/>
                </a:lnTo>
                <a:lnTo>
                  <a:pt x="16459705" y="9269813"/>
                </a:lnTo>
                <a:lnTo>
                  <a:pt x="16464843" y="9274951"/>
                </a:lnTo>
                <a:lnTo>
                  <a:pt x="16464843" y="9287651"/>
                </a:lnTo>
                <a:lnTo>
                  <a:pt x="16459705" y="929278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1.png"/><Relationship Id="rId21" Type="http://schemas.openxmlformats.org/officeDocument/2006/relationships/image" Target="../media/image556.png"/><Relationship Id="rId42" Type="http://schemas.openxmlformats.org/officeDocument/2006/relationships/image" Target="../media/image575.png"/><Relationship Id="rId47" Type="http://schemas.openxmlformats.org/officeDocument/2006/relationships/image" Target="../media/image578.png"/><Relationship Id="rId63" Type="http://schemas.openxmlformats.org/officeDocument/2006/relationships/image" Target="../media/image591.png"/><Relationship Id="rId68" Type="http://schemas.openxmlformats.org/officeDocument/2006/relationships/image" Target="../media/image490.png"/><Relationship Id="rId16" Type="http://schemas.openxmlformats.org/officeDocument/2006/relationships/image" Target="../media/image551.png"/><Relationship Id="rId11" Type="http://schemas.openxmlformats.org/officeDocument/2006/relationships/image" Target="../media/image546.png"/><Relationship Id="rId24" Type="http://schemas.openxmlformats.org/officeDocument/2006/relationships/image" Target="../media/image559.png"/><Relationship Id="rId32" Type="http://schemas.openxmlformats.org/officeDocument/2006/relationships/image" Target="../media/image566.png"/><Relationship Id="rId37" Type="http://schemas.openxmlformats.org/officeDocument/2006/relationships/image" Target="../media/image571.png"/><Relationship Id="rId40" Type="http://schemas.openxmlformats.org/officeDocument/2006/relationships/image" Target="../media/image573.png"/><Relationship Id="rId45" Type="http://schemas.openxmlformats.org/officeDocument/2006/relationships/image" Target="../media/image577.png"/><Relationship Id="rId53" Type="http://schemas.openxmlformats.org/officeDocument/2006/relationships/image" Target="../media/image583.png"/><Relationship Id="rId58" Type="http://schemas.openxmlformats.org/officeDocument/2006/relationships/image" Target="../media/image588.png"/><Relationship Id="rId66" Type="http://schemas.openxmlformats.org/officeDocument/2006/relationships/image" Target="../media/image594.png"/><Relationship Id="rId74" Type="http://schemas.openxmlformats.org/officeDocument/2006/relationships/image" Target="../media/image600.png"/><Relationship Id="rId79" Type="http://schemas.openxmlformats.org/officeDocument/2006/relationships/image" Target="../media/image605.png"/><Relationship Id="rId5" Type="http://schemas.openxmlformats.org/officeDocument/2006/relationships/image" Target="../media/image540.png"/><Relationship Id="rId61" Type="http://schemas.openxmlformats.org/officeDocument/2006/relationships/image" Target="../media/image275.png"/><Relationship Id="rId19" Type="http://schemas.openxmlformats.org/officeDocument/2006/relationships/image" Target="../media/image554.png"/><Relationship Id="rId14" Type="http://schemas.openxmlformats.org/officeDocument/2006/relationships/image" Target="../media/image549.png"/><Relationship Id="rId22" Type="http://schemas.openxmlformats.org/officeDocument/2006/relationships/image" Target="../media/image557.png"/><Relationship Id="rId27" Type="http://schemas.openxmlformats.org/officeDocument/2006/relationships/image" Target="../media/image562.png"/><Relationship Id="rId30" Type="http://schemas.openxmlformats.org/officeDocument/2006/relationships/image" Target="../media/image565.png"/><Relationship Id="rId35" Type="http://schemas.openxmlformats.org/officeDocument/2006/relationships/image" Target="../media/image569.png"/><Relationship Id="rId43" Type="http://schemas.openxmlformats.org/officeDocument/2006/relationships/image" Target="../media/image576.png"/><Relationship Id="rId48" Type="http://schemas.openxmlformats.org/officeDocument/2006/relationships/image" Target="../media/image579.png"/><Relationship Id="rId56" Type="http://schemas.openxmlformats.org/officeDocument/2006/relationships/image" Target="../media/image586.png"/><Relationship Id="rId64" Type="http://schemas.openxmlformats.org/officeDocument/2006/relationships/image" Target="../media/image592.png"/><Relationship Id="rId69" Type="http://schemas.openxmlformats.org/officeDocument/2006/relationships/image" Target="../media/image596.png"/><Relationship Id="rId77" Type="http://schemas.openxmlformats.org/officeDocument/2006/relationships/image" Target="../media/image603.png"/><Relationship Id="rId8" Type="http://schemas.openxmlformats.org/officeDocument/2006/relationships/image" Target="../media/image543.png"/><Relationship Id="rId51" Type="http://schemas.openxmlformats.org/officeDocument/2006/relationships/image" Target="../media/image392.png"/><Relationship Id="rId72" Type="http://schemas.openxmlformats.org/officeDocument/2006/relationships/image" Target="../media/image598.png"/><Relationship Id="rId80" Type="http://schemas.openxmlformats.org/officeDocument/2006/relationships/image" Target="../media/image606.png"/><Relationship Id="rId3" Type="http://schemas.openxmlformats.org/officeDocument/2006/relationships/image" Target="../media/image538.png"/><Relationship Id="rId12" Type="http://schemas.openxmlformats.org/officeDocument/2006/relationships/image" Target="../media/image547.png"/><Relationship Id="rId17" Type="http://schemas.openxmlformats.org/officeDocument/2006/relationships/image" Target="../media/image552.png"/><Relationship Id="rId25" Type="http://schemas.openxmlformats.org/officeDocument/2006/relationships/image" Target="../media/image560.png"/><Relationship Id="rId33" Type="http://schemas.openxmlformats.org/officeDocument/2006/relationships/image" Target="../media/image567.png"/><Relationship Id="rId38" Type="http://schemas.openxmlformats.org/officeDocument/2006/relationships/image" Target="../media/image299.png"/><Relationship Id="rId46" Type="http://schemas.openxmlformats.org/officeDocument/2006/relationships/image" Target="../media/image336.png"/><Relationship Id="rId59" Type="http://schemas.openxmlformats.org/officeDocument/2006/relationships/image" Target="../media/image589.png"/><Relationship Id="rId67" Type="http://schemas.openxmlformats.org/officeDocument/2006/relationships/image" Target="../media/image595.png"/><Relationship Id="rId20" Type="http://schemas.openxmlformats.org/officeDocument/2006/relationships/image" Target="../media/image555.png"/><Relationship Id="rId41" Type="http://schemas.openxmlformats.org/officeDocument/2006/relationships/image" Target="../media/image574.png"/><Relationship Id="rId54" Type="http://schemas.openxmlformats.org/officeDocument/2006/relationships/image" Target="../media/image584.png"/><Relationship Id="rId62" Type="http://schemas.openxmlformats.org/officeDocument/2006/relationships/image" Target="../media/image590.png"/><Relationship Id="rId70" Type="http://schemas.openxmlformats.org/officeDocument/2006/relationships/image" Target="../media/image597.png"/><Relationship Id="rId75" Type="http://schemas.openxmlformats.org/officeDocument/2006/relationships/image" Target="../media/image6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1.png"/><Relationship Id="rId15" Type="http://schemas.openxmlformats.org/officeDocument/2006/relationships/image" Target="../media/image550.png"/><Relationship Id="rId23" Type="http://schemas.openxmlformats.org/officeDocument/2006/relationships/image" Target="../media/image558.png"/><Relationship Id="rId28" Type="http://schemas.openxmlformats.org/officeDocument/2006/relationships/image" Target="../media/image563.png"/><Relationship Id="rId36" Type="http://schemas.openxmlformats.org/officeDocument/2006/relationships/image" Target="../media/image570.png"/><Relationship Id="rId49" Type="http://schemas.openxmlformats.org/officeDocument/2006/relationships/image" Target="../media/image580.png"/><Relationship Id="rId57" Type="http://schemas.openxmlformats.org/officeDocument/2006/relationships/image" Target="../media/image587.png"/><Relationship Id="rId10" Type="http://schemas.openxmlformats.org/officeDocument/2006/relationships/image" Target="../media/image545.png"/><Relationship Id="rId31" Type="http://schemas.openxmlformats.org/officeDocument/2006/relationships/image" Target="../media/image487.png"/><Relationship Id="rId44" Type="http://schemas.openxmlformats.org/officeDocument/2006/relationships/image" Target="../media/image324.png"/><Relationship Id="rId52" Type="http://schemas.openxmlformats.org/officeDocument/2006/relationships/image" Target="../media/image582.png"/><Relationship Id="rId60" Type="http://schemas.openxmlformats.org/officeDocument/2006/relationships/image" Target="../media/image423.png"/><Relationship Id="rId65" Type="http://schemas.openxmlformats.org/officeDocument/2006/relationships/image" Target="../media/image593.png"/><Relationship Id="rId73" Type="http://schemas.openxmlformats.org/officeDocument/2006/relationships/image" Target="../media/image599.png"/><Relationship Id="rId78" Type="http://schemas.openxmlformats.org/officeDocument/2006/relationships/image" Target="../media/image604.png"/><Relationship Id="rId4" Type="http://schemas.openxmlformats.org/officeDocument/2006/relationships/image" Target="../media/image539.png"/><Relationship Id="rId9" Type="http://schemas.openxmlformats.org/officeDocument/2006/relationships/image" Target="../media/image544.png"/><Relationship Id="rId13" Type="http://schemas.openxmlformats.org/officeDocument/2006/relationships/image" Target="../media/image548.png"/><Relationship Id="rId18" Type="http://schemas.openxmlformats.org/officeDocument/2006/relationships/image" Target="../media/image553.png"/><Relationship Id="rId39" Type="http://schemas.openxmlformats.org/officeDocument/2006/relationships/image" Target="../media/image572.png"/><Relationship Id="rId34" Type="http://schemas.openxmlformats.org/officeDocument/2006/relationships/image" Target="../media/image568.png"/><Relationship Id="rId50" Type="http://schemas.openxmlformats.org/officeDocument/2006/relationships/image" Target="../media/image581.png"/><Relationship Id="rId55" Type="http://schemas.openxmlformats.org/officeDocument/2006/relationships/image" Target="../media/image585.png"/><Relationship Id="rId76" Type="http://schemas.openxmlformats.org/officeDocument/2006/relationships/image" Target="../media/image602.png"/><Relationship Id="rId7" Type="http://schemas.openxmlformats.org/officeDocument/2006/relationships/image" Target="../media/image542.png"/><Relationship Id="rId71" Type="http://schemas.openxmlformats.org/officeDocument/2006/relationships/image" Target="../media/image486.png"/><Relationship Id="rId2" Type="http://schemas.openxmlformats.org/officeDocument/2006/relationships/image" Target="../media/image1.png"/><Relationship Id="rId29" Type="http://schemas.openxmlformats.org/officeDocument/2006/relationships/image" Target="../media/image56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3.png"/><Relationship Id="rId18" Type="http://schemas.openxmlformats.org/officeDocument/2006/relationships/image" Target="../media/image616.png"/><Relationship Id="rId26" Type="http://schemas.openxmlformats.org/officeDocument/2006/relationships/image" Target="../media/image622.png"/><Relationship Id="rId39" Type="http://schemas.openxmlformats.org/officeDocument/2006/relationships/image" Target="../media/image631.png"/><Relationship Id="rId21" Type="http://schemas.openxmlformats.org/officeDocument/2006/relationships/image" Target="../media/image618.png"/><Relationship Id="rId34" Type="http://schemas.openxmlformats.org/officeDocument/2006/relationships/image" Target="../media/image626.png"/><Relationship Id="rId42" Type="http://schemas.openxmlformats.org/officeDocument/2006/relationships/image" Target="../media/image301.png"/><Relationship Id="rId47" Type="http://schemas.openxmlformats.org/officeDocument/2006/relationships/image" Target="../media/image403.png"/><Relationship Id="rId50" Type="http://schemas.openxmlformats.org/officeDocument/2006/relationships/image" Target="../media/image635.png"/><Relationship Id="rId55" Type="http://schemas.openxmlformats.org/officeDocument/2006/relationships/image" Target="../media/image639.png"/><Relationship Id="rId7" Type="http://schemas.openxmlformats.org/officeDocument/2006/relationships/image" Target="../media/image610.png"/><Relationship Id="rId2" Type="http://schemas.openxmlformats.org/officeDocument/2006/relationships/image" Target="../media/image1.png"/><Relationship Id="rId16" Type="http://schemas.openxmlformats.org/officeDocument/2006/relationships/image" Target="../media/image614.png"/><Relationship Id="rId29" Type="http://schemas.openxmlformats.org/officeDocument/2006/relationships/image" Target="../media/image387.png"/><Relationship Id="rId11" Type="http://schemas.openxmlformats.org/officeDocument/2006/relationships/image" Target="../media/image613.png"/><Relationship Id="rId24" Type="http://schemas.openxmlformats.org/officeDocument/2006/relationships/image" Target="../media/image620.png"/><Relationship Id="rId32" Type="http://schemas.openxmlformats.org/officeDocument/2006/relationships/image" Target="../media/image625.png"/><Relationship Id="rId37" Type="http://schemas.openxmlformats.org/officeDocument/2006/relationships/image" Target="../media/image629.png"/><Relationship Id="rId40" Type="http://schemas.openxmlformats.org/officeDocument/2006/relationships/image" Target="../media/image299.png"/><Relationship Id="rId45" Type="http://schemas.openxmlformats.org/officeDocument/2006/relationships/image" Target="../media/image633.png"/><Relationship Id="rId53" Type="http://schemas.openxmlformats.org/officeDocument/2006/relationships/image" Target="../media/image637.png"/><Relationship Id="rId58" Type="http://schemas.openxmlformats.org/officeDocument/2006/relationships/image" Target="../media/image640.png"/><Relationship Id="rId5" Type="http://schemas.openxmlformats.org/officeDocument/2006/relationships/image" Target="../media/image609.png"/><Relationship Id="rId19" Type="http://schemas.openxmlformats.org/officeDocument/2006/relationships/image" Target="../media/image617.png"/><Relationship Id="rId4" Type="http://schemas.openxmlformats.org/officeDocument/2006/relationships/image" Target="../media/image608.png"/><Relationship Id="rId9" Type="http://schemas.openxmlformats.org/officeDocument/2006/relationships/image" Target="../media/image612.png"/><Relationship Id="rId14" Type="http://schemas.openxmlformats.org/officeDocument/2006/relationships/image" Target="../media/image374.png"/><Relationship Id="rId22" Type="http://schemas.openxmlformats.org/officeDocument/2006/relationships/image" Target="../media/image619.png"/><Relationship Id="rId27" Type="http://schemas.openxmlformats.org/officeDocument/2006/relationships/image" Target="../media/image623.png"/><Relationship Id="rId30" Type="http://schemas.openxmlformats.org/officeDocument/2006/relationships/image" Target="../media/image388.png"/><Relationship Id="rId35" Type="http://schemas.openxmlformats.org/officeDocument/2006/relationships/image" Target="../media/image627.png"/><Relationship Id="rId43" Type="http://schemas.openxmlformats.org/officeDocument/2006/relationships/image" Target="../media/image495.png"/><Relationship Id="rId48" Type="http://schemas.openxmlformats.org/officeDocument/2006/relationships/image" Target="../media/image634.png"/><Relationship Id="rId56" Type="http://schemas.openxmlformats.org/officeDocument/2006/relationships/image" Target="../media/image298.png"/><Relationship Id="rId8" Type="http://schemas.openxmlformats.org/officeDocument/2006/relationships/image" Target="../media/image611.png"/><Relationship Id="rId51" Type="http://schemas.openxmlformats.org/officeDocument/2006/relationships/image" Target="../media/image636.png"/><Relationship Id="rId3" Type="http://schemas.openxmlformats.org/officeDocument/2006/relationships/image" Target="../media/image607.png"/><Relationship Id="rId12" Type="http://schemas.openxmlformats.org/officeDocument/2006/relationships/image" Target="../media/image244.png"/><Relationship Id="rId17" Type="http://schemas.openxmlformats.org/officeDocument/2006/relationships/image" Target="../media/image615.png"/><Relationship Id="rId25" Type="http://schemas.openxmlformats.org/officeDocument/2006/relationships/image" Target="../media/image621.png"/><Relationship Id="rId33" Type="http://schemas.openxmlformats.org/officeDocument/2006/relationships/image" Target="../media/image282.png"/><Relationship Id="rId38" Type="http://schemas.openxmlformats.org/officeDocument/2006/relationships/image" Target="../media/image630.png"/><Relationship Id="rId46" Type="http://schemas.openxmlformats.org/officeDocument/2006/relationships/image" Target="../media/image402.png"/><Relationship Id="rId59" Type="http://schemas.openxmlformats.org/officeDocument/2006/relationships/image" Target="../media/image411.png"/><Relationship Id="rId20" Type="http://schemas.openxmlformats.org/officeDocument/2006/relationships/image" Target="../media/image371.png"/><Relationship Id="rId41" Type="http://schemas.openxmlformats.org/officeDocument/2006/relationships/image" Target="../media/image632.png"/><Relationship Id="rId54" Type="http://schemas.openxmlformats.org/officeDocument/2006/relationships/image" Target="../media/image6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4.png"/><Relationship Id="rId15" Type="http://schemas.openxmlformats.org/officeDocument/2006/relationships/image" Target="../media/image375.png"/><Relationship Id="rId23" Type="http://schemas.openxmlformats.org/officeDocument/2006/relationships/image" Target="../media/image376.png"/><Relationship Id="rId28" Type="http://schemas.openxmlformats.org/officeDocument/2006/relationships/image" Target="../media/image386.png"/><Relationship Id="rId36" Type="http://schemas.openxmlformats.org/officeDocument/2006/relationships/image" Target="../media/image628.png"/><Relationship Id="rId49" Type="http://schemas.openxmlformats.org/officeDocument/2006/relationships/image" Target="../media/image334.png"/><Relationship Id="rId57" Type="http://schemas.openxmlformats.org/officeDocument/2006/relationships/image" Target="../media/image443.png"/><Relationship Id="rId10" Type="http://schemas.openxmlformats.org/officeDocument/2006/relationships/image" Target="../media/image476.png"/><Relationship Id="rId31" Type="http://schemas.openxmlformats.org/officeDocument/2006/relationships/image" Target="../media/image624.png"/><Relationship Id="rId44" Type="http://schemas.openxmlformats.org/officeDocument/2006/relationships/image" Target="../media/image274.png"/><Relationship Id="rId52" Type="http://schemas.openxmlformats.org/officeDocument/2006/relationships/image" Target="../media/image483.png"/><Relationship Id="rId60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3" Type="http://schemas.openxmlformats.org/officeDocument/2006/relationships/image" Target="../media/image352.pn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2" Type="http://schemas.openxmlformats.org/officeDocument/2006/relationships/image" Target="../media/image351.png"/><Relationship Id="rId16" Type="http://schemas.openxmlformats.org/officeDocument/2006/relationships/image" Target="../media/image3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5" Type="http://schemas.openxmlformats.org/officeDocument/2006/relationships/image" Target="../media/image364.png"/><Relationship Id="rId10" Type="http://schemas.openxmlformats.org/officeDocument/2006/relationships/image" Target="../media/image359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5.png"/><Relationship Id="rId13" Type="http://schemas.openxmlformats.org/officeDocument/2006/relationships/image" Target="../media/image649.png"/><Relationship Id="rId18" Type="http://schemas.openxmlformats.org/officeDocument/2006/relationships/image" Target="../media/image654.png"/><Relationship Id="rId3" Type="http://schemas.openxmlformats.org/officeDocument/2006/relationships/image" Target="../media/image641.jpeg"/><Relationship Id="rId7" Type="http://schemas.openxmlformats.org/officeDocument/2006/relationships/image" Target="../media/image644.png"/><Relationship Id="rId12" Type="http://schemas.openxmlformats.org/officeDocument/2006/relationships/image" Target="../media/image648.png"/><Relationship Id="rId17" Type="http://schemas.openxmlformats.org/officeDocument/2006/relationships/image" Target="../media/image653.png"/><Relationship Id="rId2" Type="http://schemas.openxmlformats.org/officeDocument/2006/relationships/image" Target="../media/image1.png"/><Relationship Id="rId16" Type="http://schemas.openxmlformats.org/officeDocument/2006/relationships/image" Target="../media/image6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3.png"/><Relationship Id="rId11" Type="http://schemas.openxmlformats.org/officeDocument/2006/relationships/image" Target="../media/image647.png"/><Relationship Id="rId5" Type="http://schemas.openxmlformats.org/officeDocument/2006/relationships/image" Target="../media/image643.png"/><Relationship Id="rId15" Type="http://schemas.openxmlformats.org/officeDocument/2006/relationships/image" Target="../media/image651.png"/><Relationship Id="rId10" Type="http://schemas.openxmlformats.org/officeDocument/2006/relationships/image" Target="../media/image298.png"/><Relationship Id="rId19" Type="http://schemas.openxmlformats.org/officeDocument/2006/relationships/image" Target="../media/image655.png"/><Relationship Id="rId4" Type="http://schemas.openxmlformats.org/officeDocument/2006/relationships/image" Target="../media/image642.png"/><Relationship Id="rId9" Type="http://schemas.openxmlformats.org/officeDocument/2006/relationships/image" Target="../media/image646.png"/><Relationship Id="rId14" Type="http://schemas.openxmlformats.org/officeDocument/2006/relationships/image" Target="../media/image65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6.png"/><Relationship Id="rId18" Type="http://schemas.openxmlformats.org/officeDocument/2006/relationships/image" Target="../media/image671.png"/><Relationship Id="rId26" Type="http://schemas.openxmlformats.org/officeDocument/2006/relationships/image" Target="../media/image679.png"/><Relationship Id="rId39" Type="http://schemas.openxmlformats.org/officeDocument/2006/relationships/image" Target="../media/image692.png"/><Relationship Id="rId21" Type="http://schemas.openxmlformats.org/officeDocument/2006/relationships/image" Target="../media/image674.png"/><Relationship Id="rId34" Type="http://schemas.openxmlformats.org/officeDocument/2006/relationships/image" Target="../media/image687.png"/><Relationship Id="rId7" Type="http://schemas.openxmlformats.org/officeDocument/2006/relationships/image" Target="../media/image660.png"/><Relationship Id="rId12" Type="http://schemas.openxmlformats.org/officeDocument/2006/relationships/image" Target="../media/image665.png"/><Relationship Id="rId17" Type="http://schemas.openxmlformats.org/officeDocument/2006/relationships/image" Target="../media/image670.png"/><Relationship Id="rId25" Type="http://schemas.openxmlformats.org/officeDocument/2006/relationships/image" Target="../media/image678.png"/><Relationship Id="rId33" Type="http://schemas.openxmlformats.org/officeDocument/2006/relationships/image" Target="../media/image686.png"/><Relationship Id="rId38" Type="http://schemas.openxmlformats.org/officeDocument/2006/relationships/image" Target="../media/image691.png"/><Relationship Id="rId2" Type="http://schemas.openxmlformats.org/officeDocument/2006/relationships/image" Target="../media/image1.png"/><Relationship Id="rId16" Type="http://schemas.openxmlformats.org/officeDocument/2006/relationships/image" Target="../media/image669.png"/><Relationship Id="rId20" Type="http://schemas.openxmlformats.org/officeDocument/2006/relationships/image" Target="../media/image673.png"/><Relationship Id="rId29" Type="http://schemas.openxmlformats.org/officeDocument/2006/relationships/image" Target="../media/image6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9.png"/><Relationship Id="rId11" Type="http://schemas.openxmlformats.org/officeDocument/2006/relationships/image" Target="../media/image664.png"/><Relationship Id="rId24" Type="http://schemas.openxmlformats.org/officeDocument/2006/relationships/image" Target="../media/image677.png"/><Relationship Id="rId32" Type="http://schemas.openxmlformats.org/officeDocument/2006/relationships/image" Target="../media/image685.png"/><Relationship Id="rId37" Type="http://schemas.openxmlformats.org/officeDocument/2006/relationships/image" Target="../media/image690.png"/><Relationship Id="rId5" Type="http://schemas.openxmlformats.org/officeDocument/2006/relationships/image" Target="../media/image658.png"/><Relationship Id="rId15" Type="http://schemas.openxmlformats.org/officeDocument/2006/relationships/image" Target="../media/image668.png"/><Relationship Id="rId23" Type="http://schemas.openxmlformats.org/officeDocument/2006/relationships/image" Target="../media/image676.png"/><Relationship Id="rId28" Type="http://schemas.openxmlformats.org/officeDocument/2006/relationships/image" Target="../media/image681.png"/><Relationship Id="rId36" Type="http://schemas.openxmlformats.org/officeDocument/2006/relationships/image" Target="../media/image689.png"/><Relationship Id="rId10" Type="http://schemas.openxmlformats.org/officeDocument/2006/relationships/image" Target="../media/image663.png"/><Relationship Id="rId19" Type="http://schemas.openxmlformats.org/officeDocument/2006/relationships/image" Target="../media/image672.png"/><Relationship Id="rId31" Type="http://schemas.openxmlformats.org/officeDocument/2006/relationships/image" Target="../media/image684.png"/><Relationship Id="rId4" Type="http://schemas.openxmlformats.org/officeDocument/2006/relationships/image" Target="../media/image657.png"/><Relationship Id="rId9" Type="http://schemas.openxmlformats.org/officeDocument/2006/relationships/image" Target="../media/image662.png"/><Relationship Id="rId14" Type="http://schemas.openxmlformats.org/officeDocument/2006/relationships/image" Target="../media/image667.png"/><Relationship Id="rId22" Type="http://schemas.openxmlformats.org/officeDocument/2006/relationships/image" Target="../media/image675.png"/><Relationship Id="rId27" Type="http://schemas.openxmlformats.org/officeDocument/2006/relationships/image" Target="../media/image680.png"/><Relationship Id="rId30" Type="http://schemas.openxmlformats.org/officeDocument/2006/relationships/image" Target="../media/image683.png"/><Relationship Id="rId35" Type="http://schemas.openxmlformats.org/officeDocument/2006/relationships/image" Target="../media/image688.png"/><Relationship Id="rId8" Type="http://schemas.openxmlformats.org/officeDocument/2006/relationships/image" Target="../media/image661.png"/><Relationship Id="rId3" Type="http://schemas.openxmlformats.org/officeDocument/2006/relationships/image" Target="../media/image65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0.png"/><Relationship Id="rId18" Type="http://schemas.openxmlformats.org/officeDocument/2006/relationships/image" Target="../media/image705.png"/><Relationship Id="rId26" Type="http://schemas.openxmlformats.org/officeDocument/2006/relationships/image" Target="../media/image713.png"/><Relationship Id="rId39" Type="http://schemas.openxmlformats.org/officeDocument/2006/relationships/image" Target="../media/image670.png"/><Relationship Id="rId21" Type="http://schemas.openxmlformats.org/officeDocument/2006/relationships/image" Target="../media/image708.png"/><Relationship Id="rId34" Type="http://schemas.openxmlformats.org/officeDocument/2006/relationships/image" Target="../media/image718.png"/><Relationship Id="rId7" Type="http://schemas.openxmlformats.org/officeDocument/2006/relationships/image" Target="../media/image695.png"/><Relationship Id="rId2" Type="http://schemas.openxmlformats.org/officeDocument/2006/relationships/image" Target="../media/image1.png"/><Relationship Id="rId16" Type="http://schemas.openxmlformats.org/officeDocument/2006/relationships/image" Target="../media/image703.png"/><Relationship Id="rId20" Type="http://schemas.openxmlformats.org/officeDocument/2006/relationships/image" Target="../media/image707.png"/><Relationship Id="rId29" Type="http://schemas.openxmlformats.org/officeDocument/2006/relationships/image" Target="../media/image715.png"/><Relationship Id="rId41" Type="http://schemas.openxmlformats.org/officeDocument/2006/relationships/image" Target="../media/image7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1.png"/><Relationship Id="rId11" Type="http://schemas.openxmlformats.org/officeDocument/2006/relationships/image" Target="../media/image699.png"/><Relationship Id="rId24" Type="http://schemas.openxmlformats.org/officeDocument/2006/relationships/image" Target="../media/image711.png"/><Relationship Id="rId32" Type="http://schemas.openxmlformats.org/officeDocument/2006/relationships/image" Target="../media/image717.png"/><Relationship Id="rId37" Type="http://schemas.openxmlformats.org/officeDocument/2006/relationships/image" Target="../media/image720.png"/><Relationship Id="rId40" Type="http://schemas.openxmlformats.org/officeDocument/2006/relationships/image" Target="../media/image722.png"/><Relationship Id="rId5" Type="http://schemas.openxmlformats.org/officeDocument/2006/relationships/image" Target="../media/image694.png"/><Relationship Id="rId15" Type="http://schemas.openxmlformats.org/officeDocument/2006/relationships/image" Target="../media/image702.png"/><Relationship Id="rId23" Type="http://schemas.openxmlformats.org/officeDocument/2006/relationships/image" Target="../media/image710.png"/><Relationship Id="rId28" Type="http://schemas.openxmlformats.org/officeDocument/2006/relationships/image" Target="../media/image714.png"/><Relationship Id="rId36" Type="http://schemas.openxmlformats.org/officeDocument/2006/relationships/image" Target="../media/image719.png"/><Relationship Id="rId10" Type="http://schemas.openxmlformats.org/officeDocument/2006/relationships/image" Target="../media/image698.png"/><Relationship Id="rId19" Type="http://schemas.openxmlformats.org/officeDocument/2006/relationships/image" Target="../media/image706.png"/><Relationship Id="rId31" Type="http://schemas.openxmlformats.org/officeDocument/2006/relationships/image" Target="../media/image658.png"/><Relationship Id="rId4" Type="http://schemas.openxmlformats.org/officeDocument/2006/relationships/image" Target="../media/image679.png"/><Relationship Id="rId9" Type="http://schemas.openxmlformats.org/officeDocument/2006/relationships/image" Target="../media/image697.png"/><Relationship Id="rId14" Type="http://schemas.openxmlformats.org/officeDocument/2006/relationships/image" Target="../media/image701.png"/><Relationship Id="rId22" Type="http://schemas.openxmlformats.org/officeDocument/2006/relationships/image" Target="../media/image709.png"/><Relationship Id="rId27" Type="http://schemas.openxmlformats.org/officeDocument/2006/relationships/image" Target="../media/image667.png"/><Relationship Id="rId30" Type="http://schemas.openxmlformats.org/officeDocument/2006/relationships/image" Target="../media/image716.png"/><Relationship Id="rId35" Type="http://schemas.openxmlformats.org/officeDocument/2006/relationships/image" Target="../media/image656.png"/><Relationship Id="rId8" Type="http://schemas.openxmlformats.org/officeDocument/2006/relationships/image" Target="../media/image696.png"/><Relationship Id="rId3" Type="http://schemas.openxmlformats.org/officeDocument/2006/relationships/image" Target="../media/image693.png"/><Relationship Id="rId12" Type="http://schemas.openxmlformats.org/officeDocument/2006/relationships/image" Target="../media/image685.png"/><Relationship Id="rId17" Type="http://schemas.openxmlformats.org/officeDocument/2006/relationships/image" Target="../media/image704.png"/><Relationship Id="rId25" Type="http://schemas.openxmlformats.org/officeDocument/2006/relationships/image" Target="../media/image712.png"/><Relationship Id="rId33" Type="http://schemas.openxmlformats.org/officeDocument/2006/relationships/image" Target="../media/image686.png"/><Relationship Id="rId38" Type="http://schemas.openxmlformats.org/officeDocument/2006/relationships/image" Target="../media/image72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0.png"/><Relationship Id="rId18" Type="http://schemas.openxmlformats.org/officeDocument/2006/relationships/image" Target="../media/image735.png"/><Relationship Id="rId26" Type="http://schemas.openxmlformats.org/officeDocument/2006/relationships/image" Target="../media/image670.png"/><Relationship Id="rId39" Type="http://schemas.openxmlformats.org/officeDocument/2006/relationships/image" Target="../media/image745.png"/><Relationship Id="rId21" Type="http://schemas.openxmlformats.org/officeDocument/2006/relationships/image" Target="../media/image659.png"/><Relationship Id="rId34" Type="http://schemas.openxmlformats.org/officeDocument/2006/relationships/image" Target="../media/image742.png"/><Relationship Id="rId42" Type="http://schemas.openxmlformats.org/officeDocument/2006/relationships/image" Target="../media/image747.png"/><Relationship Id="rId7" Type="http://schemas.openxmlformats.org/officeDocument/2006/relationships/image" Target="../media/image725.png"/><Relationship Id="rId2" Type="http://schemas.openxmlformats.org/officeDocument/2006/relationships/image" Target="../media/image1.png"/><Relationship Id="rId16" Type="http://schemas.openxmlformats.org/officeDocument/2006/relationships/image" Target="../media/image733.png"/><Relationship Id="rId29" Type="http://schemas.openxmlformats.org/officeDocument/2006/relationships/image" Target="../media/image7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0.png"/><Relationship Id="rId11" Type="http://schemas.openxmlformats.org/officeDocument/2006/relationships/image" Target="../media/image662.png"/><Relationship Id="rId24" Type="http://schemas.openxmlformats.org/officeDocument/2006/relationships/image" Target="../media/image713.png"/><Relationship Id="rId32" Type="http://schemas.openxmlformats.org/officeDocument/2006/relationships/image" Target="../media/image669.png"/><Relationship Id="rId37" Type="http://schemas.openxmlformats.org/officeDocument/2006/relationships/image" Target="../media/image744.png"/><Relationship Id="rId40" Type="http://schemas.openxmlformats.org/officeDocument/2006/relationships/image" Target="../media/image656.png"/><Relationship Id="rId45" Type="http://schemas.openxmlformats.org/officeDocument/2006/relationships/image" Target="../media/image748.png"/><Relationship Id="rId5" Type="http://schemas.openxmlformats.org/officeDocument/2006/relationships/image" Target="../media/image660.png"/><Relationship Id="rId15" Type="http://schemas.openxmlformats.org/officeDocument/2006/relationships/image" Target="../media/image732.png"/><Relationship Id="rId23" Type="http://schemas.openxmlformats.org/officeDocument/2006/relationships/image" Target="../media/image663.png"/><Relationship Id="rId28" Type="http://schemas.openxmlformats.org/officeDocument/2006/relationships/image" Target="../media/image737.png"/><Relationship Id="rId36" Type="http://schemas.openxmlformats.org/officeDocument/2006/relationships/image" Target="../media/image743.png"/><Relationship Id="rId10" Type="http://schemas.openxmlformats.org/officeDocument/2006/relationships/image" Target="../media/image728.png"/><Relationship Id="rId19" Type="http://schemas.openxmlformats.org/officeDocument/2006/relationships/image" Target="../media/image686.png"/><Relationship Id="rId31" Type="http://schemas.openxmlformats.org/officeDocument/2006/relationships/image" Target="../media/image740.png"/><Relationship Id="rId44" Type="http://schemas.openxmlformats.org/officeDocument/2006/relationships/image" Target="../media/image666.png"/><Relationship Id="rId4" Type="http://schemas.openxmlformats.org/officeDocument/2006/relationships/image" Target="../media/image685.png"/><Relationship Id="rId9" Type="http://schemas.openxmlformats.org/officeDocument/2006/relationships/image" Target="../media/image727.png"/><Relationship Id="rId14" Type="http://schemas.openxmlformats.org/officeDocument/2006/relationships/image" Target="../media/image731.png"/><Relationship Id="rId22" Type="http://schemas.openxmlformats.org/officeDocument/2006/relationships/image" Target="../media/image683.png"/><Relationship Id="rId27" Type="http://schemas.openxmlformats.org/officeDocument/2006/relationships/image" Target="../media/image736.png"/><Relationship Id="rId30" Type="http://schemas.openxmlformats.org/officeDocument/2006/relationships/image" Target="../media/image739.png"/><Relationship Id="rId35" Type="http://schemas.openxmlformats.org/officeDocument/2006/relationships/image" Target="../media/image671.png"/><Relationship Id="rId43" Type="http://schemas.openxmlformats.org/officeDocument/2006/relationships/image" Target="../media/image664.png"/><Relationship Id="rId8" Type="http://schemas.openxmlformats.org/officeDocument/2006/relationships/image" Target="../media/image726.png"/><Relationship Id="rId3" Type="http://schemas.openxmlformats.org/officeDocument/2006/relationships/image" Target="../media/image724.png"/><Relationship Id="rId12" Type="http://schemas.openxmlformats.org/officeDocument/2006/relationships/image" Target="../media/image729.png"/><Relationship Id="rId17" Type="http://schemas.openxmlformats.org/officeDocument/2006/relationships/image" Target="../media/image734.png"/><Relationship Id="rId25" Type="http://schemas.openxmlformats.org/officeDocument/2006/relationships/image" Target="../media/image684.png"/><Relationship Id="rId33" Type="http://schemas.openxmlformats.org/officeDocument/2006/relationships/image" Target="../media/image741.png"/><Relationship Id="rId38" Type="http://schemas.openxmlformats.org/officeDocument/2006/relationships/image" Target="../media/image717.png"/><Relationship Id="rId20" Type="http://schemas.openxmlformats.org/officeDocument/2006/relationships/image" Target="../media/image682.png"/><Relationship Id="rId41" Type="http://schemas.openxmlformats.org/officeDocument/2006/relationships/image" Target="../media/image74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7.png"/><Relationship Id="rId18" Type="http://schemas.openxmlformats.org/officeDocument/2006/relationships/image" Target="../media/image760.png"/><Relationship Id="rId26" Type="http://schemas.openxmlformats.org/officeDocument/2006/relationships/image" Target="../media/image767.png"/><Relationship Id="rId39" Type="http://schemas.openxmlformats.org/officeDocument/2006/relationships/image" Target="../media/image777.png"/><Relationship Id="rId21" Type="http://schemas.openxmlformats.org/officeDocument/2006/relationships/image" Target="../media/image762.png"/><Relationship Id="rId34" Type="http://schemas.openxmlformats.org/officeDocument/2006/relationships/image" Target="../media/image693.png"/><Relationship Id="rId42" Type="http://schemas.openxmlformats.org/officeDocument/2006/relationships/image" Target="../media/image780.png"/><Relationship Id="rId47" Type="http://schemas.openxmlformats.org/officeDocument/2006/relationships/image" Target="../media/image785.png"/><Relationship Id="rId50" Type="http://schemas.openxmlformats.org/officeDocument/2006/relationships/image" Target="../media/image788.png"/><Relationship Id="rId7" Type="http://schemas.openxmlformats.org/officeDocument/2006/relationships/image" Target="../media/image752.png"/><Relationship Id="rId2" Type="http://schemas.openxmlformats.org/officeDocument/2006/relationships/image" Target="../media/image744.png"/><Relationship Id="rId16" Type="http://schemas.openxmlformats.org/officeDocument/2006/relationships/image" Target="../media/image681.png"/><Relationship Id="rId29" Type="http://schemas.openxmlformats.org/officeDocument/2006/relationships/image" Target="../media/image673.png"/><Relationship Id="rId11" Type="http://schemas.openxmlformats.org/officeDocument/2006/relationships/image" Target="../media/image685.png"/><Relationship Id="rId24" Type="http://schemas.openxmlformats.org/officeDocument/2006/relationships/image" Target="../media/image765.png"/><Relationship Id="rId32" Type="http://schemas.openxmlformats.org/officeDocument/2006/relationships/image" Target="../media/image771.png"/><Relationship Id="rId37" Type="http://schemas.openxmlformats.org/officeDocument/2006/relationships/image" Target="../media/image775.png"/><Relationship Id="rId40" Type="http://schemas.openxmlformats.org/officeDocument/2006/relationships/image" Target="../media/image778.png"/><Relationship Id="rId45" Type="http://schemas.openxmlformats.org/officeDocument/2006/relationships/image" Target="../media/image783.png"/><Relationship Id="rId5" Type="http://schemas.openxmlformats.org/officeDocument/2006/relationships/image" Target="../media/image750.png"/><Relationship Id="rId15" Type="http://schemas.openxmlformats.org/officeDocument/2006/relationships/image" Target="../media/image663.png"/><Relationship Id="rId23" Type="http://schemas.openxmlformats.org/officeDocument/2006/relationships/image" Target="../media/image764.png"/><Relationship Id="rId28" Type="http://schemas.openxmlformats.org/officeDocument/2006/relationships/image" Target="../media/image769.png"/><Relationship Id="rId36" Type="http://schemas.openxmlformats.org/officeDocument/2006/relationships/image" Target="../media/image774.png"/><Relationship Id="rId49" Type="http://schemas.openxmlformats.org/officeDocument/2006/relationships/image" Target="../media/image787.png"/><Relationship Id="rId10" Type="http://schemas.openxmlformats.org/officeDocument/2006/relationships/image" Target="../media/image755.png"/><Relationship Id="rId19" Type="http://schemas.openxmlformats.org/officeDocument/2006/relationships/image" Target="../media/image761.png"/><Relationship Id="rId31" Type="http://schemas.openxmlformats.org/officeDocument/2006/relationships/image" Target="../media/image770.png"/><Relationship Id="rId44" Type="http://schemas.openxmlformats.org/officeDocument/2006/relationships/image" Target="../media/image782.png"/><Relationship Id="rId4" Type="http://schemas.openxmlformats.org/officeDocument/2006/relationships/image" Target="../media/image686.png"/><Relationship Id="rId9" Type="http://schemas.openxmlformats.org/officeDocument/2006/relationships/image" Target="../media/image754.png"/><Relationship Id="rId14" Type="http://schemas.openxmlformats.org/officeDocument/2006/relationships/image" Target="../media/image758.png"/><Relationship Id="rId22" Type="http://schemas.openxmlformats.org/officeDocument/2006/relationships/image" Target="../media/image763.png"/><Relationship Id="rId27" Type="http://schemas.openxmlformats.org/officeDocument/2006/relationships/image" Target="../media/image768.png"/><Relationship Id="rId30" Type="http://schemas.openxmlformats.org/officeDocument/2006/relationships/image" Target="../media/image723.png"/><Relationship Id="rId35" Type="http://schemas.openxmlformats.org/officeDocument/2006/relationships/image" Target="../media/image773.png"/><Relationship Id="rId43" Type="http://schemas.openxmlformats.org/officeDocument/2006/relationships/image" Target="../media/image781.png"/><Relationship Id="rId48" Type="http://schemas.openxmlformats.org/officeDocument/2006/relationships/image" Target="../media/image786.png"/><Relationship Id="rId8" Type="http://schemas.openxmlformats.org/officeDocument/2006/relationships/image" Target="../media/image753.png"/><Relationship Id="rId3" Type="http://schemas.openxmlformats.org/officeDocument/2006/relationships/image" Target="../media/image749.png"/><Relationship Id="rId12" Type="http://schemas.openxmlformats.org/officeDocument/2006/relationships/image" Target="../media/image756.png"/><Relationship Id="rId17" Type="http://schemas.openxmlformats.org/officeDocument/2006/relationships/image" Target="../media/image759.png"/><Relationship Id="rId25" Type="http://schemas.openxmlformats.org/officeDocument/2006/relationships/image" Target="../media/image766.png"/><Relationship Id="rId33" Type="http://schemas.openxmlformats.org/officeDocument/2006/relationships/image" Target="../media/image772.png"/><Relationship Id="rId38" Type="http://schemas.openxmlformats.org/officeDocument/2006/relationships/image" Target="../media/image776.png"/><Relationship Id="rId46" Type="http://schemas.openxmlformats.org/officeDocument/2006/relationships/image" Target="../media/image784.png"/><Relationship Id="rId20" Type="http://schemas.openxmlformats.org/officeDocument/2006/relationships/image" Target="../media/image719.png"/><Relationship Id="rId41" Type="http://schemas.openxmlformats.org/officeDocument/2006/relationships/image" Target="../media/image7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47" Type="http://schemas.openxmlformats.org/officeDocument/2006/relationships/image" Target="../media/image114.png"/><Relationship Id="rId50" Type="http://schemas.openxmlformats.org/officeDocument/2006/relationships/image" Target="../media/image117.png"/><Relationship Id="rId55" Type="http://schemas.openxmlformats.org/officeDocument/2006/relationships/image" Target="../media/image122.png"/><Relationship Id="rId7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9" Type="http://schemas.openxmlformats.org/officeDocument/2006/relationships/image" Target="../media/image96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45" Type="http://schemas.openxmlformats.org/officeDocument/2006/relationships/image" Target="../media/image112.png"/><Relationship Id="rId53" Type="http://schemas.openxmlformats.org/officeDocument/2006/relationships/image" Target="../media/image120.png"/><Relationship Id="rId58" Type="http://schemas.openxmlformats.org/officeDocument/2006/relationships/image" Target="../media/image125.png"/><Relationship Id="rId5" Type="http://schemas.openxmlformats.org/officeDocument/2006/relationships/image" Target="../media/image72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image" Target="../media/image115.png"/><Relationship Id="rId56" Type="http://schemas.openxmlformats.org/officeDocument/2006/relationships/image" Target="../media/image123.png"/><Relationship Id="rId8" Type="http://schemas.openxmlformats.org/officeDocument/2006/relationships/image" Target="../media/image75.png"/><Relationship Id="rId51" Type="http://schemas.openxmlformats.org/officeDocument/2006/relationships/image" Target="../media/image118.png"/><Relationship Id="rId3" Type="http://schemas.openxmlformats.org/officeDocument/2006/relationships/image" Target="../media/image70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46" Type="http://schemas.openxmlformats.org/officeDocument/2006/relationships/image" Target="../media/image113.png"/><Relationship Id="rId20" Type="http://schemas.openxmlformats.org/officeDocument/2006/relationships/image" Target="../media/image87.png"/><Relationship Id="rId41" Type="http://schemas.openxmlformats.org/officeDocument/2006/relationships/image" Target="../media/image108.png"/><Relationship Id="rId54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e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49" Type="http://schemas.openxmlformats.org/officeDocument/2006/relationships/image" Target="../media/image116.png"/><Relationship Id="rId57" Type="http://schemas.openxmlformats.org/officeDocument/2006/relationships/image" Target="../media/image124.png"/><Relationship Id="rId10" Type="http://schemas.openxmlformats.org/officeDocument/2006/relationships/image" Target="../media/image77.png"/><Relationship Id="rId31" Type="http://schemas.openxmlformats.org/officeDocument/2006/relationships/image" Target="../media/image98.png"/><Relationship Id="rId44" Type="http://schemas.openxmlformats.org/officeDocument/2006/relationships/image" Target="../media/image111.png"/><Relationship Id="rId52" Type="http://schemas.openxmlformats.org/officeDocument/2006/relationships/image" Target="../media/image1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7.png"/><Relationship Id="rId13" Type="http://schemas.openxmlformats.org/officeDocument/2006/relationships/image" Target="../media/image744.png"/><Relationship Id="rId3" Type="http://schemas.openxmlformats.org/officeDocument/2006/relationships/image" Target="../media/image792.png"/><Relationship Id="rId7" Type="http://schemas.openxmlformats.org/officeDocument/2006/relationships/image" Target="../media/image796.png"/><Relationship Id="rId12" Type="http://schemas.openxmlformats.org/officeDocument/2006/relationships/image" Target="../media/image800.png"/><Relationship Id="rId17" Type="http://schemas.openxmlformats.org/officeDocument/2006/relationships/image" Target="../media/image801.png"/><Relationship Id="rId2" Type="http://schemas.openxmlformats.org/officeDocument/2006/relationships/image" Target="../media/image791.png"/><Relationship Id="rId16" Type="http://schemas.openxmlformats.org/officeDocument/2006/relationships/image" Target="../media/image7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5.png"/><Relationship Id="rId11" Type="http://schemas.openxmlformats.org/officeDocument/2006/relationships/image" Target="../media/image799.png"/><Relationship Id="rId5" Type="http://schemas.openxmlformats.org/officeDocument/2006/relationships/image" Target="../media/image794.png"/><Relationship Id="rId15" Type="http://schemas.openxmlformats.org/officeDocument/2006/relationships/image" Target="../media/image692.png"/><Relationship Id="rId10" Type="http://schemas.openxmlformats.org/officeDocument/2006/relationships/image" Target="../media/image798.png"/><Relationship Id="rId4" Type="http://schemas.openxmlformats.org/officeDocument/2006/relationships/image" Target="../media/image793.png"/><Relationship Id="rId9" Type="http://schemas.openxmlformats.org/officeDocument/2006/relationships/image" Target="../media/image693.png"/><Relationship Id="rId14" Type="http://schemas.openxmlformats.org/officeDocument/2006/relationships/image" Target="../media/image6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808.png"/><Relationship Id="rId18" Type="http://schemas.openxmlformats.org/officeDocument/2006/relationships/image" Target="../media/image685.png"/><Relationship Id="rId26" Type="http://schemas.openxmlformats.org/officeDocument/2006/relationships/image" Target="../media/image674.png"/><Relationship Id="rId3" Type="http://schemas.openxmlformats.org/officeDocument/2006/relationships/image" Target="../media/image803.jpeg"/><Relationship Id="rId21" Type="http://schemas.openxmlformats.org/officeDocument/2006/relationships/image" Target="../media/image812.png"/><Relationship Id="rId7" Type="http://schemas.openxmlformats.org/officeDocument/2006/relationships/image" Target="../media/image670.png"/><Relationship Id="rId12" Type="http://schemas.openxmlformats.org/officeDocument/2006/relationships/image" Target="../media/image688.png"/><Relationship Id="rId17" Type="http://schemas.openxmlformats.org/officeDocument/2006/relationships/image" Target="../media/image737.png"/><Relationship Id="rId25" Type="http://schemas.openxmlformats.org/officeDocument/2006/relationships/image" Target="../media/image814.png"/><Relationship Id="rId2" Type="http://schemas.openxmlformats.org/officeDocument/2006/relationships/image" Target="../media/image802.jpeg"/><Relationship Id="rId16" Type="http://schemas.openxmlformats.org/officeDocument/2006/relationships/image" Target="../media/image736.png"/><Relationship Id="rId20" Type="http://schemas.openxmlformats.org/officeDocument/2006/relationships/image" Target="../media/image811.png"/><Relationship Id="rId29" Type="http://schemas.openxmlformats.org/officeDocument/2006/relationships/image" Target="../media/image8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6.png"/><Relationship Id="rId11" Type="http://schemas.openxmlformats.org/officeDocument/2006/relationships/image" Target="../media/image663.png"/><Relationship Id="rId24" Type="http://schemas.openxmlformats.org/officeDocument/2006/relationships/image" Target="../media/image715.png"/><Relationship Id="rId5" Type="http://schemas.openxmlformats.org/officeDocument/2006/relationships/image" Target="../media/image805.png"/><Relationship Id="rId15" Type="http://schemas.openxmlformats.org/officeDocument/2006/relationships/image" Target="../media/image660.png"/><Relationship Id="rId23" Type="http://schemas.openxmlformats.org/officeDocument/2006/relationships/image" Target="../media/image813.png"/><Relationship Id="rId28" Type="http://schemas.openxmlformats.org/officeDocument/2006/relationships/image" Target="../media/image816.png"/><Relationship Id="rId10" Type="http://schemas.openxmlformats.org/officeDocument/2006/relationships/image" Target="../media/image807.png"/><Relationship Id="rId19" Type="http://schemas.openxmlformats.org/officeDocument/2006/relationships/image" Target="../media/image810.png"/><Relationship Id="rId31" Type="http://schemas.openxmlformats.org/officeDocument/2006/relationships/image" Target="../media/image742.png"/><Relationship Id="rId4" Type="http://schemas.openxmlformats.org/officeDocument/2006/relationships/image" Target="../media/image804.jpeg"/><Relationship Id="rId9" Type="http://schemas.openxmlformats.org/officeDocument/2006/relationships/image" Target="../media/image686.png"/><Relationship Id="rId14" Type="http://schemas.openxmlformats.org/officeDocument/2006/relationships/image" Target="../media/image809.png"/><Relationship Id="rId22" Type="http://schemas.openxmlformats.org/officeDocument/2006/relationships/image" Target="../media/image669.png"/><Relationship Id="rId27" Type="http://schemas.openxmlformats.org/officeDocument/2006/relationships/image" Target="../media/image815.png"/><Relationship Id="rId30" Type="http://schemas.openxmlformats.org/officeDocument/2006/relationships/image" Target="../media/image7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2.png"/><Relationship Id="rId13" Type="http://schemas.openxmlformats.org/officeDocument/2006/relationships/image" Target="../media/image826.png"/><Relationship Id="rId18" Type="http://schemas.openxmlformats.org/officeDocument/2006/relationships/image" Target="../media/image828.png"/><Relationship Id="rId26" Type="http://schemas.openxmlformats.org/officeDocument/2006/relationships/image" Target="../media/image742.png"/><Relationship Id="rId3" Type="http://schemas.openxmlformats.org/officeDocument/2006/relationships/image" Target="../media/image794.png"/><Relationship Id="rId21" Type="http://schemas.openxmlformats.org/officeDocument/2006/relationships/image" Target="../media/image660.png"/><Relationship Id="rId7" Type="http://schemas.openxmlformats.org/officeDocument/2006/relationships/image" Target="../media/image821.png"/><Relationship Id="rId12" Type="http://schemas.openxmlformats.org/officeDocument/2006/relationships/image" Target="../media/image825.png"/><Relationship Id="rId17" Type="http://schemas.openxmlformats.org/officeDocument/2006/relationships/image" Target="../media/image827.png"/><Relationship Id="rId25" Type="http://schemas.openxmlformats.org/officeDocument/2006/relationships/image" Target="../media/image830.png"/><Relationship Id="rId2" Type="http://schemas.openxmlformats.org/officeDocument/2006/relationships/image" Target="../media/image818.jpeg"/><Relationship Id="rId16" Type="http://schemas.openxmlformats.org/officeDocument/2006/relationships/image" Target="../media/image701.png"/><Relationship Id="rId20" Type="http://schemas.openxmlformats.org/officeDocument/2006/relationships/image" Target="../media/image665.png"/><Relationship Id="rId29" Type="http://schemas.openxmlformats.org/officeDocument/2006/relationships/image" Target="../media/image6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0.png"/><Relationship Id="rId11" Type="http://schemas.openxmlformats.org/officeDocument/2006/relationships/image" Target="../media/image824.png"/><Relationship Id="rId24" Type="http://schemas.openxmlformats.org/officeDocument/2006/relationships/image" Target="../media/image669.png"/><Relationship Id="rId5" Type="http://schemas.openxmlformats.org/officeDocument/2006/relationships/image" Target="../media/image819.png"/><Relationship Id="rId15" Type="http://schemas.openxmlformats.org/officeDocument/2006/relationships/image" Target="../media/image721.png"/><Relationship Id="rId23" Type="http://schemas.openxmlformats.org/officeDocument/2006/relationships/image" Target="../media/image686.png"/><Relationship Id="rId28" Type="http://schemas.openxmlformats.org/officeDocument/2006/relationships/image" Target="../media/image831.png"/><Relationship Id="rId10" Type="http://schemas.openxmlformats.org/officeDocument/2006/relationships/image" Target="../media/image823.png"/><Relationship Id="rId19" Type="http://schemas.openxmlformats.org/officeDocument/2006/relationships/image" Target="../media/image829.png"/><Relationship Id="rId4" Type="http://schemas.openxmlformats.org/officeDocument/2006/relationships/image" Target="../media/image728.png"/><Relationship Id="rId9" Type="http://schemas.openxmlformats.org/officeDocument/2006/relationships/image" Target="../media/image786.png"/><Relationship Id="rId14" Type="http://schemas.openxmlformats.org/officeDocument/2006/relationships/image" Target="../media/image706.png"/><Relationship Id="rId22" Type="http://schemas.openxmlformats.org/officeDocument/2006/relationships/image" Target="../media/image757.png"/><Relationship Id="rId27" Type="http://schemas.openxmlformats.org/officeDocument/2006/relationships/image" Target="../media/image715.png"/><Relationship Id="rId30" Type="http://schemas.openxmlformats.org/officeDocument/2006/relationships/image" Target="../media/image7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6.png"/><Relationship Id="rId21" Type="http://schemas.openxmlformats.org/officeDocument/2006/relationships/image" Target="../media/image107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50" Type="http://schemas.openxmlformats.org/officeDocument/2006/relationships/image" Target="../media/image167.png"/><Relationship Id="rId55" Type="http://schemas.openxmlformats.org/officeDocument/2006/relationships/image" Target="../media/image172.png"/><Relationship Id="rId63" Type="http://schemas.openxmlformats.org/officeDocument/2006/relationships/image" Target="../media/image76.png"/><Relationship Id="rId7" Type="http://schemas.openxmlformats.org/officeDocument/2006/relationships/image" Target="../media/image130.png"/><Relationship Id="rId2" Type="http://schemas.openxmlformats.org/officeDocument/2006/relationships/image" Target="../media/image1.png"/><Relationship Id="rId16" Type="http://schemas.openxmlformats.org/officeDocument/2006/relationships/image" Target="../media/image138.png"/><Relationship Id="rId29" Type="http://schemas.openxmlformats.org/officeDocument/2006/relationships/image" Target="../media/image148.png"/><Relationship Id="rId11" Type="http://schemas.openxmlformats.org/officeDocument/2006/relationships/image" Target="../media/image133.png"/><Relationship Id="rId24" Type="http://schemas.openxmlformats.org/officeDocument/2006/relationships/image" Target="../media/image144.png"/><Relationship Id="rId32" Type="http://schemas.openxmlformats.org/officeDocument/2006/relationships/image" Target="../media/image92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3" Type="http://schemas.openxmlformats.org/officeDocument/2006/relationships/image" Target="../media/image170.png"/><Relationship Id="rId58" Type="http://schemas.openxmlformats.org/officeDocument/2006/relationships/image" Target="../media/image175.png"/><Relationship Id="rId66" Type="http://schemas.openxmlformats.org/officeDocument/2006/relationships/image" Target="../media/image180.png"/><Relationship Id="rId5" Type="http://schemas.openxmlformats.org/officeDocument/2006/relationships/image" Target="../media/image128.png"/><Relationship Id="rId61" Type="http://schemas.openxmlformats.org/officeDocument/2006/relationships/image" Target="../media/image177.png"/><Relationship Id="rId19" Type="http://schemas.openxmlformats.org/officeDocument/2006/relationships/image" Target="../media/image140.png"/><Relationship Id="rId14" Type="http://schemas.openxmlformats.org/officeDocument/2006/relationships/image" Target="../media/image136.png"/><Relationship Id="rId22" Type="http://schemas.openxmlformats.org/officeDocument/2006/relationships/image" Target="../media/image142.png"/><Relationship Id="rId27" Type="http://schemas.openxmlformats.org/officeDocument/2006/relationships/image" Target="../media/image116.png"/><Relationship Id="rId30" Type="http://schemas.openxmlformats.org/officeDocument/2006/relationships/image" Target="../media/image149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56" Type="http://schemas.openxmlformats.org/officeDocument/2006/relationships/image" Target="../media/image173.png"/><Relationship Id="rId64" Type="http://schemas.openxmlformats.org/officeDocument/2006/relationships/image" Target="../media/image178.png"/><Relationship Id="rId8" Type="http://schemas.openxmlformats.org/officeDocument/2006/relationships/image" Target="../media/image131.png"/><Relationship Id="rId51" Type="http://schemas.openxmlformats.org/officeDocument/2006/relationships/image" Target="../media/image168.png"/><Relationship Id="rId3" Type="http://schemas.openxmlformats.org/officeDocument/2006/relationships/image" Target="../media/image126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5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59" Type="http://schemas.openxmlformats.org/officeDocument/2006/relationships/image" Target="../media/image112.png"/><Relationship Id="rId20" Type="http://schemas.openxmlformats.org/officeDocument/2006/relationships/image" Target="../media/image141.png"/><Relationship Id="rId41" Type="http://schemas.openxmlformats.org/officeDocument/2006/relationships/image" Target="../media/image159.png"/><Relationship Id="rId54" Type="http://schemas.openxmlformats.org/officeDocument/2006/relationships/image" Target="../media/image171.png"/><Relationship Id="rId6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15" Type="http://schemas.openxmlformats.org/officeDocument/2006/relationships/image" Target="../media/image137.png"/><Relationship Id="rId23" Type="http://schemas.openxmlformats.org/officeDocument/2006/relationships/image" Target="../media/image143.png"/><Relationship Id="rId28" Type="http://schemas.openxmlformats.org/officeDocument/2006/relationships/image" Target="../media/image147.png"/><Relationship Id="rId36" Type="http://schemas.openxmlformats.org/officeDocument/2006/relationships/image" Target="../media/image154.png"/><Relationship Id="rId49" Type="http://schemas.openxmlformats.org/officeDocument/2006/relationships/image" Target="../media/image94.png"/><Relationship Id="rId57" Type="http://schemas.openxmlformats.org/officeDocument/2006/relationships/image" Target="../media/image174.png"/><Relationship Id="rId10" Type="http://schemas.openxmlformats.org/officeDocument/2006/relationships/image" Target="../media/image132.png"/><Relationship Id="rId31" Type="http://schemas.openxmlformats.org/officeDocument/2006/relationships/image" Target="../media/image150.png"/><Relationship Id="rId44" Type="http://schemas.openxmlformats.org/officeDocument/2006/relationships/image" Target="../media/image162.png"/><Relationship Id="rId52" Type="http://schemas.openxmlformats.org/officeDocument/2006/relationships/image" Target="../media/image169.png"/><Relationship Id="rId60" Type="http://schemas.openxmlformats.org/officeDocument/2006/relationships/image" Target="../media/image176.png"/><Relationship Id="rId65" Type="http://schemas.openxmlformats.org/officeDocument/2006/relationships/image" Target="../media/image179.png"/><Relationship Id="rId4" Type="http://schemas.openxmlformats.org/officeDocument/2006/relationships/image" Target="../media/image127.jpeg"/><Relationship Id="rId9" Type="http://schemas.openxmlformats.org/officeDocument/2006/relationships/image" Target="../media/image110.png"/><Relationship Id="rId13" Type="http://schemas.openxmlformats.org/officeDocument/2006/relationships/image" Target="../media/image135.png"/><Relationship Id="rId18" Type="http://schemas.openxmlformats.org/officeDocument/2006/relationships/image" Target="../media/image86.png"/><Relationship Id="rId39" Type="http://schemas.openxmlformats.org/officeDocument/2006/relationships/image" Target="../media/image157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3.png"/><Relationship Id="rId21" Type="http://schemas.openxmlformats.org/officeDocument/2006/relationships/image" Target="../media/image198.png"/><Relationship Id="rId42" Type="http://schemas.openxmlformats.org/officeDocument/2006/relationships/image" Target="../media/image219.png"/><Relationship Id="rId47" Type="http://schemas.openxmlformats.org/officeDocument/2006/relationships/image" Target="../media/image224.png"/><Relationship Id="rId63" Type="http://schemas.openxmlformats.org/officeDocument/2006/relationships/image" Target="../media/image240.png"/><Relationship Id="rId68" Type="http://schemas.openxmlformats.org/officeDocument/2006/relationships/image" Target="../media/image245.png"/><Relationship Id="rId84" Type="http://schemas.openxmlformats.org/officeDocument/2006/relationships/image" Target="../media/image261.png"/><Relationship Id="rId89" Type="http://schemas.openxmlformats.org/officeDocument/2006/relationships/image" Target="../media/image266.png"/><Relationship Id="rId16" Type="http://schemas.openxmlformats.org/officeDocument/2006/relationships/image" Target="../media/image194.png"/><Relationship Id="rId11" Type="http://schemas.openxmlformats.org/officeDocument/2006/relationships/image" Target="../media/image189.png"/><Relationship Id="rId32" Type="http://schemas.openxmlformats.org/officeDocument/2006/relationships/image" Target="../media/image209.png"/><Relationship Id="rId37" Type="http://schemas.openxmlformats.org/officeDocument/2006/relationships/image" Target="../media/image214.png"/><Relationship Id="rId53" Type="http://schemas.openxmlformats.org/officeDocument/2006/relationships/image" Target="../media/image230.png"/><Relationship Id="rId58" Type="http://schemas.openxmlformats.org/officeDocument/2006/relationships/image" Target="../media/image235.png"/><Relationship Id="rId74" Type="http://schemas.openxmlformats.org/officeDocument/2006/relationships/image" Target="../media/image251.png"/><Relationship Id="rId79" Type="http://schemas.openxmlformats.org/officeDocument/2006/relationships/image" Target="../media/image256.png"/><Relationship Id="rId5" Type="http://schemas.openxmlformats.org/officeDocument/2006/relationships/image" Target="../media/image183.png"/><Relationship Id="rId90" Type="http://schemas.openxmlformats.org/officeDocument/2006/relationships/image" Target="../media/image267.png"/><Relationship Id="rId22" Type="http://schemas.openxmlformats.org/officeDocument/2006/relationships/image" Target="../media/image199.png"/><Relationship Id="rId27" Type="http://schemas.openxmlformats.org/officeDocument/2006/relationships/image" Target="../media/image204.png"/><Relationship Id="rId43" Type="http://schemas.openxmlformats.org/officeDocument/2006/relationships/image" Target="../media/image220.png"/><Relationship Id="rId48" Type="http://schemas.openxmlformats.org/officeDocument/2006/relationships/image" Target="../media/image225.png"/><Relationship Id="rId64" Type="http://schemas.openxmlformats.org/officeDocument/2006/relationships/image" Target="../media/image241.png"/><Relationship Id="rId69" Type="http://schemas.openxmlformats.org/officeDocument/2006/relationships/image" Target="../media/image246.png"/><Relationship Id="rId8" Type="http://schemas.openxmlformats.org/officeDocument/2006/relationships/image" Target="../media/image186.png"/><Relationship Id="rId51" Type="http://schemas.openxmlformats.org/officeDocument/2006/relationships/image" Target="../media/image228.png"/><Relationship Id="rId72" Type="http://schemas.openxmlformats.org/officeDocument/2006/relationships/image" Target="../media/image249.png"/><Relationship Id="rId80" Type="http://schemas.openxmlformats.org/officeDocument/2006/relationships/image" Target="../media/image257.png"/><Relationship Id="rId85" Type="http://schemas.openxmlformats.org/officeDocument/2006/relationships/image" Target="../media/image262.png"/><Relationship Id="rId93" Type="http://schemas.openxmlformats.org/officeDocument/2006/relationships/image" Target="../media/image269.png"/><Relationship Id="rId3" Type="http://schemas.openxmlformats.org/officeDocument/2006/relationships/image" Target="../media/image181.png"/><Relationship Id="rId12" Type="http://schemas.openxmlformats.org/officeDocument/2006/relationships/image" Target="../media/image190.png"/><Relationship Id="rId17" Type="http://schemas.openxmlformats.org/officeDocument/2006/relationships/image" Target="../media/image130.png"/><Relationship Id="rId25" Type="http://schemas.openxmlformats.org/officeDocument/2006/relationships/image" Target="../media/image202.png"/><Relationship Id="rId33" Type="http://schemas.openxmlformats.org/officeDocument/2006/relationships/image" Target="../media/image210.png"/><Relationship Id="rId38" Type="http://schemas.openxmlformats.org/officeDocument/2006/relationships/image" Target="../media/image215.png"/><Relationship Id="rId46" Type="http://schemas.openxmlformats.org/officeDocument/2006/relationships/image" Target="../media/image223.png"/><Relationship Id="rId59" Type="http://schemas.openxmlformats.org/officeDocument/2006/relationships/image" Target="../media/image236.png"/><Relationship Id="rId67" Type="http://schemas.openxmlformats.org/officeDocument/2006/relationships/image" Target="../media/image244.png"/><Relationship Id="rId20" Type="http://schemas.openxmlformats.org/officeDocument/2006/relationships/image" Target="../media/image197.png"/><Relationship Id="rId41" Type="http://schemas.openxmlformats.org/officeDocument/2006/relationships/image" Target="../media/image218.png"/><Relationship Id="rId54" Type="http://schemas.openxmlformats.org/officeDocument/2006/relationships/image" Target="../media/image231.png"/><Relationship Id="rId62" Type="http://schemas.openxmlformats.org/officeDocument/2006/relationships/image" Target="../media/image239.png"/><Relationship Id="rId70" Type="http://schemas.openxmlformats.org/officeDocument/2006/relationships/image" Target="../media/image247.png"/><Relationship Id="rId75" Type="http://schemas.openxmlformats.org/officeDocument/2006/relationships/image" Target="../media/image252.png"/><Relationship Id="rId83" Type="http://schemas.openxmlformats.org/officeDocument/2006/relationships/image" Target="../media/image260.png"/><Relationship Id="rId88" Type="http://schemas.openxmlformats.org/officeDocument/2006/relationships/image" Target="../media/image265.png"/><Relationship Id="rId91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4.png"/><Relationship Id="rId15" Type="http://schemas.openxmlformats.org/officeDocument/2006/relationships/image" Target="../media/image193.png"/><Relationship Id="rId23" Type="http://schemas.openxmlformats.org/officeDocument/2006/relationships/image" Target="../media/image200.png"/><Relationship Id="rId28" Type="http://schemas.openxmlformats.org/officeDocument/2006/relationships/image" Target="../media/image205.png"/><Relationship Id="rId36" Type="http://schemas.openxmlformats.org/officeDocument/2006/relationships/image" Target="../media/image213.png"/><Relationship Id="rId49" Type="http://schemas.openxmlformats.org/officeDocument/2006/relationships/image" Target="../media/image226.png"/><Relationship Id="rId57" Type="http://schemas.openxmlformats.org/officeDocument/2006/relationships/image" Target="../media/image234.png"/><Relationship Id="rId10" Type="http://schemas.openxmlformats.org/officeDocument/2006/relationships/image" Target="../media/image188.png"/><Relationship Id="rId31" Type="http://schemas.openxmlformats.org/officeDocument/2006/relationships/image" Target="../media/image208.png"/><Relationship Id="rId44" Type="http://schemas.openxmlformats.org/officeDocument/2006/relationships/image" Target="../media/image221.png"/><Relationship Id="rId52" Type="http://schemas.openxmlformats.org/officeDocument/2006/relationships/image" Target="../media/image229.png"/><Relationship Id="rId60" Type="http://schemas.openxmlformats.org/officeDocument/2006/relationships/image" Target="../media/image237.png"/><Relationship Id="rId65" Type="http://schemas.openxmlformats.org/officeDocument/2006/relationships/image" Target="../media/image242.png"/><Relationship Id="rId73" Type="http://schemas.openxmlformats.org/officeDocument/2006/relationships/image" Target="../media/image250.png"/><Relationship Id="rId78" Type="http://schemas.openxmlformats.org/officeDocument/2006/relationships/image" Target="../media/image255.png"/><Relationship Id="rId81" Type="http://schemas.openxmlformats.org/officeDocument/2006/relationships/image" Target="../media/image258.png"/><Relationship Id="rId86" Type="http://schemas.openxmlformats.org/officeDocument/2006/relationships/image" Target="../media/image263.png"/><Relationship Id="rId94" Type="http://schemas.openxmlformats.org/officeDocument/2006/relationships/image" Target="../media/image270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3" Type="http://schemas.openxmlformats.org/officeDocument/2006/relationships/image" Target="../media/image191.png"/><Relationship Id="rId18" Type="http://schemas.openxmlformats.org/officeDocument/2006/relationships/image" Target="../media/image195.png"/><Relationship Id="rId39" Type="http://schemas.openxmlformats.org/officeDocument/2006/relationships/image" Target="../media/image216.png"/><Relationship Id="rId34" Type="http://schemas.openxmlformats.org/officeDocument/2006/relationships/image" Target="../media/image211.png"/><Relationship Id="rId50" Type="http://schemas.openxmlformats.org/officeDocument/2006/relationships/image" Target="../media/image227.png"/><Relationship Id="rId55" Type="http://schemas.openxmlformats.org/officeDocument/2006/relationships/image" Target="../media/image232.png"/><Relationship Id="rId76" Type="http://schemas.openxmlformats.org/officeDocument/2006/relationships/image" Target="../media/image253.png"/><Relationship Id="rId7" Type="http://schemas.openxmlformats.org/officeDocument/2006/relationships/image" Target="../media/image185.png"/><Relationship Id="rId71" Type="http://schemas.openxmlformats.org/officeDocument/2006/relationships/image" Target="../media/image248.png"/><Relationship Id="rId92" Type="http://schemas.openxmlformats.org/officeDocument/2006/relationships/image" Target="../media/image268.png"/><Relationship Id="rId2" Type="http://schemas.openxmlformats.org/officeDocument/2006/relationships/image" Target="../media/image1.png"/><Relationship Id="rId29" Type="http://schemas.openxmlformats.org/officeDocument/2006/relationships/image" Target="../media/image206.png"/><Relationship Id="rId24" Type="http://schemas.openxmlformats.org/officeDocument/2006/relationships/image" Target="../media/image201.png"/><Relationship Id="rId40" Type="http://schemas.openxmlformats.org/officeDocument/2006/relationships/image" Target="../media/image217.png"/><Relationship Id="rId45" Type="http://schemas.openxmlformats.org/officeDocument/2006/relationships/image" Target="../media/image222.png"/><Relationship Id="rId66" Type="http://schemas.openxmlformats.org/officeDocument/2006/relationships/image" Target="../media/image243.png"/><Relationship Id="rId87" Type="http://schemas.openxmlformats.org/officeDocument/2006/relationships/image" Target="../media/image264.png"/><Relationship Id="rId61" Type="http://schemas.openxmlformats.org/officeDocument/2006/relationships/image" Target="../media/image238.png"/><Relationship Id="rId82" Type="http://schemas.openxmlformats.org/officeDocument/2006/relationships/image" Target="../media/image259.png"/><Relationship Id="rId19" Type="http://schemas.openxmlformats.org/officeDocument/2006/relationships/image" Target="../media/image196.png"/><Relationship Id="rId14" Type="http://schemas.openxmlformats.org/officeDocument/2006/relationships/image" Target="../media/image192.png"/><Relationship Id="rId30" Type="http://schemas.openxmlformats.org/officeDocument/2006/relationships/image" Target="../media/image207.png"/><Relationship Id="rId35" Type="http://schemas.openxmlformats.org/officeDocument/2006/relationships/image" Target="../media/image212.png"/><Relationship Id="rId56" Type="http://schemas.openxmlformats.org/officeDocument/2006/relationships/image" Target="../media/image233.png"/><Relationship Id="rId77" Type="http://schemas.openxmlformats.org/officeDocument/2006/relationships/image" Target="../media/image25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5.png"/><Relationship Id="rId21" Type="http://schemas.openxmlformats.org/officeDocument/2006/relationships/image" Target="../media/image290.png"/><Relationship Id="rId42" Type="http://schemas.openxmlformats.org/officeDocument/2006/relationships/image" Target="../media/image311.png"/><Relationship Id="rId47" Type="http://schemas.openxmlformats.org/officeDocument/2006/relationships/image" Target="../media/image316.png"/><Relationship Id="rId63" Type="http://schemas.openxmlformats.org/officeDocument/2006/relationships/image" Target="../media/image332.png"/><Relationship Id="rId68" Type="http://schemas.openxmlformats.org/officeDocument/2006/relationships/image" Target="../media/image337.png"/><Relationship Id="rId84" Type="http://schemas.openxmlformats.org/officeDocument/2006/relationships/image" Target="../media/image353.png"/><Relationship Id="rId89" Type="http://schemas.openxmlformats.org/officeDocument/2006/relationships/image" Target="../media/image358.png"/><Relationship Id="rId16" Type="http://schemas.openxmlformats.org/officeDocument/2006/relationships/image" Target="../media/image285.png"/><Relationship Id="rId11" Type="http://schemas.openxmlformats.org/officeDocument/2006/relationships/image" Target="../media/image280.png"/><Relationship Id="rId32" Type="http://schemas.openxmlformats.org/officeDocument/2006/relationships/image" Target="../media/image301.png"/><Relationship Id="rId37" Type="http://schemas.openxmlformats.org/officeDocument/2006/relationships/image" Target="../media/image306.png"/><Relationship Id="rId53" Type="http://schemas.openxmlformats.org/officeDocument/2006/relationships/image" Target="../media/image322.png"/><Relationship Id="rId58" Type="http://schemas.openxmlformats.org/officeDocument/2006/relationships/image" Target="../media/image327.png"/><Relationship Id="rId74" Type="http://schemas.openxmlformats.org/officeDocument/2006/relationships/image" Target="../media/image343.png"/><Relationship Id="rId79" Type="http://schemas.openxmlformats.org/officeDocument/2006/relationships/image" Target="../media/image348.png"/><Relationship Id="rId5" Type="http://schemas.openxmlformats.org/officeDocument/2006/relationships/image" Target="../media/image274.png"/><Relationship Id="rId90" Type="http://schemas.openxmlformats.org/officeDocument/2006/relationships/image" Target="../media/image359.png"/><Relationship Id="rId95" Type="http://schemas.openxmlformats.org/officeDocument/2006/relationships/image" Target="../media/image364.png"/><Relationship Id="rId22" Type="http://schemas.openxmlformats.org/officeDocument/2006/relationships/image" Target="../media/image291.png"/><Relationship Id="rId27" Type="http://schemas.openxmlformats.org/officeDocument/2006/relationships/image" Target="../media/image296.png"/><Relationship Id="rId43" Type="http://schemas.openxmlformats.org/officeDocument/2006/relationships/image" Target="../media/image312.png"/><Relationship Id="rId48" Type="http://schemas.openxmlformats.org/officeDocument/2006/relationships/image" Target="../media/image317.png"/><Relationship Id="rId64" Type="http://schemas.openxmlformats.org/officeDocument/2006/relationships/image" Target="../media/image333.png"/><Relationship Id="rId69" Type="http://schemas.openxmlformats.org/officeDocument/2006/relationships/image" Target="../media/image338.png"/><Relationship Id="rId8" Type="http://schemas.openxmlformats.org/officeDocument/2006/relationships/image" Target="../media/image277.png"/><Relationship Id="rId51" Type="http://schemas.openxmlformats.org/officeDocument/2006/relationships/image" Target="../media/image320.png"/><Relationship Id="rId72" Type="http://schemas.openxmlformats.org/officeDocument/2006/relationships/image" Target="../media/image341.png"/><Relationship Id="rId80" Type="http://schemas.openxmlformats.org/officeDocument/2006/relationships/image" Target="../media/image349.png"/><Relationship Id="rId85" Type="http://schemas.openxmlformats.org/officeDocument/2006/relationships/image" Target="../media/image354.png"/><Relationship Id="rId93" Type="http://schemas.openxmlformats.org/officeDocument/2006/relationships/image" Target="../media/image362.png"/><Relationship Id="rId3" Type="http://schemas.openxmlformats.org/officeDocument/2006/relationships/image" Target="../media/image272.png"/><Relationship Id="rId12" Type="http://schemas.openxmlformats.org/officeDocument/2006/relationships/image" Target="../media/image281.png"/><Relationship Id="rId17" Type="http://schemas.openxmlformats.org/officeDocument/2006/relationships/image" Target="../media/image286.png"/><Relationship Id="rId25" Type="http://schemas.openxmlformats.org/officeDocument/2006/relationships/image" Target="../media/image294.png"/><Relationship Id="rId33" Type="http://schemas.openxmlformats.org/officeDocument/2006/relationships/image" Target="../media/image302.png"/><Relationship Id="rId38" Type="http://schemas.openxmlformats.org/officeDocument/2006/relationships/image" Target="../media/image307.png"/><Relationship Id="rId46" Type="http://schemas.openxmlformats.org/officeDocument/2006/relationships/image" Target="../media/image315.png"/><Relationship Id="rId59" Type="http://schemas.openxmlformats.org/officeDocument/2006/relationships/image" Target="../media/image328.png"/><Relationship Id="rId67" Type="http://schemas.openxmlformats.org/officeDocument/2006/relationships/image" Target="../media/image336.png"/><Relationship Id="rId20" Type="http://schemas.openxmlformats.org/officeDocument/2006/relationships/image" Target="../media/image289.png"/><Relationship Id="rId41" Type="http://schemas.openxmlformats.org/officeDocument/2006/relationships/image" Target="../media/image310.png"/><Relationship Id="rId54" Type="http://schemas.openxmlformats.org/officeDocument/2006/relationships/image" Target="../media/image323.png"/><Relationship Id="rId62" Type="http://schemas.openxmlformats.org/officeDocument/2006/relationships/image" Target="../media/image331.png"/><Relationship Id="rId70" Type="http://schemas.openxmlformats.org/officeDocument/2006/relationships/image" Target="../media/image339.png"/><Relationship Id="rId75" Type="http://schemas.openxmlformats.org/officeDocument/2006/relationships/image" Target="../media/image344.png"/><Relationship Id="rId83" Type="http://schemas.openxmlformats.org/officeDocument/2006/relationships/image" Target="../media/image352.png"/><Relationship Id="rId88" Type="http://schemas.openxmlformats.org/officeDocument/2006/relationships/image" Target="../media/image357.png"/><Relationship Id="rId91" Type="http://schemas.openxmlformats.org/officeDocument/2006/relationships/image" Target="../media/image360.png"/><Relationship Id="rId96" Type="http://schemas.openxmlformats.org/officeDocument/2006/relationships/image" Target="../media/image3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5.png"/><Relationship Id="rId15" Type="http://schemas.openxmlformats.org/officeDocument/2006/relationships/image" Target="../media/image284.png"/><Relationship Id="rId23" Type="http://schemas.openxmlformats.org/officeDocument/2006/relationships/image" Target="../media/image292.png"/><Relationship Id="rId28" Type="http://schemas.openxmlformats.org/officeDocument/2006/relationships/image" Target="../media/image297.png"/><Relationship Id="rId36" Type="http://schemas.openxmlformats.org/officeDocument/2006/relationships/image" Target="../media/image305.png"/><Relationship Id="rId49" Type="http://schemas.openxmlformats.org/officeDocument/2006/relationships/image" Target="../media/image318.png"/><Relationship Id="rId57" Type="http://schemas.openxmlformats.org/officeDocument/2006/relationships/image" Target="../media/image326.png"/><Relationship Id="rId10" Type="http://schemas.openxmlformats.org/officeDocument/2006/relationships/image" Target="../media/image279.png"/><Relationship Id="rId31" Type="http://schemas.openxmlformats.org/officeDocument/2006/relationships/image" Target="../media/image300.png"/><Relationship Id="rId44" Type="http://schemas.openxmlformats.org/officeDocument/2006/relationships/image" Target="../media/image313.png"/><Relationship Id="rId52" Type="http://schemas.openxmlformats.org/officeDocument/2006/relationships/image" Target="../media/image321.png"/><Relationship Id="rId60" Type="http://schemas.openxmlformats.org/officeDocument/2006/relationships/image" Target="../media/image329.png"/><Relationship Id="rId65" Type="http://schemas.openxmlformats.org/officeDocument/2006/relationships/image" Target="../media/image334.png"/><Relationship Id="rId73" Type="http://schemas.openxmlformats.org/officeDocument/2006/relationships/image" Target="../media/image342.png"/><Relationship Id="rId78" Type="http://schemas.openxmlformats.org/officeDocument/2006/relationships/image" Target="../media/image347.png"/><Relationship Id="rId81" Type="http://schemas.openxmlformats.org/officeDocument/2006/relationships/image" Target="../media/image350.png"/><Relationship Id="rId86" Type="http://schemas.openxmlformats.org/officeDocument/2006/relationships/image" Target="../media/image355.png"/><Relationship Id="rId94" Type="http://schemas.openxmlformats.org/officeDocument/2006/relationships/image" Target="../media/image363.png"/><Relationship Id="rId4" Type="http://schemas.openxmlformats.org/officeDocument/2006/relationships/image" Target="../media/image273.png"/><Relationship Id="rId9" Type="http://schemas.openxmlformats.org/officeDocument/2006/relationships/image" Target="../media/image278.png"/><Relationship Id="rId13" Type="http://schemas.openxmlformats.org/officeDocument/2006/relationships/image" Target="../media/image282.png"/><Relationship Id="rId18" Type="http://schemas.openxmlformats.org/officeDocument/2006/relationships/image" Target="../media/image287.png"/><Relationship Id="rId39" Type="http://schemas.openxmlformats.org/officeDocument/2006/relationships/image" Target="../media/image308.png"/><Relationship Id="rId34" Type="http://schemas.openxmlformats.org/officeDocument/2006/relationships/image" Target="../media/image303.png"/><Relationship Id="rId50" Type="http://schemas.openxmlformats.org/officeDocument/2006/relationships/image" Target="../media/image319.png"/><Relationship Id="rId55" Type="http://schemas.openxmlformats.org/officeDocument/2006/relationships/image" Target="../media/image324.png"/><Relationship Id="rId76" Type="http://schemas.openxmlformats.org/officeDocument/2006/relationships/image" Target="../media/image345.png"/><Relationship Id="rId7" Type="http://schemas.openxmlformats.org/officeDocument/2006/relationships/image" Target="../media/image276.png"/><Relationship Id="rId71" Type="http://schemas.openxmlformats.org/officeDocument/2006/relationships/image" Target="../media/image340.png"/><Relationship Id="rId92" Type="http://schemas.openxmlformats.org/officeDocument/2006/relationships/image" Target="../media/image361.png"/><Relationship Id="rId2" Type="http://schemas.openxmlformats.org/officeDocument/2006/relationships/image" Target="../media/image271.png"/><Relationship Id="rId29" Type="http://schemas.openxmlformats.org/officeDocument/2006/relationships/image" Target="../media/image298.png"/><Relationship Id="rId24" Type="http://schemas.openxmlformats.org/officeDocument/2006/relationships/image" Target="../media/image293.png"/><Relationship Id="rId40" Type="http://schemas.openxmlformats.org/officeDocument/2006/relationships/image" Target="../media/image309.png"/><Relationship Id="rId45" Type="http://schemas.openxmlformats.org/officeDocument/2006/relationships/image" Target="../media/image314.png"/><Relationship Id="rId66" Type="http://schemas.openxmlformats.org/officeDocument/2006/relationships/image" Target="../media/image335.png"/><Relationship Id="rId87" Type="http://schemas.openxmlformats.org/officeDocument/2006/relationships/image" Target="../media/image356.png"/><Relationship Id="rId61" Type="http://schemas.openxmlformats.org/officeDocument/2006/relationships/image" Target="../media/image330.png"/><Relationship Id="rId82" Type="http://schemas.openxmlformats.org/officeDocument/2006/relationships/image" Target="../media/image351.png"/><Relationship Id="rId19" Type="http://schemas.openxmlformats.org/officeDocument/2006/relationships/image" Target="../media/image288.png"/><Relationship Id="rId14" Type="http://schemas.openxmlformats.org/officeDocument/2006/relationships/image" Target="../media/image283.png"/><Relationship Id="rId30" Type="http://schemas.openxmlformats.org/officeDocument/2006/relationships/image" Target="../media/image299.png"/><Relationship Id="rId35" Type="http://schemas.openxmlformats.org/officeDocument/2006/relationships/image" Target="../media/image304.png"/><Relationship Id="rId56" Type="http://schemas.openxmlformats.org/officeDocument/2006/relationships/image" Target="../media/image325.png"/><Relationship Id="rId77" Type="http://schemas.openxmlformats.org/officeDocument/2006/relationships/image" Target="../media/image34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4.png"/><Relationship Id="rId18" Type="http://schemas.openxmlformats.org/officeDocument/2006/relationships/image" Target="../media/image378.png"/><Relationship Id="rId26" Type="http://schemas.openxmlformats.org/officeDocument/2006/relationships/image" Target="../media/image385.png"/><Relationship Id="rId39" Type="http://schemas.openxmlformats.org/officeDocument/2006/relationships/image" Target="../media/image396.png"/><Relationship Id="rId21" Type="http://schemas.openxmlformats.org/officeDocument/2006/relationships/image" Target="../media/image380.png"/><Relationship Id="rId34" Type="http://schemas.openxmlformats.org/officeDocument/2006/relationships/image" Target="../media/image282.png"/><Relationship Id="rId42" Type="http://schemas.openxmlformats.org/officeDocument/2006/relationships/image" Target="../media/image399.png"/><Relationship Id="rId47" Type="http://schemas.openxmlformats.org/officeDocument/2006/relationships/image" Target="../media/image404.png"/><Relationship Id="rId50" Type="http://schemas.openxmlformats.org/officeDocument/2006/relationships/image" Target="../media/image305.png"/><Relationship Id="rId55" Type="http://schemas.openxmlformats.org/officeDocument/2006/relationships/image" Target="../media/image409.png"/><Relationship Id="rId7" Type="http://schemas.openxmlformats.org/officeDocument/2006/relationships/image" Target="../media/image325.png"/><Relationship Id="rId2" Type="http://schemas.openxmlformats.org/officeDocument/2006/relationships/image" Target="../media/image1.png"/><Relationship Id="rId16" Type="http://schemas.openxmlformats.org/officeDocument/2006/relationships/image" Target="../media/image377.png"/><Relationship Id="rId29" Type="http://schemas.openxmlformats.org/officeDocument/2006/relationships/image" Target="../media/image388.png"/><Relationship Id="rId11" Type="http://schemas.openxmlformats.org/officeDocument/2006/relationships/image" Target="../media/image244.png"/><Relationship Id="rId24" Type="http://schemas.openxmlformats.org/officeDocument/2006/relationships/image" Target="../media/image383.png"/><Relationship Id="rId32" Type="http://schemas.openxmlformats.org/officeDocument/2006/relationships/image" Target="../media/image391.png"/><Relationship Id="rId37" Type="http://schemas.openxmlformats.org/officeDocument/2006/relationships/image" Target="../media/image394.png"/><Relationship Id="rId40" Type="http://schemas.openxmlformats.org/officeDocument/2006/relationships/image" Target="../media/image397.png"/><Relationship Id="rId45" Type="http://schemas.openxmlformats.org/officeDocument/2006/relationships/image" Target="../media/image402.png"/><Relationship Id="rId53" Type="http://schemas.openxmlformats.org/officeDocument/2006/relationships/image" Target="../media/image407.png"/><Relationship Id="rId58" Type="http://schemas.openxmlformats.org/officeDocument/2006/relationships/image" Target="../media/image411.png"/><Relationship Id="rId5" Type="http://schemas.openxmlformats.org/officeDocument/2006/relationships/image" Target="../media/image368.png"/><Relationship Id="rId19" Type="http://schemas.openxmlformats.org/officeDocument/2006/relationships/image" Target="../media/image379.png"/><Relationship Id="rId4" Type="http://schemas.openxmlformats.org/officeDocument/2006/relationships/image" Target="../media/image367.png"/><Relationship Id="rId9" Type="http://schemas.openxmlformats.org/officeDocument/2006/relationships/image" Target="../media/image371.png"/><Relationship Id="rId14" Type="http://schemas.openxmlformats.org/officeDocument/2006/relationships/image" Target="../media/image375.png"/><Relationship Id="rId22" Type="http://schemas.openxmlformats.org/officeDocument/2006/relationships/image" Target="../media/image381.png"/><Relationship Id="rId27" Type="http://schemas.openxmlformats.org/officeDocument/2006/relationships/image" Target="../media/image386.png"/><Relationship Id="rId30" Type="http://schemas.openxmlformats.org/officeDocument/2006/relationships/image" Target="../media/image389.png"/><Relationship Id="rId35" Type="http://schemas.openxmlformats.org/officeDocument/2006/relationships/image" Target="../media/image393.png"/><Relationship Id="rId43" Type="http://schemas.openxmlformats.org/officeDocument/2006/relationships/image" Target="../media/image400.png"/><Relationship Id="rId48" Type="http://schemas.openxmlformats.org/officeDocument/2006/relationships/image" Target="../media/image299.png"/><Relationship Id="rId56" Type="http://schemas.openxmlformats.org/officeDocument/2006/relationships/image" Target="../media/image328.png"/><Relationship Id="rId8" Type="http://schemas.openxmlformats.org/officeDocument/2006/relationships/image" Target="../media/image370.png"/><Relationship Id="rId51" Type="http://schemas.openxmlformats.org/officeDocument/2006/relationships/image" Target="../media/image301.png"/><Relationship Id="rId3" Type="http://schemas.openxmlformats.org/officeDocument/2006/relationships/image" Target="../media/image366.png"/><Relationship Id="rId12" Type="http://schemas.openxmlformats.org/officeDocument/2006/relationships/image" Target="../media/image373.png"/><Relationship Id="rId17" Type="http://schemas.openxmlformats.org/officeDocument/2006/relationships/image" Target="../media/image334.png"/><Relationship Id="rId25" Type="http://schemas.openxmlformats.org/officeDocument/2006/relationships/image" Target="../media/image384.png"/><Relationship Id="rId33" Type="http://schemas.openxmlformats.org/officeDocument/2006/relationships/image" Target="../media/image392.png"/><Relationship Id="rId38" Type="http://schemas.openxmlformats.org/officeDocument/2006/relationships/image" Target="../media/image395.png"/><Relationship Id="rId46" Type="http://schemas.openxmlformats.org/officeDocument/2006/relationships/image" Target="../media/image403.png"/><Relationship Id="rId59" Type="http://schemas.openxmlformats.org/officeDocument/2006/relationships/image" Target="../media/image270.png"/><Relationship Id="rId20" Type="http://schemas.openxmlformats.org/officeDocument/2006/relationships/image" Target="../media/image324.png"/><Relationship Id="rId41" Type="http://schemas.openxmlformats.org/officeDocument/2006/relationships/image" Target="../media/image398.png"/><Relationship Id="rId54" Type="http://schemas.openxmlformats.org/officeDocument/2006/relationships/image" Target="../media/image4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9.png"/><Relationship Id="rId15" Type="http://schemas.openxmlformats.org/officeDocument/2006/relationships/image" Target="../media/image376.png"/><Relationship Id="rId23" Type="http://schemas.openxmlformats.org/officeDocument/2006/relationships/image" Target="../media/image382.png"/><Relationship Id="rId28" Type="http://schemas.openxmlformats.org/officeDocument/2006/relationships/image" Target="../media/image387.png"/><Relationship Id="rId36" Type="http://schemas.openxmlformats.org/officeDocument/2006/relationships/image" Target="../media/image294.png"/><Relationship Id="rId49" Type="http://schemas.openxmlformats.org/officeDocument/2006/relationships/image" Target="../media/image405.png"/><Relationship Id="rId57" Type="http://schemas.openxmlformats.org/officeDocument/2006/relationships/image" Target="../media/image410.png"/><Relationship Id="rId10" Type="http://schemas.openxmlformats.org/officeDocument/2006/relationships/image" Target="../media/image372.png"/><Relationship Id="rId31" Type="http://schemas.openxmlformats.org/officeDocument/2006/relationships/image" Target="../media/image390.png"/><Relationship Id="rId44" Type="http://schemas.openxmlformats.org/officeDocument/2006/relationships/image" Target="../media/image401.png"/><Relationship Id="rId52" Type="http://schemas.openxmlformats.org/officeDocument/2006/relationships/image" Target="../media/image40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image" Target="../media/image375.png"/><Relationship Id="rId42" Type="http://schemas.openxmlformats.org/officeDocument/2006/relationships/image" Target="../media/image387.png"/><Relationship Id="rId47" Type="http://schemas.openxmlformats.org/officeDocument/2006/relationships/image" Target="../media/image440.png"/><Relationship Id="rId63" Type="http://schemas.openxmlformats.org/officeDocument/2006/relationships/image" Target="../media/image451.png"/><Relationship Id="rId68" Type="http://schemas.openxmlformats.org/officeDocument/2006/relationships/image" Target="../media/image455.png"/><Relationship Id="rId2" Type="http://schemas.openxmlformats.org/officeDocument/2006/relationships/image" Target="../media/image1.png"/><Relationship Id="rId16" Type="http://schemas.openxmlformats.org/officeDocument/2006/relationships/image" Target="../media/image421.png"/><Relationship Id="rId29" Type="http://schemas.openxmlformats.org/officeDocument/2006/relationships/image" Target="../media/image427.png"/><Relationship Id="rId11" Type="http://schemas.openxmlformats.org/officeDocument/2006/relationships/image" Target="../media/image417.png"/><Relationship Id="rId24" Type="http://schemas.openxmlformats.org/officeDocument/2006/relationships/image" Target="../media/image425.png"/><Relationship Id="rId32" Type="http://schemas.openxmlformats.org/officeDocument/2006/relationships/image" Target="../media/image430.png"/><Relationship Id="rId37" Type="http://schemas.openxmlformats.org/officeDocument/2006/relationships/image" Target="../media/image395.png"/><Relationship Id="rId40" Type="http://schemas.openxmlformats.org/officeDocument/2006/relationships/image" Target="../media/image436.png"/><Relationship Id="rId45" Type="http://schemas.openxmlformats.org/officeDocument/2006/relationships/image" Target="../media/image438.png"/><Relationship Id="rId53" Type="http://schemas.openxmlformats.org/officeDocument/2006/relationships/image" Target="../media/image445.png"/><Relationship Id="rId58" Type="http://schemas.openxmlformats.org/officeDocument/2006/relationships/image" Target="../media/image448.png"/><Relationship Id="rId66" Type="http://schemas.openxmlformats.org/officeDocument/2006/relationships/image" Target="../media/image393.png"/><Relationship Id="rId74" Type="http://schemas.openxmlformats.org/officeDocument/2006/relationships/image" Target="../media/image461.png"/><Relationship Id="rId5" Type="http://schemas.openxmlformats.org/officeDocument/2006/relationships/image" Target="../media/image412.png"/><Relationship Id="rId61" Type="http://schemas.openxmlformats.org/officeDocument/2006/relationships/image" Target="../media/image403.png"/><Relationship Id="rId19" Type="http://schemas.openxmlformats.org/officeDocument/2006/relationships/image" Target="../media/image373.png"/><Relationship Id="rId14" Type="http://schemas.openxmlformats.org/officeDocument/2006/relationships/image" Target="../media/image419.png"/><Relationship Id="rId22" Type="http://schemas.openxmlformats.org/officeDocument/2006/relationships/image" Target="../media/image423.png"/><Relationship Id="rId27" Type="http://schemas.openxmlformats.org/officeDocument/2006/relationships/image" Target="../media/image380.png"/><Relationship Id="rId30" Type="http://schemas.openxmlformats.org/officeDocument/2006/relationships/image" Target="../media/image428.png"/><Relationship Id="rId35" Type="http://schemas.openxmlformats.org/officeDocument/2006/relationships/image" Target="../media/image433.png"/><Relationship Id="rId43" Type="http://schemas.openxmlformats.org/officeDocument/2006/relationships/image" Target="../media/image388.png"/><Relationship Id="rId48" Type="http://schemas.openxmlformats.org/officeDocument/2006/relationships/image" Target="../media/image441.png"/><Relationship Id="rId56" Type="http://schemas.openxmlformats.org/officeDocument/2006/relationships/image" Target="../media/image447.png"/><Relationship Id="rId64" Type="http://schemas.openxmlformats.org/officeDocument/2006/relationships/image" Target="../media/image452.png"/><Relationship Id="rId69" Type="http://schemas.openxmlformats.org/officeDocument/2006/relationships/image" Target="../media/image456.png"/><Relationship Id="rId8" Type="http://schemas.openxmlformats.org/officeDocument/2006/relationships/image" Target="../media/image415.png"/><Relationship Id="rId51" Type="http://schemas.openxmlformats.org/officeDocument/2006/relationships/image" Target="../media/image310.png"/><Relationship Id="rId72" Type="http://schemas.openxmlformats.org/officeDocument/2006/relationships/image" Target="../media/image459.png"/><Relationship Id="rId3" Type="http://schemas.openxmlformats.org/officeDocument/2006/relationships/image" Target="../media/image307.png"/><Relationship Id="rId12" Type="http://schemas.openxmlformats.org/officeDocument/2006/relationships/image" Target="../media/image281.png"/><Relationship Id="rId17" Type="http://schemas.openxmlformats.org/officeDocument/2006/relationships/image" Target="../media/image422.png"/><Relationship Id="rId25" Type="http://schemas.openxmlformats.org/officeDocument/2006/relationships/image" Target="../media/image426.png"/><Relationship Id="rId33" Type="http://schemas.openxmlformats.org/officeDocument/2006/relationships/image" Target="../media/image431.png"/><Relationship Id="rId38" Type="http://schemas.openxmlformats.org/officeDocument/2006/relationships/image" Target="../media/image435.png"/><Relationship Id="rId46" Type="http://schemas.openxmlformats.org/officeDocument/2006/relationships/image" Target="../media/image439.png"/><Relationship Id="rId59" Type="http://schemas.openxmlformats.org/officeDocument/2006/relationships/image" Target="../media/image449.png"/><Relationship Id="rId67" Type="http://schemas.openxmlformats.org/officeDocument/2006/relationships/image" Target="../media/image454.png"/><Relationship Id="rId20" Type="http://schemas.openxmlformats.org/officeDocument/2006/relationships/image" Target="../media/image374.png"/><Relationship Id="rId41" Type="http://schemas.openxmlformats.org/officeDocument/2006/relationships/image" Target="../media/image386.png"/><Relationship Id="rId54" Type="http://schemas.openxmlformats.org/officeDocument/2006/relationships/image" Target="../media/image274.png"/><Relationship Id="rId62" Type="http://schemas.openxmlformats.org/officeDocument/2006/relationships/image" Target="../media/image450.png"/><Relationship Id="rId70" Type="http://schemas.openxmlformats.org/officeDocument/2006/relationships/image" Target="../media/image457.png"/><Relationship Id="rId75" Type="http://schemas.openxmlformats.org/officeDocument/2006/relationships/image" Target="../media/image4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3.png"/><Relationship Id="rId15" Type="http://schemas.openxmlformats.org/officeDocument/2006/relationships/image" Target="../media/image420.png"/><Relationship Id="rId23" Type="http://schemas.openxmlformats.org/officeDocument/2006/relationships/image" Target="../media/image424.png"/><Relationship Id="rId28" Type="http://schemas.openxmlformats.org/officeDocument/2006/relationships/image" Target="../media/image324.png"/><Relationship Id="rId36" Type="http://schemas.openxmlformats.org/officeDocument/2006/relationships/image" Target="../media/image434.png"/><Relationship Id="rId49" Type="http://schemas.openxmlformats.org/officeDocument/2006/relationships/image" Target="../media/image442.png"/><Relationship Id="rId57" Type="http://schemas.openxmlformats.org/officeDocument/2006/relationships/image" Target="../media/image299.png"/><Relationship Id="rId10" Type="http://schemas.openxmlformats.org/officeDocument/2006/relationships/image" Target="../media/image416.png"/><Relationship Id="rId31" Type="http://schemas.openxmlformats.org/officeDocument/2006/relationships/image" Target="../media/image429.png"/><Relationship Id="rId44" Type="http://schemas.openxmlformats.org/officeDocument/2006/relationships/image" Target="../media/image437.png"/><Relationship Id="rId52" Type="http://schemas.openxmlformats.org/officeDocument/2006/relationships/image" Target="../media/image444.png"/><Relationship Id="rId60" Type="http://schemas.openxmlformats.org/officeDocument/2006/relationships/image" Target="../media/image402.png"/><Relationship Id="rId65" Type="http://schemas.openxmlformats.org/officeDocument/2006/relationships/image" Target="../media/image453.png"/><Relationship Id="rId73" Type="http://schemas.openxmlformats.org/officeDocument/2006/relationships/image" Target="../media/image460.png"/><Relationship Id="rId4" Type="http://schemas.openxmlformats.org/officeDocument/2006/relationships/image" Target="../media/image376.png"/><Relationship Id="rId9" Type="http://schemas.openxmlformats.org/officeDocument/2006/relationships/image" Target="../media/image371.png"/><Relationship Id="rId13" Type="http://schemas.openxmlformats.org/officeDocument/2006/relationships/image" Target="../media/image418.png"/><Relationship Id="rId18" Type="http://schemas.openxmlformats.org/officeDocument/2006/relationships/image" Target="../media/image244.png"/><Relationship Id="rId39" Type="http://schemas.openxmlformats.org/officeDocument/2006/relationships/image" Target="../media/image401.png"/><Relationship Id="rId34" Type="http://schemas.openxmlformats.org/officeDocument/2006/relationships/image" Target="../media/image432.png"/><Relationship Id="rId50" Type="http://schemas.openxmlformats.org/officeDocument/2006/relationships/image" Target="../media/image443.png"/><Relationship Id="rId55" Type="http://schemas.openxmlformats.org/officeDocument/2006/relationships/image" Target="../media/image446.png"/><Relationship Id="rId76" Type="http://schemas.openxmlformats.org/officeDocument/2006/relationships/image" Target="../media/image270.png"/><Relationship Id="rId7" Type="http://schemas.openxmlformats.org/officeDocument/2006/relationships/image" Target="../media/image414.png"/><Relationship Id="rId71" Type="http://schemas.openxmlformats.org/officeDocument/2006/relationships/image" Target="../media/image45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2.png"/><Relationship Id="rId18" Type="http://schemas.openxmlformats.org/officeDocument/2006/relationships/image" Target="../media/image476.png"/><Relationship Id="rId26" Type="http://schemas.openxmlformats.org/officeDocument/2006/relationships/image" Target="../media/image484.png"/><Relationship Id="rId39" Type="http://schemas.openxmlformats.org/officeDocument/2006/relationships/image" Target="../media/image495.png"/><Relationship Id="rId21" Type="http://schemas.openxmlformats.org/officeDocument/2006/relationships/image" Target="../media/image479.png"/><Relationship Id="rId34" Type="http://schemas.openxmlformats.org/officeDocument/2006/relationships/image" Target="../media/image333.png"/><Relationship Id="rId42" Type="http://schemas.openxmlformats.org/officeDocument/2006/relationships/image" Target="../media/image496.png"/><Relationship Id="rId7" Type="http://schemas.openxmlformats.org/officeDocument/2006/relationships/image" Target="../media/image466.png"/><Relationship Id="rId2" Type="http://schemas.openxmlformats.org/officeDocument/2006/relationships/image" Target="../media/image1.png"/><Relationship Id="rId16" Type="http://schemas.openxmlformats.org/officeDocument/2006/relationships/image" Target="../media/image299.png"/><Relationship Id="rId20" Type="http://schemas.openxmlformats.org/officeDocument/2006/relationships/image" Target="../media/image478.png"/><Relationship Id="rId29" Type="http://schemas.openxmlformats.org/officeDocument/2006/relationships/image" Target="../media/image487.png"/><Relationship Id="rId41" Type="http://schemas.openxmlformats.org/officeDocument/2006/relationships/image" Target="../media/image2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5.png"/><Relationship Id="rId11" Type="http://schemas.openxmlformats.org/officeDocument/2006/relationships/image" Target="../media/image470.png"/><Relationship Id="rId24" Type="http://schemas.openxmlformats.org/officeDocument/2006/relationships/image" Target="../media/image482.png"/><Relationship Id="rId32" Type="http://schemas.openxmlformats.org/officeDocument/2006/relationships/image" Target="../media/image490.png"/><Relationship Id="rId37" Type="http://schemas.openxmlformats.org/officeDocument/2006/relationships/image" Target="../media/image494.png"/><Relationship Id="rId40" Type="http://schemas.openxmlformats.org/officeDocument/2006/relationships/image" Target="../media/image438.png"/><Relationship Id="rId5" Type="http://schemas.openxmlformats.org/officeDocument/2006/relationships/image" Target="../media/image464.png"/><Relationship Id="rId15" Type="http://schemas.openxmlformats.org/officeDocument/2006/relationships/image" Target="../media/image474.png"/><Relationship Id="rId23" Type="http://schemas.openxmlformats.org/officeDocument/2006/relationships/image" Target="../media/image481.png"/><Relationship Id="rId28" Type="http://schemas.openxmlformats.org/officeDocument/2006/relationships/image" Target="../media/image486.png"/><Relationship Id="rId36" Type="http://schemas.openxmlformats.org/officeDocument/2006/relationships/image" Target="../media/image493.png"/><Relationship Id="rId10" Type="http://schemas.openxmlformats.org/officeDocument/2006/relationships/image" Target="../media/image469.png"/><Relationship Id="rId19" Type="http://schemas.openxmlformats.org/officeDocument/2006/relationships/image" Target="../media/image477.png"/><Relationship Id="rId31" Type="http://schemas.openxmlformats.org/officeDocument/2006/relationships/image" Target="../media/image489.png"/><Relationship Id="rId4" Type="http://schemas.openxmlformats.org/officeDocument/2006/relationships/image" Target="../media/image463.png"/><Relationship Id="rId9" Type="http://schemas.openxmlformats.org/officeDocument/2006/relationships/image" Target="../media/image468.png"/><Relationship Id="rId14" Type="http://schemas.openxmlformats.org/officeDocument/2006/relationships/image" Target="../media/image473.png"/><Relationship Id="rId22" Type="http://schemas.openxmlformats.org/officeDocument/2006/relationships/image" Target="../media/image480.png"/><Relationship Id="rId27" Type="http://schemas.openxmlformats.org/officeDocument/2006/relationships/image" Target="../media/image485.png"/><Relationship Id="rId30" Type="http://schemas.openxmlformats.org/officeDocument/2006/relationships/image" Target="../media/image488.png"/><Relationship Id="rId35" Type="http://schemas.openxmlformats.org/officeDocument/2006/relationships/image" Target="../media/image492.png"/><Relationship Id="rId8" Type="http://schemas.openxmlformats.org/officeDocument/2006/relationships/image" Target="../media/image467.png"/><Relationship Id="rId3" Type="http://schemas.openxmlformats.org/officeDocument/2006/relationships/image" Target="../media/image462.png"/><Relationship Id="rId12" Type="http://schemas.openxmlformats.org/officeDocument/2006/relationships/image" Target="../media/image471.png"/><Relationship Id="rId17" Type="http://schemas.openxmlformats.org/officeDocument/2006/relationships/image" Target="../media/image475.png"/><Relationship Id="rId25" Type="http://schemas.openxmlformats.org/officeDocument/2006/relationships/image" Target="../media/image483.png"/><Relationship Id="rId33" Type="http://schemas.openxmlformats.org/officeDocument/2006/relationships/image" Target="../media/image491.png"/><Relationship Id="rId38" Type="http://schemas.openxmlformats.org/officeDocument/2006/relationships/image" Target="../media/image30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png"/><Relationship Id="rId18" Type="http://schemas.openxmlformats.org/officeDocument/2006/relationships/image" Target="../media/image510.png"/><Relationship Id="rId26" Type="http://schemas.openxmlformats.org/officeDocument/2006/relationships/image" Target="../media/image163.png"/><Relationship Id="rId39" Type="http://schemas.openxmlformats.org/officeDocument/2006/relationships/image" Target="../media/image525.png"/><Relationship Id="rId21" Type="http://schemas.openxmlformats.org/officeDocument/2006/relationships/image" Target="../media/image512.png"/><Relationship Id="rId34" Type="http://schemas.openxmlformats.org/officeDocument/2006/relationships/image" Target="../media/image139.png"/><Relationship Id="rId42" Type="http://schemas.openxmlformats.org/officeDocument/2006/relationships/image" Target="../media/image526.png"/><Relationship Id="rId47" Type="http://schemas.openxmlformats.org/officeDocument/2006/relationships/image" Target="../media/image530.png"/><Relationship Id="rId50" Type="http://schemas.openxmlformats.org/officeDocument/2006/relationships/image" Target="../media/image533.png"/><Relationship Id="rId55" Type="http://schemas.openxmlformats.org/officeDocument/2006/relationships/image" Target="../media/image110.png"/><Relationship Id="rId7" Type="http://schemas.openxmlformats.org/officeDocument/2006/relationships/image" Target="../media/image501.png"/><Relationship Id="rId2" Type="http://schemas.openxmlformats.org/officeDocument/2006/relationships/image" Target="../media/image1.png"/><Relationship Id="rId16" Type="http://schemas.openxmlformats.org/officeDocument/2006/relationships/image" Target="../media/image508.png"/><Relationship Id="rId29" Type="http://schemas.openxmlformats.org/officeDocument/2006/relationships/image" Target="../media/image516.png"/><Relationship Id="rId11" Type="http://schemas.openxmlformats.org/officeDocument/2006/relationships/image" Target="../media/image505.png"/><Relationship Id="rId24" Type="http://schemas.openxmlformats.org/officeDocument/2006/relationships/image" Target="../media/image112.png"/><Relationship Id="rId32" Type="http://schemas.openxmlformats.org/officeDocument/2006/relationships/image" Target="../media/image519.png"/><Relationship Id="rId37" Type="http://schemas.openxmlformats.org/officeDocument/2006/relationships/image" Target="../media/image523.png"/><Relationship Id="rId40" Type="http://schemas.openxmlformats.org/officeDocument/2006/relationships/image" Target="../media/image117.png"/><Relationship Id="rId45" Type="http://schemas.openxmlformats.org/officeDocument/2006/relationships/image" Target="../media/image528.png"/><Relationship Id="rId53" Type="http://schemas.openxmlformats.org/officeDocument/2006/relationships/image" Target="../media/image535.png"/><Relationship Id="rId5" Type="http://schemas.openxmlformats.org/officeDocument/2006/relationships/image" Target="../media/image499.jpeg"/><Relationship Id="rId19" Type="http://schemas.openxmlformats.org/officeDocument/2006/relationships/image" Target="../media/image511.png"/><Relationship Id="rId4" Type="http://schemas.openxmlformats.org/officeDocument/2006/relationships/image" Target="../media/image498.jpeg"/><Relationship Id="rId9" Type="http://schemas.openxmlformats.org/officeDocument/2006/relationships/image" Target="../media/image503.png"/><Relationship Id="rId14" Type="http://schemas.openxmlformats.org/officeDocument/2006/relationships/image" Target="../media/image506.png"/><Relationship Id="rId22" Type="http://schemas.openxmlformats.org/officeDocument/2006/relationships/image" Target="../media/image85.png"/><Relationship Id="rId27" Type="http://schemas.openxmlformats.org/officeDocument/2006/relationships/image" Target="../media/image515.png"/><Relationship Id="rId30" Type="http://schemas.openxmlformats.org/officeDocument/2006/relationships/image" Target="../media/image517.png"/><Relationship Id="rId35" Type="http://schemas.openxmlformats.org/officeDocument/2006/relationships/image" Target="../media/image521.png"/><Relationship Id="rId43" Type="http://schemas.openxmlformats.org/officeDocument/2006/relationships/image" Target="../media/image155.png"/><Relationship Id="rId48" Type="http://schemas.openxmlformats.org/officeDocument/2006/relationships/image" Target="../media/image531.png"/><Relationship Id="rId56" Type="http://schemas.openxmlformats.org/officeDocument/2006/relationships/image" Target="../media/image109.png"/><Relationship Id="rId8" Type="http://schemas.openxmlformats.org/officeDocument/2006/relationships/image" Target="../media/image502.png"/><Relationship Id="rId51" Type="http://schemas.openxmlformats.org/officeDocument/2006/relationships/image" Target="../media/image534.png"/><Relationship Id="rId3" Type="http://schemas.openxmlformats.org/officeDocument/2006/relationships/image" Target="../media/image497.jpeg"/><Relationship Id="rId12" Type="http://schemas.openxmlformats.org/officeDocument/2006/relationships/image" Target="../media/image134.png"/><Relationship Id="rId17" Type="http://schemas.openxmlformats.org/officeDocument/2006/relationships/image" Target="../media/image509.png"/><Relationship Id="rId25" Type="http://schemas.openxmlformats.org/officeDocument/2006/relationships/image" Target="../media/image514.png"/><Relationship Id="rId33" Type="http://schemas.openxmlformats.org/officeDocument/2006/relationships/image" Target="../media/image520.png"/><Relationship Id="rId38" Type="http://schemas.openxmlformats.org/officeDocument/2006/relationships/image" Target="../media/image524.png"/><Relationship Id="rId46" Type="http://schemas.openxmlformats.org/officeDocument/2006/relationships/image" Target="../media/image529.png"/><Relationship Id="rId20" Type="http://schemas.openxmlformats.org/officeDocument/2006/relationships/image" Target="../media/image116.png"/><Relationship Id="rId41" Type="http://schemas.openxmlformats.org/officeDocument/2006/relationships/image" Target="../media/image82.png"/><Relationship Id="rId54" Type="http://schemas.openxmlformats.org/officeDocument/2006/relationships/image" Target="../media/image5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0.jpeg"/><Relationship Id="rId15" Type="http://schemas.openxmlformats.org/officeDocument/2006/relationships/image" Target="../media/image507.png"/><Relationship Id="rId23" Type="http://schemas.openxmlformats.org/officeDocument/2006/relationships/image" Target="../media/image513.png"/><Relationship Id="rId28" Type="http://schemas.openxmlformats.org/officeDocument/2006/relationships/image" Target="../media/image142.png"/><Relationship Id="rId36" Type="http://schemas.openxmlformats.org/officeDocument/2006/relationships/image" Target="../media/image522.png"/><Relationship Id="rId49" Type="http://schemas.openxmlformats.org/officeDocument/2006/relationships/image" Target="../media/image532.png"/><Relationship Id="rId57" Type="http://schemas.openxmlformats.org/officeDocument/2006/relationships/image" Target="../media/image537.png"/><Relationship Id="rId10" Type="http://schemas.openxmlformats.org/officeDocument/2006/relationships/image" Target="../media/image504.png"/><Relationship Id="rId31" Type="http://schemas.openxmlformats.org/officeDocument/2006/relationships/image" Target="../media/image518.png"/><Relationship Id="rId44" Type="http://schemas.openxmlformats.org/officeDocument/2006/relationships/image" Target="../media/image527.png"/><Relationship Id="rId52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1816" y="3164612"/>
              <a:ext cx="7206615" cy="5858510"/>
            </a:xfrm>
            <a:custGeom>
              <a:avLst/>
              <a:gdLst/>
              <a:ahLst/>
              <a:cxnLst/>
              <a:rect l="l" t="t" r="r" b="b"/>
              <a:pathLst>
                <a:path w="7206615" h="5858509">
                  <a:moveTo>
                    <a:pt x="654393" y="13272"/>
                  </a:moveTo>
                  <a:lnTo>
                    <a:pt x="493573" y="13272"/>
                  </a:lnTo>
                  <a:lnTo>
                    <a:pt x="497764" y="9049"/>
                  </a:lnTo>
                  <a:lnTo>
                    <a:pt x="497828" y="2476"/>
                  </a:lnTo>
                  <a:lnTo>
                    <a:pt x="497542" y="1174"/>
                  </a:lnTo>
                  <a:lnTo>
                    <a:pt x="497002" y="0"/>
                  </a:lnTo>
                  <a:lnTo>
                    <a:pt x="650996" y="0"/>
                  </a:lnTo>
                  <a:lnTo>
                    <a:pt x="650488" y="1174"/>
                  </a:lnTo>
                  <a:lnTo>
                    <a:pt x="650170" y="2476"/>
                  </a:lnTo>
                  <a:lnTo>
                    <a:pt x="650170" y="9049"/>
                  </a:lnTo>
                  <a:lnTo>
                    <a:pt x="654393" y="13272"/>
                  </a:lnTo>
                  <a:close/>
                </a:path>
                <a:path w="7206615" h="5858509">
                  <a:moveTo>
                    <a:pt x="0" y="5858278"/>
                  </a:moveTo>
                  <a:lnTo>
                    <a:pt x="0" y="90713"/>
                  </a:lnTo>
                  <a:lnTo>
                    <a:pt x="6094" y="60596"/>
                  </a:lnTo>
                  <a:lnTo>
                    <a:pt x="22706" y="35978"/>
                  </a:lnTo>
                  <a:lnTo>
                    <a:pt x="47324" y="19366"/>
                  </a:lnTo>
                  <a:lnTo>
                    <a:pt x="77441" y="13272"/>
                  </a:lnTo>
                  <a:lnTo>
                    <a:pt x="765046" y="13272"/>
                  </a:lnTo>
                  <a:lnTo>
                    <a:pt x="765046" y="5857834"/>
                  </a:lnTo>
                  <a:lnTo>
                    <a:pt x="820166" y="5857834"/>
                  </a:lnTo>
                  <a:lnTo>
                    <a:pt x="0" y="5858278"/>
                  </a:lnTo>
                  <a:close/>
                </a:path>
                <a:path w="7206615" h="5858509">
                  <a:moveTo>
                    <a:pt x="765046" y="5857834"/>
                  </a:moveTo>
                  <a:lnTo>
                    <a:pt x="765046" y="13272"/>
                  </a:lnTo>
                  <a:lnTo>
                    <a:pt x="820166" y="13272"/>
                  </a:lnTo>
                  <a:lnTo>
                    <a:pt x="820166" y="5857833"/>
                  </a:lnTo>
                  <a:lnTo>
                    <a:pt x="765046" y="5857834"/>
                  </a:lnTo>
                  <a:close/>
                </a:path>
                <a:path w="7206615" h="5858509">
                  <a:moveTo>
                    <a:pt x="820166" y="5857833"/>
                  </a:moveTo>
                  <a:lnTo>
                    <a:pt x="820166" y="13272"/>
                  </a:lnTo>
                  <a:lnTo>
                    <a:pt x="7040237" y="13272"/>
                  </a:lnTo>
                  <a:lnTo>
                    <a:pt x="7040269" y="158375"/>
                  </a:lnTo>
                  <a:lnTo>
                    <a:pt x="7040269" y="5857770"/>
                  </a:lnTo>
                  <a:lnTo>
                    <a:pt x="7095326" y="5857770"/>
                  </a:lnTo>
                  <a:lnTo>
                    <a:pt x="820166" y="5857833"/>
                  </a:lnTo>
                  <a:close/>
                </a:path>
                <a:path w="7206615" h="5858509">
                  <a:moveTo>
                    <a:pt x="7040269" y="5857770"/>
                  </a:moveTo>
                  <a:lnTo>
                    <a:pt x="7040269" y="103255"/>
                  </a:lnTo>
                  <a:lnTo>
                    <a:pt x="7040237" y="13272"/>
                  </a:lnTo>
                  <a:lnTo>
                    <a:pt x="7095291" y="13272"/>
                  </a:lnTo>
                  <a:lnTo>
                    <a:pt x="7095326" y="158375"/>
                  </a:lnTo>
                  <a:lnTo>
                    <a:pt x="7095326" y="5857755"/>
                  </a:lnTo>
                  <a:lnTo>
                    <a:pt x="7040269" y="5857770"/>
                  </a:lnTo>
                  <a:close/>
                </a:path>
                <a:path w="7206615" h="5858509">
                  <a:moveTo>
                    <a:pt x="7095326" y="5857755"/>
                  </a:moveTo>
                  <a:lnTo>
                    <a:pt x="7095326" y="103255"/>
                  </a:lnTo>
                  <a:lnTo>
                    <a:pt x="7095291" y="13272"/>
                  </a:lnTo>
                  <a:lnTo>
                    <a:pt x="7128538" y="13272"/>
                  </a:lnTo>
                  <a:lnTo>
                    <a:pt x="7183273" y="35978"/>
                  </a:lnTo>
                  <a:lnTo>
                    <a:pt x="7205979" y="90713"/>
                  </a:lnTo>
                  <a:lnTo>
                    <a:pt x="7206011" y="158375"/>
                  </a:lnTo>
                  <a:lnTo>
                    <a:pt x="7206011" y="5857707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7040269" y="158375"/>
                  </a:moveTo>
                  <a:lnTo>
                    <a:pt x="7040237" y="103255"/>
                  </a:lnTo>
                  <a:lnTo>
                    <a:pt x="7040269" y="158375"/>
                  </a:lnTo>
                  <a:close/>
                </a:path>
                <a:path w="7206615" h="5858509">
                  <a:moveTo>
                    <a:pt x="7095326" y="158375"/>
                  </a:moveTo>
                  <a:lnTo>
                    <a:pt x="7095291" y="103255"/>
                  </a:lnTo>
                  <a:lnTo>
                    <a:pt x="7095326" y="158375"/>
                  </a:lnTo>
                  <a:close/>
                </a:path>
                <a:path w="7206615" h="5858509">
                  <a:moveTo>
                    <a:pt x="7206011" y="158375"/>
                  </a:moveTo>
                  <a:lnTo>
                    <a:pt x="7205979" y="103255"/>
                  </a:lnTo>
                  <a:lnTo>
                    <a:pt x="7206011" y="158375"/>
                  </a:lnTo>
                  <a:close/>
                </a:path>
                <a:path w="7206615" h="5858509">
                  <a:moveTo>
                    <a:pt x="7095326" y="5857770"/>
                  </a:moveTo>
                  <a:lnTo>
                    <a:pt x="7040269" y="5857770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820166" y="5857834"/>
                  </a:moveTo>
                  <a:lnTo>
                    <a:pt x="765046" y="5857834"/>
                  </a:lnTo>
                  <a:lnTo>
                    <a:pt x="820166" y="585783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2924" y="3158992"/>
              <a:ext cx="7244080" cy="5876925"/>
            </a:xfrm>
            <a:custGeom>
              <a:avLst/>
              <a:gdLst/>
              <a:ahLst/>
              <a:cxnLst/>
              <a:rect l="l" t="t" r="r" b="b"/>
              <a:pathLst>
                <a:path w="7244080" h="5876925">
                  <a:moveTo>
                    <a:pt x="783938" y="18860"/>
                  </a:moveTo>
                  <a:lnTo>
                    <a:pt x="673285" y="18860"/>
                  </a:lnTo>
                  <a:lnTo>
                    <a:pt x="669062" y="14637"/>
                  </a:lnTo>
                  <a:lnTo>
                    <a:pt x="669180" y="7582"/>
                  </a:lnTo>
                  <a:lnTo>
                    <a:pt x="669380" y="6763"/>
                  </a:lnTo>
                  <a:lnTo>
                    <a:pt x="671348" y="2317"/>
                  </a:lnTo>
                  <a:lnTo>
                    <a:pt x="674650" y="0"/>
                  </a:lnTo>
                  <a:lnTo>
                    <a:pt x="783938" y="0"/>
                  </a:lnTo>
                  <a:lnTo>
                    <a:pt x="783938" y="18860"/>
                  </a:lnTo>
                  <a:close/>
                </a:path>
                <a:path w="7244080" h="5876925">
                  <a:moveTo>
                    <a:pt x="7114250" y="18892"/>
                  </a:moveTo>
                  <a:lnTo>
                    <a:pt x="783938" y="18892"/>
                  </a:lnTo>
                  <a:lnTo>
                    <a:pt x="783938" y="0"/>
                  </a:lnTo>
                  <a:lnTo>
                    <a:pt x="839058" y="0"/>
                  </a:lnTo>
                  <a:lnTo>
                    <a:pt x="839058" y="1886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059129" y="18860"/>
                  </a:moveTo>
                  <a:lnTo>
                    <a:pt x="839058" y="18860"/>
                  </a:lnTo>
                  <a:lnTo>
                    <a:pt x="839058" y="0"/>
                  </a:lnTo>
                  <a:lnTo>
                    <a:pt x="7059129" y="0"/>
                  </a:lnTo>
                  <a:lnTo>
                    <a:pt x="7059129" y="18860"/>
                  </a:lnTo>
                  <a:close/>
                </a:path>
                <a:path w="7244080" h="5876925">
                  <a:moveTo>
                    <a:pt x="7114250" y="18860"/>
                  </a:moveTo>
                  <a:lnTo>
                    <a:pt x="7059129" y="18860"/>
                  </a:lnTo>
                  <a:lnTo>
                    <a:pt x="7059129" y="0"/>
                  </a:lnTo>
                  <a:lnTo>
                    <a:pt x="7114250" y="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239540" y="5876726"/>
                  </a:moveTo>
                  <a:lnTo>
                    <a:pt x="7229126" y="5876726"/>
                  </a:lnTo>
                  <a:lnTo>
                    <a:pt x="7224903" y="5872503"/>
                  </a:lnTo>
                  <a:lnTo>
                    <a:pt x="7224871" y="96301"/>
                  </a:lnTo>
                  <a:lnTo>
                    <a:pt x="7218776" y="66185"/>
                  </a:lnTo>
                  <a:lnTo>
                    <a:pt x="7202165" y="41566"/>
                  </a:lnTo>
                  <a:lnTo>
                    <a:pt x="7177546" y="24955"/>
                  </a:lnTo>
                  <a:lnTo>
                    <a:pt x="7147430" y="18860"/>
                  </a:lnTo>
                  <a:lnTo>
                    <a:pt x="7114250" y="18860"/>
                  </a:lnTo>
                  <a:lnTo>
                    <a:pt x="7114250" y="0"/>
                  </a:lnTo>
                  <a:lnTo>
                    <a:pt x="7147430" y="0"/>
                  </a:lnTo>
                  <a:lnTo>
                    <a:pt x="7184892" y="7582"/>
                  </a:lnTo>
                  <a:lnTo>
                    <a:pt x="7215516" y="28246"/>
                  </a:lnTo>
                  <a:lnTo>
                    <a:pt x="7236181" y="58871"/>
                  </a:lnTo>
                  <a:lnTo>
                    <a:pt x="7243757" y="96301"/>
                  </a:lnTo>
                  <a:lnTo>
                    <a:pt x="7243763" y="5872503"/>
                  </a:lnTo>
                  <a:lnTo>
                    <a:pt x="7239540" y="5876726"/>
                  </a:lnTo>
                  <a:close/>
                </a:path>
                <a:path w="7244080" h="5876925">
                  <a:moveTo>
                    <a:pt x="7224903" y="5788425"/>
                  </a:moveTo>
                  <a:lnTo>
                    <a:pt x="7224871" y="5733337"/>
                  </a:lnTo>
                  <a:lnTo>
                    <a:pt x="7224903" y="5788425"/>
                  </a:lnTo>
                  <a:close/>
                </a:path>
                <a:path w="7244080" h="5876925">
                  <a:moveTo>
                    <a:pt x="14637" y="5876726"/>
                  </a:moveTo>
                  <a:lnTo>
                    <a:pt x="4222" y="5876726"/>
                  </a:lnTo>
                  <a:lnTo>
                    <a:pt x="0" y="5872503"/>
                  </a:lnTo>
                  <a:lnTo>
                    <a:pt x="0" y="96333"/>
                  </a:lnTo>
                  <a:lnTo>
                    <a:pt x="7582" y="58871"/>
                  </a:lnTo>
                  <a:lnTo>
                    <a:pt x="28246" y="28246"/>
                  </a:lnTo>
                  <a:lnTo>
                    <a:pt x="58871" y="7582"/>
                  </a:lnTo>
                  <a:lnTo>
                    <a:pt x="96333" y="0"/>
                  </a:lnTo>
                  <a:lnTo>
                    <a:pt x="511100" y="0"/>
                  </a:lnTo>
                  <a:lnTo>
                    <a:pt x="516720" y="14669"/>
                  </a:lnTo>
                  <a:lnTo>
                    <a:pt x="512497" y="18892"/>
                  </a:lnTo>
                  <a:lnTo>
                    <a:pt x="96333" y="18892"/>
                  </a:lnTo>
                  <a:lnTo>
                    <a:pt x="66216" y="24986"/>
                  </a:lnTo>
                  <a:lnTo>
                    <a:pt x="41598" y="41598"/>
                  </a:lnTo>
                  <a:lnTo>
                    <a:pt x="24986" y="66216"/>
                  </a:lnTo>
                  <a:lnTo>
                    <a:pt x="18892" y="96333"/>
                  </a:lnTo>
                  <a:lnTo>
                    <a:pt x="18860" y="5733337"/>
                  </a:lnTo>
                  <a:lnTo>
                    <a:pt x="18860" y="5872503"/>
                  </a:lnTo>
                  <a:lnTo>
                    <a:pt x="14637" y="5876726"/>
                  </a:lnTo>
                  <a:close/>
                </a:path>
                <a:path w="7244080" h="5876925">
                  <a:moveTo>
                    <a:pt x="18892" y="5788425"/>
                  </a:moveTo>
                  <a:lnTo>
                    <a:pt x="18860" y="5733337"/>
                  </a:lnTo>
                  <a:lnTo>
                    <a:pt x="18892" y="57884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34967" y="3164612"/>
              <a:ext cx="7206615" cy="5858510"/>
            </a:xfrm>
            <a:custGeom>
              <a:avLst/>
              <a:gdLst/>
              <a:ahLst/>
              <a:cxnLst/>
              <a:rect l="l" t="t" r="r" b="b"/>
              <a:pathLst>
                <a:path w="7206615" h="5858509">
                  <a:moveTo>
                    <a:pt x="654393" y="13272"/>
                  </a:moveTo>
                  <a:lnTo>
                    <a:pt x="493573" y="13272"/>
                  </a:lnTo>
                  <a:lnTo>
                    <a:pt x="497764" y="9049"/>
                  </a:lnTo>
                  <a:lnTo>
                    <a:pt x="497828" y="2476"/>
                  </a:lnTo>
                  <a:lnTo>
                    <a:pt x="497542" y="1174"/>
                  </a:lnTo>
                  <a:lnTo>
                    <a:pt x="497002" y="0"/>
                  </a:lnTo>
                  <a:lnTo>
                    <a:pt x="650996" y="0"/>
                  </a:lnTo>
                  <a:lnTo>
                    <a:pt x="650488" y="1174"/>
                  </a:lnTo>
                  <a:lnTo>
                    <a:pt x="650170" y="2476"/>
                  </a:lnTo>
                  <a:lnTo>
                    <a:pt x="650170" y="9049"/>
                  </a:lnTo>
                  <a:lnTo>
                    <a:pt x="654393" y="13272"/>
                  </a:lnTo>
                  <a:close/>
                </a:path>
                <a:path w="7206615" h="5858509">
                  <a:moveTo>
                    <a:pt x="0" y="5858278"/>
                  </a:moveTo>
                  <a:lnTo>
                    <a:pt x="0" y="90713"/>
                  </a:lnTo>
                  <a:lnTo>
                    <a:pt x="6094" y="60596"/>
                  </a:lnTo>
                  <a:lnTo>
                    <a:pt x="22706" y="35978"/>
                  </a:lnTo>
                  <a:lnTo>
                    <a:pt x="47324" y="19366"/>
                  </a:lnTo>
                  <a:lnTo>
                    <a:pt x="77441" y="13272"/>
                  </a:lnTo>
                  <a:lnTo>
                    <a:pt x="765046" y="13272"/>
                  </a:lnTo>
                  <a:lnTo>
                    <a:pt x="765046" y="5857834"/>
                  </a:lnTo>
                  <a:lnTo>
                    <a:pt x="820166" y="5857834"/>
                  </a:lnTo>
                  <a:lnTo>
                    <a:pt x="0" y="5858278"/>
                  </a:lnTo>
                  <a:close/>
                </a:path>
                <a:path w="7206615" h="5858509">
                  <a:moveTo>
                    <a:pt x="765046" y="5857834"/>
                  </a:moveTo>
                  <a:lnTo>
                    <a:pt x="765046" y="13272"/>
                  </a:lnTo>
                  <a:lnTo>
                    <a:pt x="820166" y="13272"/>
                  </a:lnTo>
                  <a:lnTo>
                    <a:pt x="820166" y="5857833"/>
                  </a:lnTo>
                  <a:lnTo>
                    <a:pt x="765046" y="5857834"/>
                  </a:lnTo>
                  <a:close/>
                </a:path>
                <a:path w="7206615" h="5858509">
                  <a:moveTo>
                    <a:pt x="820166" y="5857833"/>
                  </a:moveTo>
                  <a:lnTo>
                    <a:pt x="820166" y="13272"/>
                  </a:lnTo>
                  <a:lnTo>
                    <a:pt x="7040237" y="13272"/>
                  </a:lnTo>
                  <a:lnTo>
                    <a:pt x="7040269" y="158375"/>
                  </a:lnTo>
                  <a:lnTo>
                    <a:pt x="7040269" y="5857770"/>
                  </a:lnTo>
                  <a:lnTo>
                    <a:pt x="7095326" y="5857770"/>
                  </a:lnTo>
                  <a:lnTo>
                    <a:pt x="820166" y="5857833"/>
                  </a:lnTo>
                  <a:close/>
                </a:path>
                <a:path w="7206615" h="5858509">
                  <a:moveTo>
                    <a:pt x="7040269" y="5857770"/>
                  </a:moveTo>
                  <a:lnTo>
                    <a:pt x="7040269" y="103255"/>
                  </a:lnTo>
                  <a:lnTo>
                    <a:pt x="7040237" y="13272"/>
                  </a:lnTo>
                  <a:lnTo>
                    <a:pt x="7095291" y="13272"/>
                  </a:lnTo>
                  <a:lnTo>
                    <a:pt x="7095326" y="158375"/>
                  </a:lnTo>
                  <a:lnTo>
                    <a:pt x="7095326" y="5857755"/>
                  </a:lnTo>
                  <a:lnTo>
                    <a:pt x="7040269" y="5857770"/>
                  </a:lnTo>
                  <a:close/>
                </a:path>
                <a:path w="7206615" h="5858509">
                  <a:moveTo>
                    <a:pt x="7095326" y="5857755"/>
                  </a:moveTo>
                  <a:lnTo>
                    <a:pt x="7095326" y="103255"/>
                  </a:lnTo>
                  <a:lnTo>
                    <a:pt x="7095291" y="13272"/>
                  </a:lnTo>
                  <a:lnTo>
                    <a:pt x="7128538" y="13272"/>
                  </a:lnTo>
                  <a:lnTo>
                    <a:pt x="7183273" y="35978"/>
                  </a:lnTo>
                  <a:lnTo>
                    <a:pt x="7205979" y="90713"/>
                  </a:lnTo>
                  <a:lnTo>
                    <a:pt x="7206011" y="158375"/>
                  </a:lnTo>
                  <a:lnTo>
                    <a:pt x="7206011" y="5857707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7040269" y="158375"/>
                  </a:moveTo>
                  <a:lnTo>
                    <a:pt x="7040237" y="103255"/>
                  </a:lnTo>
                  <a:lnTo>
                    <a:pt x="7040269" y="158375"/>
                  </a:lnTo>
                  <a:close/>
                </a:path>
                <a:path w="7206615" h="5858509">
                  <a:moveTo>
                    <a:pt x="7095326" y="158375"/>
                  </a:moveTo>
                  <a:lnTo>
                    <a:pt x="7095291" y="103255"/>
                  </a:lnTo>
                  <a:lnTo>
                    <a:pt x="7095326" y="158375"/>
                  </a:lnTo>
                  <a:close/>
                </a:path>
                <a:path w="7206615" h="5858509">
                  <a:moveTo>
                    <a:pt x="7206011" y="158375"/>
                  </a:moveTo>
                  <a:lnTo>
                    <a:pt x="7205979" y="103255"/>
                  </a:lnTo>
                  <a:lnTo>
                    <a:pt x="7206011" y="158375"/>
                  </a:lnTo>
                  <a:close/>
                </a:path>
                <a:path w="7206615" h="5858509">
                  <a:moveTo>
                    <a:pt x="7095326" y="5857770"/>
                  </a:moveTo>
                  <a:lnTo>
                    <a:pt x="7040269" y="5857770"/>
                  </a:lnTo>
                  <a:lnTo>
                    <a:pt x="7095326" y="5857755"/>
                  </a:lnTo>
                  <a:close/>
                </a:path>
                <a:path w="7206615" h="5858509">
                  <a:moveTo>
                    <a:pt x="820166" y="5857834"/>
                  </a:moveTo>
                  <a:lnTo>
                    <a:pt x="765046" y="5857834"/>
                  </a:lnTo>
                  <a:lnTo>
                    <a:pt x="820166" y="5857833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16075" y="3158992"/>
              <a:ext cx="7244080" cy="5876925"/>
            </a:xfrm>
            <a:custGeom>
              <a:avLst/>
              <a:gdLst/>
              <a:ahLst/>
              <a:cxnLst/>
              <a:rect l="l" t="t" r="r" b="b"/>
              <a:pathLst>
                <a:path w="7244080" h="5876925">
                  <a:moveTo>
                    <a:pt x="783938" y="18860"/>
                  </a:moveTo>
                  <a:lnTo>
                    <a:pt x="673285" y="18860"/>
                  </a:lnTo>
                  <a:lnTo>
                    <a:pt x="669062" y="14637"/>
                  </a:lnTo>
                  <a:lnTo>
                    <a:pt x="669180" y="7582"/>
                  </a:lnTo>
                  <a:lnTo>
                    <a:pt x="669380" y="6763"/>
                  </a:lnTo>
                  <a:lnTo>
                    <a:pt x="671348" y="2317"/>
                  </a:lnTo>
                  <a:lnTo>
                    <a:pt x="674650" y="0"/>
                  </a:lnTo>
                  <a:lnTo>
                    <a:pt x="783938" y="0"/>
                  </a:lnTo>
                  <a:lnTo>
                    <a:pt x="783938" y="18860"/>
                  </a:lnTo>
                  <a:close/>
                </a:path>
                <a:path w="7244080" h="5876925">
                  <a:moveTo>
                    <a:pt x="7114250" y="18892"/>
                  </a:moveTo>
                  <a:lnTo>
                    <a:pt x="783938" y="18892"/>
                  </a:lnTo>
                  <a:lnTo>
                    <a:pt x="783938" y="0"/>
                  </a:lnTo>
                  <a:lnTo>
                    <a:pt x="839058" y="0"/>
                  </a:lnTo>
                  <a:lnTo>
                    <a:pt x="839058" y="1886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059129" y="18860"/>
                  </a:moveTo>
                  <a:lnTo>
                    <a:pt x="839058" y="18860"/>
                  </a:lnTo>
                  <a:lnTo>
                    <a:pt x="839058" y="0"/>
                  </a:lnTo>
                  <a:lnTo>
                    <a:pt x="7059129" y="0"/>
                  </a:lnTo>
                  <a:lnTo>
                    <a:pt x="7059129" y="18860"/>
                  </a:lnTo>
                  <a:close/>
                </a:path>
                <a:path w="7244080" h="5876925">
                  <a:moveTo>
                    <a:pt x="7114250" y="18860"/>
                  </a:moveTo>
                  <a:lnTo>
                    <a:pt x="7059129" y="18860"/>
                  </a:lnTo>
                  <a:lnTo>
                    <a:pt x="7059129" y="0"/>
                  </a:lnTo>
                  <a:lnTo>
                    <a:pt x="7114250" y="0"/>
                  </a:lnTo>
                  <a:lnTo>
                    <a:pt x="7114250" y="18860"/>
                  </a:lnTo>
                  <a:close/>
                </a:path>
                <a:path w="7244080" h="5876925">
                  <a:moveTo>
                    <a:pt x="7239540" y="5876726"/>
                  </a:moveTo>
                  <a:lnTo>
                    <a:pt x="7229126" y="5876726"/>
                  </a:lnTo>
                  <a:lnTo>
                    <a:pt x="7224903" y="5872503"/>
                  </a:lnTo>
                  <a:lnTo>
                    <a:pt x="7224871" y="96301"/>
                  </a:lnTo>
                  <a:lnTo>
                    <a:pt x="7218776" y="66185"/>
                  </a:lnTo>
                  <a:lnTo>
                    <a:pt x="7202165" y="41566"/>
                  </a:lnTo>
                  <a:lnTo>
                    <a:pt x="7177546" y="24955"/>
                  </a:lnTo>
                  <a:lnTo>
                    <a:pt x="7147430" y="18860"/>
                  </a:lnTo>
                  <a:lnTo>
                    <a:pt x="7114250" y="18860"/>
                  </a:lnTo>
                  <a:lnTo>
                    <a:pt x="7114250" y="0"/>
                  </a:lnTo>
                  <a:lnTo>
                    <a:pt x="7147430" y="0"/>
                  </a:lnTo>
                  <a:lnTo>
                    <a:pt x="7184892" y="7582"/>
                  </a:lnTo>
                  <a:lnTo>
                    <a:pt x="7215516" y="28246"/>
                  </a:lnTo>
                  <a:lnTo>
                    <a:pt x="7236181" y="58871"/>
                  </a:lnTo>
                  <a:lnTo>
                    <a:pt x="7243757" y="96301"/>
                  </a:lnTo>
                  <a:lnTo>
                    <a:pt x="7243763" y="5872503"/>
                  </a:lnTo>
                  <a:lnTo>
                    <a:pt x="7239540" y="5876726"/>
                  </a:lnTo>
                  <a:close/>
                </a:path>
                <a:path w="7244080" h="5876925">
                  <a:moveTo>
                    <a:pt x="7224903" y="5788425"/>
                  </a:moveTo>
                  <a:lnTo>
                    <a:pt x="7224871" y="5733337"/>
                  </a:lnTo>
                  <a:lnTo>
                    <a:pt x="7224903" y="5788425"/>
                  </a:lnTo>
                  <a:close/>
                </a:path>
                <a:path w="7244080" h="5876925">
                  <a:moveTo>
                    <a:pt x="14637" y="5876726"/>
                  </a:moveTo>
                  <a:lnTo>
                    <a:pt x="4222" y="5876726"/>
                  </a:lnTo>
                  <a:lnTo>
                    <a:pt x="0" y="5872503"/>
                  </a:lnTo>
                  <a:lnTo>
                    <a:pt x="0" y="96333"/>
                  </a:lnTo>
                  <a:lnTo>
                    <a:pt x="7582" y="58871"/>
                  </a:lnTo>
                  <a:lnTo>
                    <a:pt x="28246" y="28246"/>
                  </a:lnTo>
                  <a:lnTo>
                    <a:pt x="58871" y="7582"/>
                  </a:lnTo>
                  <a:lnTo>
                    <a:pt x="96333" y="0"/>
                  </a:lnTo>
                  <a:lnTo>
                    <a:pt x="511100" y="0"/>
                  </a:lnTo>
                  <a:lnTo>
                    <a:pt x="516720" y="14669"/>
                  </a:lnTo>
                  <a:lnTo>
                    <a:pt x="512497" y="18892"/>
                  </a:lnTo>
                  <a:lnTo>
                    <a:pt x="96333" y="18892"/>
                  </a:lnTo>
                  <a:lnTo>
                    <a:pt x="66216" y="24986"/>
                  </a:lnTo>
                  <a:lnTo>
                    <a:pt x="41598" y="41598"/>
                  </a:lnTo>
                  <a:lnTo>
                    <a:pt x="24986" y="66216"/>
                  </a:lnTo>
                  <a:lnTo>
                    <a:pt x="18892" y="96333"/>
                  </a:lnTo>
                  <a:lnTo>
                    <a:pt x="18860" y="5733337"/>
                  </a:lnTo>
                  <a:lnTo>
                    <a:pt x="18860" y="5872503"/>
                  </a:lnTo>
                  <a:lnTo>
                    <a:pt x="14637" y="5876726"/>
                  </a:lnTo>
                  <a:close/>
                </a:path>
                <a:path w="7244080" h="5876925">
                  <a:moveTo>
                    <a:pt x="18892" y="5788425"/>
                  </a:moveTo>
                  <a:lnTo>
                    <a:pt x="18860" y="5733337"/>
                  </a:lnTo>
                  <a:lnTo>
                    <a:pt x="18892" y="57884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6075" y="9024178"/>
              <a:ext cx="6951345" cy="0"/>
            </a:xfrm>
            <a:custGeom>
              <a:avLst/>
              <a:gdLst/>
              <a:ahLst/>
              <a:cxnLst/>
              <a:rect l="l" t="t" r="r" b="b"/>
              <a:pathLst>
                <a:path w="6951344">
                  <a:moveTo>
                    <a:pt x="0" y="0"/>
                  </a:moveTo>
                  <a:lnTo>
                    <a:pt x="6950733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8174" y="9024178"/>
              <a:ext cx="6951345" cy="0"/>
            </a:xfrm>
            <a:custGeom>
              <a:avLst/>
              <a:gdLst/>
              <a:ahLst/>
              <a:cxnLst/>
              <a:rect l="l" t="t" r="r" b="b"/>
              <a:pathLst>
                <a:path w="6951345">
                  <a:moveTo>
                    <a:pt x="0" y="0"/>
                  </a:moveTo>
                  <a:lnTo>
                    <a:pt x="6950733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3324" y="5799105"/>
              <a:ext cx="6279354" cy="2672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6476" y="5799105"/>
              <a:ext cx="6279354" cy="26725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547380" y="5497512"/>
              <a:ext cx="1193800" cy="1193800"/>
            </a:xfrm>
            <a:custGeom>
              <a:avLst/>
              <a:gdLst/>
              <a:ahLst/>
              <a:cxnLst/>
              <a:rect l="l" t="t" r="r" b="b"/>
              <a:pathLst>
                <a:path w="1193800" h="1193800">
                  <a:moveTo>
                    <a:pt x="596619" y="1193239"/>
                  </a:moveTo>
                  <a:lnTo>
                    <a:pt x="544161" y="1190930"/>
                  </a:lnTo>
                  <a:lnTo>
                    <a:pt x="492457" y="1184079"/>
                  </a:lnTo>
                  <a:lnTo>
                    <a:pt x="441783" y="1172799"/>
                  </a:lnTo>
                  <a:lnTo>
                    <a:pt x="392413" y="1157204"/>
                  </a:lnTo>
                  <a:lnTo>
                    <a:pt x="344622" y="1137409"/>
                  </a:lnTo>
                  <a:lnTo>
                    <a:pt x="298685" y="1113526"/>
                  </a:lnTo>
                  <a:lnTo>
                    <a:pt x="254877" y="1085670"/>
                  </a:lnTo>
                  <a:lnTo>
                    <a:pt x="213472" y="1053954"/>
                  </a:lnTo>
                  <a:lnTo>
                    <a:pt x="174745" y="1018493"/>
                  </a:lnTo>
                  <a:lnTo>
                    <a:pt x="139284" y="979767"/>
                  </a:lnTo>
                  <a:lnTo>
                    <a:pt x="107569" y="938362"/>
                  </a:lnTo>
                  <a:lnTo>
                    <a:pt x="79713" y="894554"/>
                  </a:lnTo>
                  <a:lnTo>
                    <a:pt x="55830" y="848617"/>
                  </a:lnTo>
                  <a:lnTo>
                    <a:pt x="36035" y="800826"/>
                  </a:lnTo>
                  <a:lnTo>
                    <a:pt x="20440" y="751456"/>
                  </a:lnTo>
                  <a:lnTo>
                    <a:pt x="9160" y="700782"/>
                  </a:lnTo>
                  <a:lnTo>
                    <a:pt x="2309" y="649078"/>
                  </a:lnTo>
                  <a:lnTo>
                    <a:pt x="0" y="596619"/>
                  </a:lnTo>
                  <a:lnTo>
                    <a:pt x="2309" y="544161"/>
                  </a:lnTo>
                  <a:lnTo>
                    <a:pt x="9160" y="492457"/>
                  </a:lnTo>
                  <a:lnTo>
                    <a:pt x="20440" y="441783"/>
                  </a:lnTo>
                  <a:lnTo>
                    <a:pt x="36035" y="392413"/>
                  </a:lnTo>
                  <a:lnTo>
                    <a:pt x="55830" y="344622"/>
                  </a:lnTo>
                  <a:lnTo>
                    <a:pt x="79713" y="298685"/>
                  </a:lnTo>
                  <a:lnTo>
                    <a:pt x="107569" y="254877"/>
                  </a:lnTo>
                  <a:lnTo>
                    <a:pt x="139284" y="213472"/>
                  </a:lnTo>
                  <a:lnTo>
                    <a:pt x="174745" y="174745"/>
                  </a:lnTo>
                  <a:lnTo>
                    <a:pt x="213472" y="139284"/>
                  </a:lnTo>
                  <a:lnTo>
                    <a:pt x="254877" y="107569"/>
                  </a:lnTo>
                  <a:lnTo>
                    <a:pt x="298685" y="79713"/>
                  </a:lnTo>
                  <a:lnTo>
                    <a:pt x="344622" y="55830"/>
                  </a:lnTo>
                  <a:lnTo>
                    <a:pt x="392413" y="36035"/>
                  </a:lnTo>
                  <a:lnTo>
                    <a:pt x="441783" y="20440"/>
                  </a:lnTo>
                  <a:lnTo>
                    <a:pt x="492457" y="9160"/>
                  </a:lnTo>
                  <a:lnTo>
                    <a:pt x="544161" y="2309"/>
                  </a:lnTo>
                  <a:lnTo>
                    <a:pt x="596619" y="0"/>
                  </a:lnTo>
                  <a:lnTo>
                    <a:pt x="649078" y="2309"/>
                  </a:lnTo>
                  <a:lnTo>
                    <a:pt x="700782" y="9160"/>
                  </a:lnTo>
                  <a:lnTo>
                    <a:pt x="751456" y="20440"/>
                  </a:lnTo>
                  <a:lnTo>
                    <a:pt x="800826" y="36035"/>
                  </a:lnTo>
                  <a:lnTo>
                    <a:pt x="848617" y="55830"/>
                  </a:lnTo>
                  <a:lnTo>
                    <a:pt x="894554" y="79713"/>
                  </a:lnTo>
                  <a:lnTo>
                    <a:pt x="938362" y="107569"/>
                  </a:lnTo>
                  <a:lnTo>
                    <a:pt x="979767" y="139284"/>
                  </a:lnTo>
                  <a:lnTo>
                    <a:pt x="1018493" y="174745"/>
                  </a:lnTo>
                  <a:lnTo>
                    <a:pt x="1053954" y="213472"/>
                  </a:lnTo>
                  <a:lnTo>
                    <a:pt x="1085670" y="254877"/>
                  </a:lnTo>
                  <a:lnTo>
                    <a:pt x="1113526" y="298685"/>
                  </a:lnTo>
                  <a:lnTo>
                    <a:pt x="1137408" y="344622"/>
                  </a:lnTo>
                  <a:lnTo>
                    <a:pt x="1157204" y="392413"/>
                  </a:lnTo>
                  <a:lnTo>
                    <a:pt x="1172799" y="441783"/>
                  </a:lnTo>
                  <a:lnTo>
                    <a:pt x="1184079" y="492457"/>
                  </a:lnTo>
                  <a:lnTo>
                    <a:pt x="1190930" y="544161"/>
                  </a:lnTo>
                  <a:lnTo>
                    <a:pt x="1193239" y="596619"/>
                  </a:lnTo>
                  <a:lnTo>
                    <a:pt x="1190930" y="649078"/>
                  </a:lnTo>
                  <a:lnTo>
                    <a:pt x="1184079" y="700782"/>
                  </a:lnTo>
                  <a:lnTo>
                    <a:pt x="1172799" y="751456"/>
                  </a:lnTo>
                  <a:lnTo>
                    <a:pt x="1157204" y="800826"/>
                  </a:lnTo>
                  <a:lnTo>
                    <a:pt x="1137408" y="848617"/>
                  </a:lnTo>
                  <a:lnTo>
                    <a:pt x="1113526" y="894554"/>
                  </a:lnTo>
                  <a:lnTo>
                    <a:pt x="1085670" y="938362"/>
                  </a:lnTo>
                  <a:lnTo>
                    <a:pt x="1053954" y="979767"/>
                  </a:lnTo>
                  <a:lnTo>
                    <a:pt x="1018493" y="1018493"/>
                  </a:lnTo>
                  <a:lnTo>
                    <a:pt x="979767" y="1053954"/>
                  </a:lnTo>
                  <a:lnTo>
                    <a:pt x="938362" y="1085670"/>
                  </a:lnTo>
                  <a:lnTo>
                    <a:pt x="894554" y="1113526"/>
                  </a:lnTo>
                  <a:lnTo>
                    <a:pt x="848617" y="1137409"/>
                  </a:lnTo>
                  <a:lnTo>
                    <a:pt x="800826" y="1157204"/>
                  </a:lnTo>
                  <a:lnTo>
                    <a:pt x="751456" y="1172799"/>
                  </a:lnTo>
                  <a:lnTo>
                    <a:pt x="700782" y="1184079"/>
                  </a:lnTo>
                  <a:lnTo>
                    <a:pt x="649078" y="1190930"/>
                  </a:lnTo>
                  <a:lnTo>
                    <a:pt x="596619" y="1193239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47380" y="5497512"/>
              <a:ext cx="1193800" cy="1193800"/>
            </a:xfrm>
            <a:custGeom>
              <a:avLst/>
              <a:gdLst/>
              <a:ahLst/>
              <a:cxnLst/>
              <a:rect l="l" t="t" r="r" b="b"/>
              <a:pathLst>
                <a:path w="1193800" h="1193800">
                  <a:moveTo>
                    <a:pt x="0" y="596619"/>
                  </a:moveTo>
                  <a:lnTo>
                    <a:pt x="2309" y="649078"/>
                  </a:lnTo>
                  <a:lnTo>
                    <a:pt x="9160" y="700782"/>
                  </a:lnTo>
                  <a:lnTo>
                    <a:pt x="20440" y="751456"/>
                  </a:lnTo>
                  <a:lnTo>
                    <a:pt x="36035" y="800826"/>
                  </a:lnTo>
                  <a:lnTo>
                    <a:pt x="55830" y="848617"/>
                  </a:lnTo>
                  <a:lnTo>
                    <a:pt x="79713" y="894554"/>
                  </a:lnTo>
                  <a:lnTo>
                    <a:pt x="107569" y="938362"/>
                  </a:lnTo>
                  <a:lnTo>
                    <a:pt x="139284" y="979767"/>
                  </a:lnTo>
                  <a:lnTo>
                    <a:pt x="174745" y="1018493"/>
                  </a:lnTo>
                  <a:lnTo>
                    <a:pt x="213472" y="1053954"/>
                  </a:lnTo>
                  <a:lnTo>
                    <a:pt x="254877" y="1085670"/>
                  </a:lnTo>
                  <a:lnTo>
                    <a:pt x="298685" y="1113526"/>
                  </a:lnTo>
                  <a:lnTo>
                    <a:pt x="344622" y="1137409"/>
                  </a:lnTo>
                  <a:lnTo>
                    <a:pt x="392413" y="1157204"/>
                  </a:lnTo>
                  <a:lnTo>
                    <a:pt x="441783" y="1172799"/>
                  </a:lnTo>
                  <a:lnTo>
                    <a:pt x="492457" y="1184079"/>
                  </a:lnTo>
                  <a:lnTo>
                    <a:pt x="544161" y="1190930"/>
                  </a:lnTo>
                  <a:lnTo>
                    <a:pt x="596619" y="1193239"/>
                  </a:lnTo>
                  <a:lnTo>
                    <a:pt x="649078" y="1190930"/>
                  </a:lnTo>
                  <a:lnTo>
                    <a:pt x="700782" y="1184079"/>
                  </a:lnTo>
                  <a:lnTo>
                    <a:pt x="751456" y="1172799"/>
                  </a:lnTo>
                  <a:lnTo>
                    <a:pt x="800826" y="1157204"/>
                  </a:lnTo>
                  <a:lnTo>
                    <a:pt x="848617" y="1137409"/>
                  </a:lnTo>
                  <a:lnTo>
                    <a:pt x="894554" y="1113526"/>
                  </a:lnTo>
                  <a:lnTo>
                    <a:pt x="938362" y="1085670"/>
                  </a:lnTo>
                  <a:lnTo>
                    <a:pt x="979767" y="1053954"/>
                  </a:lnTo>
                  <a:lnTo>
                    <a:pt x="1018493" y="1018493"/>
                  </a:lnTo>
                  <a:lnTo>
                    <a:pt x="1053954" y="979767"/>
                  </a:lnTo>
                  <a:lnTo>
                    <a:pt x="1085670" y="938362"/>
                  </a:lnTo>
                  <a:lnTo>
                    <a:pt x="1113526" y="894554"/>
                  </a:lnTo>
                  <a:lnTo>
                    <a:pt x="1137408" y="848617"/>
                  </a:lnTo>
                  <a:lnTo>
                    <a:pt x="1157204" y="800826"/>
                  </a:lnTo>
                  <a:lnTo>
                    <a:pt x="1172799" y="751456"/>
                  </a:lnTo>
                  <a:lnTo>
                    <a:pt x="1184079" y="700782"/>
                  </a:lnTo>
                  <a:lnTo>
                    <a:pt x="1190930" y="649078"/>
                  </a:lnTo>
                  <a:lnTo>
                    <a:pt x="1193239" y="596619"/>
                  </a:lnTo>
                  <a:lnTo>
                    <a:pt x="1190930" y="544161"/>
                  </a:lnTo>
                  <a:lnTo>
                    <a:pt x="1184079" y="492457"/>
                  </a:lnTo>
                  <a:lnTo>
                    <a:pt x="1172799" y="441783"/>
                  </a:lnTo>
                  <a:lnTo>
                    <a:pt x="1157204" y="392413"/>
                  </a:lnTo>
                  <a:lnTo>
                    <a:pt x="1137408" y="344622"/>
                  </a:lnTo>
                  <a:lnTo>
                    <a:pt x="1113526" y="298685"/>
                  </a:lnTo>
                  <a:lnTo>
                    <a:pt x="1085670" y="254877"/>
                  </a:lnTo>
                  <a:lnTo>
                    <a:pt x="1053954" y="213472"/>
                  </a:lnTo>
                  <a:lnTo>
                    <a:pt x="1018493" y="174745"/>
                  </a:lnTo>
                  <a:lnTo>
                    <a:pt x="979767" y="139284"/>
                  </a:lnTo>
                  <a:lnTo>
                    <a:pt x="938362" y="107569"/>
                  </a:lnTo>
                  <a:lnTo>
                    <a:pt x="894554" y="79713"/>
                  </a:lnTo>
                  <a:lnTo>
                    <a:pt x="848617" y="55830"/>
                  </a:lnTo>
                  <a:lnTo>
                    <a:pt x="800826" y="36035"/>
                  </a:lnTo>
                  <a:lnTo>
                    <a:pt x="751456" y="20440"/>
                  </a:lnTo>
                  <a:lnTo>
                    <a:pt x="700782" y="9160"/>
                  </a:lnTo>
                  <a:lnTo>
                    <a:pt x="649078" y="2309"/>
                  </a:lnTo>
                  <a:lnTo>
                    <a:pt x="596619" y="0"/>
                  </a:lnTo>
                  <a:lnTo>
                    <a:pt x="544161" y="2309"/>
                  </a:lnTo>
                  <a:lnTo>
                    <a:pt x="492457" y="9160"/>
                  </a:lnTo>
                  <a:lnTo>
                    <a:pt x="441783" y="20440"/>
                  </a:lnTo>
                  <a:lnTo>
                    <a:pt x="392413" y="36035"/>
                  </a:lnTo>
                  <a:lnTo>
                    <a:pt x="344622" y="55830"/>
                  </a:lnTo>
                  <a:lnTo>
                    <a:pt x="298685" y="79713"/>
                  </a:lnTo>
                  <a:lnTo>
                    <a:pt x="254877" y="107569"/>
                  </a:lnTo>
                  <a:lnTo>
                    <a:pt x="213472" y="139284"/>
                  </a:lnTo>
                  <a:lnTo>
                    <a:pt x="174745" y="174745"/>
                  </a:lnTo>
                  <a:lnTo>
                    <a:pt x="139284" y="213472"/>
                  </a:lnTo>
                  <a:lnTo>
                    <a:pt x="107569" y="254877"/>
                  </a:lnTo>
                  <a:lnTo>
                    <a:pt x="79713" y="298685"/>
                  </a:lnTo>
                  <a:lnTo>
                    <a:pt x="55830" y="344622"/>
                  </a:lnTo>
                  <a:lnTo>
                    <a:pt x="36035" y="392413"/>
                  </a:lnTo>
                  <a:lnTo>
                    <a:pt x="20440" y="441783"/>
                  </a:lnTo>
                  <a:lnTo>
                    <a:pt x="9160" y="492457"/>
                  </a:lnTo>
                  <a:lnTo>
                    <a:pt x="2309" y="544161"/>
                  </a:lnTo>
                  <a:lnTo>
                    <a:pt x="0" y="596619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6103" y="7806403"/>
              <a:ext cx="205234" cy="1709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72419" y="7788369"/>
              <a:ext cx="205234" cy="2217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99244" y="7783035"/>
              <a:ext cx="185422" cy="22707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87710" y="7783035"/>
              <a:ext cx="187200" cy="2265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17582" y="7782781"/>
              <a:ext cx="182628" cy="22682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137797" y="7806410"/>
              <a:ext cx="287020" cy="171450"/>
            </a:xfrm>
            <a:custGeom>
              <a:avLst/>
              <a:gdLst/>
              <a:ahLst/>
              <a:cxnLst/>
              <a:rect l="l" t="t" r="r" b="b"/>
              <a:pathLst>
                <a:path w="287020" h="171450">
                  <a:moveTo>
                    <a:pt x="64262" y="106172"/>
                  </a:moveTo>
                  <a:lnTo>
                    <a:pt x="0" y="106172"/>
                  </a:lnTo>
                  <a:lnTo>
                    <a:pt x="0" y="122428"/>
                  </a:lnTo>
                  <a:lnTo>
                    <a:pt x="64262" y="122428"/>
                  </a:lnTo>
                  <a:lnTo>
                    <a:pt x="64262" y="106172"/>
                  </a:lnTo>
                  <a:close/>
                </a:path>
                <a:path w="287020" h="171450">
                  <a:moveTo>
                    <a:pt x="261620" y="0"/>
                  </a:moveTo>
                  <a:lnTo>
                    <a:pt x="103124" y="0"/>
                  </a:lnTo>
                  <a:lnTo>
                    <a:pt x="103124" y="15494"/>
                  </a:lnTo>
                  <a:lnTo>
                    <a:pt x="243332" y="15494"/>
                  </a:lnTo>
                  <a:lnTo>
                    <a:pt x="243332" y="25400"/>
                  </a:lnTo>
                  <a:lnTo>
                    <a:pt x="243205" y="47218"/>
                  </a:lnTo>
                  <a:lnTo>
                    <a:pt x="242316" y="70231"/>
                  </a:lnTo>
                  <a:lnTo>
                    <a:pt x="239903" y="95338"/>
                  </a:lnTo>
                  <a:lnTo>
                    <a:pt x="235204" y="123444"/>
                  </a:lnTo>
                  <a:lnTo>
                    <a:pt x="253746" y="125476"/>
                  </a:lnTo>
                  <a:lnTo>
                    <a:pt x="258305" y="96520"/>
                  </a:lnTo>
                  <a:lnTo>
                    <a:pt x="260642" y="70967"/>
                  </a:lnTo>
                  <a:lnTo>
                    <a:pt x="261505" y="47650"/>
                  </a:lnTo>
                  <a:lnTo>
                    <a:pt x="261620" y="0"/>
                  </a:lnTo>
                  <a:close/>
                </a:path>
                <a:path w="287020" h="171450">
                  <a:moveTo>
                    <a:pt x="286766" y="155448"/>
                  </a:moveTo>
                  <a:lnTo>
                    <a:pt x="207772" y="155448"/>
                  </a:lnTo>
                  <a:lnTo>
                    <a:pt x="207772" y="79756"/>
                  </a:lnTo>
                  <a:lnTo>
                    <a:pt x="189484" y="79756"/>
                  </a:lnTo>
                  <a:lnTo>
                    <a:pt x="189484" y="155448"/>
                  </a:lnTo>
                  <a:lnTo>
                    <a:pt x="151638" y="155448"/>
                  </a:lnTo>
                  <a:lnTo>
                    <a:pt x="151638" y="79756"/>
                  </a:lnTo>
                  <a:lnTo>
                    <a:pt x="133350" y="79756"/>
                  </a:lnTo>
                  <a:lnTo>
                    <a:pt x="133350" y="155448"/>
                  </a:lnTo>
                  <a:lnTo>
                    <a:pt x="81534" y="155448"/>
                  </a:lnTo>
                  <a:lnTo>
                    <a:pt x="81534" y="170942"/>
                  </a:lnTo>
                  <a:lnTo>
                    <a:pt x="286766" y="170942"/>
                  </a:lnTo>
                  <a:lnTo>
                    <a:pt x="286766" y="15544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45656" y="7788369"/>
              <a:ext cx="205234" cy="2217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32802" y="7782781"/>
              <a:ext cx="415549" cy="2273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88738" y="7782781"/>
              <a:ext cx="182628" cy="22758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80582" y="7783289"/>
              <a:ext cx="189232" cy="22174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02580" y="7783035"/>
              <a:ext cx="418343" cy="22657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154706" y="7797767"/>
              <a:ext cx="206504" cy="1816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4381023" y="7800441"/>
              <a:ext cx="206375" cy="181610"/>
            </a:xfrm>
            <a:custGeom>
              <a:avLst/>
              <a:gdLst/>
              <a:ahLst/>
              <a:cxnLst/>
              <a:rect l="l" t="t" r="r" b="b"/>
              <a:pathLst>
                <a:path w="206375" h="181609">
                  <a:moveTo>
                    <a:pt x="205994" y="165100"/>
                  </a:moveTo>
                  <a:lnTo>
                    <a:pt x="112014" y="165100"/>
                  </a:lnTo>
                  <a:lnTo>
                    <a:pt x="112014" y="121920"/>
                  </a:lnTo>
                  <a:lnTo>
                    <a:pt x="185166" y="121920"/>
                  </a:lnTo>
                  <a:lnTo>
                    <a:pt x="185166" y="106680"/>
                  </a:lnTo>
                  <a:lnTo>
                    <a:pt x="44450" y="106680"/>
                  </a:lnTo>
                  <a:lnTo>
                    <a:pt x="44450" y="67310"/>
                  </a:lnTo>
                  <a:lnTo>
                    <a:pt x="179832" y="67310"/>
                  </a:lnTo>
                  <a:lnTo>
                    <a:pt x="179832" y="5207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5654" y="0"/>
                  </a:lnTo>
                  <a:lnTo>
                    <a:pt x="25654" y="15240"/>
                  </a:lnTo>
                  <a:lnTo>
                    <a:pt x="161798" y="15240"/>
                  </a:lnTo>
                  <a:lnTo>
                    <a:pt x="161798" y="52070"/>
                  </a:lnTo>
                  <a:lnTo>
                    <a:pt x="26162" y="52070"/>
                  </a:lnTo>
                  <a:lnTo>
                    <a:pt x="26162" y="67310"/>
                  </a:lnTo>
                  <a:lnTo>
                    <a:pt x="26162" y="106680"/>
                  </a:lnTo>
                  <a:lnTo>
                    <a:pt x="26162" y="121920"/>
                  </a:lnTo>
                  <a:lnTo>
                    <a:pt x="93472" y="121920"/>
                  </a:lnTo>
                  <a:lnTo>
                    <a:pt x="93472" y="165100"/>
                  </a:lnTo>
                  <a:lnTo>
                    <a:pt x="0" y="165100"/>
                  </a:lnTo>
                  <a:lnTo>
                    <a:pt x="0" y="181610"/>
                  </a:lnTo>
                  <a:lnTo>
                    <a:pt x="205994" y="181610"/>
                  </a:lnTo>
                  <a:lnTo>
                    <a:pt x="205994" y="1651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76043" y="7783289"/>
              <a:ext cx="187454" cy="2217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99057" y="7782781"/>
              <a:ext cx="183390" cy="2273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124104" y="7782781"/>
              <a:ext cx="184406" cy="22403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867670" y="6927875"/>
              <a:ext cx="639445" cy="227329"/>
            </a:xfrm>
            <a:custGeom>
              <a:avLst/>
              <a:gdLst/>
              <a:ahLst/>
              <a:cxnLst/>
              <a:rect l="l" t="t" r="r" b="b"/>
              <a:pathLst>
                <a:path w="639445" h="227329">
                  <a:moveTo>
                    <a:pt x="179336" y="11049"/>
                  </a:moveTo>
                  <a:lnTo>
                    <a:pt x="26924" y="11049"/>
                  </a:lnTo>
                  <a:lnTo>
                    <a:pt x="26924" y="26289"/>
                  </a:lnTo>
                  <a:lnTo>
                    <a:pt x="26924" y="74549"/>
                  </a:lnTo>
                  <a:lnTo>
                    <a:pt x="26924" y="89789"/>
                  </a:lnTo>
                  <a:lnTo>
                    <a:pt x="179336" y="89789"/>
                  </a:lnTo>
                  <a:lnTo>
                    <a:pt x="179336" y="74549"/>
                  </a:lnTo>
                  <a:lnTo>
                    <a:pt x="45212" y="74549"/>
                  </a:lnTo>
                  <a:lnTo>
                    <a:pt x="45212" y="26289"/>
                  </a:lnTo>
                  <a:lnTo>
                    <a:pt x="161302" y="26289"/>
                  </a:lnTo>
                  <a:lnTo>
                    <a:pt x="161302" y="74422"/>
                  </a:lnTo>
                  <a:lnTo>
                    <a:pt x="179336" y="74422"/>
                  </a:lnTo>
                  <a:lnTo>
                    <a:pt x="179336" y="26289"/>
                  </a:lnTo>
                  <a:lnTo>
                    <a:pt x="179336" y="25908"/>
                  </a:lnTo>
                  <a:lnTo>
                    <a:pt x="179336" y="11049"/>
                  </a:lnTo>
                  <a:close/>
                </a:path>
                <a:path w="639445" h="227329">
                  <a:moveTo>
                    <a:pt x="183400" y="206629"/>
                  </a:moveTo>
                  <a:lnTo>
                    <a:pt x="45212" y="206629"/>
                  </a:lnTo>
                  <a:lnTo>
                    <a:pt x="45212" y="157099"/>
                  </a:lnTo>
                  <a:lnTo>
                    <a:pt x="26670" y="157099"/>
                  </a:lnTo>
                  <a:lnTo>
                    <a:pt x="26670" y="206629"/>
                  </a:lnTo>
                  <a:lnTo>
                    <a:pt x="26670" y="221869"/>
                  </a:lnTo>
                  <a:lnTo>
                    <a:pt x="183400" y="221869"/>
                  </a:lnTo>
                  <a:lnTo>
                    <a:pt x="183400" y="206629"/>
                  </a:lnTo>
                  <a:close/>
                </a:path>
                <a:path w="639445" h="227329">
                  <a:moveTo>
                    <a:pt x="206514" y="116586"/>
                  </a:moveTo>
                  <a:lnTo>
                    <a:pt x="0" y="116586"/>
                  </a:lnTo>
                  <a:lnTo>
                    <a:pt x="0" y="131826"/>
                  </a:lnTo>
                  <a:lnTo>
                    <a:pt x="95250" y="131826"/>
                  </a:lnTo>
                  <a:lnTo>
                    <a:pt x="95250" y="179324"/>
                  </a:lnTo>
                  <a:lnTo>
                    <a:pt x="113804" y="179324"/>
                  </a:lnTo>
                  <a:lnTo>
                    <a:pt x="113804" y="131826"/>
                  </a:lnTo>
                  <a:lnTo>
                    <a:pt x="206514" y="131826"/>
                  </a:lnTo>
                  <a:lnTo>
                    <a:pt x="206514" y="116586"/>
                  </a:lnTo>
                  <a:close/>
                </a:path>
                <a:path w="639445" h="227329">
                  <a:moveTo>
                    <a:pt x="363994" y="27940"/>
                  </a:moveTo>
                  <a:lnTo>
                    <a:pt x="305320" y="27940"/>
                  </a:lnTo>
                  <a:lnTo>
                    <a:pt x="305320" y="0"/>
                  </a:lnTo>
                  <a:lnTo>
                    <a:pt x="286778" y="0"/>
                  </a:lnTo>
                  <a:lnTo>
                    <a:pt x="286778" y="27940"/>
                  </a:lnTo>
                  <a:lnTo>
                    <a:pt x="227850" y="27940"/>
                  </a:lnTo>
                  <a:lnTo>
                    <a:pt x="227850" y="43180"/>
                  </a:lnTo>
                  <a:lnTo>
                    <a:pt x="363994" y="43180"/>
                  </a:lnTo>
                  <a:lnTo>
                    <a:pt x="363994" y="27940"/>
                  </a:lnTo>
                  <a:close/>
                </a:path>
                <a:path w="639445" h="227329">
                  <a:moveTo>
                    <a:pt x="369328" y="173736"/>
                  </a:moveTo>
                  <a:lnTo>
                    <a:pt x="368579" y="165608"/>
                  </a:lnTo>
                  <a:lnTo>
                    <a:pt x="368058" y="160020"/>
                  </a:lnTo>
                  <a:lnTo>
                    <a:pt x="352793" y="162039"/>
                  </a:lnTo>
                  <a:lnTo>
                    <a:pt x="337159" y="163576"/>
                  </a:lnTo>
                  <a:lnTo>
                    <a:pt x="321297" y="164744"/>
                  </a:lnTo>
                  <a:lnTo>
                    <a:pt x="305320" y="165608"/>
                  </a:lnTo>
                  <a:lnTo>
                    <a:pt x="305320" y="140462"/>
                  </a:lnTo>
                  <a:lnTo>
                    <a:pt x="323430" y="135928"/>
                  </a:lnTo>
                  <a:lnTo>
                    <a:pt x="337286" y="127190"/>
                  </a:lnTo>
                  <a:lnTo>
                    <a:pt x="337972" y="126238"/>
                  </a:lnTo>
                  <a:lnTo>
                    <a:pt x="346138" y="114744"/>
                  </a:lnTo>
                  <a:lnTo>
                    <a:pt x="349262" y="99060"/>
                  </a:lnTo>
                  <a:lnTo>
                    <a:pt x="345427" y="81762"/>
                  </a:lnTo>
                  <a:lnTo>
                    <a:pt x="337172" y="71628"/>
                  </a:lnTo>
                  <a:lnTo>
                    <a:pt x="334594" y="68453"/>
                  </a:lnTo>
                  <a:lnTo>
                    <a:pt x="331736" y="67005"/>
                  </a:lnTo>
                  <a:lnTo>
                    <a:pt x="331736" y="99060"/>
                  </a:lnTo>
                  <a:lnTo>
                    <a:pt x="329171" y="110172"/>
                  </a:lnTo>
                  <a:lnTo>
                    <a:pt x="321919" y="118745"/>
                  </a:lnTo>
                  <a:lnTo>
                    <a:pt x="310629" y="124282"/>
                  </a:lnTo>
                  <a:lnTo>
                    <a:pt x="295922" y="126238"/>
                  </a:lnTo>
                  <a:lnTo>
                    <a:pt x="281470" y="124282"/>
                  </a:lnTo>
                  <a:lnTo>
                    <a:pt x="270230" y="118745"/>
                  </a:lnTo>
                  <a:lnTo>
                    <a:pt x="262953" y="110172"/>
                  </a:lnTo>
                  <a:lnTo>
                    <a:pt x="260362" y="99060"/>
                  </a:lnTo>
                  <a:lnTo>
                    <a:pt x="262953" y="87807"/>
                  </a:lnTo>
                  <a:lnTo>
                    <a:pt x="270230" y="79159"/>
                  </a:lnTo>
                  <a:lnTo>
                    <a:pt x="281470" y="73596"/>
                  </a:lnTo>
                  <a:lnTo>
                    <a:pt x="295922" y="71628"/>
                  </a:lnTo>
                  <a:lnTo>
                    <a:pt x="310629" y="73596"/>
                  </a:lnTo>
                  <a:lnTo>
                    <a:pt x="321919" y="79159"/>
                  </a:lnTo>
                  <a:lnTo>
                    <a:pt x="329171" y="87807"/>
                  </a:lnTo>
                  <a:lnTo>
                    <a:pt x="331736" y="99060"/>
                  </a:lnTo>
                  <a:lnTo>
                    <a:pt x="331736" y="67005"/>
                  </a:lnTo>
                  <a:lnTo>
                    <a:pt x="317754" y="59918"/>
                  </a:lnTo>
                  <a:lnTo>
                    <a:pt x="295922" y="56896"/>
                  </a:lnTo>
                  <a:lnTo>
                    <a:pt x="274332" y="59918"/>
                  </a:lnTo>
                  <a:lnTo>
                    <a:pt x="257568" y="68453"/>
                  </a:lnTo>
                  <a:lnTo>
                    <a:pt x="246697" y="81762"/>
                  </a:lnTo>
                  <a:lnTo>
                    <a:pt x="242836" y="99060"/>
                  </a:lnTo>
                  <a:lnTo>
                    <a:pt x="245986" y="114642"/>
                  </a:lnTo>
                  <a:lnTo>
                    <a:pt x="254901" y="127101"/>
                  </a:lnTo>
                  <a:lnTo>
                    <a:pt x="268770" y="135890"/>
                  </a:lnTo>
                  <a:lnTo>
                    <a:pt x="286778" y="140462"/>
                  </a:lnTo>
                  <a:lnTo>
                    <a:pt x="286778" y="166370"/>
                  </a:lnTo>
                  <a:lnTo>
                    <a:pt x="270040" y="166814"/>
                  </a:lnTo>
                  <a:lnTo>
                    <a:pt x="224040" y="167132"/>
                  </a:lnTo>
                  <a:lnTo>
                    <a:pt x="227088" y="182880"/>
                  </a:lnTo>
                  <a:lnTo>
                    <a:pt x="259168" y="182664"/>
                  </a:lnTo>
                  <a:lnTo>
                    <a:pt x="294779" y="181546"/>
                  </a:lnTo>
                  <a:lnTo>
                    <a:pt x="332092" y="178816"/>
                  </a:lnTo>
                  <a:lnTo>
                    <a:pt x="369328" y="173736"/>
                  </a:lnTo>
                  <a:close/>
                </a:path>
                <a:path w="639445" h="227329">
                  <a:moveTo>
                    <a:pt x="437146" y="97282"/>
                  </a:moveTo>
                  <a:lnTo>
                    <a:pt x="400570" y="97282"/>
                  </a:lnTo>
                  <a:lnTo>
                    <a:pt x="400570" y="0"/>
                  </a:lnTo>
                  <a:lnTo>
                    <a:pt x="382028" y="0"/>
                  </a:lnTo>
                  <a:lnTo>
                    <a:pt x="382028" y="227076"/>
                  </a:lnTo>
                  <a:lnTo>
                    <a:pt x="400570" y="227076"/>
                  </a:lnTo>
                  <a:lnTo>
                    <a:pt x="400570" y="112776"/>
                  </a:lnTo>
                  <a:lnTo>
                    <a:pt x="437146" y="112776"/>
                  </a:lnTo>
                  <a:lnTo>
                    <a:pt x="437146" y="97282"/>
                  </a:lnTo>
                  <a:close/>
                </a:path>
                <a:path w="639445" h="227329">
                  <a:moveTo>
                    <a:pt x="585990" y="112014"/>
                  </a:moveTo>
                  <a:lnTo>
                    <a:pt x="563651" y="100457"/>
                  </a:lnTo>
                  <a:lnTo>
                    <a:pt x="545947" y="83947"/>
                  </a:lnTo>
                  <a:lnTo>
                    <a:pt x="540385" y="74422"/>
                  </a:lnTo>
                  <a:lnTo>
                    <a:pt x="534301" y="64008"/>
                  </a:lnTo>
                  <a:lnTo>
                    <a:pt x="530110" y="42164"/>
                  </a:lnTo>
                  <a:lnTo>
                    <a:pt x="530110" y="31496"/>
                  </a:lnTo>
                  <a:lnTo>
                    <a:pt x="581164" y="31496"/>
                  </a:lnTo>
                  <a:lnTo>
                    <a:pt x="581164" y="16002"/>
                  </a:lnTo>
                  <a:lnTo>
                    <a:pt x="459752" y="16002"/>
                  </a:lnTo>
                  <a:lnTo>
                    <a:pt x="459752" y="31496"/>
                  </a:lnTo>
                  <a:lnTo>
                    <a:pt x="511568" y="31496"/>
                  </a:lnTo>
                  <a:lnTo>
                    <a:pt x="511568" y="42164"/>
                  </a:lnTo>
                  <a:lnTo>
                    <a:pt x="507199" y="66167"/>
                  </a:lnTo>
                  <a:lnTo>
                    <a:pt x="495084" y="87668"/>
                  </a:lnTo>
                  <a:lnTo>
                    <a:pt x="476745" y="105206"/>
                  </a:lnTo>
                  <a:lnTo>
                    <a:pt x="453656" y="117348"/>
                  </a:lnTo>
                  <a:lnTo>
                    <a:pt x="463562" y="132080"/>
                  </a:lnTo>
                  <a:lnTo>
                    <a:pt x="482460" y="122605"/>
                  </a:lnTo>
                  <a:lnTo>
                    <a:pt x="498767" y="109448"/>
                  </a:lnTo>
                  <a:lnTo>
                    <a:pt x="511886" y="93179"/>
                  </a:lnTo>
                  <a:lnTo>
                    <a:pt x="521220" y="74422"/>
                  </a:lnTo>
                  <a:lnTo>
                    <a:pt x="530479" y="91236"/>
                  </a:lnTo>
                  <a:lnTo>
                    <a:pt x="543090" y="105892"/>
                  </a:lnTo>
                  <a:lnTo>
                    <a:pt x="558622" y="117817"/>
                  </a:lnTo>
                  <a:lnTo>
                    <a:pt x="576592" y="126492"/>
                  </a:lnTo>
                  <a:lnTo>
                    <a:pt x="585990" y="112014"/>
                  </a:lnTo>
                  <a:close/>
                </a:path>
                <a:path w="639445" h="227329">
                  <a:moveTo>
                    <a:pt x="639076" y="148336"/>
                  </a:moveTo>
                  <a:lnTo>
                    <a:pt x="487946" y="148336"/>
                  </a:lnTo>
                  <a:lnTo>
                    <a:pt x="487946" y="163830"/>
                  </a:lnTo>
                  <a:lnTo>
                    <a:pt x="620534" y="163830"/>
                  </a:lnTo>
                  <a:lnTo>
                    <a:pt x="620534" y="227076"/>
                  </a:lnTo>
                  <a:lnTo>
                    <a:pt x="639076" y="227076"/>
                  </a:lnTo>
                  <a:lnTo>
                    <a:pt x="639076" y="148336"/>
                  </a:lnTo>
                  <a:close/>
                </a:path>
                <a:path w="639445" h="227329">
                  <a:moveTo>
                    <a:pt x="639076" y="0"/>
                  </a:moveTo>
                  <a:lnTo>
                    <a:pt x="620534" y="0"/>
                  </a:lnTo>
                  <a:lnTo>
                    <a:pt x="620534" y="59944"/>
                  </a:lnTo>
                  <a:lnTo>
                    <a:pt x="574052" y="59944"/>
                  </a:lnTo>
                  <a:lnTo>
                    <a:pt x="574052" y="75438"/>
                  </a:lnTo>
                  <a:lnTo>
                    <a:pt x="620534" y="75438"/>
                  </a:lnTo>
                  <a:lnTo>
                    <a:pt x="620534" y="135890"/>
                  </a:lnTo>
                  <a:lnTo>
                    <a:pt x="639076" y="135890"/>
                  </a:lnTo>
                  <a:lnTo>
                    <a:pt x="639076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18441" y="6927617"/>
              <a:ext cx="176786" cy="22758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1849328" y="6927620"/>
              <a:ext cx="172085" cy="227965"/>
            </a:xfrm>
            <a:custGeom>
              <a:avLst/>
              <a:gdLst/>
              <a:ahLst/>
              <a:cxnLst/>
              <a:rect l="l" t="t" r="r" b="b"/>
              <a:pathLst>
                <a:path w="172084" h="227965">
                  <a:moveTo>
                    <a:pt x="103632" y="22733"/>
                  </a:moveTo>
                  <a:lnTo>
                    <a:pt x="0" y="22733"/>
                  </a:lnTo>
                  <a:lnTo>
                    <a:pt x="0" y="37973"/>
                  </a:lnTo>
                  <a:lnTo>
                    <a:pt x="0" y="154813"/>
                  </a:lnTo>
                  <a:lnTo>
                    <a:pt x="0" y="170053"/>
                  </a:lnTo>
                  <a:lnTo>
                    <a:pt x="103632" y="170053"/>
                  </a:lnTo>
                  <a:lnTo>
                    <a:pt x="103632" y="154813"/>
                  </a:lnTo>
                  <a:lnTo>
                    <a:pt x="18034" y="154813"/>
                  </a:lnTo>
                  <a:lnTo>
                    <a:pt x="18034" y="37973"/>
                  </a:lnTo>
                  <a:lnTo>
                    <a:pt x="85344" y="37973"/>
                  </a:lnTo>
                  <a:lnTo>
                    <a:pt x="85344" y="154432"/>
                  </a:lnTo>
                  <a:lnTo>
                    <a:pt x="103632" y="154432"/>
                  </a:lnTo>
                  <a:lnTo>
                    <a:pt x="103632" y="37973"/>
                  </a:lnTo>
                  <a:lnTo>
                    <a:pt x="103632" y="37846"/>
                  </a:lnTo>
                  <a:lnTo>
                    <a:pt x="103632" y="22733"/>
                  </a:lnTo>
                  <a:close/>
                </a:path>
                <a:path w="172084" h="227965">
                  <a:moveTo>
                    <a:pt x="171958" y="0"/>
                  </a:moveTo>
                  <a:lnTo>
                    <a:pt x="153416" y="0"/>
                  </a:lnTo>
                  <a:lnTo>
                    <a:pt x="153416" y="227584"/>
                  </a:lnTo>
                  <a:lnTo>
                    <a:pt x="171958" y="227584"/>
                  </a:lnTo>
                  <a:lnTo>
                    <a:pt x="171958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62439" y="6927870"/>
              <a:ext cx="184914" cy="22682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2285954" y="6928764"/>
              <a:ext cx="605155" cy="253365"/>
            </a:xfrm>
            <a:custGeom>
              <a:avLst/>
              <a:gdLst/>
              <a:ahLst/>
              <a:cxnLst/>
              <a:rect l="l" t="t" r="r" b="b"/>
              <a:pathLst>
                <a:path w="605154" h="253365">
                  <a:moveTo>
                    <a:pt x="64262" y="128651"/>
                  </a:moveTo>
                  <a:lnTo>
                    <a:pt x="0" y="128651"/>
                  </a:lnTo>
                  <a:lnTo>
                    <a:pt x="0" y="144907"/>
                  </a:lnTo>
                  <a:lnTo>
                    <a:pt x="64262" y="144907"/>
                  </a:lnTo>
                  <a:lnTo>
                    <a:pt x="64262" y="128651"/>
                  </a:lnTo>
                  <a:close/>
                </a:path>
                <a:path w="605154" h="253365">
                  <a:moveTo>
                    <a:pt x="195834" y="54610"/>
                  </a:moveTo>
                  <a:lnTo>
                    <a:pt x="177800" y="54610"/>
                  </a:lnTo>
                  <a:lnTo>
                    <a:pt x="177800" y="69850"/>
                  </a:lnTo>
                  <a:lnTo>
                    <a:pt x="177800" y="111760"/>
                  </a:lnTo>
                  <a:lnTo>
                    <a:pt x="109728" y="111760"/>
                  </a:lnTo>
                  <a:lnTo>
                    <a:pt x="109728" y="69850"/>
                  </a:lnTo>
                  <a:lnTo>
                    <a:pt x="177800" y="69850"/>
                  </a:lnTo>
                  <a:lnTo>
                    <a:pt x="177800" y="54610"/>
                  </a:lnTo>
                  <a:lnTo>
                    <a:pt x="109728" y="54610"/>
                  </a:lnTo>
                  <a:lnTo>
                    <a:pt x="109728" y="15240"/>
                  </a:lnTo>
                  <a:lnTo>
                    <a:pt x="91440" y="15240"/>
                  </a:lnTo>
                  <a:lnTo>
                    <a:pt x="91440" y="54610"/>
                  </a:lnTo>
                  <a:lnTo>
                    <a:pt x="91440" y="69850"/>
                  </a:lnTo>
                  <a:lnTo>
                    <a:pt x="91440" y="111760"/>
                  </a:lnTo>
                  <a:lnTo>
                    <a:pt x="91440" y="127000"/>
                  </a:lnTo>
                  <a:lnTo>
                    <a:pt x="195834" y="127000"/>
                  </a:lnTo>
                  <a:lnTo>
                    <a:pt x="195834" y="112141"/>
                  </a:lnTo>
                  <a:lnTo>
                    <a:pt x="195834" y="111760"/>
                  </a:lnTo>
                  <a:lnTo>
                    <a:pt x="195834" y="69850"/>
                  </a:lnTo>
                  <a:lnTo>
                    <a:pt x="195834" y="69215"/>
                  </a:lnTo>
                  <a:lnTo>
                    <a:pt x="195834" y="54610"/>
                  </a:lnTo>
                  <a:close/>
                </a:path>
                <a:path w="605154" h="253365">
                  <a:moveTo>
                    <a:pt x="195834" y="15113"/>
                  </a:moveTo>
                  <a:lnTo>
                    <a:pt x="177800" y="15113"/>
                  </a:lnTo>
                  <a:lnTo>
                    <a:pt x="177800" y="54229"/>
                  </a:lnTo>
                  <a:lnTo>
                    <a:pt x="195834" y="54229"/>
                  </a:lnTo>
                  <a:lnTo>
                    <a:pt x="195834" y="15113"/>
                  </a:lnTo>
                  <a:close/>
                </a:path>
                <a:path w="605154" h="253365">
                  <a:moveTo>
                    <a:pt x="267716" y="205740"/>
                  </a:moveTo>
                  <a:lnTo>
                    <a:pt x="135382" y="205740"/>
                  </a:lnTo>
                  <a:lnTo>
                    <a:pt x="135382" y="149860"/>
                  </a:lnTo>
                  <a:lnTo>
                    <a:pt x="116840" y="149860"/>
                  </a:lnTo>
                  <a:lnTo>
                    <a:pt x="116840" y="205740"/>
                  </a:lnTo>
                  <a:lnTo>
                    <a:pt x="116840" y="220980"/>
                  </a:lnTo>
                  <a:lnTo>
                    <a:pt x="267716" y="220980"/>
                  </a:lnTo>
                  <a:lnTo>
                    <a:pt x="267716" y="205740"/>
                  </a:lnTo>
                  <a:close/>
                </a:path>
                <a:path w="605154" h="253365">
                  <a:moveTo>
                    <a:pt x="291338" y="68580"/>
                  </a:moveTo>
                  <a:lnTo>
                    <a:pt x="257302" y="68580"/>
                  </a:lnTo>
                  <a:lnTo>
                    <a:pt x="257302" y="0"/>
                  </a:lnTo>
                  <a:lnTo>
                    <a:pt x="238760" y="0"/>
                  </a:lnTo>
                  <a:lnTo>
                    <a:pt x="238760" y="68580"/>
                  </a:lnTo>
                  <a:lnTo>
                    <a:pt x="238760" y="83820"/>
                  </a:lnTo>
                  <a:lnTo>
                    <a:pt x="238760" y="166370"/>
                  </a:lnTo>
                  <a:lnTo>
                    <a:pt x="257302" y="166370"/>
                  </a:lnTo>
                  <a:lnTo>
                    <a:pt x="257302" y="83820"/>
                  </a:lnTo>
                  <a:lnTo>
                    <a:pt x="291338" y="83820"/>
                  </a:lnTo>
                  <a:lnTo>
                    <a:pt x="291338" y="68580"/>
                  </a:lnTo>
                  <a:close/>
                </a:path>
                <a:path w="605154" h="253365">
                  <a:moveTo>
                    <a:pt x="390398" y="6731"/>
                  </a:moveTo>
                  <a:lnTo>
                    <a:pt x="374904" y="6731"/>
                  </a:lnTo>
                  <a:lnTo>
                    <a:pt x="296672" y="252857"/>
                  </a:lnTo>
                  <a:lnTo>
                    <a:pt x="311912" y="252857"/>
                  </a:lnTo>
                  <a:lnTo>
                    <a:pt x="390398" y="6731"/>
                  </a:lnTo>
                  <a:close/>
                </a:path>
                <a:path w="605154" h="253365">
                  <a:moveTo>
                    <a:pt x="579894" y="185039"/>
                  </a:moveTo>
                  <a:lnTo>
                    <a:pt x="574573" y="167728"/>
                  </a:lnTo>
                  <a:lnTo>
                    <a:pt x="564299" y="159131"/>
                  </a:lnTo>
                  <a:lnTo>
                    <a:pt x="561098" y="156451"/>
                  </a:lnTo>
                  <a:lnTo>
                    <a:pt x="561098" y="185039"/>
                  </a:lnTo>
                  <a:lnTo>
                    <a:pt x="557060" y="196202"/>
                  </a:lnTo>
                  <a:lnTo>
                    <a:pt x="545439" y="204406"/>
                  </a:lnTo>
                  <a:lnTo>
                    <a:pt x="526910" y="209473"/>
                  </a:lnTo>
                  <a:lnTo>
                    <a:pt x="502170" y="211201"/>
                  </a:lnTo>
                  <a:lnTo>
                    <a:pt x="477532" y="209473"/>
                  </a:lnTo>
                  <a:lnTo>
                    <a:pt x="458990" y="204406"/>
                  </a:lnTo>
                  <a:lnTo>
                    <a:pt x="447306" y="196202"/>
                  </a:lnTo>
                  <a:lnTo>
                    <a:pt x="443242" y="185039"/>
                  </a:lnTo>
                  <a:lnTo>
                    <a:pt x="447306" y="174028"/>
                  </a:lnTo>
                  <a:lnTo>
                    <a:pt x="502170" y="159131"/>
                  </a:lnTo>
                  <a:lnTo>
                    <a:pt x="545439" y="165900"/>
                  </a:lnTo>
                  <a:lnTo>
                    <a:pt x="561098" y="185039"/>
                  </a:lnTo>
                  <a:lnTo>
                    <a:pt x="561098" y="156451"/>
                  </a:lnTo>
                  <a:lnTo>
                    <a:pt x="559219" y="154876"/>
                  </a:lnTo>
                  <a:lnTo>
                    <a:pt x="534771" y="146900"/>
                  </a:lnTo>
                  <a:lnTo>
                    <a:pt x="502170" y="144145"/>
                  </a:lnTo>
                  <a:lnTo>
                    <a:pt x="469595" y="146900"/>
                  </a:lnTo>
                  <a:lnTo>
                    <a:pt x="445236" y="154876"/>
                  </a:lnTo>
                  <a:lnTo>
                    <a:pt x="429971" y="167728"/>
                  </a:lnTo>
                  <a:lnTo>
                    <a:pt x="424688" y="185039"/>
                  </a:lnTo>
                  <a:lnTo>
                    <a:pt x="429971" y="202476"/>
                  </a:lnTo>
                  <a:lnTo>
                    <a:pt x="445236" y="215303"/>
                  </a:lnTo>
                  <a:lnTo>
                    <a:pt x="469595" y="223227"/>
                  </a:lnTo>
                  <a:lnTo>
                    <a:pt x="502170" y="225933"/>
                  </a:lnTo>
                  <a:lnTo>
                    <a:pt x="534771" y="223227"/>
                  </a:lnTo>
                  <a:lnTo>
                    <a:pt x="559219" y="215303"/>
                  </a:lnTo>
                  <a:lnTo>
                    <a:pt x="564121" y="211201"/>
                  </a:lnTo>
                  <a:lnTo>
                    <a:pt x="574573" y="202476"/>
                  </a:lnTo>
                  <a:lnTo>
                    <a:pt x="579894" y="185039"/>
                  </a:lnTo>
                  <a:close/>
                </a:path>
                <a:path w="605154" h="253365">
                  <a:moveTo>
                    <a:pt x="605040" y="111633"/>
                  </a:moveTo>
                  <a:lnTo>
                    <a:pt x="511568" y="111633"/>
                  </a:lnTo>
                  <a:lnTo>
                    <a:pt x="511568" y="84455"/>
                  </a:lnTo>
                  <a:lnTo>
                    <a:pt x="580910" y="84455"/>
                  </a:lnTo>
                  <a:lnTo>
                    <a:pt x="580910" y="69215"/>
                  </a:lnTo>
                  <a:lnTo>
                    <a:pt x="444004" y="69215"/>
                  </a:lnTo>
                  <a:lnTo>
                    <a:pt x="444004" y="24765"/>
                  </a:lnTo>
                  <a:lnTo>
                    <a:pt x="579386" y="24765"/>
                  </a:lnTo>
                  <a:lnTo>
                    <a:pt x="579386" y="9271"/>
                  </a:lnTo>
                  <a:lnTo>
                    <a:pt x="425704" y="9271"/>
                  </a:lnTo>
                  <a:lnTo>
                    <a:pt x="425704" y="84455"/>
                  </a:lnTo>
                  <a:lnTo>
                    <a:pt x="493026" y="84455"/>
                  </a:lnTo>
                  <a:lnTo>
                    <a:pt x="493026" y="111633"/>
                  </a:lnTo>
                  <a:lnTo>
                    <a:pt x="399542" y="111633"/>
                  </a:lnTo>
                  <a:lnTo>
                    <a:pt x="399542" y="127127"/>
                  </a:lnTo>
                  <a:lnTo>
                    <a:pt x="605040" y="127127"/>
                  </a:lnTo>
                  <a:lnTo>
                    <a:pt x="605040" y="11163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15381" y="6927870"/>
              <a:ext cx="208282" cy="22707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27762" y="6938284"/>
              <a:ext cx="205234" cy="21615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50588" y="6927362"/>
              <a:ext cx="172976" cy="22758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655857" y="6927870"/>
              <a:ext cx="183644" cy="22377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39570" y="6927870"/>
              <a:ext cx="434853" cy="22707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4485150" y="6938924"/>
              <a:ext cx="152400" cy="78740"/>
            </a:xfrm>
            <a:custGeom>
              <a:avLst/>
              <a:gdLst/>
              <a:ahLst/>
              <a:cxnLst/>
              <a:rect l="l" t="t" r="r" b="b"/>
              <a:pathLst>
                <a:path w="152400" h="78740">
                  <a:moveTo>
                    <a:pt x="1524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3500"/>
                  </a:lnTo>
                  <a:lnTo>
                    <a:pt x="0" y="78740"/>
                  </a:lnTo>
                  <a:lnTo>
                    <a:pt x="152400" y="78740"/>
                  </a:lnTo>
                  <a:lnTo>
                    <a:pt x="152400" y="63500"/>
                  </a:lnTo>
                  <a:lnTo>
                    <a:pt x="18288" y="63500"/>
                  </a:lnTo>
                  <a:lnTo>
                    <a:pt x="18288" y="15240"/>
                  </a:lnTo>
                  <a:lnTo>
                    <a:pt x="134366" y="15240"/>
                  </a:lnTo>
                  <a:lnTo>
                    <a:pt x="134366" y="63373"/>
                  </a:lnTo>
                  <a:lnTo>
                    <a:pt x="152400" y="63373"/>
                  </a:lnTo>
                  <a:lnTo>
                    <a:pt x="152400" y="15240"/>
                  </a:lnTo>
                  <a:lnTo>
                    <a:pt x="152400" y="1485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458234" y="6927870"/>
              <a:ext cx="437139" cy="22707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975045" y="6927870"/>
              <a:ext cx="431551" cy="22657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110139" y="6086930"/>
              <a:ext cx="205234" cy="21260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1335690" y="6091377"/>
              <a:ext cx="207010" cy="179070"/>
            </a:xfrm>
            <a:custGeom>
              <a:avLst/>
              <a:gdLst/>
              <a:ahLst/>
              <a:cxnLst/>
              <a:rect l="l" t="t" r="r" b="b"/>
              <a:pathLst>
                <a:path w="207009" h="179070">
                  <a:moveTo>
                    <a:pt x="206502" y="163830"/>
                  </a:moveTo>
                  <a:lnTo>
                    <a:pt x="112268" y="163830"/>
                  </a:lnTo>
                  <a:lnTo>
                    <a:pt x="112268" y="104140"/>
                  </a:lnTo>
                  <a:lnTo>
                    <a:pt x="182372" y="104140"/>
                  </a:lnTo>
                  <a:lnTo>
                    <a:pt x="182372" y="87630"/>
                  </a:lnTo>
                  <a:lnTo>
                    <a:pt x="45212" y="87630"/>
                  </a:lnTo>
                  <a:lnTo>
                    <a:pt x="45212" y="1524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6670" y="0"/>
                  </a:lnTo>
                  <a:lnTo>
                    <a:pt x="26670" y="15240"/>
                  </a:lnTo>
                  <a:lnTo>
                    <a:pt x="26670" y="87630"/>
                  </a:lnTo>
                  <a:lnTo>
                    <a:pt x="26670" y="104140"/>
                  </a:lnTo>
                  <a:lnTo>
                    <a:pt x="93726" y="104140"/>
                  </a:lnTo>
                  <a:lnTo>
                    <a:pt x="93726" y="163830"/>
                  </a:lnTo>
                  <a:lnTo>
                    <a:pt x="0" y="163830"/>
                  </a:lnTo>
                  <a:lnTo>
                    <a:pt x="0" y="179070"/>
                  </a:lnTo>
                  <a:lnTo>
                    <a:pt x="206502" y="179070"/>
                  </a:lnTo>
                  <a:lnTo>
                    <a:pt x="206502" y="1638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571917" y="6072452"/>
              <a:ext cx="402087" cy="22733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012105" y="6071182"/>
              <a:ext cx="499878" cy="22860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840549" y="6072452"/>
              <a:ext cx="180596" cy="22733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605850" y="6072706"/>
              <a:ext cx="215648" cy="22707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25201" y="6086930"/>
              <a:ext cx="205234" cy="21260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3350748" y="6091377"/>
              <a:ext cx="266700" cy="237490"/>
            </a:xfrm>
            <a:custGeom>
              <a:avLst/>
              <a:gdLst/>
              <a:ahLst/>
              <a:cxnLst/>
              <a:rect l="l" t="t" r="r" b="b"/>
              <a:pathLst>
                <a:path w="266700" h="237489">
                  <a:moveTo>
                    <a:pt x="206502" y="163830"/>
                  </a:moveTo>
                  <a:lnTo>
                    <a:pt x="112268" y="163830"/>
                  </a:lnTo>
                  <a:lnTo>
                    <a:pt x="112268" y="104140"/>
                  </a:lnTo>
                  <a:lnTo>
                    <a:pt x="182372" y="104140"/>
                  </a:lnTo>
                  <a:lnTo>
                    <a:pt x="182372" y="87630"/>
                  </a:lnTo>
                  <a:lnTo>
                    <a:pt x="45212" y="87630"/>
                  </a:lnTo>
                  <a:lnTo>
                    <a:pt x="45212" y="1524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6670" y="0"/>
                  </a:lnTo>
                  <a:lnTo>
                    <a:pt x="26670" y="15240"/>
                  </a:lnTo>
                  <a:lnTo>
                    <a:pt x="26670" y="87630"/>
                  </a:lnTo>
                  <a:lnTo>
                    <a:pt x="26670" y="104140"/>
                  </a:lnTo>
                  <a:lnTo>
                    <a:pt x="93726" y="104140"/>
                  </a:lnTo>
                  <a:lnTo>
                    <a:pt x="93726" y="163830"/>
                  </a:lnTo>
                  <a:lnTo>
                    <a:pt x="0" y="163830"/>
                  </a:lnTo>
                  <a:lnTo>
                    <a:pt x="0" y="179070"/>
                  </a:lnTo>
                  <a:lnTo>
                    <a:pt x="206502" y="179070"/>
                  </a:lnTo>
                  <a:lnTo>
                    <a:pt x="206502" y="163830"/>
                  </a:lnTo>
                  <a:close/>
                </a:path>
                <a:path w="266700" h="237489">
                  <a:moveTo>
                    <a:pt x="266446" y="185813"/>
                  </a:moveTo>
                  <a:lnTo>
                    <a:pt x="265163" y="175044"/>
                  </a:lnTo>
                  <a:lnTo>
                    <a:pt x="261467" y="166979"/>
                  </a:lnTo>
                  <a:lnTo>
                    <a:pt x="255625" y="161912"/>
                  </a:lnTo>
                  <a:lnTo>
                    <a:pt x="247904" y="160159"/>
                  </a:lnTo>
                  <a:lnTo>
                    <a:pt x="239522" y="160159"/>
                  </a:lnTo>
                  <a:lnTo>
                    <a:pt x="231902" y="165747"/>
                  </a:lnTo>
                  <a:lnTo>
                    <a:pt x="231902" y="185051"/>
                  </a:lnTo>
                  <a:lnTo>
                    <a:pt x="239268" y="190385"/>
                  </a:lnTo>
                  <a:lnTo>
                    <a:pt x="249682" y="190385"/>
                  </a:lnTo>
                  <a:lnTo>
                    <a:pt x="250698" y="190131"/>
                  </a:lnTo>
                  <a:lnTo>
                    <a:pt x="248856" y="201053"/>
                  </a:lnTo>
                  <a:lnTo>
                    <a:pt x="243903" y="210540"/>
                  </a:lnTo>
                  <a:lnTo>
                    <a:pt x="236194" y="218452"/>
                  </a:lnTo>
                  <a:lnTo>
                    <a:pt x="226060" y="224675"/>
                  </a:lnTo>
                  <a:lnTo>
                    <a:pt x="231394" y="236867"/>
                  </a:lnTo>
                  <a:lnTo>
                    <a:pt x="245770" y="228206"/>
                  </a:lnTo>
                  <a:lnTo>
                    <a:pt x="256832" y="216573"/>
                  </a:lnTo>
                  <a:lnTo>
                    <a:pt x="263944" y="202323"/>
                  </a:lnTo>
                  <a:lnTo>
                    <a:pt x="266446" y="18581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701505" y="6072706"/>
              <a:ext cx="438155" cy="22707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217807" y="6072706"/>
              <a:ext cx="191264" cy="22707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448695" y="6072706"/>
              <a:ext cx="180342" cy="22377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34186" y="6072197"/>
              <a:ext cx="182628" cy="22758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958725" y="6088200"/>
              <a:ext cx="206250" cy="18161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875362" y="5217287"/>
              <a:ext cx="186184" cy="2275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05489" y="5217287"/>
              <a:ext cx="182628" cy="22733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2326214" y="5231777"/>
              <a:ext cx="513715" cy="212725"/>
            </a:xfrm>
            <a:custGeom>
              <a:avLst/>
              <a:gdLst/>
              <a:ahLst/>
              <a:cxnLst/>
              <a:rect l="l" t="t" r="r" b="b"/>
              <a:pathLst>
                <a:path w="513715" h="212725">
                  <a:moveTo>
                    <a:pt x="64262" y="115316"/>
                  </a:moveTo>
                  <a:lnTo>
                    <a:pt x="0" y="115316"/>
                  </a:lnTo>
                  <a:lnTo>
                    <a:pt x="0" y="131572"/>
                  </a:lnTo>
                  <a:lnTo>
                    <a:pt x="64262" y="131572"/>
                  </a:lnTo>
                  <a:lnTo>
                    <a:pt x="64262" y="115316"/>
                  </a:lnTo>
                  <a:close/>
                </a:path>
                <a:path w="513715" h="212725">
                  <a:moveTo>
                    <a:pt x="274320" y="80518"/>
                  </a:moveTo>
                  <a:lnTo>
                    <a:pt x="220383" y="58674"/>
                  </a:lnTo>
                  <a:lnTo>
                    <a:pt x="194818" y="17780"/>
                  </a:lnTo>
                  <a:lnTo>
                    <a:pt x="194818" y="15494"/>
                  </a:lnTo>
                  <a:lnTo>
                    <a:pt x="266954" y="15494"/>
                  </a:lnTo>
                  <a:lnTo>
                    <a:pt x="266954" y="0"/>
                  </a:lnTo>
                  <a:lnTo>
                    <a:pt x="101346" y="0"/>
                  </a:lnTo>
                  <a:lnTo>
                    <a:pt x="101346" y="15494"/>
                  </a:lnTo>
                  <a:lnTo>
                    <a:pt x="173990" y="15494"/>
                  </a:lnTo>
                  <a:lnTo>
                    <a:pt x="173990" y="17780"/>
                  </a:lnTo>
                  <a:lnTo>
                    <a:pt x="166890" y="39865"/>
                  </a:lnTo>
                  <a:lnTo>
                    <a:pt x="148399" y="58674"/>
                  </a:lnTo>
                  <a:lnTo>
                    <a:pt x="122770" y="72707"/>
                  </a:lnTo>
                  <a:lnTo>
                    <a:pt x="94234" y="80518"/>
                  </a:lnTo>
                  <a:lnTo>
                    <a:pt x="101346" y="95250"/>
                  </a:lnTo>
                  <a:lnTo>
                    <a:pt x="126746" y="88303"/>
                  </a:lnTo>
                  <a:lnTo>
                    <a:pt x="150456" y="76898"/>
                  </a:lnTo>
                  <a:lnTo>
                    <a:pt x="170319" y="61379"/>
                  </a:lnTo>
                  <a:lnTo>
                    <a:pt x="184150" y="42164"/>
                  </a:lnTo>
                  <a:lnTo>
                    <a:pt x="198132" y="61379"/>
                  </a:lnTo>
                  <a:lnTo>
                    <a:pt x="218059" y="76898"/>
                  </a:lnTo>
                  <a:lnTo>
                    <a:pt x="241795" y="88303"/>
                  </a:lnTo>
                  <a:lnTo>
                    <a:pt x="267208" y="95250"/>
                  </a:lnTo>
                  <a:lnTo>
                    <a:pt x="274320" y="80518"/>
                  </a:lnTo>
                  <a:close/>
                </a:path>
                <a:path w="513715" h="212725">
                  <a:moveTo>
                    <a:pt x="287020" y="115570"/>
                  </a:moveTo>
                  <a:lnTo>
                    <a:pt x="81788" y="115570"/>
                  </a:lnTo>
                  <a:lnTo>
                    <a:pt x="81788" y="131064"/>
                  </a:lnTo>
                  <a:lnTo>
                    <a:pt x="174752" y="131064"/>
                  </a:lnTo>
                  <a:lnTo>
                    <a:pt x="174752" y="212598"/>
                  </a:lnTo>
                  <a:lnTo>
                    <a:pt x="193294" y="212598"/>
                  </a:lnTo>
                  <a:lnTo>
                    <a:pt x="193294" y="131064"/>
                  </a:lnTo>
                  <a:lnTo>
                    <a:pt x="287020" y="131064"/>
                  </a:lnTo>
                  <a:lnTo>
                    <a:pt x="287020" y="115570"/>
                  </a:lnTo>
                  <a:close/>
                </a:path>
                <a:path w="513715" h="212725">
                  <a:moveTo>
                    <a:pt x="513588" y="168262"/>
                  </a:moveTo>
                  <a:lnTo>
                    <a:pt x="419608" y="168262"/>
                  </a:lnTo>
                  <a:lnTo>
                    <a:pt x="419608" y="125082"/>
                  </a:lnTo>
                  <a:lnTo>
                    <a:pt x="492760" y="125082"/>
                  </a:lnTo>
                  <a:lnTo>
                    <a:pt x="492760" y="109842"/>
                  </a:lnTo>
                  <a:lnTo>
                    <a:pt x="352044" y="109842"/>
                  </a:lnTo>
                  <a:lnTo>
                    <a:pt x="352044" y="70472"/>
                  </a:lnTo>
                  <a:lnTo>
                    <a:pt x="487426" y="70472"/>
                  </a:lnTo>
                  <a:lnTo>
                    <a:pt x="487426" y="55232"/>
                  </a:lnTo>
                  <a:lnTo>
                    <a:pt x="487426" y="18402"/>
                  </a:lnTo>
                  <a:lnTo>
                    <a:pt x="487426" y="3162"/>
                  </a:lnTo>
                  <a:lnTo>
                    <a:pt x="333248" y="3162"/>
                  </a:lnTo>
                  <a:lnTo>
                    <a:pt x="333248" y="18402"/>
                  </a:lnTo>
                  <a:lnTo>
                    <a:pt x="469392" y="18402"/>
                  </a:lnTo>
                  <a:lnTo>
                    <a:pt x="469392" y="55232"/>
                  </a:lnTo>
                  <a:lnTo>
                    <a:pt x="333756" y="55232"/>
                  </a:lnTo>
                  <a:lnTo>
                    <a:pt x="333756" y="70472"/>
                  </a:lnTo>
                  <a:lnTo>
                    <a:pt x="333756" y="109842"/>
                  </a:lnTo>
                  <a:lnTo>
                    <a:pt x="333756" y="125082"/>
                  </a:lnTo>
                  <a:lnTo>
                    <a:pt x="401066" y="125082"/>
                  </a:lnTo>
                  <a:lnTo>
                    <a:pt x="401066" y="168262"/>
                  </a:lnTo>
                  <a:lnTo>
                    <a:pt x="307594" y="168262"/>
                  </a:lnTo>
                  <a:lnTo>
                    <a:pt x="307594" y="184772"/>
                  </a:lnTo>
                  <a:lnTo>
                    <a:pt x="513588" y="184772"/>
                  </a:lnTo>
                  <a:lnTo>
                    <a:pt x="513588" y="16826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921216" y="5236845"/>
              <a:ext cx="114047" cy="19253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054568" y="5217541"/>
              <a:ext cx="194058" cy="22428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3278091" y="5312538"/>
              <a:ext cx="118745" cy="40640"/>
            </a:xfrm>
            <a:custGeom>
              <a:avLst/>
              <a:gdLst/>
              <a:ahLst/>
              <a:cxnLst/>
              <a:rect l="l" t="t" r="r" b="b"/>
              <a:pathLst>
                <a:path w="118744" h="40639">
                  <a:moveTo>
                    <a:pt x="84329" y="40132"/>
                  </a:moveTo>
                  <a:lnTo>
                    <a:pt x="69251" y="36322"/>
                  </a:lnTo>
                  <a:lnTo>
                    <a:pt x="56674" y="27940"/>
                  </a:lnTo>
                  <a:lnTo>
                    <a:pt x="45287" y="19558"/>
                  </a:lnTo>
                  <a:lnTo>
                    <a:pt x="33782" y="15748"/>
                  </a:lnTo>
                  <a:lnTo>
                    <a:pt x="27868" y="16736"/>
                  </a:lnTo>
                  <a:lnTo>
                    <a:pt x="22288" y="19843"/>
                  </a:lnTo>
                  <a:lnTo>
                    <a:pt x="16994" y="25285"/>
                  </a:lnTo>
                  <a:lnTo>
                    <a:pt x="11938" y="33274"/>
                  </a:lnTo>
                  <a:lnTo>
                    <a:pt x="0" y="25146"/>
                  </a:lnTo>
                  <a:lnTo>
                    <a:pt x="7858" y="13823"/>
                  </a:lnTo>
                  <a:lnTo>
                    <a:pt x="16383" y="6000"/>
                  </a:lnTo>
                  <a:lnTo>
                    <a:pt x="25289" y="1464"/>
                  </a:lnTo>
                  <a:lnTo>
                    <a:pt x="34290" y="0"/>
                  </a:lnTo>
                  <a:lnTo>
                    <a:pt x="49260" y="3810"/>
                  </a:lnTo>
                  <a:lnTo>
                    <a:pt x="61849" y="12192"/>
                  </a:lnTo>
                  <a:lnTo>
                    <a:pt x="73295" y="20574"/>
                  </a:lnTo>
                  <a:lnTo>
                    <a:pt x="84837" y="24384"/>
                  </a:lnTo>
                  <a:lnTo>
                    <a:pt x="90750" y="23435"/>
                  </a:lnTo>
                  <a:lnTo>
                    <a:pt x="96330" y="20415"/>
                  </a:lnTo>
                  <a:lnTo>
                    <a:pt x="101625" y="15061"/>
                  </a:lnTo>
                  <a:lnTo>
                    <a:pt x="106681" y="7112"/>
                  </a:lnTo>
                  <a:lnTo>
                    <a:pt x="118365" y="15494"/>
                  </a:lnTo>
                  <a:lnTo>
                    <a:pt x="110654" y="26523"/>
                  </a:lnTo>
                  <a:lnTo>
                    <a:pt x="102204" y="34195"/>
                  </a:lnTo>
                  <a:lnTo>
                    <a:pt x="93326" y="38675"/>
                  </a:lnTo>
                  <a:lnTo>
                    <a:pt x="84329" y="4013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53938" y="5240148"/>
              <a:ext cx="100077" cy="18593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422111" y="5240148"/>
              <a:ext cx="100077" cy="18593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676114" y="5217541"/>
              <a:ext cx="194058" cy="2242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963807" y="5217541"/>
              <a:ext cx="214632" cy="22707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201045" y="5217287"/>
              <a:ext cx="176786" cy="22758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2231776" y="3979125"/>
              <a:ext cx="1821814" cy="368935"/>
            </a:xfrm>
            <a:custGeom>
              <a:avLst/>
              <a:gdLst/>
              <a:ahLst/>
              <a:cxnLst/>
              <a:rect l="l" t="t" r="r" b="b"/>
              <a:pathLst>
                <a:path w="1821815" h="368935">
                  <a:moveTo>
                    <a:pt x="189001" y="108762"/>
                  </a:moveTo>
                  <a:lnTo>
                    <a:pt x="185521" y="70497"/>
                  </a:lnTo>
                  <a:lnTo>
                    <a:pt x="173634" y="46151"/>
                  </a:lnTo>
                  <a:lnTo>
                    <a:pt x="173316" y="45605"/>
                  </a:lnTo>
                  <a:lnTo>
                    <a:pt x="146583" y="22377"/>
                  </a:lnTo>
                  <a:lnTo>
                    <a:pt x="146583" y="86296"/>
                  </a:lnTo>
                  <a:lnTo>
                    <a:pt x="146583" y="106934"/>
                  </a:lnTo>
                  <a:lnTo>
                    <a:pt x="139827" y="126060"/>
                  </a:lnTo>
                  <a:lnTo>
                    <a:pt x="126695" y="140703"/>
                  </a:lnTo>
                  <a:lnTo>
                    <a:pt x="107188" y="149707"/>
                  </a:lnTo>
                  <a:lnTo>
                    <a:pt x="83553" y="149707"/>
                  </a:lnTo>
                  <a:lnTo>
                    <a:pt x="64414" y="142201"/>
                  </a:lnTo>
                  <a:lnTo>
                    <a:pt x="50533" y="128320"/>
                  </a:lnTo>
                  <a:lnTo>
                    <a:pt x="42278" y="108432"/>
                  </a:lnTo>
                  <a:lnTo>
                    <a:pt x="42278" y="87045"/>
                  </a:lnTo>
                  <a:lnTo>
                    <a:pt x="49403" y="69037"/>
                  </a:lnTo>
                  <a:lnTo>
                    <a:pt x="62915" y="54775"/>
                  </a:lnTo>
                  <a:lnTo>
                    <a:pt x="82423" y="46151"/>
                  </a:lnTo>
                  <a:lnTo>
                    <a:pt x="106438" y="46151"/>
                  </a:lnTo>
                  <a:lnTo>
                    <a:pt x="125577" y="54406"/>
                  </a:lnTo>
                  <a:lnTo>
                    <a:pt x="139077" y="67906"/>
                  </a:lnTo>
                  <a:lnTo>
                    <a:pt x="146583" y="86296"/>
                  </a:lnTo>
                  <a:lnTo>
                    <a:pt x="146583" y="22377"/>
                  </a:lnTo>
                  <a:lnTo>
                    <a:pt x="106565" y="10604"/>
                  </a:lnTo>
                  <a:lnTo>
                    <a:pt x="94805" y="10502"/>
                  </a:lnTo>
                  <a:lnTo>
                    <a:pt x="83045" y="10604"/>
                  </a:lnTo>
                  <a:lnTo>
                    <a:pt x="40944" y="23164"/>
                  </a:lnTo>
                  <a:lnTo>
                    <a:pt x="11633" y="51574"/>
                  </a:lnTo>
                  <a:lnTo>
                    <a:pt x="0" y="85051"/>
                  </a:lnTo>
                  <a:lnTo>
                    <a:pt x="0" y="108762"/>
                  </a:lnTo>
                  <a:lnTo>
                    <a:pt x="15925" y="149110"/>
                  </a:lnTo>
                  <a:lnTo>
                    <a:pt x="48234" y="175399"/>
                  </a:lnTo>
                  <a:lnTo>
                    <a:pt x="94805" y="185343"/>
                  </a:lnTo>
                  <a:lnTo>
                    <a:pt x="106578" y="185242"/>
                  </a:lnTo>
                  <a:lnTo>
                    <a:pt x="148666" y="171208"/>
                  </a:lnTo>
                  <a:lnTo>
                    <a:pt x="177901" y="141503"/>
                  </a:lnTo>
                  <a:lnTo>
                    <a:pt x="188417" y="115252"/>
                  </a:lnTo>
                  <a:lnTo>
                    <a:pt x="189001" y="108762"/>
                  </a:lnTo>
                  <a:close/>
                </a:path>
                <a:path w="1821815" h="368935">
                  <a:moveTo>
                    <a:pt x="287274" y="7886"/>
                  </a:moveTo>
                  <a:lnTo>
                    <a:pt x="245262" y="7886"/>
                  </a:lnTo>
                  <a:lnTo>
                    <a:pt x="245262" y="191350"/>
                  </a:lnTo>
                  <a:lnTo>
                    <a:pt x="282778" y="191350"/>
                  </a:lnTo>
                  <a:lnTo>
                    <a:pt x="287274" y="186842"/>
                  </a:lnTo>
                  <a:lnTo>
                    <a:pt x="287274" y="7886"/>
                  </a:lnTo>
                  <a:close/>
                </a:path>
                <a:path w="1821815" h="368935">
                  <a:moveTo>
                    <a:pt x="291782" y="333540"/>
                  </a:moveTo>
                  <a:lnTo>
                    <a:pt x="90309" y="333540"/>
                  </a:lnTo>
                  <a:lnTo>
                    <a:pt x="90309" y="305028"/>
                  </a:lnTo>
                  <a:lnTo>
                    <a:pt x="270776" y="305028"/>
                  </a:lnTo>
                  <a:lnTo>
                    <a:pt x="283908" y="293027"/>
                  </a:lnTo>
                  <a:lnTo>
                    <a:pt x="283908" y="209727"/>
                  </a:lnTo>
                  <a:lnTo>
                    <a:pt x="46786" y="209727"/>
                  </a:lnTo>
                  <a:lnTo>
                    <a:pt x="46786" y="244246"/>
                  </a:lnTo>
                  <a:lnTo>
                    <a:pt x="241503" y="244246"/>
                  </a:lnTo>
                  <a:lnTo>
                    <a:pt x="241503" y="271640"/>
                  </a:lnTo>
                  <a:lnTo>
                    <a:pt x="46786" y="271640"/>
                  </a:lnTo>
                  <a:lnTo>
                    <a:pt x="46786" y="345554"/>
                  </a:lnTo>
                  <a:lnTo>
                    <a:pt x="47142" y="358571"/>
                  </a:lnTo>
                  <a:lnTo>
                    <a:pt x="49644" y="365252"/>
                  </a:lnTo>
                  <a:lnTo>
                    <a:pt x="56438" y="367715"/>
                  </a:lnTo>
                  <a:lnTo>
                    <a:pt x="69672" y="368058"/>
                  </a:lnTo>
                  <a:lnTo>
                    <a:pt x="287274" y="368058"/>
                  </a:lnTo>
                  <a:lnTo>
                    <a:pt x="291782" y="363562"/>
                  </a:lnTo>
                  <a:lnTo>
                    <a:pt x="291782" y="333540"/>
                  </a:lnTo>
                  <a:close/>
                </a:path>
                <a:path w="1821815" h="368935">
                  <a:moveTo>
                    <a:pt x="632460" y="330174"/>
                  </a:moveTo>
                  <a:lnTo>
                    <a:pt x="425729" y="330174"/>
                  </a:lnTo>
                  <a:lnTo>
                    <a:pt x="423468" y="328295"/>
                  </a:lnTo>
                  <a:lnTo>
                    <a:pt x="423468" y="259638"/>
                  </a:lnTo>
                  <a:lnTo>
                    <a:pt x="381076" y="259638"/>
                  </a:lnTo>
                  <a:lnTo>
                    <a:pt x="381076" y="352310"/>
                  </a:lnTo>
                  <a:lnTo>
                    <a:pt x="394957" y="365442"/>
                  </a:lnTo>
                  <a:lnTo>
                    <a:pt x="627951" y="365442"/>
                  </a:lnTo>
                  <a:lnTo>
                    <a:pt x="632460" y="360934"/>
                  </a:lnTo>
                  <a:lnTo>
                    <a:pt x="632460" y="330174"/>
                  </a:lnTo>
                  <a:close/>
                </a:path>
                <a:path w="1821815" h="368935">
                  <a:moveTo>
                    <a:pt x="672604" y="201853"/>
                  </a:moveTo>
                  <a:lnTo>
                    <a:pt x="526275" y="201853"/>
                  </a:lnTo>
                  <a:lnTo>
                    <a:pt x="526275" y="166204"/>
                  </a:lnTo>
                  <a:lnTo>
                    <a:pt x="613321" y="166204"/>
                  </a:lnTo>
                  <a:lnTo>
                    <a:pt x="626821" y="153454"/>
                  </a:lnTo>
                  <a:lnTo>
                    <a:pt x="626821" y="132816"/>
                  </a:lnTo>
                  <a:lnTo>
                    <a:pt x="626821" y="88925"/>
                  </a:lnTo>
                  <a:lnTo>
                    <a:pt x="626821" y="54775"/>
                  </a:lnTo>
                  <a:lnTo>
                    <a:pt x="626821" y="9385"/>
                  </a:lnTo>
                  <a:lnTo>
                    <a:pt x="584428" y="9385"/>
                  </a:lnTo>
                  <a:lnTo>
                    <a:pt x="584428" y="54775"/>
                  </a:lnTo>
                  <a:lnTo>
                    <a:pt x="584428" y="88925"/>
                  </a:lnTo>
                  <a:lnTo>
                    <a:pt x="584428" y="132816"/>
                  </a:lnTo>
                  <a:lnTo>
                    <a:pt x="424980" y="132816"/>
                  </a:lnTo>
                  <a:lnTo>
                    <a:pt x="424980" y="88925"/>
                  </a:lnTo>
                  <a:lnTo>
                    <a:pt x="584428" y="88925"/>
                  </a:lnTo>
                  <a:lnTo>
                    <a:pt x="584428" y="54775"/>
                  </a:lnTo>
                  <a:lnTo>
                    <a:pt x="424980" y="54775"/>
                  </a:lnTo>
                  <a:lnTo>
                    <a:pt x="424980" y="9385"/>
                  </a:lnTo>
                  <a:lnTo>
                    <a:pt x="383705" y="9385"/>
                  </a:lnTo>
                  <a:lnTo>
                    <a:pt x="383705" y="153073"/>
                  </a:lnTo>
                  <a:lnTo>
                    <a:pt x="396455" y="166204"/>
                  </a:lnTo>
                  <a:lnTo>
                    <a:pt x="483501" y="166204"/>
                  </a:lnTo>
                  <a:lnTo>
                    <a:pt x="483501" y="201853"/>
                  </a:lnTo>
                  <a:lnTo>
                    <a:pt x="335305" y="201853"/>
                  </a:lnTo>
                  <a:lnTo>
                    <a:pt x="335305" y="237871"/>
                  </a:lnTo>
                  <a:lnTo>
                    <a:pt x="668096" y="237871"/>
                  </a:lnTo>
                  <a:lnTo>
                    <a:pt x="672604" y="233375"/>
                  </a:lnTo>
                  <a:lnTo>
                    <a:pt x="672604" y="201853"/>
                  </a:lnTo>
                  <a:close/>
                </a:path>
                <a:path w="1821815" h="368935">
                  <a:moveTo>
                    <a:pt x="905840" y="98145"/>
                  </a:moveTo>
                  <a:lnTo>
                    <a:pt x="893318" y="60896"/>
                  </a:lnTo>
                  <a:lnTo>
                    <a:pt x="887920" y="52527"/>
                  </a:lnTo>
                  <a:lnTo>
                    <a:pt x="884631" y="48780"/>
                  </a:lnTo>
                  <a:lnTo>
                    <a:pt x="876706" y="41465"/>
                  </a:lnTo>
                  <a:lnTo>
                    <a:pt x="868603" y="34315"/>
                  </a:lnTo>
                  <a:lnTo>
                    <a:pt x="866508" y="32816"/>
                  </a:lnTo>
                  <a:lnTo>
                    <a:pt x="866508" y="98145"/>
                  </a:lnTo>
                  <a:lnTo>
                    <a:pt x="866495" y="120345"/>
                  </a:lnTo>
                  <a:lnTo>
                    <a:pt x="838809" y="164338"/>
                  </a:lnTo>
                  <a:lnTo>
                    <a:pt x="816673" y="171462"/>
                  </a:lnTo>
                  <a:lnTo>
                    <a:pt x="793038" y="171462"/>
                  </a:lnTo>
                  <a:lnTo>
                    <a:pt x="753643" y="148577"/>
                  </a:lnTo>
                  <a:lnTo>
                    <a:pt x="743623" y="98793"/>
                  </a:lnTo>
                  <a:lnTo>
                    <a:pt x="752894" y="77660"/>
                  </a:lnTo>
                  <a:lnTo>
                    <a:pt x="769772" y="61912"/>
                  </a:lnTo>
                  <a:lnTo>
                    <a:pt x="792289" y="52527"/>
                  </a:lnTo>
                  <a:lnTo>
                    <a:pt x="818172" y="52527"/>
                  </a:lnTo>
                  <a:lnTo>
                    <a:pt x="840689" y="61163"/>
                  </a:lnTo>
                  <a:lnTo>
                    <a:pt x="857186" y="76542"/>
                  </a:lnTo>
                  <a:lnTo>
                    <a:pt x="866508" y="98145"/>
                  </a:lnTo>
                  <a:lnTo>
                    <a:pt x="866508" y="32816"/>
                  </a:lnTo>
                  <a:lnTo>
                    <a:pt x="826096" y="17310"/>
                  </a:lnTo>
                  <a:lnTo>
                    <a:pt x="805421" y="16510"/>
                  </a:lnTo>
                  <a:lnTo>
                    <a:pt x="792975" y="16611"/>
                  </a:lnTo>
                  <a:lnTo>
                    <a:pt x="754875" y="27355"/>
                  </a:lnTo>
                  <a:lnTo>
                    <a:pt x="720242" y="55435"/>
                  </a:lnTo>
                  <a:lnTo>
                    <a:pt x="704723" y="90512"/>
                  </a:lnTo>
                  <a:lnTo>
                    <a:pt x="703859" y="99047"/>
                  </a:lnTo>
                  <a:lnTo>
                    <a:pt x="703986" y="126276"/>
                  </a:lnTo>
                  <a:lnTo>
                    <a:pt x="716991" y="163004"/>
                  </a:lnTo>
                  <a:lnTo>
                    <a:pt x="748931" y="193649"/>
                  </a:lnTo>
                  <a:lnTo>
                    <a:pt x="785393" y="206311"/>
                  </a:lnTo>
                  <a:lnTo>
                    <a:pt x="805421" y="207111"/>
                  </a:lnTo>
                  <a:lnTo>
                    <a:pt x="817638" y="207010"/>
                  </a:lnTo>
                  <a:lnTo>
                    <a:pt x="855281" y="197446"/>
                  </a:lnTo>
                  <a:lnTo>
                    <a:pt x="888479" y="171462"/>
                  </a:lnTo>
                  <a:lnTo>
                    <a:pt x="904976" y="134366"/>
                  </a:lnTo>
                  <a:lnTo>
                    <a:pt x="905764" y="126276"/>
                  </a:lnTo>
                  <a:lnTo>
                    <a:pt x="905840" y="98145"/>
                  </a:lnTo>
                  <a:close/>
                </a:path>
                <a:path w="1821815" h="368935">
                  <a:moveTo>
                    <a:pt x="937856" y="242379"/>
                  </a:moveTo>
                  <a:lnTo>
                    <a:pt x="898537" y="249428"/>
                  </a:lnTo>
                  <a:lnTo>
                    <a:pt x="857046" y="253250"/>
                  </a:lnTo>
                  <a:lnTo>
                    <a:pt x="692861" y="254749"/>
                  </a:lnTo>
                  <a:lnTo>
                    <a:pt x="692861" y="290398"/>
                  </a:lnTo>
                  <a:lnTo>
                    <a:pt x="797166" y="290398"/>
                  </a:lnTo>
                  <a:lnTo>
                    <a:pt x="815009" y="290347"/>
                  </a:lnTo>
                  <a:lnTo>
                    <a:pt x="853325" y="289534"/>
                  </a:lnTo>
                  <a:lnTo>
                    <a:pt x="896569" y="286169"/>
                  </a:lnTo>
                  <a:lnTo>
                    <a:pt x="937856" y="277647"/>
                  </a:lnTo>
                  <a:lnTo>
                    <a:pt x="937856" y="242379"/>
                  </a:lnTo>
                  <a:close/>
                </a:path>
                <a:path w="1821815" h="368935">
                  <a:moveTo>
                    <a:pt x="996391" y="7886"/>
                  </a:moveTo>
                  <a:lnTo>
                    <a:pt x="953617" y="7886"/>
                  </a:lnTo>
                  <a:lnTo>
                    <a:pt x="953617" y="365061"/>
                  </a:lnTo>
                  <a:lnTo>
                    <a:pt x="991882" y="365061"/>
                  </a:lnTo>
                  <a:lnTo>
                    <a:pt x="996391" y="360553"/>
                  </a:lnTo>
                  <a:lnTo>
                    <a:pt x="996391" y="7886"/>
                  </a:lnTo>
                  <a:close/>
                </a:path>
                <a:path w="1821815" h="368935">
                  <a:moveTo>
                    <a:pt x="1322311" y="146456"/>
                  </a:moveTo>
                  <a:lnTo>
                    <a:pt x="1303578" y="111048"/>
                  </a:lnTo>
                  <a:lnTo>
                    <a:pt x="1281899" y="95732"/>
                  </a:lnTo>
                  <a:lnTo>
                    <a:pt x="1281899" y="147447"/>
                  </a:lnTo>
                  <a:lnTo>
                    <a:pt x="1281899" y="163207"/>
                  </a:lnTo>
                  <a:lnTo>
                    <a:pt x="1274013" y="175971"/>
                  </a:lnTo>
                  <a:lnTo>
                    <a:pt x="1260881" y="184975"/>
                  </a:lnTo>
                  <a:lnTo>
                    <a:pt x="1243253" y="189852"/>
                  </a:lnTo>
                  <a:lnTo>
                    <a:pt x="1233500" y="189852"/>
                  </a:lnTo>
                  <a:lnTo>
                    <a:pt x="1191920" y="174218"/>
                  </a:lnTo>
                  <a:lnTo>
                    <a:pt x="1186218" y="155333"/>
                  </a:lnTo>
                  <a:lnTo>
                    <a:pt x="1186434" y="145427"/>
                  </a:lnTo>
                  <a:lnTo>
                    <a:pt x="1221574" y="120205"/>
                  </a:lnTo>
                  <a:lnTo>
                    <a:pt x="1233500" y="120065"/>
                  </a:lnTo>
                  <a:lnTo>
                    <a:pt x="1243253" y="120065"/>
                  </a:lnTo>
                  <a:lnTo>
                    <a:pt x="1260881" y="125310"/>
                  </a:lnTo>
                  <a:lnTo>
                    <a:pt x="1274013" y="134315"/>
                  </a:lnTo>
                  <a:lnTo>
                    <a:pt x="1281899" y="147447"/>
                  </a:lnTo>
                  <a:lnTo>
                    <a:pt x="1281899" y="95732"/>
                  </a:lnTo>
                  <a:lnTo>
                    <a:pt x="1244422" y="86004"/>
                  </a:lnTo>
                  <a:lnTo>
                    <a:pt x="1233500" y="85915"/>
                  </a:lnTo>
                  <a:lnTo>
                    <a:pt x="1222616" y="86004"/>
                  </a:lnTo>
                  <a:lnTo>
                    <a:pt x="1183335" y="96939"/>
                  </a:lnTo>
                  <a:lnTo>
                    <a:pt x="1151623" y="127571"/>
                  </a:lnTo>
                  <a:lnTo>
                    <a:pt x="1144689" y="146456"/>
                  </a:lnTo>
                  <a:lnTo>
                    <a:pt x="1144689" y="164426"/>
                  </a:lnTo>
                  <a:lnTo>
                    <a:pt x="1163497" y="199821"/>
                  </a:lnTo>
                  <a:lnTo>
                    <a:pt x="1198981" y="219113"/>
                  </a:lnTo>
                  <a:lnTo>
                    <a:pt x="1233500" y="223989"/>
                  </a:lnTo>
                  <a:lnTo>
                    <a:pt x="1244384" y="223913"/>
                  </a:lnTo>
                  <a:lnTo>
                    <a:pt x="1283982" y="212966"/>
                  </a:lnTo>
                  <a:lnTo>
                    <a:pt x="1315478" y="182346"/>
                  </a:lnTo>
                  <a:lnTo>
                    <a:pt x="1322247" y="164426"/>
                  </a:lnTo>
                  <a:lnTo>
                    <a:pt x="1322311" y="146456"/>
                  </a:lnTo>
                  <a:close/>
                </a:path>
                <a:path w="1821815" h="368935">
                  <a:moveTo>
                    <a:pt x="1329918" y="41275"/>
                  </a:moveTo>
                  <a:lnTo>
                    <a:pt x="1254125" y="41275"/>
                  </a:lnTo>
                  <a:lnTo>
                    <a:pt x="1254125" y="0"/>
                  </a:lnTo>
                  <a:lnTo>
                    <a:pt x="1210602" y="0"/>
                  </a:lnTo>
                  <a:lnTo>
                    <a:pt x="1210602" y="41275"/>
                  </a:lnTo>
                  <a:lnTo>
                    <a:pt x="1135189" y="41275"/>
                  </a:lnTo>
                  <a:lnTo>
                    <a:pt x="1135189" y="75412"/>
                  </a:lnTo>
                  <a:lnTo>
                    <a:pt x="1329918" y="75412"/>
                  </a:lnTo>
                  <a:lnTo>
                    <a:pt x="1329918" y="41275"/>
                  </a:lnTo>
                  <a:close/>
                </a:path>
                <a:path w="1821815" h="368935">
                  <a:moveTo>
                    <a:pt x="1414716" y="258876"/>
                  </a:moveTo>
                  <a:lnTo>
                    <a:pt x="1401203" y="246126"/>
                  </a:lnTo>
                  <a:lnTo>
                    <a:pt x="1175715" y="246126"/>
                  </a:lnTo>
                  <a:lnTo>
                    <a:pt x="1175715" y="282143"/>
                  </a:lnTo>
                  <a:lnTo>
                    <a:pt x="1371942" y="282143"/>
                  </a:lnTo>
                  <a:lnTo>
                    <a:pt x="1371942" y="368808"/>
                  </a:lnTo>
                  <a:lnTo>
                    <a:pt x="1410208" y="368808"/>
                  </a:lnTo>
                  <a:lnTo>
                    <a:pt x="1414716" y="364312"/>
                  </a:lnTo>
                  <a:lnTo>
                    <a:pt x="1414716" y="258876"/>
                  </a:lnTo>
                  <a:close/>
                </a:path>
                <a:path w="1821815" h="368935">
                  <a:moveTo>
                    <a:pt x="1466113" y="101307"/>
                  </a:moveTo>
                  <a:lnTo>
                    <a:pt x="1412836" y="101307"/>
                  </a:lnTo>
                  <a:lnTo>
                    <a:pt x="1412836" y="7886"/>
                  </a:lnTo>
                  <a:lnTo>
                    <a:pt x="1370444" y="7886"/>
                  </a:lnTo>
                  <a:lnTo>
                    <a:pt x="1370444" y="226987"/>
                  </a:lnTo>
                  <a:lnTo>
                    <a:pt x="1408328" y="226987"/>
                  </a:lnTo>
                  <a:lnTo>
                    <a:pt x="1412836" y="222491"/>
                  </a:lnTo>
                  <a:lnTo>
                    <a:pt x="1412836" y="137325"/>
                  </a:lnTo>
                  <a:lnTo>
                    <a:pt x="1466113" y="137325"/>
                  </a:lnTo>
                  <a:lnTo>
                    <a:pt x="1466113" y="101307"/>
                  </a:lnTo>
                  <a:close/>
                </a:path>
                <a:path w="1821815" h="368935">
                  <a:moveTo>
                    <a:pt x="1780146" y="39027"/>
                  </a:moveTo>
                  <a:lnTo>
                    <a:pt x="1767014" y="25895"/>
                  </a:lnTo>
                  <a:lnTo>
                    <a:pt x="1525397" y="25895"/>
                  </a:lnTo>
                  <a:lnTo>
                    <a:pt x="1525397" y="61912"/>
                  </a:lnTo>
                  <a:lnTo>
                    <a:pt x="1737372" y="61912"/>
                  </a:lnTo>
                  <a:lnTo>
                    <a:pt x="1737334" y="121005"/>
                  </a:lnTo>
                  <a:lnTo>
                    <a:pt x="1732737" y="164985"/>
                  </a:lnTo>
                  <a:lnTo>
                    <a:pt x="1724266" y="206641"/>
                  </a:lnTo>
                  <a:lnTo>
                    <a:pt x="1712607" y="243878"/>
                  </a:lnTo>
                  <a:lnTo>
                    <a:pt x="1752752" y="243878"/>
                  </a:lnTo>
                  <a:lnTo>
                    <a:pt x="1766430" y="205155"/>
                  </a:lnTo>
                  <a:lnTo>
                    <a:pt x="1774177" y="166712"/>
                  </a:lnTo>
                  <a:lnTo>
                    <a:pt x="1779193" y="127685"/>
                  </a:lnTo>
                  <a:lnTo>
                    <a:pt x="1780108" y="113665"/>
                  </a:lnTo>
                  <a:lnTo>
                    <a:pt x="1780146" y="39027"/>
                  </a:lnTo>
                  <a:close/>
                </a:path>
                <a:path w="1821815" h="368935">
                  <a:moveTo>
                    <a:pt x="1821421" y="282892"/>
                  </a:moveTo>
                  <a:lnTo>
                    <a:pt x="1695348" y="282892"/>
                  </a:lnTo>
                  <a:lnTo>
                    <a:pt x="1695348" y="137693"/>
                  </a:lnTo>
                  <a:lnTo>
                    <a:pt x="1652587" y="137693"/>
                  </a:lnTo>
                  <a:lnTo>
                    <a:pt x="1652587" y="282892"/>
                  </a:lnTo>
                  <a:lnTo>
                    <a:pt x="1597431" y="282892"/>
                  </a:lnTo>
                  <a:lnTo>
                    <a:pt x="1597431" y="137693"/>
                  </a:lnTo>
                  <a:lnTo>
                    <a:pt x="1554657" y="137693"/>
                  </a:lnTo>
                  <a:lnTo>
                    <a:pt x="1554657" y="282892"/>
                  </a:lnTo>
                  <a:lnTo>
                    <a:pt x="1483372" y="282892"/>
                  </a:lnTo>
                  <a:lnTo>
                    <a:pt x="1483372" y="319290"/>
                  </a:lnTo>
                  <a:lnTo>
                    <a:pt x="1816912" y="319290"/>
                  </a:lnTo>
                  <a:lnTo>
                    <a:pt x="1821421" y="314782"/>
                  </a:lnTo>
                  <a:lnTo>
                    <a:pt x="1821421" y="28289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4967" y="7806403"/>
              <a:ext cx="205234" cy="17094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1284" y="7788369"/>
              <a:ext cx="205234" cy="22174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468109" y="7783035"/>
              <a:ext cx="185422" cy="22707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6575" y="7783035"/>
              <a:ext cx="187200" cy="22657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86447" y="7782781"/>
              <a:ext cx="182628" cy="22682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206659" y="7782534"/>
              <a:ext cx="267335" cy="227965"/>
            </a:xfrm>
            <a:custGeom>
              <a:avLst/>
              <a:gdLst/>
              <a:ahLst/>
              <a:cxnLst/>
              <a:rect l="l" t="t" r="r" b="b"/>
              <a:pathLst>
                <a:path w="267335" h="227965">
                  <a:moveTo>
                    <a:pt x="64262" y="130048"/>
                  </a:moveTo>
                  <a:lnTo>
                    <a:pt x="0" y="130048"/>
                  </a:lnTo>
                  <a:lnTo>
                    <a:pt x="0" y="146304"/>
                  </a:lnTo>
                  <a:lnTo>
                    <a:pt x="64262" y="146304"/>
                  </a:lnTo>
                  <a:lnTo>
                    <a:pt x="64262" y="130048"/>
                  </a:lnTo>
                  <a:close/>
                </a:path>
                <a:path w="267335" h="227965">
                  <a:moveTo>
                    <a:pt x="200914" y="95504"/>
                  </a:moveTo>
                  <a:lnTo>
                    <a:pt x="182626" y="95504"/>
                  </a:lnTo>
                  <a:lnTo>
                    <a:pt x="182626" y="157226"/>
                  </a:lnTo>
                  <a:lnTo>
                    <a:pt x="200914" y="157226"/>
                  </a:lnTo>
                  <a:lnTo>
                    <a:pt x="200914" y="95504"/>
                  </a:lnTo>
                  <a:close/>
                </a:path>
                <a:path w="267335" h="227965">
                  <a:moveTo>
                    <a:pt x="200914" y="19558"/>
                  </a:moveTo>
                  <a:lnTo>
                    <a:pt x="182626" y="19558"/>
                  </a:lnTo>
                  <a:lnTo>
                    <a:pt x="182626" y="80137"/>
                  </a:lnTo>
                  <a:lnTo>
                    <a:pt x="113284" y="80137"/>
                  </a:lnTo>
                  <a:lnTo>
                    <a:pt x="113284" y="19177"/>
                  </a:lnTo>
                  <a:lnTo>
                    <a:pt x="94996" y="19177"/>
                  </a:lnTo>
                  <a:lnTo>
                    <a:pt x="94996" y="80137"/>
                  </a:lnTo>
                  <a:lnTo>
                    <a:pt x="94996" y="95377"/>
                  </a:lnTo>
                  <a:lnTo>
                    <a:pt x="94996" y="157607"/>
                  </a:lnTo>
                  <a:lnTo>
                    <a:pt x="94996" y="172847"/>
                  </a:lnTo>
                  <a:lnTo>
                    <a:pt x="200914" y="172847"/>
                  </a:lnTo>
                  <a:lnTo>
                    <a:pt x="200914" y="157607"/>
                  </a:lnTo>
                  <a:lnTo>
                    <a:pt x="113284" y="157607"/>
                  </a:lnTo>
                  <a:lnTo>
                    <a:pt x="113284" y="95377"/>
                  </a:lnTo>
                  <a:lnTo>
                    <a:pt x="200914" y="95377"/>
                  </a:lnTo>
                  <a:lnTo>
                    <a:pt x="200914" y="80518"/>
                  </a:lnTo>
                  <a:lnTo>
                    <a:pt x="200914" y="80137"/>
                  </a:lnTo>
                  <a:lnTo>
                    <a:pt x="200914" y="19558"/>
                  </a:lnTo>
                  <a:close/>
                </a:path>
                <a:path w="267335" h="227965">
                  <a:moveTo>
                    <a:pt x="266966" y="0"/>
                  </a:moveTo>
                  <a:lnTo>
                    <a:pt x="248412" y="0"/>
                  </a:lnTo>
                  <a:lnTo>
                    <a:pt x="248412" y="227838"/>
                  </a:lnTo>
                  <a:lnTo>
                    <a:pt x="266966" y="227838"/>
                  </a:lnTo>
                  <a:lnTo>
                    <a:pt x="266966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4266" y="7806403"/>
              <a:ext cx="205234" cy="17094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741345" y="7783035"/>
              <a:ext cx="185422" cy="227078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032305" y="7793957"/>
              <a:ext cx="35560" cy="73025"/>
            </a:xfrm>
            <a:custGeom>
              <a:avLst/>
              <a:gdLst/>
              <a:ahLst/>
              <a:cxnLst/>
              <a:rect l="l" t="t" r="r" b="b"/>
              <a:pathLst>
                <a:path w="35560" h="73025">
                  <a:moveTo>
                    <a:pt x="24892" y="72644"/>
                  </a:moveTo>
                  <a:lnTo>
                    <a:pt x="16764" y="72644"/>
                  </a:lnTo>
                  <a:lnTo>
                    <a:pt x="9644" y="71093"/>
                  </a:lnTo>
                  <a:lnTo>
                    <a:pt x="4381" y="66517"/>
                  </a:lnTo>
                  <a:lnTo>
                    <a:pt x="1119" y="59035"/>
                  </a:lnTo>
                  <a:lnTo>
                    <a:pt x="0" y="48768"/>
                  </a:lnTo>
                  <a:lnTo>
                    <a:pt x="1916" y="33504"/>
                  </a:lnTo>
                  <a:lnTo>
                    <a:pt x="7524" y="20383"/>
                  </a:lnTo>
                  <a:lnTo>
                    <a:pt x="16609" y="9263"/>
                  </a:lnTo>
                  <a:lnTo>
                    <a:pt x="28956" y="0"/>
                  </a:lnTo>
                  <a:lnTo>
                    <a:pt x="35052" y="9906"/>
                  </a:lnTo>
                  <a:lnTo>
                    <a:pt x="26154" y="17204"/>
                  </a:lnTo>
                  <a:lnTo>
                    <a:pt x="19685" y="25051"/>
                  </a:lnTo>
                  <a:lnTo>
                    <a:pt x="15692" y="34088"/>
                  </a:lnTo>
                  <a:lnTo>
                    <a:pt x="14224" y="44958"/>
                  </a:lnTo>
                  <a:lnTo>
                    <a:pt x="14986" y="44704"/>
                  </a:lnTo>
                  <a:lnTo>
                    <a:pt x="23876" y="44704"/>
                  </a:lnTo>
                  <a:lnTo>
                    <a:pt x="30734" y="49530"/>
                  </a:lnTo>
                  <a:lnTo>
                    <a:pt x="30734" y="67310"/>
                  </a:lnTo>
                  <a:lnTo>
                    <a:pt x="24892" y="7264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89710" y="7783035"/>
              <a:ext cx="193550" cy="22657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14503" y="7783035"/>
              <a:ext cx="415803" cy="22707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772979" y="7793703"/>
              <a:ext cx="34925" cy="73025"/>
            </a:xfrm>
            <a:custGeom>
              <a:avLst/>
              <a:gdLst/>
              <a:ahLst/>
              <a:cxnLst/>
              <a:rect l="l" t="t" r="r" b="b"/>
              <a:pathLst>
                <a:path w="34925" h="73025">
                  <a:moveTo>
                    <a:pt x="6096" y="72898"/>
                  </a:moveTo>
                  <a:lnTo>
                    <a:pt x="0" y="62992"/>
                  </a:lnTo>
                  <a:lnTo>
                    <a:pt x="8858" y="55654"/>
                  </a:lnTo>
                  <a:lnTo>
                    <a:pt x="15240" y="47720"/>
                  </a:lnTo>
                  <a:lnTo>
                    <a:pt x="19145" y="38596"/>
                  </a:lnTo>
                  <a:lnTo>
                    <a:pt x="20574" y="27686"/>
                  </a:lnTo>
                  <a:lnTo>
                    <a:pt x="19812" y="27940"/>
                  </a:lnTo>
                  <a:lnTo>
                    <a:pt x="11176" y="27940"/>
                  </a:lnTo>
                  <a:lnTo>
                    <a:pt x="4318" y="23368"/>
                  </a:lnTo>
                  <a:lnTo>
                    <a:pt x="4318" y="5334"/>
                  </a:lnTo>
                  <a:lnTo>
                    <a:pt x="9906" y="0"/>
                  </a:lnTo>
                  <a:lnTo>
                    <a:pt x="18288" y="0"/>
                  </a:lnTo>
                  <a:lnTo>
                    <a:pt x="25154" y="1591"/>
                  </a:lnTo>
                  <a:lnTo>
                    <a:pt x="30353" y="6254"/>
                  </a:lnTo>
                  <a:lnTo>
                    <a:pt x="33647" y="13823"/>
                  </a:lnTo>
                  <a:lnTo>
                    <a:pt x="34798" y="24130"/>
                  </a:lnTo>
                  <a:lnTo>
                    <a:pt x="32921" y="39394"/>
                  </a:lnTo>
                  <a:lnTo>
                    <a:pt x="27400" y="52515"/>
                  </a:lnTo>
                  <a:lnTo>
                    <a:pt x="18403" y="63635"/>
                  </a:lnTo>
                  <a:lnTo>
                    <a:pt x="6096" y="7289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33177" y="7783035"/>
              <a:ext cx="189486" cy="22707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121616" y="7782788"/>
              <a:ext cx="655955" cy="227329"/>
            </a:xfrm>
            <a:custGeom>
              <a:avLst/>
              <a:gdLst/>
              <a:ahLst/>
              <a:cxnLst/>
              <a:rect l="l" t="t" r="r" b="b"/>
              <a:pathLst>
                <a:path w="655954" h="227329">
                  <a:moveTo>
                    <a:pt x="113792" y="24638"/>
                  </a:moveTo>
                  <a:lnTo>
                    <a:pt x="10414" y="24638"/>
                  </a:lnTo>
                  <a:lnTo>
                    <a:pt x="10414" y="40132"/>
                  </a:lnTo>
                  <a:lnTo>
                    <a:pt x="95250" y="40132"/>
                  </a:lnTo>
                  <a:lnTo>
                    <a:pt x="86842" y="79044"/>
                  </a:lnTo>
                  <a:lnTo>
                    <a:pt x="68110" y="113855"/>
                  </a:lnTo>
                  <a:lnTo>
                    <a:pt x="39141" y="144005"/>
                  </a:lnTo>
                  <a:lnTo>
                    <a:pt x="0" y="168910"/>
                  </a:lnTo>
                  <a:lnTo>
                    <a:pt x="10414" y="183642"/>
                  </a:lnTo>
                  <a:lnTo>
                    <a:pt x="57327" y="152374"/>
                  </a:lnTo>
                  <a:lnTo>
                    <a:pt x="89446" y="114427"/>
                  </a:lnTo>
                  <a:lnTo>
                    <a:pt x="107899" y="71335"/>
                  </a:lnTo>
                  <a:lnTo>
                    <a:pt x="113792" y="24638"/>
                  </a:lnTo>
                  <a:close/>
                </a:path>
                <a:path w="655954" h="227329">
                  <a:moveTo>
                    <a:pt x="209308" y="93218"/>
                  </a:moveTo>
                  <a:lnTo>
                    <a:pt x="171958" y="93218"/>
                  </a:lnTo>
                  <a:lnTo>
                    <a:pt x="171958" y="0"/>
                  </a:lnTo>
                  <a:lnTo>
                    <a:pt x="153416" y="0"/>
                  </a:lnTo>
                  <a:lnTo>
                    <a:pt x="153416" y="227076"/>
                  </a:lnTo>
                  <a:lnTo>
                    <a:pt x="171958" y="227076"/>
                  </a:lnTo>
                  <a:lnTo>
                    <a:pt x="171958" y="108712"/>
                  </a:lnTo>
                  <a:lnTo>
                    <a:pt x="209308" y="108712"/>
                  </a:lnTo>
                  <a:lnTo>
                    <a:pt x="209308" y="93218"/>
                  </a:lnTo>
                  <a:close/>
                </a:path>
                <a:path w="655954" h="227329">
                  <a:moveTo>
                    <a:pt x="291350" y="14478"/>
                  </a:moveTo>
                  <a:lnTo>
                    <a:pt x="231152" y="14478"/>
                  </a:lnTo>
                  <a:lnTo>
                    <a:pt x="231152" y="29718"/>
                  </a:lnTo>
                  <a:lnTo>
                    <a:pt x="273570" y="29718"/>
                  </a:lnTo>
                  <a:lnTo>
                    <a:pt x="269074" y="52374"/>
                  </a:lnTo>
                  <a:lnTo>
                    <a:pt x="259981" y="71691"/>
                  </a:lnTo>
                  <a:lnTo>
                    <a:pt x="245922" y="88442"/>
                  </a:lnTo>
                  <a:lnTo>
                    <a:pt x="226580" y="103378"/>
                  </a:lnTo>
                  <a:lnTo>
                    <a:pt x="238772" y="115316"/>
                  </a:lnTo>
                  <a:lnTo>
                    <a:pt x="262737" y="95135"/>
                  </a:lnTo>
                  <a:lnTo>
                    <a:pt x="279057" y="72136"/>
                  </a:lnTo>
                  <a:lnTo>
                    <a:pt x="288378" y="45516"/>
                  </a:lnTo>
                  <a:lnTo>
                    <a:pt x="291350" y="14478"/>
                  </a:lnTo>
                  <a:close/>
                </a:path>
                <a:path w="655954" h="227329">
                  <a:moveTo>
                    <a:pt x="354596" y="14478"/>
                  </a:moveTo>
                  <a:lnTo>
                    <a:pt x="300240" y="14478"/>
                  </a:lnTo>
                  <a:lnTo>
                    <a:pt x="300240" y="29718"/>
                  </a:lnTo>
                  <a:lnTo>
                    <a:pt x="336816" y="29718"/>
                  </a:lnTo>
                  <a:lnTo>
                    <a:pt x="332841" y="54749"/>
                  </a:lnTo>
                  <a:lnTo>
                    <a:pt x="324307" y="77152"/>
                  </a:lnTo>
                  <a:lnTo>
                    <a:pt x="310527" y="97370"/>
                  </a:lnTo>
                  <a:lnTo>
                    <a:pt x="290842" y="115824"/>
                  </a:lnTo>
                  <a:lnTo>
                    <a:pt x="304304" y="126746"/>
                  </a:lnTo>
                  <a:lnTo>
                    <a:pt x="327914" y="102920"/>
                  </a:lnTo>
                  <a:lnTo>
                    <a:pt x="343446" y="76327"/>
                  </a:lnTo>
                  <a:lnTo>
                    <a:pt x="351980" y="46875"/>
                  </a:lnTo>
                  <a:lnTo>
                    <a:pt x="354596" y="14478"/>
                  </a:lnTo>
                  <a:close/>
                </a:path>
                <a:path w="655954" h="227329">
                  <a:moveTo>
                    <a:pt x="399808" y="134874"/>
                  </a:moveTo>
                  <a:lnTo>
                    <a:pt x="381520" y="134874"/>
                  </a:lnTo>
                  <a:lnTo>
                    <a:pt x="381520" y="164084"/>
                  </a:lnTo>
                  <a:lnTo>
                    <a:pt x="381520" y="179070"/>
                  </a:lnTo>
                  <a:lnTo>
                    <a:pt x="381520" y="209042"/>
                  </a:lnTo>
                  <a:lnTo>
                    <a:pt x="276110" y="209042"/>
                  </a:lnTo>
                  <a:lnTo>
                    <a:pt x="276110" y="179070"/>
                  </a:lnTo>
                  <a:lnTo>
                    <a:pt x="381520" y="179070"/>
                  </a:lnTo>
                  <a:lnTo>
                    <a:pt x="381520" y="164084"/>
                  </a:lnTo>
                  <a:lnTo>
                    <a:pt x="276110" y="164084"/>
                  </a:lnTo>
                  <a:lnTo>
                    <a:pt x="276110" y="134874"/>
                  </a:lnTo>
                  <a:lnTo>
                    <a:pt x="257822" y="134874"/>
                  </a:lnTo>
                  <a:lnTo>
                    <a:pt x="257822" y="224282"/>
                  </a:lnTo>
                  <a:lnTo>
                    <a:pt x="399808" y="224282"/>
                  </a:lnTo>
                  <a:lnTo>
                    <a:pt x="399808" y="209042"/>
                  </a:lnTo>
                  <a:lnTo>
                    <a:pt x="399808" y="179070"/>
                  </a:lnTo>
                  <a:lnTo>
                    <a:pt x="399808" y="164084"/>
                  </a:lnTo>
                  <a:lnTo>
                    <a:pt x="399808" y="134874"/>
                  </a:lnTo>
                  <a:close/>
                </a:path>
                <a:path w="655954" h="227329">
                  <a:moveTo>
                    <a:pt x="433844" y="52832"/>
                  </a:moveTo>
                  <a:lnTo>
                    <a:pt x="399808" y="52832"/>
                  </a:lnTo>
                  <a:lnTo>
                    <a:pt x="399808" y="0"/>
                  </a:lnTo>
                  <a:lnTo>
                    <a:pt x="381266" y="0"/>
                  </a:lnTo>
                  <a:lnTo>
                    <a:pt x="381266" y="123190"/>
                  </a:lnTo>
                  <a:lnTo>
                    <a:pt x="399808" y="123190"/>
                  </a:lnTo>
                  <a:lnTo>
                    <a:pt x="399808" y="68326"/>
                  </a:lnTo>
                  <a:lnTo>
                    <a:pt x="433844" y="68326"/>
                  </a:lnTo>
                  <a:lnTo>
                    <a:pt x="433844" y="52832"/>
                  </a:lnTo>
                  <a:close/>
                </a:path>
                <a:path w="655954" h="227329">
                  <a:moveTo>
                    <a:pt x="630186" y="23622"/>
                  </a:moveTo>
                  <a:lnTo>
                    <a:pt x="472452" y="23622"/>
                  </a:lnTo>
                  <a:lnTo>
                    <a:pt x="472452" y="39116"/>
                  </a:lnTo>
                  <a:lnTo>
                    <a:pt x="611644" y="39116"/>
                  </a:lnTo>
                  <a:lnTo>
                    <a:pt x="611644" y="46482"/>
                  </a:lnTo>
                  <a:lnTo>
                    <a:pt x="611517" y="67678"/>
                  </a:lnTo>
                  <a:lnTo>
                    <a:pt x="610590" y="91287"/>
                  </a:lnTo>
                  <a:lnTo>
                    <a:pt x="608101" y="117881"/>
                  </a:lnTo>
                  <a:lnTo>
                    <a:pt x="603262" y="148082"/>
                  </a:lnTo>
                  <a:lnTo>
                    <a:pt x="621804" y="150622"/>
                  </a:lnTo>
                  <a:lnTo>
                    <a:pt x="626643" y="119164"/>
                  </a:lnTo>
                  <a:lnTo>
                    <a:pt x="629132" y="91986"/>
                  </a:lnTo>
                  <a:lnTo>
                    <a:pt x="630059" y="68072"/>
                  </a:lnTo>
                  <a:lnTo>
                    <a:pt x="630186" y="46482"/>
                  </a:lnTo>
                  <a:lnTo>
                    <a:pt x="630186" y="23622"/>
                  </a:lnTo>
                  <a:close/>
                </a:path>
                <a:path w="655954" h="227329">
                  <a:moveTo>
                    <a:pt x="655586" y="179070"/>
                  </a:moveTo>
                  <a:lnTo>
                    <a:pt x="549922" y="179070"/>
                  </a:lnTo>
                  <a:lnTo>
                    <a:pt x="549922" y="97282"/>
                  </a:lnTo>
                  <a:lnTo>
                    <a:pt x="531380" y="97282"/>
                  </a:lnTo>
                  <a:lnTo>
                    <a:pt x="531380" y="179070"/>
                  </a:lnTo>
                  <a:lnTo>
                    <a:pt x="450354" y="179070"/>
                  </a:lnTo>
                  <a:lnTo>
                    <a:pt x="450354" y="194564"/>
                  </a:lnTo>
                  <a:lnTo>
                    <a:pt x="655586" y="194564"/>
                  </a:lnTo>
                  <a:lnTo>
                    <a:pt x="655586" y="1790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59753" y="7782781"/>
              <a:ext cx="432821" cy="22453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040113" y="6938924"/>
              <a:ext cx="152400" cy="78740"/>
            </a:xfrm>
            <a:custGeom>
              <a:avLst/>
              <a:gdLst/>
              <a:ahLst/>
              <a:cxnLst/>
              <a:rect l="l" t="t" r="r" b="b"/>
              <a:pathLst>
                <a:path w="152400" h="78740">
                  <a:moveTo>
                    <a:pt x="1524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63500"/>
                  </a:lnTo>
                  <a:lnTo>
                    <a:pt x="0" y="78740"/>
                  </a:lnTo>
                  <a:lnTo>
                    <a:pt x="152400" y="78740"/>
                  </a:lnTo>
                  <a:lnTo>
                    <a:pt x="152400" y="63500"/>
                  </a:lnTo>
                  <a:lnTo>
                    <a:pt x="18288" y="63500"/>
                  </a:lnTo>
                  <a:lnTo>
                    <a:pt x="18288" y="15240"/>
                  </a:lnTo>
                  <a:lnTo>
                    <a:pt x="134366" y="15240"/>
                  </a:lnTo>
                  <a:lnTo>
                    <a:pt x="134366" y="63373"/>
                  </a:lnTo>
                  <a:lnTo>
                    <a:pt x="152400" y="63373"/>
                  </a:lnTo>
                  <a:lnTo>
                    <a:pt x="152400" y="15240"/>
                  </a:lnTo>
                  <a:lnTo>
                    <a:pt x="152400" y="1485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013193" y="6927870"/>
              <a:ext cx="437139" cy="22707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37877" y="6927617"/>
              <a:ext cx="176786" cy="22758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768763" y="6927620"/>
              <a:ext cx="172085" cy="227965"/>
            </a:xfrm>
            <a:custGeom>
              <a:avLst/>
              <a:gdLst/>
              <a:ahLst/>
              <a:cxnLst/>
              <a:rect l="l" t="t" r="r" b="b"/>
              <a:pathLst>
                <a:path w="172085" h="227965">
                  <a:moveTo>
                    <a:pt x="103632" y="22733"/>
                  </a:moveTo>
                  <a:lnTo>
                    <a:pt x="0" y="22733"/>
                  </a:lnTo>
                  <a:lnTo>
                    <a:pt x="0" y="37973"/>
                  </a:lnTo>
                  <a:lnTo>
                    <a:pt x="0" y="154813"/>
                  </a:lnTo>
                  <a:lnTo>
                    <a:pt x="0" y="170053"/>
                  </a:lnTo>
                  <a:lnTo>
                    <a:pt x="103632" y="170053"/>
                  </a:lnTo>
                  <a:lnTo>
                    <a:pt x="103632" y="154813"/>
                  </a:lnTo>
                  <a:lnTo>
                    <a:pt x="18034" y="154813"/>
                  </a:lnTo>
                  <a:lnTo>
                    <a:pt x="18034" y="37973"/>
                  </a:lnTo>
                  <a:lnTo>
                    <a:pt x="85344" y="37973"/>
                  </a:lnTo>
                  <a:lnTo>
                    <a:pt x="85344" y="154432"/>
                  </a:lnTo>
                  <a:lnTo>
                    <a:pt x="103632" y="154432"/>
                  </a:lnTo>
                  <a:lnTo>
                    <a:pt x="103632" y="37973"/>
                  </a:lnTo>
                  <a:lnTo>
                    <a:pt x="103632" y="37846"/>
                  </a:lnTo>
                  <a:lnTo>
                    <a:pt x="103632" y="22733"/>
                  </a:lnTo>
                  <a:close/>
                </a:path>
                <a:path w="172085" h="227965">
                  <a:moveTo>
                    <a:pt x="171958" y="0"/>
                  </a:moveTo>
                  <a:lnTo>
                    <a:pt x="153416" y="0"/>
                  </a:lnTo>
                  <a:lnTo>
                    <a:pt x="153416" y="227584"/>
                  </a:lnTo>
                  <a:lnTo>
                    <a:pt x="171958" y="227584"/>
                  </a:lnTo>
                  <a:lnTo>
                    <a:pt x="171958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81875" y="6927870"/>
              <a:ext cx="184914" cy="22682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205398" y="7057412"/>
              <a:ext cx="64769" cy="16510"/>
            </a:xfrm>
            <a:custGeom>
              <a:avLst/>
              <a:gdLst/>
              <a:ahLst/>
              <a:cxnLst/>
              <a:rect l="l" t="t" r="r" b="b"/>
              <a:pathLst>
                <a:path w="64770" h="16509">
                  <a:moveTo>
                    <a:pt x="64262" y="16256"/>
                  </a:moveTo>
                  <a:lnTo>
                    <a:pt x="0" y="16256"/>
                  </a:lnTo>
                  <a:lnTo>
                    <a:pt x="0" y="0"/>
                  </a:lnTo>
                  <a:lnTo>
                    <a:pt x="64262" y="0"/>
                  </a:lnTo>
                  <a:lnTo>
                    <a:pt x="64262" y="1625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290743" y="6928124"/>
              <a:ext cx="189232" cy="22174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16044" y="6927870"/>
              <a:ext cx="189486" cy="22707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44647" y="6928124"/>
              <a:ext cx="187454" cy="22174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029270" y="6939300"/>
              <a:ext cx="204472" cy="21514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258635" y="6928124"/>
              <a:ext cx="189232" cy="221744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5480634" y="7106689"/>
              <a:ext cx="40640" cy="76835"/>
            </a:xfrm>
            <a:custGeom>
              <a:avLst/>
              <a:gdLst/>
              <a:ahLst/>
              <a:cxnLst/>
              <a:rect l="l" t="t" r="r" b="b"/>
              <a:pathLst>
                <a:path w="40639" h="76834">
                  <a:moveTo>
                    <a:pt x="5334" y="76708"/>
                  </a:moveTo>
                  <a:lnTo>
                    <a:pt x="0" y="64516"/>
                  </a:lnTo>
                  <a:lnTo>
                    <a:pt x="10136" y="58297"/>
                  </a:lnTo>
                  <a:lnTo>
                    <a:pt x="17843" y="50387"/>
                  </a:lnTo>
                  <a:lnTo>
                    <a:pt x="22788" y="40906"/>
                  </a:lnTo>
                  <a:lnTo>
                    <a:pt x="24638" y="29972"/>
                  </a:lnTo>
                  <a:lnTo>
                    <a:pt x="23622" y="30226"/>
                  </a:lnTo>
                  <a:lnTo>
                    <a:pt x="13208" y="30226"/>
                  </a:lnTo>
                  <a:lnTo>
                    <a:pt x="5842" y="24892"/>
                  </a:lnTo>
                  <a:lnTo>
                    <a:pt x="5842" y="5588"/>
                  </a:lnTo>
                  <a:lnTo>
                    <a:pt x="13462" y="0"/>
                  </a:lnTo>
                  <a:lnTo>
                    <a:pt x="21844" y="0"/>
                  </a:lnTo>
                  <a:lnTo>
                    <a:pt x="29563" y="1758"/>
                  </a:lnTo>
                  <a:lnTo>
                    <a:pt x="35401" y="6826"/>
                  </a:lnTo>
                  <a:lnTo>
                    <a:pt x="39096" y="14894"/>
                  </a:lnTo>
                  <a:lnTo>
                    <a:pt x="40386" y="25654"/>
                  </a:lnTo>
                  <a:lnTo>
                    <a:pt x="37874" y="42168"/>
                  </a:lnTo>
                  <a:lnTo>
                    <a:pt x="30766" y="56420"/>
                  </a:lnTo>
                  <a:lnTo>
                    <a:pt x="19705" y="68053"/>
                  </a:lnTo>
                  <a:lnTo>
                    <a:pt x="5334" y="7670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605320" y="6937014"/>
              <a:ext cx="205742" cy="21793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42051" y="6927870"/>
              <a:ext cx="176532" cy="22657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063034" y="6928124"/>
              <a:ext cx="187454" cy="22174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347435" y="6927617"/>
              <a:ext cx="185676" cy="22403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574514" y="6927362"/>
              <a:ext cx="182628" cy="22784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863306" y="6927870"/>
              <a:ext cx="431551" cy="22657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62373" y="6086930"/>
              <a:ext cx="205234" cy="21260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687927" y="6091377"/>
              <a:ext cx="207010" cy="179070"/>
            </a:xfrm>
            <a:custGeom>
              <a:avLst/>
              <a:gdLst/>
              <a:ahLst/>
              <a:cxnLst/>
              <a:rect l="l" t="t" r="r" b="b"/>
              <a:pathLst>
                <a:path w="207010" h="179070">
                  <a:moveTo>
                    <a:pt x="206502" y="163830"/>
                  </a:moveTo>
                  <a:lnTo>
                    <a:pt x="112268" y="163830"/>
                  </a:lnTo>
                  <a:lnTo>
                    <a:pt x="112268" y="104140"/>
                  </a:lnTo>
                  <a:lnTo>
                    <a:pt x="182372" y="104140"/>
                  </a:lnTo>
                  <a:lnTo>
                    <a:pt x="182372" y="87630"/>
                  </a:lnTo>
                  <a:lnTo>
                    <a:pt x="45212" y="87630"/>
                  </a:lnTo>
                  <a:lnTo>
                    <a:pt x="45212" y="1524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6670" y="0"/>
                  </a:lnTo>
                  <a:lnTo>
                    <a:pt x="26670" y="15240"/>
                  </a:lnTo>
                  <a:lnTo>
                    <a:pt x="26670" y="87630"/>
                  </a:lnTo>
                  <a:lnTo>
                    <a:pt x="26670" y="104140"/>
                  </a:lnTo>
                  <a:lnTo>
                    <a:pt x="93726" y="104140"/>
                  </a:lnTo>
                  <a:lnTo>
                    <a:pt x="93726" y="163830"/>
                  </a:lnTo>
                  <a:lnTo>
                    <a:pt x="0" y="163830"/>
                  </a:lnTo>
                  <a:lnTo>
                    <a:pt x="0" y="179070"/>
                  </a:lnTo>
                  <a:lnTo>
                    <a:pt x="206502" y="179070"/>
                  </a:lnTo>
                  <a:lnTo>
                    <a:pt x="206502" y="1638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87565" y="6072452"/>
              <a:ext cx="402087" cy="22733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427740" y="6072708"/>
              <a:ext cx="520065" cy="227329"/>
            </a:xfrm>
            <a:custGeom>
              <a:avLst/>
              <a:gdLst/>
              <a:ahLst/>
              <a:cxnLst/>
              <a:rect l="l" t="t" r="r" b="b"/>
              <a:pathLst>
                <a:path w="520064" h="227329">
                  <a:moveTo>
                    <a:pt x="64274" y="129540"/>
                  </a:moveTo>
                  <a:lnTo>
                    <a:pt x="0" y="129540"/>
                  </a:lnTo>
                  <a:lnTo>
                    <a:pt x="0" y="145796"/>
                  </a:lnTo>
                  <a:lnTo>
                    <a:pt x="64274" y="145796"/>
                  </a:lnTo>
                  <a:lnTo>
                    <a:pt x="64274" y="129540"/>
                  </a:lnTo>
                  <a:close/>
                </a:path>
                <a:path w="520064" h="227329">
                  <a:moveTo>
                    <a:pt x="261632" y="23368"/>
                  </a:moveTo>
                  <a:lnTo>
                    <a:pt x="103136" y="23368"/>
                  </a:lnTo>
                  <a:lnTo>
                    <a:pt x="103136" y="38862"/>
                  </a:lnTo>
                  <a:lnTo>
                    <a:pt x="243344" y="38862"/>
                  </a:lnTo>
                  <a:lnTo>
                    <a:pt x="243344" y="48768"/>
                  </a:lnTo>
                  <a:lnTo>
                    <a:pt x="243217" y="70599"/>
                  </a:lnTo>
                  <a:lnTo>
                    <a:pt x="242328" y="93599"/>
                  </a:lnTo>
                  <a:lnTo>
                    <a:pt x="239915" y="118706"/>
                  </a:lnTo>
                  <a:lnTo>
                    <a:pt x="235216" y="146812"/>
                  </a:lnTo>
                  <a:lnTo>
                    <a:pt x="253758" y="148844"/>
                  </a:lnTo>
                  <a:lnTo>
                    <a:pt x="258305" y="119888"/>
                  </a:lnTo>
                  <a:lnTo>
                    <a:pt x="260642" y="94335"/>
                  </a:lnTo>
                  <a:lnTo>
                    <a:pt x="261505" y="71018"/>
                  </a:lnTo>
                  <a:lnTo>
                    <a:pt x="261632" y="23368"/>
                  </a:lnTo>
                  <a:close/>
                </a:path>
                <a:path w="520064" h="227329">
                  <a:moveTo>
                    <a:pt x="286778" y="178828"/>
                  </a:moveTo>
                  <a:lnTo>
                    <a:pt x="207784" y="178828"/>
                  </a:lnTo>
                  <a:lnTo>
                    <a:pt x="207784" y="103124"/>
                  </a:lnTo>
                  <a:lnTo>
                    <a:pt x="189496" y="103124"/>
                  </a:lnTo>
                  <a:lnTo>
                    <a:pt x="189496" y="178828"/>
                  </a:lnTo>
                  <a:lnTo>
                    <a:pt x="151650" y="178828"/>
                  </a:lnTo>
                  <a:lnTo>
                    <a:pt x="151650" y="103124"/>
                  </a:lnTo>
                  <a:lnTo>
                    <a:pt x="133362" y="103124"/>
                  </a:lnTo>
                  <a:lnTo>
                    <a:pt x="133362" y="178828"/>
                  </a:lnTo>
                  <a:lnTo>
                    <a:pt x="81546" y="178828"/>
                  </a:lnTo>
                  <a:lnTo>
                    <a:pt x="81546" y="194322"/>
                  </a:lnTo>
                  <a:lnTo>
                    <a:pt x="286778" y="194322"/>
                  </a:lnTo>
                  <a:lnTo>
                    <a:pt x="286778" y="178828"/>
                  </a:lnTo>
                  <a:close/>
                </a:path>
                <a:path w="520064" h="227329">
                  <a:moveTo>
                    <a:pt x="441210" y="159004"/>
                  </a:moveTo>
                  <a:lnTo>
                    <a:pt x="418757" y="142811"/>
                  </a:lnTo>
                  <a:lnTo>
                    <a:pt x="400062" y="119570"/>
                  </a:lnTo>
                  <a:lnTo>
                    <a:pt x="391541" y="101092"/>
                  </a:lnTo>
                  <a:lnTo>
                    <a:pt x="387273" y="91859"/>
                  </a:lnTo>
                  <a:lnTo>
                    <a:pt x="382536" y="62230"/>
                  </a:lnTo>
                  <a:lnTo>
                    <a:pt x="382536" y="20066"/>
                  </a:lnTo>
                  <a:lnTo>
                    <a:pt x="364248" y="20066"/>
                  </a:lnTo>
                  <a:lnTo>
                    <a:pt x="364248" y="62230"/>
                  </a:lnTo>
                  <a:lnTo>
                    <a:pt x="359460" y="93103"/>
                  </a:lnTo>
                  <a:lnTo>
                    <a:pt x="346557" y="122110"/>
                  </a:lnTo>
                  <a:lnTo>
                    <a:pt x="327710" y="146456"/>
                  </a:lnTo>
                  <a:lnTo>
                    <a:pt x="305066" y="163334"/>
                  </a:lnTo>
                  <a:lnTo>
                    <a:pt x="316496" y="178320"/>
                  </a:lnTo>
                  <a:lnTo>
                    <a:pt x="334708" y="165252"/>
                  </a:lnTo>
                  <a:lnTo>
                    <a:pt x="350748" y="147320"/>
                  </a:lnTo>
                  <a:lnTo>
                    <a:pt x="363893" y="125590"/>
                  </a:lnTo>
                  <a:lnTo>
                    <a:pt x="373392" y="101092"/>
                  </a:lnTo>
                  <a:lnTo>
                    <a:pt x="383133" y="124231"/>
                  </a:lnTo>
                  <a:lnTo>
                    <a:pt x="396252" y="144653"/>
                  </a:lnTo>
                  <a:lnTo>
                    <a:pt x="412038" y="161467"/>
                  </a:lnTo>
                  <a:lnTo>
                    <a:pt x="429780" y="173748"/>
                  </a:lnTo>
                  <a:lnTo>
                    <a:pt x="441210" y="159004"/>
                  </a:lnTo>
                  <a:close/>
                </a:path>
                <a:path w="520064" h="227329">
                  <a:moveTo>
                    <a:pt x="519696" y="92710"/>
                  </a:moveTo>
                  <a:lnTo>
                    <a:pt x="481596" y="92710"/>
                  </a:lnTo>
                  <a:lnTo>
                    <a:pt x="481596" y="0"/>
                  </a:lnTo>
                  <a:lnTo>
                    <a:pt x="463054" y="0"/>
                  </a:lnTo>
                  <a:lnTo>
                    <a:pt x="463054" y="227088"/>
                  </a:lnTo>
                  <a:lnTo>
                    <a:pt x="481596" y="227088"/>
                  </a:lnTo>
                  <a:lnTo>
                    <a:pt x="481596" y="108458"/>
                  </a:lnTo>
                  <a:lnTo>
                    <a:pt x="519696" y="108458"/>
                  </a:lnTo>
                  <a:lnTo>
                    <a:pt x="519696" y="9271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25368" y="6083120"/>
              <a:ext cx="205234" cy="216156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53463" y="6072706"/>
              <a:ext cx="183644" cy="22377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536666" y="6124397"/>
              <a:ext cx="120650" cy="127000"/>
            </a:xfrm>
            <a:custGeom>
              <a:avLst/>
              <a:gdLst/>
              <a:ahLst/>
              <a:cxnLst/>
              <a:rect l="l" t="t" r="r" b="b"/>
              <a:pathLst>
                <a:path w="120650" h="127000">
                  <a:moveTo>
                    <a:pt x="120142" y="55880"/>
                  </a:moveTo>
                  <a:lnTo>
                    <a:pt x="68580" y="55880"/>
                  </a:lnTo>
                  <a:lnTo>
                    <a:pt x="68580" y="0"/>
                  </a:lnTo>
                  <a:lnTo>
                    <a:pt x="51562" y="0"/>
                  </a:lnTo>
                  <a:lnTo>
                    <a:pt x="51562" y="55880"/>
                  </a:lnTo>
                  <a:lnTo>
                    <a:pt x="0" y="55880"/>
                  </a:lnTo>
                  <a:lnTo>
                    <a:pt x="0" y="71120"/>
                  </a:lnTo>
                  <a:lnTo>
                    <a:pt x="51562" y="71120"/>
                  </a:lnTo>
                  <a:lnTo>
                    <a:pt x="51562" y="127000"/>
                  </a:lnTo>
                  <a:lnTo>
                    <a:pt x="68580" y="127000"/>
                  </a:lnTo>
                  <a:lnTo>
                    <a:pt x="68580" y="71120"/>
                  </a:lnTo>
                  <a:lnTo>
                    <a:pt x="120142" y="71120"/>
                  </a:lnTo>
                  <a:lnTo>
                    <a:pt x="120142" y="5588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737009" y="6071182"/>
              <a:ext cx="417327" cy="22860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89389" y="6072452"/>
              <a:ext cx="182882" cy="22733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77931" y="6086930"/>
              <a:ext cx="205234" cy="21260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703479" y="6091377"/>
              <a:ext cx="207010" cy="179070"/>
            </a:xfrm>
            <a:custGeom>
              <a:avLst/>
              <a:gdLst/>
              <a:ahLst/>
              <a:cxnLst/>
              <a:rect l="l" t="t" r="r" b="b"/>
              <a:pathLst>
                <a:path w="207009" h="179070">
                  <a:moveTo>
                    <a:pt x="206502" y="163830"/>
                  </a:moveTo>
                  <a:lnTo>
                    <a:pt x="112268" y="163830"/>
                  </a:lnTo>
                  <a:lnTo>
                    <a:pt x="112268" y="104140"/>
                  </a:lnTo>
                  <a:lnTo>
                    <a:pt x="182372" y="104140"/>
                  </a:lnTo>
                  <a:lnTo>
                    <a:pt x="182372" y="87630"/>
                  </a:lnTo>
                  <a:lnTo>
                    <a:pt x="45212" y="87630"/>
                  </a:lnTo>
                  <a:lnTo>
                    <a:pt x="45212" y="15240"/>
                  </a:lnTo>
                  <a:lnTo>
                    <a:pt x="179832" y="15240"/>
                  </a:lnTo>
                  <a:lnTo>
                    <a:pt x="179832" y="0"/>
                  </a:lnTo>
                  <a:lnTo>
                    <a:pt x="26670" y="0"/>
                  </a:lnTo>
                  <a:lnTo>
                    <a:pt x="26670" y="15240"/>
                  </a:lnTo>
                  <a:lnTo>
                    <a:pt x="26670" y="87630"/>
                  </a:lnTo>
                  <a:lnTo>
                    <a:pt x="26670" y="104140"/>
                  </a:lnTo>
                  <a:lnTo>
                    <a:pt x="93726" y="104140"/>
                  </a:lnTo>
                  <a:lnTo>
                    <a:pt x="93726" y="163830"/>
                  </a:lnTo>
                  <a:lnTo>
                    <a:pt x="0" y="163830"/>
                  </a:lnTo>
                  <a:lnTo>
                    <a:pt x="0" y="179070"/>
                  </a:lnTo>
                  <a:lnTo>
                    <a:pt x="206502" y="179070"/>
                  </a:lnTo>
                  <a:lnTo>
                    <a:pt x="206502" y="1638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05253" y="5217287"/>
              <a:ext cx="186184" cy="227586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235380" y="5217287"/>
              <a:ext cx="182628" cy="227332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456099" y="5231777"/>
              <a:ext cx="513715" cy="212725"/>
            </a:xfrm>
            <a:custGeom>
              <a:avLst/>
              <a:gdLst/>
              <a:ahLst/>
              <a:cxnLst/>
              <a:rect l="l" t="t" r="r" b="b"/>
              <a:pathLst>
                <a:path w="513714" h="212725">
                  <a:moveTo>
                    <a:pt x="64262" y="115316"/>
                  </a:moveTo>
                  <a:lnTo>
                    <a:pt x="0" y="115316"/>
                  </a:lnTo>
                  <a:lnTo>
                    <a:pt x="0" y="131572"/>
                  </a:lnTo>
                  <a:lnTo>
                    <a:pt x="64262" y="131572"/>
                  </a:lnTo>
                  <a:lnTo>
                    <a:pt x="64262" y="115316"/>
                  </a:lnTo>
                  <a:close/>
                </a:path>
                <a:path w="513714" h="212725">
                  <a:moveTo>
                    <a:pt x="274332" y="80518"/>
                  </a:moveTo>
                  <a:lnTo>
                    <a:pt x="220383" y="58674"/>
                  </a:lnTo>
                  <a:lnTo>
                    <a:pt x="194818" y="17780"/>
                  </a:lnTo>
                  <a:lnTo>
                    <a:pt x="194818" y="15494"/>
                  </a:lnTo>
                  <a:lnTo>
                    <a:pt x="266966" y="15494"/>
                  </a:lnTo>
                  <a:lnTo>
                    <a:pt x="266966" y="0"/>
                  </a:lnTo>
                  <a:lnTo>
                    <a:pt x="101346" y="0"/>
                  </a:lnTo>
                  <a:lnTo>
                    <a:pt x="101346" y="15494"/>
                  </a:lnTo>
                  <a:lnTo>
                    <a:pt x="173990" y="15494"/>
                  </a:lnTo>
                  <a:lnTo>
                    <a:pt x="173990" y="17780"/>
                  </a:lnTo>
                  <a:lnTo>
                    <a:pt x="166890" y="39865"/>
                  </a:lnTo>
                  <a:lnTo>
                    <a:pt x="148399" y="58674"/>
                  </a:lnTo>
                  <a:lnTo>
                    <a:pt x="122770" y="72707"/>
                  </a:lnTo>
                  <a:lnTo>
                    <a:pt x="94234" y="80518"/>
                  </a:lnTo>
                  <a:lnTo>
                    <a:pt x="101346" y="95250"/>
                  </a:lnTo>
                  <a:lnTo>
                    <a:pt x="126758" y="88303"/>
                  </a:lnTo>
                  <a:lnTo>
                    <a:pt x="150469" y="76898"/>
                  </a:lnTo>
                  <a:lnTo>
                    <a:pt x="170319" y="61379"/>
                  </a:lnTo>
                  <a:lnTo>
                    <a:pt x="184150" y="42164"/>
                  </a:lnTo>
                  <a:lnTo>
                    <a:pt x="198132" y="61379"/>
                  </a:lnTo>
                  <a:lnTo>
                    <a:pt x="218059" y="76898"/>
                  </a:lnTo>
                  <a:lnTo>
                    <a:pt x="241808" y="88303"/>
                  </a:lnTo>
                  <a:lnTo>
                    <a:pt x="267220" y="95250"/>
                  </a:lnTo>
                  <a:lnTo>
                    <a:pt x="274332" y="80518"/>
                  </a:lnTo>
                  <a:close/>
                </a:path>
                <a:path w="513714" h="212725">
                  <a:moveTo>
                    <a:pt x="287032" y="115570"/>
                  </a:moveTo>
                  <a:lnTo>
                    <a:pt x="81788" y="115570"/>
                  </a:lnTo>
                  <a:lnTo>
                    <a:pt x="81788" y="131064"/>
                  </a:lnTo>
                  <a:lnTo>
                    <a:pt x="174752" y="131064"/>
                  </a:lnTo>
                  <a:lnTo>
                    <a:pt x="174752" y="212598"/>
                  </a:lnTo>
                  <a:lnTo>
                    <a:pt x="193294" y="212598"/>
                  </a:lnTo>
                  <a:lnTo>
                    <a:pt x="193294" y="131064"/>
                  </a:lnTo>
                  <a:lnTo>
                    <a:pt x="287032" y="131064"/>
                  </a:lnTo>
                  <a:lnTo>
                    <a:pt x="287032" y="115570"/>
                  </a:lnTo>
                  <a:close/>
                </a:path>
                <a:path w="513714" h="212725">
                  <a:moveTo>
                    <a:pt x="513600" y="168262"/>
                  </a:moveTo>
                  <a:lnTo>
                    <a:pt x="419620" y="168262"/>
                  </a:lnTo>
                  <a:lnTo>
                    <a:pt x="419620" y="125082"/>
                  </a:lnTo>
                  <a:lnTo>
                    <a:pt x="492772" y="125082"/>
                  </a:lnTo>
                  <a:lnTo>
                    <a:pt x="492772" y="109842"/>
                  </a:lnTo>
                  <a:lnTo>
                    <a:pt x="352056" y="109842"/>
                  </a:lnTo>
                  <a:lnTo>
                    <a:pt x="352056" y="70472"/>
                  </a:lnTo>
                  <a:lnTo>
                    <a:pt x="487438" y="70472"/>
                  </a:lnTo>
                  <a:lnTo>
                    <a:pt x="487438" y="55232"/>
                  </a:lnTo>
                  <a:lnTo>
                    <a:pt x="487438" y="18402"/>
                  </a:lnTo>
                  <a:lnTo>
                    <a:pt x="487438" y="3162"/>
                  </a:lnTo>
                  <a:lnTo>
                    <a:pt x="333260" y="3162"/>
                  </a:lnTo>
                  <a:lnTo>
                    <a:pt x="333260" y="18402"/>
                  </a:lnTo>
                  <a:lnTo>
                    <a:pt x="469404" y="18402"/>
                  </a:lnTo>
                  <a:lnTo>
                    <a:pt x="469404" y="55232"/>
                  </a:lnTo>
                  <a:lnTo>
                    <a:pt x="333768" y="55232"/>
                  </a:lnTo>
                  <a:lnTo>
                    <a:pt x="333768" y="70472"/>
                  </a:lnTo>
                  <a:lnTo>
                    <a:pt x="333768" y="109842"/>
                  </a:lnTo>
                  <a:lnTo>
                    <a:pt x="333768" y="125082"/>
                  </a:lnTo>
                  <a:lnTo>
                    <a:pt x="401078" y="125082"/>
                  </a:lnTo>
                  <a:lnTo>
                    <a:pt x="401078" y="168262"/>
                  </a:lnTo>
                  <a:lnTo>
                    <a:pt x="307606" y="168262"/>
                  </a:lnTo>
                  <a:lnTo>
                    <a:pt x="307606" y="184772"/>
                  </a:lnTo>
                  <a:lnTo>
                    <a:pt x="513600" y="184772"/>
                  </a:lnTo>
                  <a:lnTo>
                    <a:pt x="513600" y="16826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046790" y="5240148"/>
              <a:ext cx="253495" cy="18923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325939" y="5240148"/>
              <a:ext cx="100077" cy="18593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447861" y="5217541"/>
              <a:ext cx="326140" cy="22428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67689" y="5217541"/>
              <a:ext cx="214632" cy="22707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104928" y="5217287"/>
              <a:ext cx="176786" cy="22758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4235754" y="1680641"/>
              <a:ext cx="8295005" cy="2667635"/>
            </a:xfrm>
            <a:custGeom>
              <a:avLst/>
              <a:gdLst/>
              <a:ahLst/>
              <a:cxnLst/>
              <a:rect l="l" t="t" r="r" b="b"/>
              <a:pathLst>
                <a:path w="8295005" h="2667635">
                  <a:moveTo>
                    <a:pt x="187109" y="2448776"/>
                  </a:moveTo>
                  <a:lnTo>
                    <a:pt x="168376" y="2411349"/>
                  </a:lnTo>
                  <a:lnTo>
                    <a:pt x="146316" y="2395537"/>
                  </a:lnTo>
                  <a:lnTo>
                    <a:pt x="146316" y="2449309"/>
                  </a:lnTo>
                  <a:lnTo>
                    <a:pt x="146316" y="2467318"/>
                  </a:lnTo>
                  <a:lnTo>
                    <a:pt x="138442" y="2481580"/>
                  </a:lnTo>
                  <a:lnTo>
                    <a:pt x="125310" y="2491333"/>
                  </a:lnTo>
                  <a:lnTo>
                    <a:pt x="107683" y="2496210"/>
                  </a:lnTo>
                  <a:lnTo>
                    <a:pt x="98298" y="2496210"/>
                  </a:lnTo>
                  <a:lnTo>
                    <a:pt x="57023" y="2481110"/>
                  </a:lnTo>
                  <a:lnTo>
                    <a:pt x="51396" y="2458313"/>
                  </a:lnTo>
                  <a:lnTo>
                    <a:pt x="51612" y="2447099"/>
                  </a:lnTo>
                  <a:lnTo>
                    <a:pt x="86372" y="2420201"/>
                  </a:lnTo>
                  <a:lnTo>
                    <a:pt x="98298" y="2420048"/>
                  </a:lnTo>
                  <a:lnTo>
                    <a:pt x="107683" y="2420048"/>
                  </a:lnTo>
                  <a:lnTo>
                    <a:pt x="125310" y="2425293"/>
                  </a:lnTo>
                  <a:lnTo>
                    <a:pt x="138442" y="2435428"/>
                  </a:lnTo>
                  <a:lnTo>
                    <a:pt x="146316" y="2449309"/>
                  </a:lnTo>
                  <a:lnTo>
                    <a:pt x="146316" y="2395537"/>
                  </a:lnTo>
                  <a:lnTo>
                    <a:pt x="109181" y="2385606"/>
                  </a:lnTo>
                  <a:lnTo>
                    <a:pt x="98298" y="2385530"/>
                  </a:lnTo>
                  <a:lnTo>
                    <a:pt x="87414" y="2385606"/>
                  </a:lnTo>
                  <a:lnTo>
                    <a:pt x="48145" y="2396579"/>
                  </a:lnTo>
                  <a:lnTo>
                    <a:pt x="16319" y="2428671"/>
                  </a:lnTo>
                  <a:lnTo>
                    <a:pt x="9486" y="2448776"/>
                  </a:lnTo>
                  <a:lnTo>
                    <a:pt x="9486" y="2468283"/>
                  </a:lnTo>
                  <a:lnTo>
                    <a:pt x="28295" y="2505672"/>
                  </a:lnTo>
                  <a:lnTo>
                    <a:pt x="63779" y="2526042"/>
                  </a:lnTo>
                  <a:lnTo>
                    <a:pt x="98298" y="2531097"/>
                  </a:lnTo>
                  <a:lnTo>
                    <a:pt x="109181" y="2531021"/>
                  </a:lnTo>
                  <a:lnTo>
                    <a:pt x="148780" y="2520061"/>
                  </a:lnTo>
                  <a:lnTo>
                    <a:pt x="180276" y="2488146"/>
                  </a:lnTo>
                  <a:lnTo>
                    <a:pt x="187083" y="2468283"/>
                  </a:lnTo>
                  <a:lnTo>
                    <a:pt x="187109" y="2448776"/>
                  </a:lnTo>
                  <a:close/>
                </a:path>
                <a:path w="8295005" h="2667635">
                  <a:moveTo>
                    <a:pt x="194716" y="2340876"/>
                  </a:moveTo>
                  <a:lnTo>
                    <a:pt x="118935" y="2340876"/>
                  </a:lnTo>
                  <a:lnTo>
                    <a:pt x="118935" y="2298484"/>
                  </a:lnTo>
                  <a:lnTo>
                    <a:pt x="75412" y="2298484"/>
                  </a:lnTo>
                  <a:lnTo>
                    <a:pt x="75412" y="2340876"/>
                  </a:lnTo>
                  <a:lnTo>
                    <a:pt x="0" y="2340876"/>
                  </a:lnTo>
                  <a:lnTo>
                    <a:pt x="0" y="2374646"/>
                  </a:lnTo>
                  <a:lnTo>
                    <a:pt x="194716" y="2374646"/>
                  </a:lnTo>
                  <a:lnTo>
                    <a:pt x="194716" y="2340876"/>
                  </a:lnTo>
                  <a:close/>
                </a:path>
                <a:path w="8295005" h="2667635">
                  <a:moveTo>
                    <a:pt x="287020" y="2627528"/>
                  </a:moveTo>
                  <a:lnTo>
                    <a:pt x="93040" y="2627528"/>
                  </a:lnTo>
                  <a:lnTo>
                    <a:pt x="90792" y="2625648"/>
                  </a:lnTo>
                  <a:lnTo>
                    <a:pt x="90792" y="2556243"/>
                  </a:lnTo>
                  <a:lnTo>
                    <a:pt x="48018" y="2556243"/>
                  </a:lnTo>
                  <a:lnTo>
                    <a:pt x="48018" y="2650413"/>
                  </a:lnTo>
                  <a:lnTo>
                    <a:pt x="61899" y="2663545"/>
                  </a:lnTo>
                  <a:lnTo>
                    <a:pt x="282511" y="2663545"/>
                  </a:lnTo>
                  <a:lnTo>
                    <a:pt x="287020" y="2659037"/>
                  </a:lnTo>
                  <a:lnTo>
                    <a:pt x="287020" y="2627528"/>
                  </a:lnTo>
                  <a:close/>
                </a:path>
                <a:path w="8295005" h="2667635">
                  <a:moveTo>
                    <a:pt x="330542" y="2415171"/>
                  </a:moveTo>
                  <a:lnTo>
                    <a:pt x="277634" y="2415171"/>
                  </a:lnTo>
                  <a:lnTo>
                    <a:pt x="277634" y="2306370"/>
                  </a:lnTo>
                  <a:lnTo>
                    <a:pt x="235242" y="2306370"/>
                  </a:lnTo>
                  <a:lnTo>
                    <a:pt x="235242" y="2568994"/>
                  </a:lnTo>
                  <a:lnTo>
                    <a:pt x="273138" y="2568994"/>
                  </a:lnTo>
                  <a:lnTo>
                    <a:pt x="277634" y="2564498"/>
                  </a:lnTo>
                  <a:lnTo>
                    <a:pt x="277634" y="2451189"/>
                  </a:lnTo>
                  <a:lnTo>
                    <a:pt x="330542" y="2451189"/>
                  </a:lnTo>
                  <a:lnTo>
                    <a:pt x="330542" y="2415171"/>
                  </a:lnTo>
                  <a:close/>
                </a:path>
                <a:path w="8295005" h="2667635">
                  <a:moveTo>
                    <a:pt x="685469" y="2442553"/>
                  </a:moveTo>
                  <a:lnTo>
                    <a:pt x="623938" y="2442553"/>
                  </a:lnTo>
                  <a:lnTo>
                    <a:pt x="628129" y="2432913"/>
                  </a:lnTo>
                  <a:lnTo>
                    <a:pt x="630732" y="2425890"/>
                  </a:lnTo>
                  <a:lnTo>
                    <a:pt x="639508" y="2385834"/>
                  </a:lnTo>
                  <a:lnTo>
                    <a:pt x="640067" y="2326995"/>
                  </a:lnTo>
                  <a:lnTo>
                    <a:pt x="627684" y="2313114"/>
                  </a:lnTo>
                  <a:lnTo>
                    <a:pt x="392823" y="2313114"/>
                  </a:lnTo>
                  <a:lnTo>
                    <a:pt x="392823" y="2347633"/>
                  </a:lnTo>
                  <a:lnTo>
                    <a:pt x="597674" y="2347633"/>
                  </a:lnTo>
                  <a:lnTo>
                    <a:pt x="597611" y="2379751"/>
                  </a:lnTo>
                  <a:lnTo>
                    <a:pt x="591667" y="2419235"/>
                  </a:lnTo>
                  <a:lnTo>
                    <a:pt x="584542" y="2442553"/>
                  </a:lnTo>
                  <a:lnTo>
                    <a:pt x="347802" y="2442553"/>
                  </a:lnTo>
                  <a:lnTo>
                    <a:pt x="347802" y="2478582"/>
                  </a:lnTo>
                  <a:lnTo>
                    <a:pt x="496379" y="2478582"/>
                  </a:lnTo>
                  <a:lnTo>
                    <a:pt x="496379" y="2527731"/>
                  </a:lnTo>
                  <a:lnTo>
                    <a:pt x="393192" y="2527731"/>
                  </a:lnTo>
                  <a:lnTo>
                    <a:pt x="393192" y="2562999"/>
                  </a:lnTo>
                  <a:lnTo>
                    <a:pt x="596925" y="2562999"/>
                  </a:lnTo>
                  <a:lnTo>
                    <a:pt x="596925" y="2663926"/>
                  </a:lnTo>
                  <a:lnTo>
                    <a:pt x="635190" y="2663926"/>
                  </a:lnTo>
                  <a:lnTo>
                    <a:pt x="639699" y="2659418"/>
                  </a:lnTo>
                  <a:lnTo>
                    <a:pt x="639699" y="2540114"/>
                  </a:lnTo>
                  <a:lnTo>
                    <a:pt x="626186" y="2527731"/>
                  </a:lnTo>
                  <a:lnTo>
                    <a:pt x="538391" y="2527731"/>
                  </a:lnTo>
                  <a:lnTo>
                    <a:pt x="538391" y="2478582"/>
                  </a:lnTo>
                  <a:lnTo>
                    <a:pt x="680961" y="2478582"/>
                  </a:lnTo>
                  <a:lnTo>
                    <a:pt x="685469" y="2474074"/>
                  </a:lnTo>
                  <a:lnTo>
                    <a:pt x="685469" y="2442553"/>
                  </a:lnTo>
                  <a:close/>
                </a:path>
                <a:path w="8295005" h="2667635">
                  <a:moveTo>
                    <a:pt x="918718" y="2396629"/>
                  </a:moveTo>
                  <a:lnTo>
                    <a:pt x="906195" y="2359380"/>
                  </a:lnTo>
                  <a:lnTo>
                    <a:pt x="900785" y="2351011"/>
                  </a:lnTo>
                  <a:lnTo>
                    <a:pt x="897509" y="2347264"/>
                  </a:lnTo>
                  <a:lnTo>
                    <a:pt x="889571" y="2339949"/>
                  </a:lnTo>
                  <a:lnTo>
                    <a:pt x="881481" y="2332799"/>
                  </a:lnTo>
                  <a:lnTo>
                    <a:pt x="879373" y="2331288"/>
                  </a:lnTo>
                  <a:lnTo>
                    <a:pt x="879373" y="2396629"/>
                  </a:lnTo>
                  <a:lnTo>
                    <a:pt x="879360" y="2418829"/>
                  </a:lnTo>
                  <a:lnTo>
                    <a:pt x="851674" y="2462822"/>
                  </a:lnTo>
                  <a:lnTo>
                    <a:pt x="829538" y="2469946"/>
                  </a:lnTo>
                  <a:lnTo>
                    <a:pt x="805903" y="2469946"/>
                  </a:lnTo>
                  <a:lnTo>
                    <a:pt x="766508" y="2447061"/>
                  </a:lnTo>
                  <a:lnTo>
                    <a:pt x="756488" y="2397277"/>
                  </a:lnTo>
                  <a:lnTo>
                    <a:pt x="765759" y="2376144"/>
                  </a:lnTo>
                  <a:lnTo>
                    <a:pt x="782637" y="2360396"/>
                  </a:lnTo>
                  <a:lnTo>
                    <a:pt x="805154" y="2351011"/>
                  </a:lnTo>
                  <a:lnTo>
                    <a:pt x="831037" y="2351011"/>
                  </a:lnTo>
                  <a:lnTo>
                    <a:pt x="853554" y="2359647"/>
                  </a:lnTo>
                  <a:lnTo>
                    <a:pt x="870064" y="2375027"/>
                  </a:lnTo>
                  <a:lnTo>
                    <a:pt x="879373" y="2396629"/>
                  </a:lnTo>
                  <a:lnTo>
                    <a:pt x="879373" y="2331288"/>
                  </a:lnTo>
                  <a:lnTo>
                    <a:pt x="838974" y="2315794"/>
                  </a:lnTo>
                  <a:lnTo>
                    <a:pt x="818286" y="2314994"/>
                  </a:lnTo>
                  <a:lnTo>
                    <a:pt x="805853" y="2315095"/>
                  </a:lnTo>
                  <a:lnTo>
                    <a:pt x="767753" y="2325840"/>
                  </a:lnTo>
                  <a:lnTo>
                    <a:pt x="733120" y="2353919"/>
                  </a:lnTo>
                  <a:lnTo>
                    <a:pt x="717600" y="2388997"/>
                  </a:lnTo>
                  <a:lnTo>
                    <a:pt x="716737" y="2397531"/>
                  </a:lnTo>
                  <a:lnTo>
                    <a:pt x="716851" y="2424760"/>
                  </a:lnTo>
                  <a:lnTo>
                    <a:pt x="729856" y="2461488"/>
                  </a:lnTo>
                  <a:lnTo>
                    <a:pt x="761796" y="2492133"/>
                  </a:lnTo>
                  <a:lnTo>
                    <a:pt x="798258" y="2504795"/>
                  </a:lnTo>
                  <a:lnTo>
                    <a:pt x="818286" y="2505595"/>
                  </a:lnTo>
                  <a:lnTo>
                    <a:pt x="830503" y="2505494"/>
                  </a:lnTo>
                  <a:lnTo>
                    <a:pt x="868146" y="2495931"/>
                  </a:lnTo>
                  <a:lnTo>
                    <a:pt x="901344" y="2469946"/>
                  </a:lnTo>
                  <a:lnTo>
                    <a:pt x="917854" y="2432850"/>
                  </a:lnTo>
                  <a:lnTo>
                    <a:pt x="918629" y="2424760"/>
                  </a:lnTo>
                  <a:lnTo>
                    <a:pt x="918718" y="2396629"/>
                  </a:lnTo>
                  <a:close/>
                </a:path>
                <a:path w="8295005" h="2667635">
                  <a:moveTo>
                    <a:pt x="950734" y="2540863"/>
                  </a:moveTo>
                  <a:lnTo>
                    <a:pt x="911402" y="2547912"/>
                  </a:lnTo>
                  <a:lnTo>
                    <a:pt x="869924" y="2551734"/>
                  </a:lnTo>
                  <a:lnTo>
                    <a:pt x="705726" y="2553233"/>
                  </a:lnTo>
                  <a:lnTo>
                    <a:pt x="705726" y="2588882"/>
                  </a:lnTo>
                  <a:lnTo>
                    <a:pt x="810031" y="2588882"/>
                  </a:lnTo>
                  <a:lnTo>
                    <a:pt x="827874" y="2588831"/>
                  </a:lnTo>
                  <a:lnTo>
                    <a:pt x="866190" y="2588018"/>
                  </a:lnTo>
                  <a:lnTo>
                    <a:pt x="909434" y="2584653"/>
                  </a:lnTo>
                  <a:lnTo>
                    <a:pt x="950734" y="2576131"/>
                  </a:lnTo>
                  <a:lnTo>
                    <a:pt x="950734" y="2540863"/>
                  </a:lnTo>
                  <a:close/>
                </a:path>
                <a:path w="8295005" h="2667635">
                  <a:moveTo>
                    <a:pt x="1009256" y="2306370"/>
                  </a:moveTo>
                  <a:lnTo>
                    <a:pt x="966482" y="2306370"/>
                  </a:lnTo>
                  <a:lnTo>
                    <a:pt x="966482" y="2663545"/>
                  </a:lnTo>
                  <a:lnTo>
                    <a:pt x="1004760" y="2663545"/>
                  </a:lnTo>
                  <a:lnTo>
                    <a:pt x="1009256" y="2659037"/>
                  </a:lnTo>
                  <a:lnTo>
                    <a:pt x="1009256" y="2306370"/>
                  </a:lnTo>
                  <a:close/>
                </a:path>
                <a:path w="8295005" h="2667635">
                  <a:moveTo>
                    <a:pt x="1335176" y="2444940"/>
                  </a:moveTo>
                  <a:lnTo>
                    <a:pt x="1316443" y="2409533"/>
                  </a:lnTo>
                  <a:lnTo>
                    <a:pt x="1294765" y="2394216"/>
                  </a:lnTo>
                  <a:lnTo>
                    <a:pt x="1294765" y="2445931"/>
                  </a:lnTo>
                  <a:lnTo>
                    <a:pt x="1294765" y="2461691"/>
                  </a:lnTo>
                  <a:lnTo>
                    <a:pt x="1286891" y="2474455"/>
                  </a:lnTo>
                  <a:lnTo>
                    <a:pt x="1273759" y="2483459"/>
                  </a:lnTo>
                  <a:lnTo>
                    <a:pt x="1256118" y="2488336"/>
                  </a:lnTo>
                  <a:lnTo>
                    <a:pt x="1246365" y="2488336"/>
                  </a:lnTo>
                  <a:lnTo>
                    <a:pt x="1204785" y="2472702"/>
                  </a:lnTo>
                  <a:lnTo>
                    <a:pt x="1199095" y="2453817"/>
                  </a:lnTo>
                  <a:lnTo>
                    <a:pt x="1199299" y="2443911"/>
                  </a:lnTo>
                  <a:lnTo>
                    <a:pt x="1234440" y="2418689"/>
                  </a:lnTo>
                  <a:lnTo>
                    <a:pt x="1246365" y="2418550"/>
                  </a:lnTo>
                  <a:lnTo>
                    <a:pt x="1256118" y="2418550"/>
                  </a:lnTo>
                  <a:lnTo>
                    <a:pt x="1273759" y="2423795"/>
                  </a:lnTo>
                  <a:lnTo>
                    <a:pt x="1286891" y="2432799"/>
                  </a:lnTo>
                  <a:lnTo>
                    <a:pt x="1294765" y="2445931"/>
                  </a:lnTo>
                  <a:lnTo>
                    <a:pt x="1294765" y="2394216"/>
                  </a:lnTo>
                  <a:lnTo>
                    <a:pt x="1257287" y="2384488"/>
                  </a:lnTo>
                  <a:lnTo>
                    <a:pt x="1246365" y="2384399"/>
                  </a:lnTo>
                  <a:lnTo>
                    <a:pt x="1235481" y="2384488"/>
                  </a:lnTo>
                  <a:lnTo>
                    <a:pt x="1196213" y="2395423"/>
                  </a:lnTo>
                  <a:lnTo>
                    <a:pt x="1164488" y="2426055"/>
                  </a:lnTo>
                  <a:lnTo>
                    <a:pt x="1157554" y="2444940"/>
                  </a:lnTo>
                  <a:lnTo>
                    <a:pt x="1157554" y="2462911"/>
                  </a:lnTo>
                  <a:lnTo>
                    <a:pt x="1176362" y="2498306"/>
                  </a:lnTo>
                  <a:lnTo>
                    <a:pt x="1211846" y="2517597"/>
                  </a:lnTo>
                  <a:lnTo>
                    <a:pt x="1246365" y="2522474"/>
                  </a:lnTo>
                  <a:lnTo>
                    <a:pt x="1257249" y="2522397"/>
                  </a:lnTo>
                  <a:lnTo>
                    <a:pt x="1296847" y="2511450"/>
                  </a:lnTo>
                  <a:lnTo>
                    <a:pt x="1324000" y="2488336"/>
                  </a:lnTo>
                  <a:lnTo>
                    <a:pt x="1324114" y="2488184"/>
                  </a:lnTo>
                  <a:lnTo>
                    <a:pt x="1328343" y="2480830"/>
                  </a:lnTo>
                  <a:lnTo>
                    <a:pt x="1332357" y="2473439"/>
                  </a:lnTo>
                  <a:lnTo>
                    <a:pt x="1334414" y="2468168"/>
                  </a:lnTo>
                  <a:lnTo>
                    <a:pt x="1335112" y="2462911"/>
                  </a:lnTo>
                  <a:lnTo>
                    <a:pt x="1335176" y="2444940"/>
                  </a:lnTo>
                  <a:close/>
                </a:path>
                <a:path w="8295005" h="2667635">
                  <a:moveTo>
                    <a:pt x="1342783" y="2339759"/>
                  </a:moveTo>
                  <a:lnTo>
                    <a:pt x="1267002" y="2339759"/>
                  </a:lnTo>
                  <a:lnTo>
                    <a:pt x="1267002" y="2298484"/>
                  </a:lnTo>
                  <a:lnTo>
                    <a:pt x="1223479" y="2298484"/>
                  </a:lnTo>
                  <a:lnTo>
                    <a:pt x="1223479" y="2339759"/>
                  </a:lnTo>
                  <a:lnTo>
                    <a:pt x="1148067" y="2339759"/>
                  </a:lnTo>
                  <a:lnTo>
                    <a:pt x="1148067" y="2373896"/>
                  </a:lnTo>
                  <a:lnTo>
                    <a:pt x="1342783" y="2373896"/>
                  </a:lnTo>
                  <a:lnTo>
                    <a:pt x="1342783" y="2339759"/>
                  </a:lnTo>
                  <a:close/>
                </a:path>
                <a:path w="8295005" h="2667635">
                  <a:moveTo>
                    <a:pt x="1427581" y="2557361"/>
                  </a:moveTo>
                  <a:lnTo>
                    <a:pt x="1414068" y="2544610"/>
                  </a:lnTo>
                  <a:lnTo>
                    <a:pt x="1188580" y="2544610"/>
                  </a:lnTo>
                  <a:lnTo>
                    <a:pt x="1188580" y="2580627"/>
                  </a:lnTo>
                  <a:lnTo>
                    <a:pt x="1384808" y="2580627"/>
                  </a:lnTo>
                  <a:lnTo>
                    <a:pt x="1384808" y="2667292"/>
                  </a:lnTo>
                  <a:lnTo>
                    <a:pt x="1423073" y="2667292"/>
                  </a:lnTo>
                  <a:lnTo>
                    <a:pt x="1427581" y="2662796"/>
                  </a:lnTo>
                  <a:lnTo>
                    <a:pt x="1427581" y="2557361"/>
                  </a:lnTo>
                  <a:close/>
                </a:path>
                <a:path w="8295005" h="2667635">
                  <a:moveTo>
                    <a:pt x="1478978" y="2399792"/>
                  </a:moveTo>
                  <a:lnTo>
                    <a:pt x="1425702" y="2399792"/>
                  </a:lnTo>
                  <a:lnTo>
                    <a:pt x="1425702" y="2306370"/>
                  </a:lnTo>
                  <a:lnTo>
                    <a:pt x="1383309" y="2306370"/>
                  </a:lnTo>
                  <a:lnTo>
                    <a:pt x="1383309" y="2525471"/>
                  </a:lnTo>
                  <a:lnTo>
                    <a:pt x="1421206" y="2525471"/>
                  </a:lnTo>
                  <a:lnTo>
                    <a:pt x="1425702" y="2520975"/>
                  </a:lnTo>
                  <a:lnTo>
                    <a:pt x="1425702" y="2435809"/>
                  </a:lnTo>
                  <a:lnTo>
                    <a:pt x="1478978" y="2435809"/>
                  </a:lnTo>
                  <a:lnTo>
                    <a:pt x="1478978" y="2399792"/>
                  </a:lnTo>
                  <a:close/>
                </a:path>
                <a:path w="8295005" h="2667635">
                  <a:moveTo>
                    <a:pt x="1793011" y="2337511"/>
                  </a:moveTo>
                  <a:lnTo>
                    <a:pt x="1779879" y="2324379"/>
                  </a:lnTo>
                  <a:lnTo>
                    <a:pt x="1538262" y="2324379"/>
                  </a:lnTo>
                  <a:lnTo>
                    <a:pt x="1538262" y="2360396"/>
                  </a:lnTo>
                  <a:lnTo>
                    <a:pt x="1750250" y="2360396"/>
                  </a:lnTo>
                  <a:lnTo>
                    <a:pt x="1750212" y="2419489"/>
                  </a:lnTo>
                  <a:lnTo>
                    <a:pt x="1745602" y="2463469"/>
                  </a:lnTo>
                  <a:lnTo>
                    <a:pt x="1737144" y="2505125"/>
                  </a:lnTo>
                  <a:lnTo>
                    <a:pt x="1725485" y="2542362"/>
                  </a:lnTo>
                  <a:lnTo>
                    <a:pt x="1765630" y="2542362"/>
                  </a:lnTo>
                  <a:lnTo>
                    <a:pt x="1779308" y="2503640"/>
                  </a:lnTo>
                  <a:lnTo>
                    <a:pt x="1787042" y="2465197"/>
                  </a:lnTo>
                  <a:lnTo>
                    <a:pt x="1792071" y="2426170"/>
                  </a:lnTo>
                  <a:lnTo>
                    <a:pt x="1792986" y="2412149"/>
                  </a:lnTo>
                  <a:lnTo>
                    <a:pt x="1793011" y="2337511"/>
                  </a:lnTo>
                  <a:close/>
                </a:path>
                <a:path w="8295005" h="2667635">
                  <a:moveTo>
                    <a:pt x="1834286" y="2581376"/>
                  </a:moveTo>
                  <a:lnTo>
                    <a:pt x="1708226" y="2581376"/>
                  </a:lnTo>
                  <a:lnTo>
                    <a:pt x="1708226" y="2436177"/>
                  </a:lnTo>
                  <a:lnTo>
                    <a:pt x="1665452" y="2436177"/>
                  </a:lnTo>
                  <a:lnTo>
                    <a:pt x="1665452" y="2581376"/>
                  </a:lnTo>
                  <a:lnTo>
                    <a:pt x="1610296" y="2581376"/>
                  </a:lnTo>
                  <a:lnTo>
                    <a:pt x="1610296" y="2436177"/>
                  </a:lnTo>
                  <a:lnTo>
                    <a:pt x="1567522" y="2436177"/>
                  </a:lnTo>
                  <a:lnTo>
                    <a:pt x="1567522" y="2581376"/>
                  </a:lnTo>
                  <a:lnTo>
                    <a:pt x="1496237" y="2581376"/>
                  </a:lnTo>
                  <a:lnTo>
                    <a:pt x="1496237" y="2617774"/>
                  </a:lnTo>
                  <a:lnTo>
                    <a:pt x="1829790" y="2617774"/>
                  </a:lnTo>
                  <a:lnTo>
                    <a:pt x="1834286" y="2613266"/>
                  </a:lnTo>
                  <a:lnTo>
                    <a:pt x="1834286" y="2581376"/>
                  </a:lnTo>
                  <a:close/>
                </a:path>
                <a:path w="8295005" h="2667635">
                  <a:moveTo>
                    <a:pt x="2674632" y="252374"/>
                  </a:moveTo>
                  <a:lnTo>
                    <a:pt x="2663355" y="207264"/>
                  </a:lnTo>
                  <a:lnTo>
                    <a:pt x="2632570" y="171297"/>
                  </a:lnTo>
                  <a:lnTo>
                    <a:pt x="2608796" y="155549"/>
                  </a:lnTo>
                  <a:lnTo>
                    <a:pt x="2608796" y="239572"/>
                  </a:lnTo>
                  <a:lnTo>
                    <a:pt x="2608796" y="265176"/>
                  </a:lnTo>
                  <a:lnTo>
                    <a:pt x="2578938" y="297510"/>
                  </a:lnTo>
                  <a:lnTo>
                    <a:pt x="2539542" y="308406"/>
                  </a:lnTo>
                  <a:lnTo>
                    <a:pt x="2530157" y="308457"/>
                  </a:lnTo>
                  <a:lnTo>
                    <a:pt x="2510790" y="308216"/>
                  </a:lnTo>
                  <a:lnTo>
                    <a:pt x="2475293" y="292608"/>
                  </a:lnTo>
                  <a:lnTo>
                    <a:pt x="2453348" y="252374"/>
                  </a:lnTo>
                  <a:lnTo>
                    <a:pt x="2453690" y="236283"/>
                  </a:lnTo>
                  <a:lnTo>
                    <a:pt x="2488501" y="201383"/>
                  </a:lnTo>
                  <a:lnTo>
                    <a:pt x="2530157" y="195072"/>
                  </a:lnTo>
                  <a:lnTo>
                    <a:pt x="2539542" y="195148"/>
                  </a:lnTo>
                  <a:lnTo>
                    <a:pt x="2578938" y="206629"/>
                  </a:lnTo>
                  <a:lnTo>
                    <a:pt x="2608796" y="239572"/>
                  </a:lnTo>
                  <a:lnTo>
                    <a:pt x="2608796" y="155549"/>
                  </a:lnTo>
                  <a:lnTo>
                    <a:pt x="2570746" y="143078"/>
                  </a:lnTo>
                  <a:lnTo>
                    <a:pt x="2530157" y="139598"/>
                  </a:lnTo>
                  <a:lnTo>
                    <a:pt x="2512479" y="139738"/>
                  </a:lnTo>
                  <a:lnTo>
                    <a:pt x="2474074" y="148132"/>
                  </a:lnTo>
                  <a:lnTo>
                    <a:pt x="2428049" y="171907"/>
                  </a:lnTo>
                  <a:lnTo>
                    <a:pt x="2396960" y="207568"/>
                  </a:lnTo>
                  <a:lnTo>
                    <a:pt x="2385682" y="252374"/>
                  </a:lnTo>
                  <a:lnTo>
                    <a:pt x="2385860" y="267157"/>
                  </a:lnTo>
                  <a:lnTo>
                    <a:pt x="2403792" y="310311"/>
                  </a:lnTo>
                  <a:lnTo>
                    <a:pt x="2439911" y="342036"/>
                  </a:lnTo>
                  <a:lnTo>
                    <a:pt x="2489695" y="360591"/>
                  </a:lnTo>
                  <a:lnTo>
                    <a:pt x="2530157" y="363931"/>
                  </a:lnTo>
                  <a:lnTo>
                    <a:pt x="2547848" y="363804"/>
                  </a:lnTo>
                  <a:lnTo>
                    <a:pt x="2586545" y="355396"/>
                  </a:lnTo>
                  <a:lnTo>
                    <a:pt x="2632570" y="331622"/>
                  </a:lnTo>
                  <a:lnTo>
                    <a:pt x="2656306" y="308457"/>
                  </a:lnTo>
                  <a:lnTo>
                    <a:pt x="2656484" y="308216"/>
                  </a:lnTo>
                  <a:lnTo>
                    <a:pt x="2674366" y="267157"/>
                  </a:lnTo>
                  <a:lnTo>
                    <a:pt x="2674480" y="265176"/>
                  </a:lnTo>
                  <a:lnTo>
                    <a:pt x="2674632" y="252374"/>
                  </a:lnTo>
                  <a:close/>
                </a:path>
                <a:path w="8295005" h="2667635">
                  <a:moveTo>
                    <a:pt x="2686824" y="67056"/>
                  </a:moveTo>
                  <a:lnTo>
                    <a:pt x="2563685" y="67056"/>
                  </a:lnTo>
                  <a:lnTo>
                    <a:pt x="2563685" y="0"/>
                  </a:lnTo>
                  <a:lnTo>
                    <a:pt x="2492972" y="0"/>
                  </a:lnTo>
                  <a:lnTo>
                    <a:pt x="2492972" y="67056"/>
                  </a:lnTo>
                  <a:lnTo>
                    <a:pt x="2370442" y="67056"/>
                  </a:lnTo>
                  <a:lnTo>
                    <a:pt x="2370442" y="122529"/>
                  </a:lnTo>
                  <a:lnTo>
                    <a:pt x="2686824" y="122529"/>
                  </a:lnTo>
                  <a:lnTo>
                    <a:pt x="2686824" y="67056"/>
                  </a:lnTo>
                  <a:close/>
                </a:path>
                <a:path w="8295005" h="2667635">
                  <a:moveTo>
                    <a:pt x="2824594" y="436473"/>
                  </a:moveTo>
                  <a:lnTo>
                    <a:pt x="2802115" y="401193"/>
                  </a:lnTo>
                  <a:lnTo>
                    <a:pt x="2787408" y="399897"/>
                  </a:lnTo>
                  <a:lnTo>
                    <a:pt x="2436279" y="399897"/>
                  </a:lnTo>
                  <a:lnTo>
                    <a:pt x="2436279" y="458419"/>
                  </a:lnTo>
                  <a:lnTo>
                    <a:pt x="2755100" y="458419"/>
                  </a:lnTo>
                  <a:lnTo>
                    <a:pt x="2755100" y="599236"/>
                  </a:lnTo>
                  <a:lnTo>
                    <a:pt x="2817279" y="599236"/>
                  </a:lnTo>
                  <a:lnTo>
                    <a:pt x="2824594" y="591921"/>
                  </a:lnTo>
                  <a:lnTo>
                    <a:pt x="2824594" y="436473"/>
                  </a:lnTo>
                  <a:close/>
                </a:path>
                <a:path w="8295005" h="2667635">
                  <a:moveTo>
                    <a:pt x="2908109" y="164592"/>
                  </a:moveTo>
                  <a:lnTo>
                    <a:pt x="2821546" y="164592"/>
                  </a:lnTo>
                  <a:lnTo>
                    <a:pt x="2821546" y="12801"/>
                  </a:lnTo>
                  <a:lnTo>
                    <a:pt x="2752661" y="12801"/>
                  </a:lnTo>
                  <a:lnTo>
                    <a:pt x="2752661" y="368808"/>
                  </a:lnTo>
                  <a:lnTo>
                    <a:pt x="2814231" y="368808"/>
                  </a:lnTo>
                  <a:lnTo>
                    <a:pt x="2821546" y="361492"/>
                  </a:lnTo>
                  <a:lnTo>
                    <a:pt x="2821546" y="223113"/>
                  </a:lnTo>
                  <a:lnTo>
                    <a:pt x="2908109" y="223113"/>
                  </a:lnTo>
                  <a:lnTo>
                    <a:pt x="2908109" y="164592"/>
                  </a:lnTo>
                  <a:close/>
                </a:path>
                <a:path w="8295005" h="2667635">
                  <a:moveTo>
                    <a:pt x="3418344" y="78638"/>
                  </a:moveTo>
                  <a:lnTo>
                    <a:pt x="3396361" y="43395"/>
                  </a:lnTo>
                  <a:lnTo>
                    <a:pt x="3381159" y="42062"/>
                  </a:lnTo>
                  <a:lnTo>
                    <a:pt x="3004426" y="42062"/>
                  </a:lnTo>
                  <a:lnTo>
                    <a:pt x="3004426" y="100584"/>
                  </a:lnTo>
                  <a:lnTo>
                    <a:pt x="3348850" y="100584"/>
                  </a:lnTo>
                  <a:lnTo>
                    <a:pt x="3348799" y="196608"/>
                  </a:lnTo>
                  <a:lnTo>
                    <a:pt x="3345192" y="238353"/>
                  </a:lnTo>
                  <a:lnTo>
                    <a:pt x="3339287" y="279844"/>
                  </a:lnTo>
                  <a:lnTo>
                    <a:pt x="3330333" y="325107"/>
                  </a:lnTo>
                  <a:lnTo>
                    <a:pt x="3318903" y="365772"/>
                  </a:lnTo>
                  <a:lnTo>
                    <a:pt x="3308616" y="396240"/>
                  </a:lnTo>
                  <a:lnTo>
                    <a:pt x="3373844" y="396240"/>
                  </a:lnTo>
                  <a:lnTo>
                    <a:pt x="3391217" y="350215"/>
                  </a:lnTo>
                  <a:lnTo>
                    <a:pt x="3401771" y="308813"/>
                  </a:lnTo>
                  <a:lnTo>
                    <a:pt x="3408642" y="270878"/>
                  </a:lnTo>
                  <a:lnTo>
                    <a:pt x="3414687" y="226161"/>
                  </a:lnTo>
                  <a:lnTo>
                    <a:pt x="3418294" y="184670"/>
                  </a:lnTo>
                  <a:lnTo>
                    <a:pt x="3418344" y="78638"/>
                  </a:lnTo>
                  <a:close/>
                </a:path>
                <a:path w="8295005" h="2667635">
                  <a:moveTo>
                    <a:pt x="3485400" y="459638"/>
                  </a:moveTo>
                  <a:lnTo>
                    <a:pt x="3280575" y="459638"/>
                  </a:lnTo>
                  <a:lnTo>
                    <a:pt x="3280575" y="223723"/>
                  </a:lnTo>
                  <a:lnTo>
                    <a:pt x="3211080" y="223723"/>
                  </a:lnTo>
                  <a:lnTo>
                    <a:pt x="3211080" y="459638"/>
                  </a:lnTo>
                  <a:lnTo>
                    <a:pt x="3121469" y="459638"/>
                  </a:lnTo>
                  <a:lnTo>
                    <a:pt x="3121469" y="223723"/>
                  </a:lnTo>
                  <a:lnTo>
                    <a:pt x="3051975" y="223723"/>
                  </a:lnTo>
                  <a:lnTo>
                    <a:pt x="3051975" y="459638"/>
                  </a:lnTo>
                  <a:lnTo>
                    <a:pt x="2936151" y="459638"/>
                  </a:lnTo>
                  <a:lnTo>
                    <a:pt x="2936151" y="518769"/>
                  </a:lnTo>
                  <a:lnTo>
                    <a:pt x="3478085" y="518769"/>
                  </a:lnTo>
                  <a:lnTo>
                    <a:pt x="3485400" y="511454"/>
                  </a:lnTo>
                  <a:lnTo>
                    <a:pt x="3485400" y="459638"/>
                  </a:lnTo>
                  <a:close/>
                </a:path>
                <a:path w="8295005" h="2667635">
                  <a:moveTo>
                    <a:pt x="3810927" y="42062"/>
                  </a:moveTo>
                  <a:lnTo>
                    <a:pt x="3742652" y="42062"/>
                  </a:lnTo>
                  <a:lnTo>
                    <a:pt x="3742652" y="98755"/>
                  </a:lnTo>
                  <a:lnTo>
                    <a:pt x="3742652" y="402336"/>
                  </a:lnTo>
                  <a:lnTo>
                    <a:pt x="3586594" y="402336"/>
                  </a:lnTo>
                  <a:lnTo>
                    <a:pt x="3586594" y="98755"/>
                  </a:lnTo>
                  <a:lnTo>
                    <a:pt x="3742652" y="98755"/>
                  </a:lnTo>
                  <a:lnTo>
                    <a:pt x="3742652" y="42062"/>
                  </a:lnTo>
                  <a:lnTo>
                    <a:pt x="3517709" y="42062"/>
                  </a:lnTo>
                  <a:lnTo>
                    <a:pt x="3517709" y="421233"/>
                  </a:lnTo>
                  <a:lnTo>
                    <a:pt x="3540683" y="457085"/>
                  </a:lnTo>
                  <a:lnTo>
                    <a:pt x="3554895" y="458419"/>
                  </a:lnTo>
                  <a:lnTo>
                    <a:pt x="3773132" y="458419"/>
                  </a:lnTo>
                  <a:lnTo>
                    <a:pt x="3809517" y="436435"/>
                  </a:lnTo>
                  <a:lnTo>
                    <a:pt x="3810927" y="421233"/>
                  </a:lnTo>
                  <a:lnTo>
                    <a:pt x="3810927" y="402336"/>
                  </a:lnTo>
                  <a:lnTo>
                    <a:pt x="3810927" y="98755"/>
                  </a:lnTo>
                  <a:lnTo>
                    <a:pt x="3810927" y="42062"/>
                  </a:lnTo>
                  <a:close/>
                </a:path>
                <a:path w="8295005" h="2667635">
                  <a:moveTo>
                    <a:pt x="4043184" y="209702"/>
                  </a:moveTo>
                  <a:lnTo>
                    <a:pt x="3959669" y="209702"/>
                  </a:lnTo>
                  <a:lnTo>
                    <a:pt x="3959669" y="12192"/>
                  </a:lnTo>
                  <a:lnTo>
                    <a:pt x="3890175" y="12192"/>
                  </a:lnTo>
                  <a:lnTo>
                    <a:pt x="3890175" y="593140"/>
                  </a:lnTo>
                  <a:lnTo>
                    <a:pt x="3952354" y="593140"/>
                  </a:lnTo>
                  <a:lnTo>
                    <a:pt x="3959669" y="585825"/>
                  </a:lnTo>
                  <a:lnTo>
                    <a:pt x="3959669" y="267614"/>
                  </a:lnTo>
                  <a:lnTo>
                    <a:pt x="4043184" y="267614"/>
                  </a:lnTo>
                  <a:lnTo>
                    <a:pt x="4043184" y="209702"/>
                  </a:lnTo>
                  <a:close/>
                </a:path>
                <a:path w="8295005" h="2667635">
                  <a:moveTo>
                    <a:pt x="4425404" y="380390"/>
                  </a:moveTo>
                  <a:lnTo>
                    <a:pt x="4380649" y="385381"/>
                  </a:lnTo>
                  <a:lnTo>
                    <a:pt x="4322584" y="390207"/>
                  </a:lnTo>
                  <a:lnTo>
                    <a:pt x="4242625" y="394208"/>
                  </a:lnTo>
                  <a:lnTo>
                    <a:pt x="4192232" y="395071"/>
                  </a:lnTo>
                  <a:lnTo>
                    <a:pt x="4158399" y="394411"/>
                  </a:lnTo>
                  <a:lnTo>
                    <a:pt x="4152303" y="394411"/>
                  </a:lnTo>
                  <a:lnTo>
                    <a:pt x="4152303" y="99364"/>
                  </a:lnTo>
                  <a:lnTo>
                    <a:pt x="4364444" y="99364"/>
                  </a:lnTo>
                  <a:lnTo>
                    <a:pt x="4364444" y="42062"/>
                  </a:lnTo>
                  <a:lnTo>
                    <a:pt x="4121213" y="42062"/>
                  </a:lnTo>
                  <a:lnTo>
                    <a:pt x="4111891" y="42227"/>
                  </a:lnTo>
                  <a:lnTo>
                    <a:pt x="4084193" y="69316"/>
                  </a:lnTo>
                  <a:lnTo>
                    <a:pt x="4084028" y="78638"/>
                  </a:lnTo>
                  <a:lnTo>
                    <a:pt x="4084028" y="413918"/>
                  </a:lnTo>
                  <a:lnTo>
                    <a:pt x="4107002" y="449199"/>
                  </a:lnTo>
                  <a:lnTo>
                    <a:pt x="4161891" y="451154"/>
                  </a:lnTo>
                  <a:lnTo>
                    <a:pt x="4190593" y="451180"/>
                  </a:lnTo>
                  <a:lnTo>
                    <a:pt x="4220959" y="450418"/>
                  </a:lnTo>
                  <a:lnTo>
                    <a:pt x="4312463" y="446798"/>
                  </a:lnTo>
                  <a:lnTo>
                    <a:pt x="4344289" y="445084"/>
                  </a:lnTo>
                  <a:lnTo>
                    <a:pt x="4376979" y="442582"/>
                  </a:lnTo>
                  <a:lnTo>
                    <a:pt x="4425404" y="438302"/>
                  </a:lnTo>
                  <a:lnTo>
                    <a:pt x="4425404" y="395071"/>
                  </a:lnTo>
                  <a:lnTo>
                    <a:pt x="4425404" y="380390"/>
                  </a:lnTo>
                  <a:close/>
                </a:path>
                <a:path w="8295005" h="2667635">
                  <a:moveTo>
                    <a:pt x="4610112" y="203606"/>
                  </a:moveTo>
                  <a:lnTo>
                    <a:pt x="4522330" y="203606"/>
                  </a:lnTo>
                  <a:lnTo>
                    <a:pt x="4522330" y="12192"/>
                  </a:lnTo>
                  <a:lnTo>
                    <a:pt x="4453445" y="12192"/>
                  </a:lnTo>
                  <a:lnTo>
                    <a:pt x="4453445" y="593140"/>
                  </a:lnTo>
                  <a:lnTo>
                    <a:pt x="4515015" y="593140"/>
                  </a:lnTo>
                  <a:lnTo>
                    <a:pt x="4522330" y="585825"/>
                  </a:lnTo>
                  <a:lnTo>
                    <a:pt x="4522330" y="261518"/>
                  </a:lnTo>
                  <a:lnTo>
                    <a:pt x="4610112" y="261518"/>
                  </a:lnTo>
                  <a:lnTo>
                    <a:pt x="4610112" y="203606"/>
                  </a:lnTo>
                  <a:close/>
                </a:path>
                <a:path w="8295005" h="2667635">
                  <a:moveTo>
                    <a:pt x="5275186" y="15240"/>
                  </a:moveTo>
                  <a:lnTo>
                    <a:pt x="5206301" y="15240"/>
                  </a:lnTo>
                  <a:lnTo>
                    <a:pt x="5206301" y="89611"/>
                  </a:lnTo>
                  <a:lnTo>
                    <a:pt x="5206301" y="145084"/>
                  </a:lnTo>
                  <a:lnTo>
                    <a:pt x="5206301" y="212140"/>
                  </a:lnTo>
                  <a:lnTo>
                    <a:pt x="4947221" y="212140"/>
                  </a:lnTo>
                  <a:lnTo>
                    <a:pt x="4947221" y="145084"/>
                  </a:lnTo>
                  <a:lnTo>
                    <a:pt x="5206301" y="145084"/>
                  </a:lnTo>
                  <a:lnTo>
                    <a:pt x="5206301" y="89611"/>
                  </a:lnTo>
                  <a:lnTo>
                    <a:pt x="4947221" y="89611"/>
                  </a:lnTo>
                  <a:lnTo>
                    <a:pt x="4947221" y="15240"/>
                  </a:lnTo>
                  <a:lnTo>
                    <a:pt x="4880165" y="15240"/>
                  </a:lnTo>
                  <a:lnTo>
                    <a:pt x="4880165" y="230428"/>
                  </a:lnTo>
                  <a:lnTo>
                    <a:pt x="4880318" y="239407"/>
                  </a:lnTo>
                  <a:lnTo>
                    <a:pt x="4907673" y="266839"/>
                  </a:lnTo>
                  <a:lnTo>
                    <a:pt x="4917351" y="267004"/>
                  </a:lnTo>
                  <a:lnTo>
                    <a:pt x="5238000" y="267004"/>
                  </a:lnTo>
                  <a:lnTo>
                    <a:pt x="5273814" y="245592"/>
                  </a:lnTo>
                  <a:lnTo>
                    <a:pt x="5275186" y="230428"/>
                  </a:lnTo>
                  <a:lnTo>
                    <a:pt x="5275186" y="212140"/>
                  </a:lnTo>
                  <a:lnTo>
                    <a:pt x="5275186" y="145084"/>
                  </a:lnTo>
                  <a:lnTo>
                    <a:pt x="5275186" y="89611"/>
                  </a:lnTo>
                  <a:lnTo>
                    <a:pt x="5275186" y="15240"/>
                  </a:lnTo>
                  <a:close/>
                </a:path>
                <a:path w="8295005" h="2667635">
                  <a:moveTo>
                    <a:pt x="5284330" y="535228"/>
                  </a:moveTo>
                  <a:lnTo>
                    <a:pt x="4945392" y="535228"/>
                  </a:lnTo>
                  <a:lnTo>
                    <a:pt x="4941735" y="532180"/>
                  </a:lnTo>
                  <a:lnTo>
                    <a:pt x="4941735" y="425500"/>
                  </a:lnTo>
                  <a:lnTo>
                    <a:pt x="4872240" y="425500"/>
                  </a:lnTo>
                  <a:lnTo>
                    <a:pt x="4872240" y="556564"/>
                  </a:lnTo>
                  <a:lnTo>
                    <a:pt x="4872406" y="565899"/>
                  </a:lnTo>
                  <a:lnTo>
                    <a:pt x="4900790" y="593585"/>
                  </a:lnTo>
                  <a:lnTo>
                    <a:pt x="4909426" y="593750"/>
                  </a:lnTo>
                  <a:lnTo>
                    <a:pt x="5277015" y="593750"/>
                  </a:lnTo>
                  <a:lnTo>
                    <a:pt x="5284330" y="586435"/>
                  </a:lnTo>
                  <a:lnTo>
                    <a:pt x="5284330" y="535228"/>
                  </a:lnTo>
                  <a:close/>
                </a:path>
                <a:path w="8295005" h="2667635">
                  <a:moveTo>
                    <a:pt x="5350167" y="313334"/>
                  </a:moveTo>
                  <a:lnTo>
                    <a:pt x="4800917" y="313334"/>
                  </a:lnTo>
                  <a:lnTo>
                    <a:pt x="4800917" y="372465"/>
                  </a:lnTo>
                  <a:lnTo>
                    <a:pt x="5053901" y="372465"/>
                  </a:lnTo>
                  <a:lnTo>
                    <a:pt x="5053901" y="479145"/>
                  </a:lnTo>
                  <a:lnTo>
                    <a:pt x="5116690" y="479145"/>
                  </a:lnTo>
                  <a:lnTo>
                    <a:pt x="5124005" y="471830"/>
                  </a:lnTo>
                  <a:lnTo>
                    <a:pt x="5124005" y="372465"/>
                  </a:lnTo>
                  <a:lnTo>
                    <a:pt x="5342852" y="372465"/>
                  </a:lnTo>
                  <a:lnTo>
                    <a:pt x="5350167" y="365150"/>
                  </a:lnTo>
                  <a:lnTo>
                    <a:pt x="5350167" y="313334"/>
                  </a:lnTo>
                  <a:close/>
                </a:path>
                <a:path w="8295005" h="2667635">
                  <a:moveTo>
                    <a:pt x="5734723" y="143624"/>
                  </a:moveTo>
                  <a:lnTo>
                    <a:pt x="5723242" y="99060"/>
                  </a:lnTo>
                  <a:lnTo>
                    <a:pt x="5708485" y="73152"/>
                  </a:lnTo>
                  <a:lnTo>
                    <a:pt x="5702833" y="67170"/>
                  </a:lnTo>
                  <a:lnTo>
                    <a:pt x="5690324" y="56388"/>
                  </a:lnTo>
                  <a:lnTo>
                    <a:pt x="5677522" y="45834"/>
                  </a:lnTo>
                  <a:lnTo>
                    <a:pt x="5668378" y="39687"/>
                  </a:lnTo>
                  <a:lnTo>
                    <a:pt x="5668378" y="153009"/>
                  </a:lnTo>
                  <a:lnTo>
                    <a:pt x="5668276" y="161683"/>
                  </a:lnTo>
                  <a:lnTo>
                    <a:pt x="5650662" y="199364"/>
                  </a:lnTo>
                  <a:lnTo>
                    <a:pt x="5613819" y="222504"/>
                  </a:lnTo>
                  <a:lnTo>
                    <a:pt x="5573280" y="228600"/>
                  </a:lnTo>
                  <a:lnTo>
                    <a:pt x="5545404" y="228257"/>
                  </a:lnTo>
                  <a:lnTo>
                    <a:pt x="5501348" y="206654"/>
                  </a:lnTo>
                  <a:lnTo>
                    <a:pt x="5477345" y="171678"/>
                  </a:lnTo>
                  <a:lnTo>
                    <a:pt x="5476964" y="153009"/>
                  </a:lnTo>
                  <a:lnTo>
                    <a:pt x="5477065" y="143624"/>
                  </a:lnTo>
                  <a:lnTo>
                    <a:pt x="5495531" y="103505"/>
                  </a:lnTo>
                  <a:lnTo>
                    <a:pt x="5533047" y="79552"/>
                  </a:lnTo>
                  <a:lnTo>
                    <a:pt x="5573280" y="73152"/>
                  </a:lnTo>
                  <a:lnTo>
                    <a:pt x="5600789" y="73520"/>
                  </a:lnTo>
                  <a:lnTo>
                    <a:pt x="5644299" y="96012"/>
                  </a:lnTo>
                  <a:lnTo>
                    <a:pt x="5667997" y="132918"/>
                  </a:lnTo>
                  <a:lnTo>
                    <a:pt x="5668378" y="153009"/>
                  </a:lnTo>
                  <a:lnTo>
                    <a:pt x="5668378" y="39687"/>
                  </a:lnTo>
                  <a:lnTo>
                    <a:pt x="5621756" y="22542"/>
                  </a:lnTo>
                  <a:lnTo>
                    <a:pt x="5573280" y="18288"/>
                  </a:lnTo>
                  <a:lnTo>
                    <a:pt x="5551652" y="18453"/>
                  </a:lnTo>
                  <a:lnTo>
                    <a:pt x="5506224" y="28346"/>
                  </a:lnTo>
                  <a:lnTo>
                    <a:pt x="5467083" y="45834"/>
                  </a:lnTo>
                  <a:lnTo>
                    <a:pt x="5433682" y="75209"/>
                  </a:lnTo>
                  <a:lnTo>
                    <a:pt x="5413692" y="113792"/>
                  </a:lnTo>
                  <a:lnTo>
                    <a:pt x="5408777" y="143624"/>
                  </a:lnTo>
                  <a:lnTo>
                    <a:pt x="5408841" y="161683"/>
                  </a:lnTo>
                  <a:lnTo>
                    <a:pt x="5414099" y="210731"/>
                  </a:lnTo>
                  <a:lnTo>
                    <a:pt x="5451970" y="249021"/>
                  </a:lnTo>
                  <a:lnTo>
                    <a:pt x="5499595" y="279692"/>
                  </a:lnTo>
                  <a:lnTo>
                    <a:pt x="5573280" y="284073"/>
                  </a:lnTo>
                  <a:lnTo>
                    <a:pt x="5593829" y="283933"/>
                  </a:lnTo>
                  <a:lnTo>
                    <a:pt x="5637593" y="274624"/>
                  </a:lnTo>
                  <a:lnTo>
                    <a:pt x="5675820" y="258127"/>
                  </a:lnTo>
                  <a:lnTo>
                    <a:pt x="5709259" y="230162"/>
                  </a:lnTo>
                  <a:lnTo>
                    <a:pt x="5710288" y="228600"/>
                  </a:lnTo>
                  <a:lnTo>
                    <a:pt x="5715241" y="221157"/>
                  </a:lnTo>
                  <a:lnTo>
                    <a:pt x="5722632" y="206959"/>
                  </a:lnTo>
                  <a:lnTo>
                    <a:pt x="5729681" y="192582"/>
                  </a:lnTo>
                  <a:lnTo>
                    <a:pt x="5733300" y="182156"/>
                  </a:lnTo>
                  <a:lnTo>
                    <a:pt x="5734634" y="170662"/>
                  </a:lnTo>
                  <a:lnTo>
                    <a:pt x="5734723" y="143624"/>
                  </a:lnTo>
                  <a:close/>
                </a:path>
                <a:path w="8295005" h="2667635">
                  <a:moveTo>
                    <a:pt x="5779935" y="311505"/>
                  </a:moveTo>
                  <a:lnTo>
                    <a:pt x="5738215" y="320116"/>
                  </a:lnTo>
                  <a:lnTo>
                    <a:pt x="5656580" y="328345"/>
                  </a:lnTo>
                  <a:lnTo>
                    <a:pt x="5613120" y="330327"/>
                  </a:lnTo>
                  <a:lnTo>
                    <a:pt x="5386743" y="330403"/>
                  </a:lnTo>
                  <a:lnTo>
                    <a:pt x="5386743" y="389534"/>
                  </a:lnTo>
                  <a:lnTo>
                    <a:pt x="5530608" y="389534"/>
                  </a:lnTo>
                  <a:lnTo>
                    <a:pt x="5530608" y="551688"/>
                  </a:lnTo>
                  <a:lnTo>
                    <a:pt x="5592788" y="551688"/>
                  </a:lnTo>
                  <a:lnTo>
                    <a:pt x="5600103" y="544372"/>
                  </a:lnTo>
                  <a:lnTo>
                    <a:pt x="5600103" y="389534"/>
                  </a:lnTo>
                  <a:lnTo>
                    <a:pt x="5628144" y="388848"/>
                  </a:lnTo>
                  <a:lnTo>
                    <a:pt x="5666587" y="386969"/>
                  </a:lnTo>
                  <a:lnTo>
                    <a:pt x="5709297" y="383070"/>
                  </a:lnTo>
                  <a:lnTo>
                    <a:pt x="5754179" y="375246"/>
                  </a:lnTo>
                  <a:lnTo>
                    <a:pt x="5779935" y="366979"/>
                  </a:lnTo>
                  <a:lnTo>
                    <a:pt x="5779935" y="311505"/>
                  </a:lnTo>
                  <a:close/>
                </a:path>
                <a:path w="8295005" h="2667635">
                  <a:moveTo>
                    <a:pt x="5874423" y="13411"/>
                  </a:moveTo>
                  <a:lnTo>
                    <a:pt x="5804319" y="13411"/>
                  </a:lnTo>
                  <a:lnTo>
                    <a:pt x="5804319" y="593140"/>
                  </a:lnTo>
                  <a:lnTo>
                    <a:pt x="5867108" y="593140"/>
                  </a:lnTo>
                  <a:lnTo>
                    <a:pt x="5874423" y="585825"/>
                  </a:lnTo>
                  <a:lnTo>
                    <a:pt x="5874423" y="13411"/>
                  </a:lnTo>
                  <a:close/>
                </a:path>
                <a:path w="8295005" h="2667635">
                  <a:moveTo>
                    <a:pt x="6259690" y="79248"/>
                  </a:moveTo>
                  <a:lnTo>
                    <a:pt x="6238849" y="43472"/>
                  </a:lnTo>
                  <a:lnTo>
                    <a:pt x="6223724" y="42062"/>
                  </a:lnTo>
                  <a:lnTo>
                    <a:pt x="5973788" y="42062"/>
                  </a:lnTo>
                  <a:lnTo>
                    <a:pt x="5973788" y="100584"/>
                  </a:lnTo>
                  <a:lnTo>
                    <a:pt x="6189586" y="100584"/>
                  </a:lnTo>
                  <a:lnTo>
                    <a:pt x="6189586" y="106680"/>
                  </a:lnTo>
                  <a:lnTo>
                    <a:pt x="6188976" y="264566"/>
                  </a:lnTo>
                  <a:lnTo>
                    <a:pt x="6186081" y="303733"/>
                  </a:lnTo>
                  <a:lnTo>
                    <a:pt x="6165812" y="336499"/>
                  </a:lnTo>
                  <a:lnTo>
                    <a:pt x="6141199" y="367169"/>
                  </a:lnTo>
                  <a:lnTo>
                    <a:pt x="6107900" y="391668"/>
                  </a:lnTo>
                  <a:lnTo>
                    <a:pt x="6072467" y="414185"/>
                  </a:lnTo>
                  <a:lnTo>
                    <a:pt x="6032919" y="430987"/>
                  </a:lnTo>
                  <a:lnTo>
                    <a:pt x="5993447" y="445846"/>
                  </a:lnTo>
                  <a:lnTo>
                    <a:pt x="5958548" y="454761"/>
                  </a:lnTo>
                  <a:lnTo>
                    <a:pt x="5994514" y="504139"/>
                  </a:lnTo>
                  <a:lnTo>
                    <a:pt x="6040386" y="492594"/>
                  </a:lnTo>
                  <a:lnTo>
                    <a:pt x="6087173" y="473964"/>
                  </a:lnTo>
                  <a:lnTo>
                    <a:pt x="6133046" y="452780"/>
                  </a:lnTo>
                  <a:lnTo>
                    <a:pt x="6172517" y="423367"/>
                  </a:lnTo>
                  <a:lnTo>
                    <a:pt x="6209169" y="391210"/>
                  </a:lnTo>
                  <a:lnTo>
                    <a:pt x="6235306" y="350824"/>
                  </a:lnTo>
                  <a:lnTo>
                    <a:pt x="6256642" y="307505"/>
                  </a:lnTo>
                  <a:lnTo>
                    <a:pt x="6259563" y="264566"/>
                  </a:lnTo>
                  <a:lnTo>
                    <a:pt x="6259690" y="79248"/>
                  </a:lnTo>
                  <a:close/>
                </a:path>
                <a:path w="8295005" h="2667635">
                  <a:moveTo>
                    <a:pt x="6444399" y="12801"/>
                  </a:moveTo>
                  <a:lnTo>
                    <a:pt x="6376124" y="12801"/>
                  </a:lnTo>
                  <a:lnTo>
                    <a:pt x="6376124" y="593140"/>
                  </a:lnTo>
                  <a:lnTo>
                    <a:pt x="6437084" y="593140"/>
                  </a:lnTo>
                  <a:lnTo>
                    <a:pt x="6444399" y="585825"/>
                  </a:lnTo>
                  <a:lnTo>
                    <a:pt x="6444399" y="12801"/>
                  </a:lnTo>
                  <a:close/>
                </a:path>
                <a:path w="8295005" h="2667635">
                  <a:moveTo>
                    <a:pt x="7028358" y="407822"/>
                  </a:moveTo>
                  <a:lnTo>
                    <a:pt x="6991959" y="383311"/>
                  </a:lnTo>
                  <a:lnTo>
                    <a:pt x="6960552" y="356590"/>
                  </a:lnTo>
                  <a:lnTo>
                    <a:pt x="6927774" y="321868"/>
                  </a:lnTo>
                  <a:lnTo>
                    <a:pt x="6920014" y="312724"/>
                  </a:lnTo>
                  <a:lnTo>
                    <a:pt x="6914858" y="306654"/>
                  </a:lnTo>
                  <a:lnTo>
                    <a:pt x="6891807" y="269748"/>
                  </a:lnTo>
                  <a:lnTo>
                    <a:pt x="6878002" y="233883"/>
                  </a:lnTo>
                  <a:lnTo>
                    <a:pt x="6877786" y="134112"/>
                  </a:lnTo>
                  <a:lnTo>
                    <a:pt x="7011898" y="134721"/>
                  </a:lnTo>
                  <a:lnTo>
                    <a:pt x="7011898" y="76809"/>
                  </a:lnTo>
                  <a:lnTo>
                    <a:pt x="6877786" y="76809"/>
                  </a:lnTo>
                  <a:lnTo>
                    <a:pt x="6877786" y="4876"/>
                  </a:lnTo>
                  <a:lnTo>
                    <a:pt x="6806463" y="4876"/>
                  </a:lnTo>
                  <a:lnTo>
                    <a:pt x="6806463" y="76809"/>
                  </a:lnTo>
                  <a:lnTo>
                    <a:pt x="6672351" y="76809"/>
                  </a:lnTo>
                  <a:lnTo>
                    <a:pt x="6672351" y="134112"/>
                  </a:lnTo>
                  <a:lnTo>
                    <a:pt x="6806463" y="134112"/>
                  </a:lnTo>
                  <a:lnTo>
                    <a:pt x="6806463" y="221284"/>
                  </a:lnTo>
                  <a:lnTo>
                    <a:pt x="6792747" y="268528"/>
                  </a:lnTo>
                  <a:lnTo>
                    <a:pt x="6769976" y="307073"/>
                  </a:lnTo>
                  <a:lnTo>
                    <a:pt x="6743954" y="340309"/>
                  </a:lnTo>
                  <a:lnTo>
                    <a:pt x="6707098" y="377342"/>
                  </a:lnTo>
                  <a:lnTo>
                    <a:pt x="6667144" y="409752"/>
                  </a:lnTo>
                  <a:lnTo>
                    <a:pt x="6649796" y="420014"/>
                  </a:lnTo>
                  <a:lnTo>
                    <a:pt x="6698564" y="465734"/>
                  </a:lnTo>
                  <a:lnTo>
                    <a:pt x="6739102" y="437388"/>
                  </a:lnTo>
                  <a:lnTo>
                    <a:pt x="6768757" y="409829"/>
                  </a:lnTo>
                  <a:lnTo>
                    <a:pt x="6799986" y="374865"/>
                  </a:lnTo>
                  <a:lnTo>
                    <a:pt x="6826961" y="339521"/>
                  </a:lnTo>
                  <a:lnTo>
                    <a:pt x="6843039" y="312724"/>
                  </a:lnTo>
                  <a:lnTo>
                    <a:pt x="6847853" y="321487"/>
                  </a:lnTo>
                  <a:lnTo>
                    <a:pt x="6874827" y="357974"/>
                  </a:lnTo>
                  <a:lnTo>
                    <a:pt x="6911467" y="397319"/>
                  </a:lnTo>
                  <a:lnTo>
                    <a:pt x="6953720" y="434454"/>
                  </a:lnTo>
                  <a:lnTo>
                    <a:pt x="6983857" y="455371"/>
                  </a:lnTo>
                  <a:lnTo>
                    <a:pt x="7028358" y="407822"/>
                  </a:lnTo>
                  <a:close/>
                </a:path>
                <a:path w="8295005" h="2667635">
                  <a:moveTo>
                    <a:pt x="7212457" y="215798"/>
                  </a:moveTo>
                  <a:lnTo>
                    <a:pt x="7134428" y="215798"/>
                  </a:lnTo>
                  <a:lnTo>
                    <a:pt x="7134428" y="12801"/>
                  </a:lnTo>
                  <a:lnTo>
                    <a:pt x="7064324" y="12801"/>
                  </a:lnTo>
                  <a:lnTo>
                    <a:pt x="7064324" y="593140"/>
                  </a:lnTo>
                  <a:lnTo>
                    <a:pt x="7127113" y="593140"/>
                  </a:lnTo>
                  <a:lnTo>
                    <a:pt x="7134428" y="585825"/>
                  </a:lnTo>
                  <a:lnTo>
                    <a:pt x="7134428" y="273710"/>
                  </a:lnTo>
                  <a:lnTo>
                    <a:pt x="7212457" y="273710"/>
                  </a:lnTo>
                  <a:lnTo>
                    <a:pt x="7212457" y="215798"/>
                  </a:lnTo>
                  <a:close/>
                </a:path>
                <a:path w="8295005" h="2667635">
                  <a:moveTo>
                    <a:pt x="7583602" y="232714"/>
                  </a:moveTo>
                  <a:lnTo>
                    <a:pt x="7579842" y="193243"/>
                  </a:lnTo>
                  <a:lnTo>
                    <a:pt x="7568971" y="147027"/>
                  </a:lnTo>
                  <a:lnTo>
                    <a:pt x="7546213" y="99364"/>
                  </a:lnTo>
                  <a:lnTo>
                    <a:pt x="7514577" y="59804"/>
                  </a:lnTo>
                  <a:lnTo>
                    <a:pt x="7513523" y="59105"/>
                  </a:lnTo>
                  <a:lnTo>
                    <a:pt x="7513523" y="232714"/>
                  </a:lnTo>
                  <a:lnTo>
                    <a:pt x="7513510" y="266382"/>
                  </a:lnTo>
                  <a:lnTo>
                    <a:pt x="7508113" y="309067"/>
                  </a:lnTo>
                  <a:lnTo>
                    <a:pt x="7498080" y="347268"/>
                  </a:lnTo>
                  <a:lnTo>
                    <a:pt x="7479919" y="381685"/>
                  </a:lnTo>
                  <a:lnTo>
                    <a:pt x="7445857" y="407403"/>
                  </a:lnTo>
                  <a:lnTo>
                    <a:pt x="7423988" y="409041"/>
                  </a:lnTo>
                  <a:lnTo>
                    <a:pt x="7410323" y="408838"/>
                  </a:lnTo>
                  <a:lnTo>
                    <a:pt x="7374191" y="388010"/>
                  </a:lnTo>
                  <a:lnTo>
                    <a:pt x="7349896" y="347268"/>
                  </a:lnTo>
                  <a:lnTo>
                    <a:pt x="7340168" y="309067"/>
                  </a:lnTo>
                  <a:lnTo>
                    <a:pt x="7335063" y="266382"/>
                  </a:lnTo>
                  <a:lnTo>
                    <a:pt x="7335063" y="232714"/>
                  </a:lnTo>
                  <a:lnTo>
                    <a:pt x="7342848" y="179451"/>
                  </a:lnTo>
                  <a:lnTo>
                    <a:pt x="7361834" y="130492"/>
                  </a:lnTo>
                  <a:lnTo>
                    <a:pt x="7393381" y="95694"/>
                  </a:lnTo>
                  <a:lnTo>
                    <a:pt x="7423988" y="89001"/>
                  </a:lnTo>
                  <a:lnTo>
                    <a:pt x="7437996" y="89255"/>
                  </a:lnTo>
                  <a:lnTo>
                    <a:pt x="7474864" y="114388"/>
                  </a:lnTo>
                  <a:lnTo>
                    <a:pt x="7499286" y="158648"/>
                  </a:lnTo>
                  <a:lnTo>
                    <a:pt x="7508722" y="195681"/>
                  </a:lnTo>
                  <a:lnTo>
                    <a:pt x="7513523" y="232714"/>
                  </a:lnTo>
                  <a:lnTo>
                    <a:pt x="7513523" y="59105"/>
                  </a:lnTo>
                  <a:lnTo>
                    <a:pt x="7478712" y="36410"/>
                  </a:lnTo>
                  <a:lnTo>
                    <a:pt x="7423988" y="28041"/>
                  </a:lnTo>
                  <a:lnTo>
                    <a:pt x="7399198" y="28359"/>
                  </a:lnTo>
                  <a:lnTo>
                    <a:pt x="7351750" y="47853"/>
                  </a:lnTo>
                  <a:lnTo>
                    <a:pt x="7313943" y="80733"/>
                  </a:lnTo>
                  <a:lnTo>
                    <a:pt x="7291121" y="118300"/>
                  </a:lnTo>
                  <a:lnTo>
                    <a:pt x="7274026" y="170078"/>
                  </a:lnTo>
                  <a:lnTo>
                    <a:pt x="7266025" y="209016"/>
                  </a:lnTo>
                  <a:lnTo>
                    <a:pt x="7264971" y="232714"/>
                  </a:lnTo>
                  <a:lnTo>
                    <a:pt x="7265022" y="273862"/>
                  </a:lnTo>
                  <a:lnTo>
                    <a:pt x="7274026" y="332232"/>
                  </a:lnTo>
                  <a:lnTo>
                    <a:pt x="7284466" y="371284"/>
                  </a:lnTo>
                  <a:lnTo>
                    <a:pt x="7314412" y="421335"/>
                  </a:lnTo>
                  <a:lnTo>
                    <a:pt x="7352055" y="452018"/>
                  </a:lnTo>
                  <a:lnTo>
                    <a:pt x="7399198" y="469722"/>
                  </a:lnTo>
                  <a:lnTo>
                    <a:pt x="7423988" y="470001"/>
                  </a:lnTo>
                  <a:lnTo>
                    <a:pt x="7448766" y="469722"/>
                  </a:lnTo>
                  <a:lnTo>
                    <a:pt x="7496226" y="452018"/>
                  </a:lnTo>
                  <a:lnTo>
                    <a:pt x="7534148" y="421335"/>
                  </a:lnTo>
                  <a:lnTo>
                    <a:pt x="7542136" y="409041"/>
                  </a:lnTo>
                  <a:lnTo>
                    <a:pt x="7545908" y="403250"/>
                  </a:lnTo>
                  <a:lnTo>
                    <a:pt x="7568959" y="355981"/>
                  </a:lnTo>
                  <a:lnTo>
                    <a:pt x="7579842" y="308279"/>
                  </a:lnTo>
                  <a:lnTo>
                    <a:pt x="7583551" y="273862"/>
                  </a:lnTo>
                  <a:lnTo>
                    <a:pt x="7583602" y="232714"/>
                  </a:lnTo>
                  <a:close/>
                </a:path>
                <a:path w="8295005" h="2667635">
                  <a:moveTo>
                    <a:pt x="7728788" y="12192"/>
                  </a:moveTo>
                  <a:lnTo>
                    <a:pt x="7659294" y="12192"/>
                  </a:lnTo>
                  <a:lnTo>
                    <a:pt x="7659294" y="593140"/>
                  </a:lnTo>
                  <a:lnTo>
                    <a:pt x="7721473" y="593140"/>
                  </a:lnTo>
                  <a:lnTo>
                    <a:pt x="7728788" y="585825"/>
                  </a:lnTo>
                  <a:lnTo>
                    <a:pt x="7728788" y="12192"/>
                  </a:lnTo>
                  <a:close/>
                </a:path>
                <a:path w="8295005" h="2667635">
                  <a:moveTo>
                    <a:pt x="8160994" y="279196"/>
                  </a:moveTo>
                  <a:lnTo>
                    <a:pt x="8099869" y="248132"/>
                  </a:lnTo>
                  <a:lnTo>
                    <a:pt x="8072552" y="228600"/>
                  </a:lnTo>
                  <a:lnTo>
                    <a:pt x="8068030" y="224942"/>
                  </a:lnTo>
                  <a:lnTo>
                    <a:pt x="8040548" y="198539"/>
                  </a:lnTo>
                  <a:lnTo>
                    <a:pt x="8018958" y="164287"/>
                  </a:lnTo>
                  <a:lnTo>
                    <a:pt x="8017129" y="140817"/>
                  </a:lnTo>
                  <a:lnTo>
                    <a:pt x="8017129" y="86563"/>
                  </a:lnTo>
                  <a:lnTo>
                    <a:pt x="8132953" y="86563"/>
                  </a:lnTo>
                  <a:lnTo>
                    <a:pt x="8132953" y="30480"/>
                  </a:lnTo>
                  <a:lnTo>
                    <a:pt x="7832420" y="30480"/>
                  </a:lnTo>
                  <a:lnTo>
                    <a:pt x="7832420" y="86563"/>
                  </a:lnTo>
                  <a:lnTo>
                    <a:pt x="7945806" y="86563"/>
                  </a:lnTo>
                  <a:lnTo>
                    <a:pt x="7945806" y="140817"/>
                  </a:lnTo>
                  <a:lnTo>
                    <a:pt x="7934528" y="182270"/>
                  </a:lnTo>
                  <a:lnTo>
                    <a:pt x="7902829" y="224028"/>
                  </a:lnTo>
                  <a:lnTo>
                    <a:pt x="7871015" y="251853"/>
                  </a:lnTo>
                  <a:lnTo>
                    <a:pt x="7838110" y="273532"/>
                  </a:lnTo>
                  <a:lnTo>
                    <a:pt x="7794015" y="295046"/>
                  </a:lnTo>
                  <a:lnTo>
                    <a:pt x="7837297" y="339547"/>
                  </a:lnTo>
                  <a:lnTo>
                    <a:pt x="7888110" y="312762"/>
                  </a:lnTo>
                  <a:lnTo>
                    <a:pt x="7927480" y="283540"/>
                  </a:lnTo>
                  <a:lnTo>
                    <a:pt x="7963052" y="251155"/>
                  </a:lnTo>
                  <a:lnTo>
                    <a:pt x="7982991" y="228600"/>
                  </a:lnTo>
                  <a:lnTo>
                    <a:pt x="7989925" y="236931"/>
                  </a:lnTo>
                  <a:lnTo>
                    <a:pt x="8019859" y="264947"/>
                  </a:lnTo>
                  <a:lnTo>
                    <a:pt x="8054937" y="291033"/>
                  </a:lnTo>
                  <a:lnTo>
                    <a:pt x="8092338" y="313220"/>
                  </a:lnTo>
                  <a:lnTo>
                    <a:pt x="8117713" y="324916"/>
                  </a:lnTo>
                  <a:lnTo>
                    <a:pt x="8160994" y="279196"/>
                  </a:lnTo>
                  <a:close/>
                </a:path>
                <a:path w="8295005" h="2667635">
                  <a:moveTo>
                    <a:pt x="8289620" y="377342"/>
                  </a:moveTo>
                  <a:lnTo>
                    <a:pt x="8222564" y="377342"/>
                  </a:lnTo>
                  <a:lnTo>
                    <a:pt x="8222564" y="433425"/>
                  </a:lnTo>
                  <a:lnTo>
                    <a:pt x="8222564" y="538886"/>
                  </a:lnTo>
                  <a:lnTo>
                    <a:pt x="7965313" y="538886"/>
                  </a:lnTo>
                  <a:lnTo>
                    <a:pt x="7965313" y="433425"/>
                  </a:lnTo>
                  <a:lnTo>
                    <a:pt x="8222564" y="433425"/>
                  </a:lnTo>
                  <a:lnTo>
                    <a:pt x="8222564" y="377342"/>
                  </a:lnTo>
                  <a:lnTo>
                    <a:pt x="7898257" y="377342"/>
                  </a:lnTo>
                  <a:lnTo>
                    <a:pt x="7898257" y="558393"/>
                  </a:lnTo>
                  <a:lnTo>
                    <a:pt x="7920241" y="593674"/>
                  </a:lnTo>
                  <a:lnTo>
                    <a:pt x="7935442" y="594969"/>
                  </a:lnTo>
                  <a:lnTo>
                    <a:pt x="8252434" y="594969"/>
                  </a:lnTo>
                  <a:lnTo>
                    <a:pt x="8288248" y="574052"/>
                  </a:lnTo>
                  <a:lnTo>
                    <a:pt x="8289620" y="558393"/>
                  </a:lnTo>
                  <a:lnTo>
                    <a:pt x="8289620" y="538886"/>
                  </a:lnTo>
                  <a:lnTo>
                    <a:pt x="8289620" y="433425"/>
                  </a:lnTo>
                  <a:lnTo>
                    <a:pt x="8289620" y="377342"/>
                  </a:lnTo>
                  <a:close/>
                </a:path>
                <a:path w="8295005" h="2667635">
                  <a:moveTo>
                    <a:pt x="8294497" y="12801"/>
                  </a:moveTo>
                  <a:lnTo>
                    <a:pt x="8226222" y="12801"/>
                  </a:lnTo>
                  <a:lnTo>
                    <a:pt x="8226222" y="131064"/>
                  </a:lnTo>
                  <a:lnTo>
                    <a:pt x="8101254" y="131064"/>
                  </a:lnTo>
                  <a:lnTo>
                    <a:pt x="8101254" y="190804"/>
                  </a:lnTo>
                  <a:lnTo>
                    <a:pt x="8226222" y="190804"/>
                  </a:lnTo>
                  <a:lnTo>
                    <a:pt x="8226222" y="343204"/>
                  </a:lnTo>
                  <a:lnTo>
                    <a:pt x="8284743" y="343204"/>
                  </a:lnTo>
                  <a:lnTo>
                    <a:pt x="8293887" y="338937"/>
                  </a:lnTo>
                  <a:lnTo>
                    <a:pt x="8294446" y="331622"/>
                  </a:lnTo>
                  <a:lnTo>
                    <a:pt x="8294497" y="1280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661972" y="1747202"/>
              <a:ext cx="495300" cy="408305"/>
            </a:xfrm>
            <a:custGeom>
              <a:avLst/>
              <a:gdLst/>
              <a:ahLst/>
              <a:cxnLst/>
              <a:rect l="l" t="t" r="r" b="b"/>
              <a:pathLst>
                <a:path w="495300" h="408305">
                  <a:moveTo>
                    <a:pt x="279298" y="170370"/>
                  </a:moveTo>
                  <a:lnTo>
                    <a:pt x="275767" y="120116"/>
                  </a:lnTo>
                  <a:lnTo>
                    <a:pt x="265722" y="81445"/>
                  </a:lnTo>
                  <a:lnTo>
                    <a:pt x="245059" y="45605"/>
                  </a:lnTo>
                  <a:lnTo>
                    <a:pt x="216662" y="18630"/>
                  </a:lnTo>
                  <a:lnTo>
                    <a:pt x="214122" y="17500"/>
                  </a:lnTo>
                  <a:lnTo>
                    <a:pt x="214122" y="153847"/>
                  </a:lnTo>
                  <a:lnTo>
                    <a:pt x="214122" y="253047"/>
                  </a:lnTo>
                  <a:lnTo>
                    <a:pt x="209092" y="296875"/>
                  </a:lnTo>
                  <a:lnTo>
                    <a:pt x="190804" y="335051"/>
                  </a:lnTo>
                  <a:lnTo>
                    <a:pt x="155244" y="352653"/>
                  </a:lnTo>
                  <a:lnTo>
                    <a:pt x="142748" y="352793"/>
                  </a:lnTo>
                  <a:lnTo>
                    <a:pt x="130238" y="352666"/>
                  </a:lnTo>
                  <a:lnTo>
                    <a:pt x="92773" y="335508"/>
                  </a:lnTo>
                  <a:lnTo>
                    <a:pt x="72148" y="297256"/>
                  </a:lnTo>
                  <a:lnTo>
                    <a:pt x="65595" y="253047"/>
                  </a:lnTo>
                  <a:lnTo>
                    <a:pt x="65620" y="159270"/>
                  </a:lnTo>
                  <a:lnTo>
                    <a:pt x="67614" y="118910"/>
                  </a:lnTo>
                  <a:lnTo>
                    <a:pt x="92430" y="68605"/>
                  </a:lnTo>
                  <a:lnTo>
                    <a:pt x="138404" y="55981"/>
                  </a:lnTo>
                  <a:lnTo>
                    <a:pt x="151472" y="56108"/>
                  </a:lnTo>
                  <a:lnTo>
                    <a:pt x="188836" y="71818"/>
                  </a:lnTo>
                  <a:lnTo>
                    <a:pt x="208330" y="108635"/>
                  </a:lnTo>
                  <a:lnTo>
                    <a:pt x="214122" y="153847"/>
                  </a:lnTo>
                  <a:lnTo>
                    <a:pt x="214122" y="17500"/>
                  </a:lnTo>
                  <a:lnTo>
                    <a:pt x="172821" y="1447"/>
                  </a:lnTo>
                  <a:lnTo>
                    <a:pt x="136956" y="0"/>
                  </a:lnTo>
                  <a:lnTo>
                    <a:pt x="114782" y="203"/>
                  </a:lnTo>
                  <a:lnTo>
                    <a:pt x="73012" y="12788"/>
                  </a:lnTo>
                  <a:lnTo>
                    <a:pt x="40297" y="34544"/>
                  </a:lnTo>
                  <a:lnTo>
                    <a:pt x="15494" y="69926"/>
                  </a:lnTo>
                  <a:lnTo>
                    <a:pt x="2959" y="115214"/>
                  </a:lnTo>
                  <a:lnTo>
                    <a:pt x="0" y="143217"/>
                  </a:lnTo>
                  <a:lnTo>
                    <a:pt x="38" y="267398"/>
                  </a:lnTo>
                  <a:lnTo>
                    <a:pt x="8826" y="312978"/>
                  </a:lnTo>
                  <a:lnTo>
                    <a:pt x="24942" y="351523"/>
                  </a:lnTo>
                  <a:lnTo>
                    <a:pt x="53594" y="383921"/>
                  </a:lnTo>
                  <a:lnTo>
                    <a:pt x="94170" y="403021"/>
                  </a:lnTo>
                  <a:lnTo>
                    <a:pt x="138887" y="407809"/>
                  </a:lnTo>
                  <a:lnTo>
                    <a:pt x="161353" y="407619"/>
                  </a:lnTo>
                  <a:lnTo>
                    <a:pt x="203796" y="396227"/>
                  </a:lnTo>
                  <a:lnTo>
                    <a:pt x="237185" y="375767"/>
                  </a:lnTo>
                  <a:lnTo>
                    <a:pt x="262763" y="340537"/>
                  </a:lnTo>
                  <a:lnTo>
                    <a:pt x="276072" y="292735"/>
                  </a:lnTo>
                  <a:lnTo>
                    <a:pt x="279209" y="264795"/>
                  </a:lnTo>
                  <a:lnTo>
                    <a:pt x="279298" y="170370"/>
                  </a:lnTo>
                  <a:close/>
                </a:path>
                <a:path w="495300" h="408305">
                  <a:moveTo>
                    <a:pt x="495046" y="15925"/>
                  </a:moveTo>
                  <a:lnTo>
                    <a:pt x="480085" y="2895"/>
                  </a:lnTo>
                  <a:lnTo>
                    <a:pt x="372948" y="2895"/>
                  </a:lnTo>
                  <a:lnTo>
                    <a:pt x="372948" y="57912"/>
                  </a:lnTo>
                  <a:lnTo>
                    <a:pt x="431825" y="57912"/>
                  </a:lnTo>
                  <a:lnTo>
                    <a:pt x="431825" y="397192"/>
                  </a:lnTo>
                  <a:lnTo>
                    <a:pt x="490220" y="397192"/>
                  </a:lnTo>
                  <a:lnTo>
                    <a:pt x="495046" y="389953"/>
                  </a:lnTo>
                  <a:lnTo>
                    <a:pt x="495046" y="1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8278" y="3138778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9644" y="3133235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85896" y="4065799"/>
              <a:ext cx="10278745" cy="0"/>
            </a:xfrm>
            <a:custGeom>
              <a:avLst/>
              <a:gdLst/>
              <a:ahLst/>
              <a:cxnLst/>
              <a:rect l="l" t="t" r="r" b="b"/>
              <a:pathLst>
                <a:path w="10278745">
                  <a:moveTo>
                    <a:pt x="0" y="0"/>
                  </a:moveTo>
                  <a:lnTo>
                    <a:pt x="10278740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8278" y="4310406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9644" y="4304863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4944" y="5237428"/>
              <a:ext cx="10259695" cy="0"/>
            </a:xfrm>
            <a:custGeom>
              <a:avLst/>
              <a:gdLst/>
              <a:ahLst/>
              <a:cxnLst/>
              <a:rect l="l" t="t" r="r" b="b"/>
              <a:pathLst>
                <a:path w="10259695">
                  <a:moveTo>
                    <a:pt x="0" y="0"/>
                  </a:moveTo>
                  <a:lnTo>
                    <a:pt x="10259692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8278" y="5482034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9644" y="5476490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5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5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5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5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5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5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5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85879" y="6409056"/>
              <a:ext cx="10279380" cy="0"/>
            </a:xfrm>
            <a:custGeom>
              <a:avLst/>
              <a:gdLst/>
              <a:ahLst/>
              <a:cxnLst/>
              <a:rect l="l" t="t" r="r" b="b"/>
              <a:pathLst>
                <a:path w="10279380">
                  <a:moveTo>
                    <a:pt x="0" y="0"/>
                  </a:moveTo>
                  <a:lnTo>
                    <a:pt x="10278757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8278" y="6653662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9644" y="6648119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4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4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4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4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4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4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5419" y="7580684"/>
              <a:ext cx="10269220" cy="0"/>
            </a:xfrm>
            <a:custGeom>
              <a:avLst/>
              <a:gdLst/>
              <a:ahLst/>
              <a:cxnLst/>
              <a:rect l="l" t="t" r="r" b="b"/>
              <a:pathLst>
                <a:path w="10269220">
                  <a:moveTo>
                    <a:pt x="0" y="0"/>
                  </a:moveTo>
                  <a:lnTo>
                    <a:pt x="10269217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8278" y="7825290"/>
              <a:ext cx="10507345" cy="935355"/>
            </a:xfrm>
            <a:custGeom>
              <a:avLst/>
              <a:gdLst/>
              <a:ahLst/>
              <a:cxnLst/>
              <a:rect l="l" t="t" r="r" b="b"/>
              <a:pathLst>
                <a:path w="10507345" h="935354">
                  <a:moveTo>
                    <a:pt x="645461" y="13090"/>
                  </a:moveTo>
                  <a:lnTo>
                    <a:pt x="486836" y="13090"/>
                  </a:lnTo>
                  <a:lnTo>
                    <a:pt x="490970" y="8925"/>
                  </a:lnTo>
                  <a:lnTo>
                    <a:pt x="491032" y="2442"/>
                  </a:lnTo>
                  <a:lnTo>
                    <a:pt x="490751" y="1158"/>
                  </a:lnTo>
                  <a:lnTo>
                    <a:pt x="490218" y="0"/>
                  </a:lnTo>
                  <a:lnTo>
                    <a:pt x="642110" y="0"/>
                  </a:lnTo>
                  <a:lnTo>
                    <a:pt x="641609" y="1158"/>
                  </a:lnTo>
                  <a:lnTo>
                    <a:pt x="641296" y="2442"/>
                  </a:lnTo>
                  <a:lnTo>
                    <a:pt x="641296" y="8925"/>
                  </a:lnTo>
                  <a:lnTo>
                    <a:pt x="645461" y="13090"/>
                  </a:lnTo>
                  <a:close/>
                </a:path>
                <a:path w="10507345" h="935354">
                  <a:moveTo>
                    <a:pt x="0" y="934915"/>
                  </a:moveTo>
                  <a:lnTo>
                    <a:pt x="0" y="89475"/>
                  </a:lnTo>
                  <a:lnTo>
                    <a:pt x="6011" y="59769"/>
                  </a:lnTo>
                  <a:lnTo>
                    <a:pt x="22396" y="35487"/>
                  </a:lnTo>
                  <a:lnTo>
                    <a:pt x="46678" y="19102"/>
                  </a:lnTo>
                  <a:lnTo>
                    <a:pt x="76384" y="13090"/>
                  </a:lnTo>
                  <a:lnTo>
                    <a:pt x="754604" y="13090"/>
                  </a:lnTo>
                  <a:lnTo>
                    <a:pt x="754604" y="934477"/>
                  </a:lnTo>
                  <a:lnTo>
                    <a:pt x="808971" y="934477"/>
                  </a:lnTo>
                  <a:lnTo>
                    <a:pt x="0" y="934915"/>
                  </a:lnTo>
                  <a:close/>
                </a:path>
                <a:path w="10507345" h="935354">
                  <a:moveTo>
                    <a:pt x="754604" y="934477"/>
                  </a:moveTo>
                  <a:lnTo>
                    <a:pt x="754604" y="13090"/>
                  </a:lnTo>
                  <a:lnTo>
                    <a:pt x="808971" y="13090"/>
                  </a:lnTo>
                  <a:lnTo>
                    <a:pt x="808971" y="934477"/>
                  </a:lnTo>
                  <a:lnTo>
                    <a:pt x="754604" y="934477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808971" y="13090"/>
                  </a:lnTo>
                  <a:lnTo>
                    <a:pt x="10343429" y="13090"/>
                  </a:lnTo>
                  <a:lnTo>
                    <a:pt x="10343460" y="156213"/>
                  </a:lnTo>
                  <a:lnTo>
                    <a:pt x="10343460" y="934414"/>
                  </a:lnTo>
                  <a:lnTo>
                    <a:pt x="10397765" y="934414"/>
                  </a:lnTo>
                  <a:lnTo>
                    <a:pt x="808971" y="934477"/>
                  </a:lnTo>
                  <a:close/>
                </a:path>
                <a:path w="10507345" h="935354">
                  <a:moveTo>
                    <a:pt x="10343460" y="934414"/>
                  </a:moveTo>
                  <a:lnTo>
                    <a:pt x="10343460" y="101845"/>
                  </a:lnTo>
                  <a:lnTo>
                    <a:pt x="10343429" y="13090"/>
                  </a:lnTo>
                  <a:lnTo>
                    <a:pt x="10397695" y="13090"/>
                  </a:lnTo>
                  <a:lnTo>
                    <a:pt x="10397765" y="156213"/>
                  </a:lnTo>
                  <a:lnTo>
                    <a:pt x="10397765" y="934399"/>
                  </a:lnTo>
                  <a:lnTo>
                    <a:pt x="10343460" y="934414"/>
                  </a:lnTo>
                  <a:close/>
                </a:path>
                <a:path w="10507345" h="935354">
                  <a:moveTo>
                    <a:pt x="10397765" y="934399"/>
                  </a:moveTo>
                  <a:lnTo>
                    <a:pt x="10397765" y="101845"/>
                  </a:lnTo>
                  <a:lnTo>
                    <a:pt x="10397695" y="13090"/>
                  </a:lnTo>
                  <a:lnTo>
                    <a:pt x="10430524" y="13090"/>
                  </a:lnTo>
                  <a:lnTo>
                    <a:pt x="10484512" y="35487"/>
                  </a:lnTo>
                  <a:lnTo>
                    <a:pt x="10506908" y="89475"/>
                  </a:lnTo>
                  <a:lnTo>
                    <a:pt x="10506939" y="156213"/>
                  </a:lnTo>
                  <a:lnTo>
                    <a:pt x="10506939" y="934352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10343460" y="156213"/>
                  </a:moveTo>
                  <a:lnTo>
                    <a:pt x="10343429" y="101845"/>
                  </a:lnTo>
                  <a:lnTo>
                    <a:pt x="10343460" y="156213"/>
                  </a:lnTo>
                  <a:close/>
                </a:path>
                <a:path w="10507345" h="935354">
                  <a:moveTo>
                    <a:pt x="10397765" y="156213"/>
                  </a:moveTo>
                  <a:lnTo>
                    <a:pt x="10397695" y="101845"/>
                  </a:lnTo>
                  <a:lnTo>
                    <a:pt x="10397765" y="156213"/>
                  </a:lnTo>
                  <a:close/>
                </a:path>
                <a:path w="10507345" h="935354">
                  <a:moveTo>
                    <a:pt x="10506939" y="156213"/>
                  </a:moveTo>
                  <a:lnTo>
                    <a:pt x="10506908" y="101845"/>
                  </a:lnTo>
                  <a:lnTo>
                    <a:pt x="10506939" y="156213"/>
                  </a:lnTo>
                  <a:close/>
                </a:path>
                <a:path w="10507345" h="935354">
                  <a:moveTo>
                    <a:pt x="10397765" y="934414"/>
                  </a:moveTo>
                  <a:lnTo>
                    <a:pt x="10343460" y="934414"/>
                  </a:lnTo>
                  <a:lnTo>
                    <a:pt x="10397765" y="934399"/>
                  </a:lnTo>
                  <a:close/>
                </a:path>
                <a:path w="10507345" h="935354">
                  <a:moveTo>
                    <a:pt x="808971" y="934477"/>
                  </a:moveTo>
                  <a:lnTo>
                    <a:pt x="754604" y="934477"/>
                  </a:lnTo>
                  <a:lnTo>
                    <a:pt x="808971" y="93447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9644" y="7819747"/>
              <a:ext cx="10544175" cy="953135"/>
            </a:xfrm>
            <a:custGeom>
              <a:avLst/>
              <a:gdLst/>
              <a:ahLst/>
              <a:cxnLst/>
              <a:rect l="l" t="t" r="r" b="b"/>
              <a:pathLst>
                <a:path w="10544175" h="953134">
                  <a:moveTo>
                    <a:pt x="773238" y="18602"/>
                  </a:moveTo>
                  <a:lnTo>
                    <a:pt x="664095" y="18602"/>
                  </a:lnTo>
                  <a:lnTo>
                    <a:pt x="659930" y="14437"/>
                  </a:lnTo>
                  <a:lnTo>
                    <a:pt x="660046" y="7478"/>
                  </a:lnTo>
                  <a:lnTo>
                    <a:pt x="660243" y="6670"/>
                  </a:lnTo>
                  <a:lnTo>
                    <a:pt x="662185" y="2286"/>
                  </a:lnTo>
                  <a:lnTo>
                    <a:pt x="665442" y="0"/>
                  </a:lnTo>
                  <a:lnTo>
                    <a:pt x="773238" y="0"/>
                  </a:lnTo>
                  <a:lnTo>
                    <a:pt x="773238" y="18602"/>
                  </a:lnTo>
                  <a:close/>
                </a:path>
                <a:path w="10544175" h="953134">
                  <a:moveTo>
                    <a:pt x="10416431" y="18634"/>
                  </a:moveTo>
                  <a:lnTo>
                    <a:pt x="773238" y="18634"/>
                  </a:lnTo>
                  <a:lnTo>
                    <a:pt x="773238" y="0"/>
                  </a:lnTo>
                  <a:lnTo>
                    <a:pt x="827606" y="0"/>
                  </a:lnTo>
                  <a:lnTo>
                    <a:pt x="827606" y="18602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362063" y="18602"/>
                  </a:moveTo>
                  <a:lnTo>
                    <a:pt x="827606" y="18602"/>
                  </a:lnTo>
                  <a:lnTo>
                    <a:pt x="827606" y="0"/>
                  </a:lnTo>
                  <a:lnTo>
                    <a:pt x="10362063" y="0"/>
                  </a:lnTo>
                  <a:lnTo>
                    <a:pt x="10362063" y="18602"/>
                  </a:lnTo>
                  <a:close/>
                </a:path>
                <a:path w="10544175" h="953134">
                  <a:moveTo>
                    <a:pt x="10416431" y="18602"/>
                  </a:moveTo>
                  <a:lnTo>
                    <a:pt x="10362063" y="18602"/>
                  </a:lnTo>
                  <a:lnTo>
                    <a:pt x="10362063" y="0"/>
                  </a:lnTo>
                  <a:lnTo>
                    <a:pt x="10416431" y="0"/>
                  </a:lnTo>
                  <a:lnTo>
                    <a:pt x="10416431" y="18602"/>
                  </a:lnTo>
                  <a:close/>
                </a:path>
                <a:path w="10544175" h="953134">
                  <a:moveTo>
                    <a:pt x="10540011" y="953111"/>
                  </a:moveTo>
                  <a:lnTo>
                    <a:pt x="10529739" y="953111"/>
                  </a:lnTo>
                  <a:lnTo>
                    <a:pt x="10525573" y="948946"/>
                  </a:lnTo>
                  <a:lnTo>
                    <a:pt x="10525542" y="94987"/>
                  </a:lnTo>
                  <a:lnTo>
                    <a:pt x="10519531" y="65281"/>
                  </a:lnTo>
                  <a:lnTo>
                    <a:pt x="10503146" y="40999"/>
                  </a:lnTo>
                  <a:lnTo>
                    <a:pt x="10478863" y="24614"/>
                  </a:lnTo>
                  <a:lnTo>
                    <a:pt x="10449158" y="18602"/>
                  </a:lnTo>
                  <a:lnTo>
                    <a:pt x="10416431" y="18602"/>
                  </a:lnTo>
                  <a:lnTo>
                    <a:pt x="10416431" y="0"/>
                  </a:lnTo>
                  <a:lnTo>
                    <a:pt x="10449158" y="0"/>
                  </a:lnTo>
                  <a:lnTo>
                    <a:pt x="10486108" y="7478"/>
                  </a:lnTo>
                  <a:lnTo>
                    <a:pt x="10516315" y="27861"/>
                  </a:lnTo>
                  <a:lnTo>
                    <a:pt x="10536698" y="58067"/>
                  </a:lnTo>
                  <a:lnTo>
                    <a:pt x="10544170" y="94987"/>
                  </a:lnTo>
                  <a:lnTo>
                    <a:pt x="10544176" y="948946"/>
                  </a:lnTo>
                  <a:lnTo>
                    <a:pt x="10540011" y="953111"/>
                  </a:lnTo>
                  <a:close/>
                </a:path>
                <a:path w="10544175" h="953134">
                  <a:moveTo>
                    <a:pt x="10525573" y="866016"/>
                  </a:moveTo>
                  <a:lnTo>
                    <a:pt x="10525542" y="811679"/>
                  </a:lnTo>
                  <a:lnTo>
                    <a:pt x="10525573" y="866016"/>
                  </a:lnTo>
                  <a:close/>
                </a:path>
                <a:path w="10544175" h="953134">
                  <a:moveTo>
                    <a:pt x="14437" y="953111"/>
                  </a:moveTo>
                  <a:lnTo>
                    <a:pt x="4165" y="953111"/>
                  </a:lnTo>
                  <a:lnTo>
                    <a:pt x="0" y="948946"/>
                  </a:lnTo>
                  <a:lnTo>
                    <a:pt x="0" y="95018"/>
                  </a:lnTo>
                  <a:lnTo>
                    <a:pt x="7478" y="58067"/>
                  </a:lnTo>
                  <a:lnTo>
                    <a:pt x="27861" y="27861"/>
                  </a:lnTo>
                  <a:lnTo>
                    <a:pt x="58067" y="7478"/>
                  </a:lnTo>
                  <a:lnTo>
                    <a:pt x="95018" y="0"/>
                  </a:lnTo>
                  <a:lnTo>
                    <a:pt x="504123" y="0"/>
                  </a:lnTo>
                  <a:lnTo>
                    <a:pt x="509667" y="14468"/>
                  </a:lnTo>
                  <a:lnTo>
                    <a:pt x="505501" y="18634"/>
                  </a:lnTo>
                  <a:lnTo>
                    <a:pt x="95018" y="18634"/>
                  </a:lnTo>
                  <a:lnTo>
                    <a:pt x="65312" y="24645"/>
                  </a:lnTo>
                  <a:lnTo>
                    <a:pt x="41030" y="41030"/>
                  </a:lnTo>
                  <a:lnTo>
                    <a:pt x="24645" y="65312"/>
                  </a:lnTo>
                  <a:lnTo>
                    <a:pt x="18634" y="95018"/>
                  </a:lnTo>
                  <a:lnTo>
                    <a:pt x="18602" y="811679"/>
                  </a:lnTo>
                  <a:lnTo>
                    <a:pt x="18602" y="948946"/>
                  </a:lnTo>
                  <a:lnTo>
                    <a:pt x="14437" y="953111"/>
                  </a:lnTo>
                  <a:close/>
                </a:path>
                <a:path w="10544175" h="953134">
                  <a:moveTo>
                    <a:pt x="18634" y="866016"/>
                  </a:moveTo>
                  <a:lnTo>
                    <a:pt x="18602" y="811679"/>
                  </a:lnTo>
                  <a:lnTo>
                    <a:pt x="18634" y="866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5784" y="8752311"/>
              <a:ext cx="10279380" cy="0"/>
            </a:xfrm>
            <a:custGeom>
              <a:avLst/>
              <a:gdLst/>
              <a:ahLst/>
              <a:cxnLst/>
              <a:rect l="l" t="t" r="r" b="b"/>
              <a:pathLst>
                <a:path w="10279380">
                  <a:moveTo>
                    <a:pt x="0" y="0"/>
                  </a:moveTo>
                  <a:lnTo>
                    <a:pt x="10278852" y="0"/>
                  </a:lnTo>
                </a:path>
              </a:pathLst>
            </a:custGeom>
            <a:ln w="14287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88027" y="3131159"/>
              <a:ext cx="4532630" cy="3031490"/>
            </a:xfrm>
            <a:custGeom>
              <a:avLst/>
              <a:gdLst/>
              <a:ahLst/>
              <a:cxnLst/>
              <a:rect l="l" t="t" r="r" b="b"/>
              <a:pathLst>
                <a:path w="4532630" h="3031490">
                  <a:moveTo>
                    <a:pt x="4229533" y="3030961"/>
                  </a:moveTo>
                  <a:lnTo>
                    <a:pt x="303096" y="3030961"/>
                  </a:lnTo>
                  <a:lnTo>
                    <a:pt x="255395" y="3027185"/>
                  </a:lnTo>
                  <a:lnTo>
                    <a:pt x="209298" y="3016082"/>
                  </a:lnTo>
                  <a:lnTo>
                    <a:pt x="165620" y="2997990"/>
                  </a:lnTo>
                  <a:lnTo>
                    <a:pt x="125174" y="2973245"/>
                  </a:lnTo>
                  <a:lnTo>
                    <a:pt x="88774" y="2942186"/>
                  </a:lnTo>
                  <a:lnTo>
                    <a:pt x="57715" y="2905786"/>
                  </a:lnTo>
                  <a:lnTo>
                    <a:pt x="32970" y="2865340"/>
                  </a:lnTo>
                  <a:lnTo>
                    <a:pt x="14878" y="2821662"/>
                  </a:lnTo>
                  <a:lnTo>
                    <a:pt x="3775" y="2775565"/>
                  </a:lnTo>
                  <a:lnTo>
                    <a:pt x="0" y="2727864"/>
                  </a:lnTo>
                  <a:lnTo>
                    <a:pt x="0" y="303096"/>
                  </a:lnTo>
                  <a:lnTo>
                    <a:pt x="3775" y="255395"/>
                  </a:lnTo>
                  <a:lnTo>
                    <a:pt x="14878" y="209298"/>
                  </a:lnTo>
                  <a:lnTo>
                    <a:pt x="32970" y="165620"/>
                  </a:lnTo>
                  <a:lnTo>
                    <a:pt x="57715" y="125174"/>
                  </a:lnTo>
                  <a:lnTo>
                    <a:pt x="88774" y="88774"/>
                  </a:lnTo>
                  <a:lnTo>
                    <a:pt x="125174" y="57715"/>
                  </a:lnTo>
                  <a:lnTo>
                    <a:pt x="165620" y="32970"/>
                  </a:lnTo>
                  <a:lnTo>
                    <a:pt x="209298" y="14878"/>
                  </a:lnTo>
                  <a:lnTo>
                    <a:pt x="255395" y="3775"/>
                  </a:lnTo>
                  <a:lnTo>
                    <a:pt x="303096" y="0"/>
                  </a:lnTo>
                  <a:lnTo>
                    <a:pt x="4229533" y="0"/>
                  </a:lnTo>
                  <a:lnTo>
                    <a:pt x="4277234" y="3775"/>
                  </a:lnTo>
                  <a:lnTo>
                    <a:pt x="4323331" y="14878"/>
                  </a:lnTo>
                  <a:lnTo>
                    <a:pt x="4367009" y="32970"/>
                  </a:lnTo>
                  <a:lnTo>
                    <a:pt x="4407455" y="57715"/>
                  </a:lnTo>
                  <a:lnTo>
                    <a:pt x="4443855" y="88774"/>
                  </a:lnTo>
                  <a:lnTo>
                    <a:pt x="4474914" y="125174"/>
                  </a:lnTo>
                  <a:lnTo>
                    <a:pt x="4499659" y="165620"/>
                  </a:lnTo>
                  <a:lnTo>
                    <a:pt x="4517751" y="209298"/>
                  </a:lnTo>
                  <a:lnTo>
                    <a:pt x="4528854" y="255395"/>
                  </a:lnTo>
                  <a:lnTo>
                    <a:pt x="4532629" y="303096"/>
                  </a:lnTo>
                  <a:lnTo>
                    <a:pt x="4532629" y="2727864"/>
                  </a:lnTo>
                  <a:lnTo>
                    <a:pt x="4528854" y="2775565"/>
                  </a:lnTo>
                  <a:lnTo>
                    <a:pt x="4517751" y="2821662"/>
                  </a:lnTo>
                  <a:lnTo>
                    <a:pt x="4499659" y="2865340"/>
                  </a:lnTo>
                  <a:lnTo>
                    <a:pt x="4474914" y="2905786"/>
                  </a:lnTo>
                  <a:lnTo>
                    <a:pt x="4443855" y="2942186"/>
                  </a:lnTo>
                  <a:lnTo>
                    <a:pt x="4407455" y="2973245"/>
                  </a:lnTo>
                  <a:lnTo>
                    <a:pt x="4367009" y="2997990"/>
                  </a:lnTo>
                  <a:lnTo>
                    <a:pt x="4323331" y="3016082"/>
                  </a:lnTo>
                  <a:lnTo>
                    <a:pt x="4277234" y="3027185"/>
                  </a:lnTo>
                  <a:lnTo>
                    <a:pt x="4229533" y="3030961"/>
                  </a:lnTo>
                  <a:close/>
                </a:path>
              </a:pathLst>
            </a:custGeom>
            <a:solidFill>
              <a:srgbClr val="EDF4F4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97664" y="3765483"/>
              <a:ext cx="395605" cy="437515"/>
            </a:xfrm>
            <a:custGeom>
              <a:avLst/>
              <a:gdLst/>
              <a:ahLst/>
              <a:cxnLst/>
              <a:rect l="l" t="t" r="r" b="b"/>
              <a:pathLst>
                <a:path w="395605" h="437514">
                  <a:moveTo>
                    <a:pt x="63420" y="436918"/>
                  </a:moveTo>
                  <a:lnTo>
                    <a:pt x="63420" y="384899"/>
                  </a:lnTo>
                  <a:lnTo>
                    <a:pt x="52019" y="384899"/>
                  </a:lnTo>
                  <a:lnTo>
                    <a:pt x="31780" y="380808"/>
                  </a:lnTo>
                  <a:lnTo>
                    <a:pt x="15244" y="369655"/>
                  </a:lnTo>
                  <a:lnTo>
                    <a:pt x="4091" y="353119"/>
                  </a:lnTo>
                  <a:lnTo>
                    <a:pt x="0" y="332880"/>
                  </a:lnTo>
                  <a:lnTo>
                    <a:pt x="0" y="52019"/>
                  </a:lnTo>
                  <a:lnTo>
                    <a:pt x="4091" y="31780"/>
                  </a:lnTo>
                  <a:lnTo>
                    <a:pt x="15244" y="15244"/>
                  </a:lnTo>
                  <a:lnTo>
                    <a:pt x="31780" y="4091"/>
                  </a:lnTo>
                  <a:lnTo>
                    <a:pt x="52019" y="0"/>
                  </a:lnTo>
                  <a:lnTo>
                    <a:pt x="343264" y="0"/>
                  </a:lnTo>
                  <a:lnTo>
                    <a:pt x="363503" y="4091"/>
                  </a:lnTo>
                  <a:lnTo>
                    <a:pt x="380039" y="15244"/>
                  </a:lnTo>
                  <a:lnTo>
                    <a:pt x="391192" y="31780"/>
                  </a:lnTo>
                  <a:lnTo>
                    <a:pt x="395283" y="52019"/>
                  </a:lnTo>
                  <a:lnTo>
                    <a:pt x="395283" y="332880"/>
                  </a:lnTo>
                  <a:lnTo>
                    <a:pt x="391192" y="353119"/>
                  </a:lnTo>
                  <a:lnTo>
                    <a:pt x="380039" y="369655"/>
                  </a:lnTo>
                  <a:lnTo>
                    <a:pt x="363503" y="380808"/>
                  </a:lnTo>
                  <a:lnTo>
                    <a:pt x="343264" y="384899"/>
                  </a:lnTo>
                  <a:lnTo>
                    <a:pt x="136206" y="384899"/>
                  </a:lnTo>
                  <a:lnTo>
                    <a:pt x="63420" y="4369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87280" y="3755100"/>
              <a:ext cx="416559" cy="457834"/>
            </a:xfrm>
            <a:custGeom>
              <a:avLst/>
              <a:gdLst/>
              <a:ahLst/>
              <a:cxnLst/>
              <a:rect l="l" t="t" r="r" b="b"/>
              <a:pathLst>
                <a:path w="416559" h="457835">
                  <a:moveTo>
                    <a:pt x="75941" y="457685"/>
                  </a:moveTo>
                  <a:lnTo>
                    <a:pt x="72175" y="457685"/>
                  </a:lnTo>
                  <a:lnTo>
                    <a:pt x="70546" y="457278"/>
                  </a:lnTo>
                  <a:lnTo>
                    <a:pt x="69019" y="456566"/>
                  </a:lnTo>
                  <a:lnTo>
                    <a:pt x="65558" y="454733"/>
                  </a:lnTo>
                  <a:lnTo>
                    <a:pt x="63420" y="451170"/>
                  </a:lnTo>
                  <a:lnTo>
                    <a:pt x="63420" y="405666"/>
                  </a:lnTo>
                  <a:lnTo>
                    <a:pt x="62402" y="405666"/>
                  </a:lnTo>
                  <a:lnTo>
                    <a:pt x="38136" y="400755"/>
                  </a:lnTo>
                  <a:lnTo>
                    <a:pt x="18298" y="387368"/>
                  </a:lnTo>
                  <a:lnTo>
                    <a:pt x="4911" y="367530"/>
                  </a:lnTo>
                  <a:lnTo>
                    <a:pt x="0" y="343264"/>
                  </a:lnTo>
                  <a:lnTo>
                    <a:pt x="0" y="62402"/>
                  </a:lnTo>
                  <a:lnTo>
                    <a:pt x="4911" y="38136"/>
                  </a:lnTo>
                  <a:lnTo>
                    <a:pt x="18298" y="18298"/>
                  </a:lnTo>
                  <a:lnTo>
                    <a:pt x="38136" y="4911"/>
                  </a:lnTo>
                  <a:lnTo>
                    <a:pt x="62402" y="0"/>
                  </a:lnTo>
                  <a:lnTo>
                    <a:pt x="353647" y="0"/>
                  </a:lnTo>
                  <a:lnTo>
                    <a:pt x="377913" y="4911"/>
                  </a:lnTo>
                  <a:lnTo>
                    <a:pt x="397751" y="18298"/>
                  </a:lnTo>
                  <a:lnTo>
                    <a:pt x="399417" y="20766"/>
                  </a:lnTo>
                  <a:lnTo>
                    <a:pt x="62402" y="20766"/>
                  </a:lnTo>
                  <a:lnTo>
                    <a:pt x="46212" y="24051"/>
                  </a:lnTo>
                  <a:lnTo>
                    <a:pt x="32995" y="32957"/>
                  </a:lnTo>
                  <a:lnTo>
                    <a:pt x="24051" y="46191"/>
                  </a:lnTo>
                  <a:lnTo>
                    <a:pt x="20766" y="62402"/>
                  </a:lnTo>
                  <a:lnTo>
                    <a:pt x="20766" y="343264"/>
                  </a:lnTo>
                  <a:lnTo>
                    <a:pt x="24037" y="359432"/>
                  </a:lnTo>
                  <a:lnTo>
                    <a:pt x="32957" y="372671"/>
                  </a:lnTo>
                  <a:lnTo>
                    <a:pt x="46191" y="381615"/>
                  </a:lnTo>
                  <a:lnTo>
                    <a:pt x="62402" y="384899"/>
                  </a:lnTo>
                  <a:lnTo>
                    <a:pt x="79504" y="384899"/>
                  </a:lnTo>
                  <a:lnTo>
                    <a:pt x="84187" y="389582"/>
                  </a:lnTo>
                  <a:lnTo>
                    <a:pt x="84187" y="427044"/>
                  </a:lnTo>
                  <a:lnTo>
                    <a:pt x="120011" y="427044"/>
                  </a:lnTo>
                  <a:lnTo>
                    <a:pt x="79809" y="455751"/>
                  </a:lnTo>
                  <a:lnTo>
                    <a:pt x="78079" y="457075"/>
                  </a:lnTo>
                  <a:lnTo>
                    <a:pt x="75941" y="457685"/>
                  </a:lnTo>
                  <a:close/>
                </a:path>
                <a:path w="416559" h="457835">
                  <a:moveTo>
                    <a:pt x="120011" y="427044"/>
                  </a:moveTo>
                  <a:lnTo>
                    <a:pt x="84187" y="427044"/>
                  </a:lnTo>
                  <a:lnTo>
                    <a:pt x="142314" y="385510"/>
                  </a:lnTo>
                  <a:lnTo>
                    <a:pt x="144451" y="384798"/>
                  </a:lnTo>
                  <a:lnTo>
                    <a:pt x="353647" y="384798"/>
                  </a:lnTo>
                  <a:lnTo>
                    <a:pt x="369816" y="381527"/>
                  </a:lnTo>
                  <a:lnTo>
                    <a:pt x="383054" y="372607"/>
                  </a:lnTo>
                  <a:lnTo>
                    <a:pt x="391998" y="359373"/>
                  </a:lnTo>
                  <a:lnTo>
                    <a:pt x="395262" y="343264"/>
                  </a:lnTo>
                  <a:lnTo>
                    <a:pt x="395283" y="62402"/>
                  </a:lnTo>
                  <a:lnTo>
                    <a:pt x="392013" y="46233"/>
                  </a:lnTo>
                  <a:lnTo>
                    <a:pt x="383092" y="32995"/>
                  </a:lnTo>
                  <a:lnTo>
                    <a:pt x="369859" y="24051"/>
                  </a:lnTo>
                  <a:lnTo>
                    <a:pt x="353647" y="20766"/>
                  </a:lnTo>
                  <a:lnTo>
                    <a:pt x="399417" y="20766"/>
                  </a:lnTo>
                  <a:lnTo>
                    <a:pt x="411138" y="38136"/>
                  </a:lnTo>
                  <a:lnTo>
                    <a:pt x="416050" y="62402"/>
                  </a:lnTo>
                  <a:lnTo>
                    <a:pt x="416050" y="343264"/>
                  </a:lnTo>
                  <a:lnTo>
                    <a:pt x="411138" y="367530"/>
                  </a:lnTo>
                  <a:lnTo>
                    <a:pt x="397751" y="387368"/>
                  </a:lnTo>
                  <a:lnTo>
                    <a:pt x="377913" y="400755"/>
                  </a:lnTo>
                  <a:lnTo>
                    <a:pt x="353647" y="405666"/>
                  </a:lnTo>
                  <a:lnTo>
                    <a:pt x="149949" y="405666"/>
                  </a:lnTo>
                  <a:lnTo>
                    <a:pt x="120011" y="42704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988909" y="3671829"/>
              <a:ext cx="353695" cy="426720"/>
            </a:xfrm>
            <a:custGeom>
              <a:avLst/>
              <a:gdLst/>
              <a:ahLst/>
              <a:cxnLst/>
              <a:rect l="l" t="t" r="r" b="b"/>
              <a:pathLst>
                <a:path w="353694" h="426720">
                  <a:moveTo>
                    <a:pt x="290329" y="426535"/>
                  </a:moveTo>
                  <a:lnTo>
                    <a:pt x="217543" y="374516"/>
                  </a:lnTo>
                  <a:lnTo>
                    <a:pt x="52019" y="374516"/>
                  </a:lnTo>
                  <a:lnTo>
                    <a:pt x="31780" y="370425"/>
                  </a:lnTo>
                  <a:lnTo>
                    <a:pt x="15244" y="359272"/>
                  </a:lnTo>
                  <a:lnTo>
                    <a:pt x="4091" y="342736"/>
                  </a:lnTo>
                  <a:lnTo>
                    <a:pt x="0" y="322497"/>
                  </a:lnTo>
                  <a:lnTo>
                    <a:pt x="0" y="52019"/>
                  </a:lnTo>
                  <a:lnTo>
                    <a:pt x="4091" y="31780"/>
                  </a:lnTo>
                  <a:lnTo>
                    <a:pt x="15244" y="15244"/>
                  </a:lnTo>
                  <a:lnTo>
                    <a:pt x="31780" y="4091"/>
                  </a:lnTo>
                  <a:lnTo>
                    <a:pt x="52019" y="0"/>
                  </a:lnTo>
                  <a:lnTo>
                    <a:pt x="301628" y="0"/>
                  </a:lnTo>
                  <a:lnTo>
                    <a:pt x="321867" y="4091"/>
                  </a:lnTo>
                  <a:lnTo>
                    <a:pt x="338403" y="15244"/>
                  </a:lnTo>
                  <a:lnTo>
                    <a:pt x="349556" y="31780"/>
                  </a:lnTo>
                  <a:lnTo>
                    <a:pt x="353647" y="52019"/>
                  </a:lnTo>
                  <a:lnTo>
                    <a:pt x="353647" y="322497"/>
                  </a:lnTo>
                  <a:lnTo>
                    <a:pt x="349615" y="342736"/>
                  </a:lnTo>
                  <a:lnTo>
                    <a:pt x="338492" y="359272"/>
                  </a:lnTo>
                  <a:lnTo>
                    <a:pt x="321967" y="370425"/>
                  </a:lnTo>
                  <a:lnTo>
                    <a:pt x="301730" y="374516"/>
                  </a:lnTo>
                  <a:lnTo>
                    <a:pt x="290329" y="374516"/>
                  </a:lnTo>
                  <a:lnTo>
                    <a:pt x="290329" y="426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978525" y="3661445"/>
              <a:ext cx="374650" cy="447675"/>
            </a:xfrm>
            <a:custGeom>
              <a:avLst/>
              <a:gdLst/>
              <a:ahLst/>
              <a:cxnLst/>
              <a:rect l="l" t="t" r="r" b="b"/>
              <a:pathLst>
                <a:path w="374650" h="447675">
                  <a:moveTo>
                    <a:pt x="302341" y="447302"/>
                  </a:moveTo>
                  <a:lnTo>
                    <a:pt x="298574" y="447302"/>
                  </a:lnTo>
                  <a:lnTo>
                    <a:pt x="296437" y="446691"/>
                  </a:lnTo>
                  <a:lnTo>
                    <a:pt x="294706" y="445368"/>
                  </a:lnTo>
                  <a:lnTo>
                    <a:pt x="224567" y="395283"/>
                  </a:lnTo>
                  <a:lnTo>
                    <a:pt x="62402" y="395283"/>
                  </a:lnTo>
                  <a:lnTo>
                    <a:pt x="38136" y="390371"/>
                  </a:lnTo>
                  <a:lnTo>
                    <a:pt x="18298" y="376985"/>
                  </a:lnTo>
                  <a:lnTo>
                    <a:pt x="4911" y="357147"/>
                  </a:lnTo>
                  <a:lnTo>
                    <a:pt x="20" y="332982"/>
                  </a:lnTo>
                  <a:lnTo>
                    <a:pt x="0" y="62402"/>
                  </a:lnTo>
                  <a:lnTo>
                    <a:pt x="4911" y="38136"/>
                  </a:lnTo>
                  <a:lnTo>
                    <a:pt x="18298" y="18298"/>
                  </a:lnTo>
                  <a:lnTo>
                    <a:pt x="38136" y="4911"/>
                  </a:lnTo>
                  <a:lnTo>
                    <a:pt x="62402" y="0"/>
                  </a:lnTo>
                  <a:lnTo>
                    <a:pt x="312012" y="0"/>
                  </a:lnTo>
                  <a:lnTo>
                    <a:pt x="336278" y="4911"/>
                  </a:lnTo>
                  <a:lnTo>
                    <a:pt x="356116" y="18298"/>
                  </a:lnTo>
                  <a:lnTo>
                    <a:pt x="357782" y="20766"/>
                  </a:lnTo>
                  <a:lnTo>
                    <a:pt x="62402" y="20766"/>
                  </a:lnTo>
                  <a:lnTo>
                    <a:pt x="46212" y="24051"/>
                  </a:lnTo>
                  <a:lnTo>
                    <a:pt x="32995" y="32957"/>
                  </a:lnTo>
                  <a:lnTo>
                    <a:pt x="24051" y="46191"/>
                  </a:lnTo>
                  <a:lnTo>
                    <a:pt x="20766" y="62402"/>
                  </a:lnTo>
                  <a:lnTo>
                    <a:pt x="20787" y="332982"/>
                  </a:lnTo>
                  <a:lnTo>
                    <a:pt x="24037" y="349049"/>
                  </a:lnTo>
                  <a:lnTo>
                    <a:pt x="32957" y="362287"/>
                  </a:lnTo>
                  <a:lnTo>
                    <a:pt x="46191" y="371231"/>
                  </a:lnTo>
                  <a:lnTo>
                    <a:pt x="62402" y="374516"/>
                  </a:lnTo>
                  <a:lnTo>
                    <a:pt x="230064" y="374516"/>
                  </a:lnTo>
                  <a:lnTo>
                    <a:pt x="232202" y="375229"/>
                  </a:lnTo>
                  <a:lnTo>
                    <a:pt x="290329" y="416762"/>
                  </a:lnTo>
                  <a:lnTo>
                    <a:pt x="310994" y="416762"/>
                  </a:lnTo>
                  <a:lnTo>
                    <a:pt x="310994" y="440787"/>
                  </a:lnTo>
                  <a:lnTo>
                    <a:pt x="308856" y="444350"/>
                  </a:lnTo>
                  <a:lnTo>
                    <a:pt x="305395" y="446182"/>
                  </a:lnTo>
                  <a:lnTo>
                    <a:pt x="303970" y="446895"/>
                  </a:lnTo>
                  <a:lnTo>
                    <a:pt x="302341" y="447302"/>
                  </a:lnTo>
                  <a:close/>
                </a:path>
                <a:path w="374650" h="447675">
                  <a:moveTo>
                    <a:pt x="310994" y="416762"/>
                  </a:moveTo>
                  <a:lnTo>
                    <a:pt x="290329" y="416762"/>
                  </a:lnTo>
                  <a:lnTo>
                    <a:pt x="290329" y="379300"/>
                  </a:lnTo>
                  <a:lnTo>
                    <a:pt x="295011" y="374618"/>
                  </a:lnTo>
                  <a:lnTo>
                    <a:pt x="312114" y="374618"/>
                  </a:lnTo>
                  <a:lnTo>
                    <a:pt x="328282" y="371347"/>
                  </a:lnTo>
                  <a:lnTo>
                    <a:pt x="341521" y="362427"/>
                  </a:lnTo>
                  <a:lnTo>
                    <a:pt x="350464" y="349194"/>
                  </a:lnTo>
                  <a:lnTo>
                    <a:pt x="353749" y="332982"/>
                  </a:lnTo>
                  <a:lnTo>
                    <a:pt x="353749" y="62402"/>
                  </a:lnTo>
                  <a:lnTo>
                    <a:pt x="350479" y="46233"/>
                  </a:lnTo>
                  <a:lnTo>
                    <a:pt x="341559" y="32995"/>
                  </a:lnTo>
                  <a:lnTo>
                    <a:pt x="328325" y="24051"/>
                  </a:lnTo>
                  <a:lnTo>
                    <a:pt x="312114" y="20766"/>
                  </a:lnTo>
                  <a:lnTo>
                    <a:pt x="357782" y="20766"/>
                  </a:lnTo>
                  <a:lnTo>
                    <a:pt x="369502" y="38136"/>
                  </a:lnTo>
                  <a:lnTo>
                    <a:pt x="374414" y="62402"/>
                  </a:lnTo>
                  <a:lnTo>
                    <a:pt x="374394" y="332982"/>
                  </a:lnTo>
                  <a:lnTo>
                    <a:pt x="369502" y="357147"/>
                  </a:lnTo>
                  <a:lnTo>
                    <a:pt x="356116" y="376985"/>
                  </a:lnTo>
                  <a:lnTo>
                    <a:pt x="336278" y="390371"/>
                  </a:lnTo>
                  <a:lnTo>
                    <a:pt x="312012" y="395283"/>
                  </a:lnTo>
                  <a:lnTo>
                    <a:pt x="310994" y="395283"/>
                  </a:lnTo>
                  <a:lnTo>
                    <a:pt x="310994" y="41676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155349" y="3723022"/>
              <a:ext cx="41910" cy="43815"/>
            </a:xfrm>
            <a:custGeom>
              <a:avLst/>
              <a:gdLst/>
              <a:ahLst/>
              <a:cxnLst/>
              <a:rect l="l" t="t" r="r" b="b"/>
              <a:pathLst>
                <a:path w="41909" h="43814">
                  <a:moveTo>
                    <a:pt x="24725" y="43388"/>
                  </a:moveTo>
                  <a:lnTo>
                    <a:pt x="16808" y="43388"/>
                  </a:lnTo>
                  <a:lnTo>
                    <a:pt x="3958" y="35969"/>
                  </a:lnTo>
                  <a:lnTo>
                    <a:pt x="0" y="29113"/>
                  </a:lnTo>
                  <a:lnTo>
                    <a:pt x="0" y="14274"/>
                  </a:lnTo>
                  <a:lnTo>
                    <a:pt x="3958" y="7419"/>
                  </a:lnTo>
                  <a:lnTo>
                    <a:pt x="16808" y="0"/>
                  </a:lnTo>
                  <a:lnTo>
                    <a:pt x="24725" y="0"/>
                  </a:lnTo>
                  <a:lnTo>
                    <a:pt x="37575" y="7419"/>
                  </a:lnTo>
                  <a:lnTo>
                    <a:pt x="41533" y="14274"/>
                  </a:lnTo>
                  <a:lnTo>
                    <a:pt x="41533" y="21694"/>
                  </a:lnTo>
                  <a:lnTo>
                    <a:pt x="41533" y="29113"/>
                  </a:lnTo>
                  <a:lnTo>
                    <a:pt x="37575" y="35969"/>
                  </a:lnTo>
                  <a:lnTo>
                    <a:pt x="24725" y="43388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144864" y="371336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252" y="62504"/>
                  </a:moveTo>
                  <a:lnTo>
                    <a:pt x="19111" y="60040"/>
                  </a:lnTo>
                  <a:lnTo>
                    <a:pt x="9174" y="53329"/>
                  </a:lnTo>
                  <a:lnTo>
                    <a:pt x="2463" y="43393"/>
                  </a:lnTo>
                  <a:lnTo>
                    <a:pt x="0" y="31252"/>
                  </a:lnTo>
                  <a:lnTo>
                    <a:pt x="2463" y="19111"/>
                  </a:lnTo>
                  <a:lnTo>
                    <a:pt x="9174" y="9174"/>
                  </a:lnTo>
                  <a:lnTo>
                    <a:pt x="19111" y="2463"/>
                  </a:lnTo>
                  <a:lnTo>
                    <a:pt x="31252" y="0"/>
                  </a:lnTo>
                  <a:lnTo>
                    <a:pt x="43393" y="2463"/>
                  </a:lnTo>
                  <a:lnTo>
                    <a:pt x="53329" y="9174"/>
                  </a:lnTo>
                  <a:lnTo>
                    <a:pt x="60040" y="19111"/>
                  </a:lnTo>
                  <a:lnTo>
                    <a:pt x="60417" y="20970"/>
                  </a:lnTo>
                  <a:lnTo>
                    <a:pt x="25551" y="20970"/>
                  </a:lnTo>
                  <a:lnTo>
                    <a:pt x="20970" y="25551"/>
                  </a:lnTo>
                  <a:lnTo>
                    <a:pt x="20868" y="37054"/>
                  </a:lnTo>
                  <a:lnTo>
                    <a:pt x="25551" y="41737"/>
                  </a:lnTo>
                  <a:lnTo>
                    <a:pt x="60383" y="41737"/>
                  </a:lnTo>
                  <a:lnTo>
                    <a:pt x="60040" y="43436"/>
                  </a:lnTo>
                  <a:lnTo>
                    <a:pt x="53329" y="53367"/>
                  </a:lnTo>
                  <a:lnTo>
                    <a:pt x="43393" y="60054"/>
                  </a:lnTo>
                  <a:lnTo>
                    <a:pt x="31252" y="62504"/>
                  </a:lnTo>
                  <a:close/>
                </a:path>
                <a:path w="62865" h="62864">
                  <a:moveTo>
                    <a:pt x="60383" y="41737"/>
                  </a:moveTo>
                  <a:lnTo>
                    <a:pt x="36952" y="41737"/>
                  </a:lnTo>
                  <a:lnTo>
                    <a:pt x="41635" y="37054"/>
                  </a:lnTo>
                  <a:lnTo>
                    <a:pt x="41737" y="25551"/>
                  </a:lnTo>
                  <a:lnTo>
                    <a:pt x="37054" y="20970"/>
                  </a:lnTo>
                  <a:lnTo>
                    <a:pt x="60417" y="20970"/>
                  </a:lnTo>
                  <a:lnTo>
                    <a:pt x="62504" y="31252"/>
                  </a:lnTo>
                  <a:lnTo>
                    <a:pt x="60383" y="4173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3714" y="3796532"/>
              <a:ext cx="125008" cy="2081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59964" y="3807059"/>
              <a:ext cx="186187" cy="21851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832954" y="4055801"/>
              <a:ext cx="41910" cy="43815"/>
            </a:xfrm>
            <a:custGeom>
              <a:avLst/>
              <a:gdLst/>
              <a:ahLst/>
              <a:cxnLst/>
              <a:rect l="l" t="t" r="r" b="b"/>
              <a:pathLst>
                <a:path w="41909" h="43814">
                  <a:moveTo>
                    <a:pt x="24725" y="43388"/>
                  </a:moveTo>
                  <a:lnTo>
                    <a:pt x="16808" y="43388"/>
                  </a:lnTo>
                  <a:lnTo>
                    <a:pt x="3958" y="35969"/>
                  </a:lnTo>
                  <a:lnTo>
                    <a:pt x="0" y="29113"/>
                  </a:lnTo>
                  <a:lnTo>
                    <a:pt x="0" y="14274"/>
                  </a:lnTo>
                  <a:lnTo>
                    <a:pt x="3958" y="7419"/>
                  </a:lnTo>
                  <a:lnTo>
                    <a:pt x="16808" y="0"/>
                  </a:lnTo>
                  <a:lnTo>
                    <a:pt x="24725" y="0"/>
                  </a:lnTo>
                  <a:lnTo>
                    <a:pt x="37575" y="7419"/>
                  </a:lnTo>
                  <a:lnTo>
                    <a:pt x="41533" y="14274"/>
                  </a:lnTo>
                  <a:lnTo>
                    <a:pt x="41533" y="21694"/>
                  </a:lnTo>
                  <a:lnTo>
                    <a:pt x="41533" y="29113"/>
                  </a:lnTo>
                  <a:lnTo>
                    <a:pt x="37575" y="35969"/>
                  </a:lnTo>
                  <a:lnTo>
                    <a:pt x="24725" y="43388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822469" y="404624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252" y="62504"/>
                  </a:moveTo>
                  <a:lnTo>
                    <a:pt x="19111" y="60040"/>
                  </a:lnTo>
                  <a:lnTo>
                    <a:pt x="9174" y="53329"/>
                  </a:lnTo>
                  <a:lnTo>
                    <a:pt x="2463" y="43393"/>
                  </a:lnTo>
                  <a:lnTo>
                    <a:pt x="0" y="31252"/>
                  </a:lnTo>
                  <a:lnTo>
                    <a:pt x="2463" y="19111"/>
                  </a:lnTo>
                  <a:lnTo>
                    <a:pt x="9174" y="9174"/>
                  </a:lnTo>
                  <a:lnTo>
                    <a:pt x="19111" y="2463"/>
                  </a:lnTo>
                  <a:lnTo>
                    <a:pt x="31252" y="0"/>
                  </a:lnTo>
                  <a:lnTo>
                    <a:pt x="43393" y="2463"/>
                  </a:lnTo>
                  <a:lnTo>
                    <a:pt x="53329" y="9174"/>
                  </a:lnTo>
                  <a:lnTo>
                    <a:pt x="60040" y="19111"/>
                  </a:lnTo>
                  <a:lnTo>
                    <a:pt x="60397" y="20868"/>
                  </a:lnTo>
                  <a:lnTo>
                    <a:pt x="25551" y="20868"/>
                  </a:lnTo>
                  <a:lnTo>
                    <a:pt x="20868" y="25551"/>
                  </a:lnTo>
                  <a:lnTo>
                    <a:pt x="20868" y="36952"/>
                  </a:lnTo>
                  <a:lnTo>
                    <a:pt x="25551" y="41635"/>
                  </a:lnTo>
                  <a:lnTo>
                    <a:pt x="60397" y="41635"/>
                  </a:lnTo>
                  <a:lnTo>
                    <a:pt x="60040" y="43393"/>
                  </a:lnTo>
                  <a:lnTo>
                    <a:pt x="53329" y="53329"/>
                  </a:lnTo>
                  <a:lnTo>
                    <a:pt x="43393" y="60040"/>
                  </a:lnTo>
                  <a:lnTo>
                    <a:pt x="31252" y="62504"/>
                  </a:lnTo>
                  <a:close/>
                </a:path>
                <a:path w="62865" h="62864">
                  <a:moveTo>
                    <a:pt x="60397" y="41635"/>
                  </a:moveTo>
                  <a:lnTo>
                    <a:pt x="36952" y="41635"/>
                  </a:lnTo>
                  <a:lnTo>
                    <a:pt x="41635" y="36952"/>
                  </a:lnTo>
                  <a:lnTo>
                    <a:pt x="41635" y="25551"/>
                  </a:lnTo>
                  <a:lnTo>
                    <a:pt x="37054" y="20868"/>
                  </a:lnTo>
                  <a:lnTo>
                    <a:pt x="60397" y="20868"/>
                  </a:lnTo>
                  <a:lnTo>
                    <a:pt x="62504" y="31252"/>
                  </a:lnTo>
                  <a:lnTo>
                    <a:pt x="60397" y="4163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67150" y="232447"/>
              <a:ext cx="13080365" cy="8212455"/>
            </a:xfrm>
            <a:custGeom>
              <a:avLst/>
              <a:gdLst/>
              <a:ahLst/>
              <a:cxnLst/>
              <a:rect l="l" t="t" r="r" b="b"/>
              <a:pathLst>
                <a:path w="13080365" h="8212455">
                  <a:moveTo>
                    <a:pt x="145084" y="8051990"/>
                  </a:moveTo>
                  <a:lnTo>
                    <a:pt x="140436" y="8031670"/>
                  </a:lnTo>
                  <a:lnTo>
                    <a:pt x="130810" y="8020291"/>
                  </a:lnTo>
                  <a:lnTo>
                    <a:pt x="127254" y="8016100"/>
                  </a:lnTo>
                  <a:lnTo>
                    <a:pt x="124053" y="8014551"/>
                  </a:lnTo>
                  <a:lnTo>
                    <a:pt x="124053" y="8051686"/>
                  </a:lnTo>
                  <a:lnTo>
                    <a:pt x="120891" y="8064563"/>
                  </a:lnTo>
                  <a:lnTo>
                    <a:pt x="111937" y="8074469"/>
                  </a:lnTo>
                  <a:lnTo>
                    <a:pt x="98082" y="8080832"/>
                  </a:lnTo>
                  <a:lnTo>
                    <a:pt x="80162" y="8083080"/>
                  </a:lnTo>
                  <a:lnTo>
                    <a:pt x="62255" y="8080845"/>
                  </a:lnTo>
                  <a:lnTo>
                    <a:pt x="48387" y="8074507"/>
                  </a:lnTo>
                  <a:lnTo>
                    <a:pt x="39446" y="8064690"/>
                  </a:lnTo>
                  <a:lnTo>
                    <a:pt x="36271" y="8051990"/>
                  </a:lnTo>
                  <a:lnTo>
                    <a:pt x="39446" y="8038808"/>
                  </a:lnTo>
                  <a:lnTo>
                    <a:pt x="48387" y="8028826"/>
                  </a:lnTo>
                  <a:lnTo>
                    <a:pt x="62255" y="8022501"/>
                  </a:lnTo>
                  <a:lnTo>
                    <a:pt x="80162" y="8020291"/>
                  </a:lnTo>
                  <a:lnTo>
                    <a:pt x="98082" y="8022501"/>
                  </a:lnTo>
                  <a:lnTo>
                    <a:pt x="111937" y="8028787"/>
                  </a:lnTo>
                  <a:lnTo>
                    <a:pt x="120891" y="8038681"/>
                  </a:lnTo>
                  <a:lnTo>
                    <a:pt x="124053" y="8051686"/>
                  </a:lnTo>
                  <a:lnTo>
                    <a:pt x="124053" y="8014551"/>
                  </a:lnTo>
                  <a:lnTo>
                    <a:pt x="106768" y="8006131"/>
                  </a:lnTo>
                  <a:lnTo>
                    <a:pt x="80162" y="8002613"/>
                  </a:lnTo>
                  <a:lnTo>
                    <a:pt x="53568" y="8006131"/>
                  </a:lnTo>
                  <a:lnTo>
                    <a:pt x="33070" y="8016062"/>
                  </a:lnTo>
                  <a:lnTo>
                    <a:pt x="19900" y="8031543"/>
                  </a:lnTo>
                  <a:lnTo>
                    <a:pt x="15240" y="8051686"/>
                  </a:lnTo>
                  <a:lnTo>
                    <a:pt x="19900" y="8071828"/>
                  </a:lnTo>
                  <a:lnTo>
                    <a:pt x="33070" y="8087309"/>
                  </a:lnTo>
                  <a:lnTo>
                    <a:pt x="53568" y="8097253"/>
                  </a:lnTo>
                  <a:lnTo>
                    <a:pt x="80162" y="8100758"/>
                  </a:lnTo>
                  <a:lnTo>
                    <a:pt x="106768" y="8097253"/>
                  </a:lnTo>
                  <a:lnTo>
                    <a:pt x="127254" y="8087347"/>
                  </a:lnTo>
                  <a:lnTo>
                    <a:pt x="130911" y="8083080"/>
                  </a:lnTo>
                  <a:lnTo>
                    <a:pt x="140436" y="8071955"/>
                  </a:lnTo>
                  <a:lnTo>
                    <a:pt x="145084" y="8051990"/>
                  </a:lnTo>
                  <a:close/>
                </a:path>
                <a:path w="13080365" h="8212455">
                  <a:moveTo>
                    <a:pt x="160934" y="7969085"/>
                  </a:moveTo>
                  <a:lnTo>
                    <a:pt x="91440" y="7969085"/>
                  </a:lnTo>
                  <a:lnTo>
                    <a:pt x="91440" y="7937995"/>
                  </a:lnTo>
                  <a:lnTo>
                    <a:pt x="69189" y="7937995"/>
                  </a:lnTo>
                  <a:lnTo>
                    <a:pt x="69189" y="7969085"/>
                  </a:lnTo>
                  <a:lnTo>
                    <a:pt x="0" y="7969085"/>
                  </a:lnTo>
                  <a:lnTo>
                    <a:pt x="0" y="7987373"/>
                  </a:lnTo>
                  <a:lnTo>
                    <a:pt x="160934" y="7987373"/>
                  </a:lnTo>
                  <a:lnTo>
                    <a:pt x="160934" y="7969085"/>
                  </a:lnTo>
                  <a:close/>
                </a:path>
                <a:path w="13080365" h="8212455">
                  <a:moveTo>
                    <a:pt x="209702" y="8125447"/>
                  </a:moveTo>
                  <a:lnTo>
                    <a:pt x="33528" y="8125447"/>
                  </a:lnTo>
                  <a:lnTo>
                    <a:pt x="33528" y="8143735"/>
                  </a:lnTo>
                  <a:lnTo>
                    <a:pt x="187452" y="8143735"/>
                  </a:lnTo>
                  <a:lnTo>
                    <a:pt x="187452" y="8212315"/>
                  </a:lnTo>
                  <a:lnTo>
                    <a:pt x="209702" y="8212315"/>
                  </a:lnTo>
                  <a:lnTo>
                    <a:pt x="209702" y="8125447"/>
                  </a:lnTo>
                  <a:close/>
                </a:path>
                <a:path w="13080365" h="8212455">
                  <a:moveTo>
                    <a:pt x="250545" y="8015719"/>
                  </a:moveTo>
                  <a:lnTo>
                    <a:pt x="209702" y="8015719"/>
                  </a:lnTo>
                  <a:lnTo>
                    <a:pt x="209702" y="7939519"/>
                  </a:lnTo>
                  <a:lnTo>
                    <a:pt x="187452" y="7939519"/>
                  </a:lnTo>
                  <a:lnTo>
                    <a:pt x="187452" y="8109902"/>
                  </a:lnTo>
                  <a:lnTo>
                    <a:pt x="209702" y="8109902"/>
                  </a:lnTo>
                  <a:lnTo>
                    <a:pt x="209702" y="8034617"/>
                  </a:lnTo>
                  <a:lnTo>
                    <a:pt x="250545" y="8034617"/>
                  </a:lnTo>
                  <a:lnTo>
                    <a:pt x="250545" y="8015719"/>
                  </a:lnTo>
                  <a:close/>
                </a:path>
                <a:path w="13080365" h="8212455">
                  <a:moveTo>
                    <a:pt x="13080238" y="92621"/>
                  </a:moveTo>
                  <a:lnTo>
                    <a:pt x="13053073" y="27165"/>
                  </a:lnTo>
                  <a:lnTo>
                    <a:pt x="12987604" y="0"/>
                  </a:lnTo>
                  <a:lnTo>
                    <a:pt x="12984290" y="0"/>
                  </a:lnTo>
                  <a:lnTo>
                    <a:pt x="12948272" y="7289"/>
                  </a:lnTo>
                  <a:lnTo>
                    <a:pt x="12918834" y="27165"/>
                  </a:lnTo>
                  <a:lnTo>
                    <a:pt x="12898958" y="56603"/>
                  </a:lnTo>
                  <a:lnTo>
                    <a:pt x="12891669" y="92621"/>
                  </a:lnTo>
                  <a:lnTo>
                    <a:pt x="12891669" y="528878"/>
                  </a:lnTo>
                  <a:lnTo>
                    <a:pt x="12898958" y="564896"/>
                  </a:lnTo>
                  <a:lnTo>
                    <a:pt x="12918834" y="594347"/>
                  </a:lnTo>
                  <a:lnTo>
                    <a:pt x="12948272" y="614222"/>
                  </a:lnTo>
                  <a:lnTo>
                    <a:pt x="12984290" y="621512"/>
                  </a:lnTo>
                  <a:lnTo>
                    <a:pt x="12987604" y="621512"/>
                  </a:lnTo>
                  <a:lnTo>
                    <a:pt x="13049314" y="596887"/>
                  </a:lnTo>
                  <a:lnTo>
                    <a:pt x="13072948" y="564896"/>
                  </a:lnTo>
                  <a:lnTo>
                    <a:pt x="13080238" y="528878"/>
                  </a:lnTo>
                  <a:lnTo>
                    <a:pt x="13080238" y="403542"/>
                  </a:lnTo>
                  <a:lnTo>
                    <a:pt x="13074714" y="398030"/>
                  </a:lnTo>
                  <a:lnTo>
                    <a:pt x="13061125" y="398030"/>
                  </a:lnTo>
                  <a:lnTo>
                    <a:pt x="13055613" y="403542"/>
                  </a:lnTo>
                  <a:lnTo>
                    <a:pt x="13055613" y="528878"/>
                  </a:lnTo>
                  <a:lnTo>
                    <a:pt x="13050253" y="555320"/>
                  </a:lnTo>
                  <a:lnTo>
                    <a:pt x="13035674" y="576948"/>
                  </a:lnTo>
                  <a:lnTo>
                    <a:pt x="13014046" y="591527"/>
                  </a:lnTo>
                  <a:lnTo>
                    <a:pt x="12987604" y="596887"/>
                  </a:lnTo>
                  <a:lnTo>
                    <a:pt x="12984290" y="596887"/>
                  </a:lnTo>
                  <a:lnTo>
                    <a:pt x="12957848" y="591527"/>
                  </a:lnTo>
                  <a:lnTo>
                    <a:pt x="12936233" y="576948"/>
                  </a:lnTo>
                  <a:lnTo>
                    <a:pt x="12921653" y="555320"/>
                  </a:lnTo>
                  <a:lnTo>
                    <a:pt x="12916294" y="528878"/>
                  </a:lnTo>
                  <a:lnTo>
                    <a:pt x="12916294" y="92621"/>
                  </a:lnTo>
                  <a:lnTo>
                    <a:pt x="12921653" y="66179"/>
                  </a:lnTo>
                  <a:lnTo>
                    <a:pt x="12936233" y="44564"/>
                  </a:lnTo>
                  <a:lnTo>
                    <a:pt x="12957848" y="29984"/>
                  </a:lnTo>
                  <a:lnTo>
                    <a:pt x="12984290" y="24625"/>
                  </a:lnTo>
                  <a:lnTo>
                    <a:pt x="12987604" y="24625"/>
                  </a:lnTo>
                  <a:lnTo>
                    <a:pt x="13014046" y="29984"/>
                  </a:lnTo>
                  <a:lnTo>
                    <a:pt x="13035674" y="44564"/>
                  </a:lnTo>
                  <a:lnTo>
                    <a:pt x="13050253" y="66179"/>
                  </a:lnTo>
                  <a:lnTo>
                    <a:pt x="13055613" y="92621"/>
                  </a:lnTo>
                  <a:lnTo>
                    <a:pt x="13055613" y="317487"/>
                  </a:lnTo>
                  <a:lnTo>
                    <a:pt x="13061125" y="322999"/>
                  </a:lnTo>
                  <a:lnTo>
                    <a:pt x="13074714" y="322999"/>
                  </a:lnTo>
                  <a:lnTo>
                    <a:pt x="13080238" y="317487"/>
                  </a:lnTo>
                  <a:lnTo>
                    <a:pt x="13080238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7214" y="8200309"/>
              <a:ext cx="246278" cy="20513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112133" y="8171662"/>
              <a:ext cx="869950" cy="273685"/>
            </a:xfrm>
            <a:custGeom>
              <a:avLst/>
              <a:gdLst/>
              <a:ahLst/>
              <a:cxnLst/>
              <a:rect l="l" t="t" r="r" b="b"/>
              <a:pathLst>
                <a:path w="869950" h="273684">
                  <a:moveTo>
                    <a:pt x="173736" y="6705"/>
                  </a:moveTo>
                  <a:lnTo>
                    <a:pt x="152704" y="6705"/>
                  </a:lnTo>
                  <a:lnTo>
                    <a:pt x="152704" y="107289"/>
                  </a:lnTo>
                  <a:lnTo>
                    <a:pt x="115214" y="107289"/>
                  </a:lnTo>
                  <a:lnTo>
                    <a:pt x="109728" y="72555"/>
                  </a:lnTo>
                  <a:lnTo>
                    <a:pt x="97840" y="46367"/>
                  </a:lnTo>
                  <a:lnTo>
                    <a:pt x="95859" y="44500"/>
                  </a:lnTo>
                  <a:lnTo>
                    <a:pt x="95097" y="43789"/>
                  </a:lnTo>
                  <a:lnTo>
                    <a:pt x="95097" y="117652"/>
                  </a:lnTo>
                  <a:lnTo>
                    <a:pt x="92456" y="148259"/>
                  </a:lnTo>
                  <a:lnTo>
                    <a:pt x="84924" y="171602"/>
                  </a:lnTo>
                  <a:lnTo>
                    <a:pt x="73113" y="186486"/>
                  </a:lnTo>
                  <a:lnTo>
                    <a:pt x="57607" y="191719"/>
                  </a:lnTo>
                  <a:lnTo>
                    <a:pt x="42291" y="186486"/>
                  </a:lnTo>
                  <a:lnTo>
                    <a:pt x="30556" y="171602"/>
                  </a:lnTo>
                  <a:lnTo>
                    <a:pt x="23063" y="148259"/>
                  </a:lnTo>
                  <a:lnTo>
                    <a:pt x="20421" y="117652"/>
                  </a:lnTo>
                  <a:lnTo>
                    <a:pt x="23063" y="87579"/>
                  </a:lnTo>
                  <a:lnTo>
                    <a:pt x="30556" y="64503"/>
                  </a:lnTo>
                  <a:lnTo>
                    <a:pt x="42291" y="49720"/>
                  </a:lnTo>
                  <a:lnTo>
                    <a:pt x="57607" y="44500"/>
                  </a:lnTo>
                  <a:lnTo>
                    <a:pt x="73113" y="49720"/>
                  </a:lnTo>
                  <a:lnTo>
                    <a:pt x="84924" y="64503"/>
                  </a:lnTo>
                  <a:lnTo>
                    <a:pt x="92456" y="87579"/>
                  </a:lnTo>
                  <a:lnTo>
                    <a:pt x="95097" y="117652"/>
                  </a:lnTo>
                  <a:lnTo>
                    <a:pt x="95097" y="43789"/>
                  </a:lnTo>
                  <a:lnTo>
                    <a:pt x="80238" y="29845"/>
                  </a:lnTo>
                  <a:lnTo>
                    <a:pt x="57607" y="24079"/>
                  </a:lnTo>
                  <a:lnTo>
                    <a:pt x="33947" y="30645"/>
                  </a:lnTo>
                  <a:lnTo>
                    <a:pt x="15773" y="49377"/>
                  </a:lnTo>
                  <a:lnTo>
                    <a:pt x="4114" y="78854"/>
                  </a:lnTo>
                  <a:lnTo>
                    <a:pt x="0" y="117652"/>
                  </a:lnTo>
                  <a:lnTo>
                    <a:pt x="4114" y="156984"/>
                  </a:lnTo>
                  <a:lnTo>
                    <a:pt x="15773" y="186728"/>
                  </a:lnTo>
                  <a:lnTo>
                    <a:pt x="33947" y="205562"/>
                  </a:lnTo>
                  <a:lnTo>
                    <a:pt x="57607" y="212140"/>
                  </a:lnTo>
                  <a:lnTo>
                    <a:pt x="80454" y="206171"/>
                  </a:lnTo>
                  <a:lnTo>
                    <a:pt x="95389" y="191719"/>
                  </a:lnTo>
                  <a:lnTo>
                    <a:pt x="98183" y="189014"/>
                  </a:lnTo>
                  <a:lnTo>
                    <a:pt x="110032" y="161861"/>
                  </a:lnTo>
                  <a:lnTo>
                    <a:pt x="115214" y="125882"/>
                  </a:lnTo>
                  <a:lnTo>
                    <a:pt x="152704" y="125882"/>
                  </a:lnTo>
                  <a:lnTo>
                    <a:pt x="152704" y="259384"/>
                  </a:lnTo>
                  <a:lnTo>
                    <a:pt x="173736" y="259384"/>
                  </a:lnTo>
                  <a:lnTo>
                    <a:pt x="173736" y="125882"/>
                  </a:lnTo>
                  <a:lnTo>
                    <a:pt x="173736" y="107289"/>
                  </a:lnTo>
                  <a:lnTo>
                    <a:pt x="173736" y="6705"/>
                  </a:lnTo>
                  <a:close/>
                </a:path>
                <a:path w="869950" h="273684">
                  <a:moveTo>
                    <a:pt x="227380" y="609"/>
                  </a:moveTo>
                  <a:lnTo>
                    <a:pt x="206044" y="609"/>
                  </a:lnTo>
                  <a:lnTo>
                    <a:pt x="206044" y="273100"/>
                  </a:lnTo>
                  <a:lnTo>
                    <a:pt x="227380" y="273100"/>
                  </a:lnTo>
                  <a:lnTo>
                    <a:pt x="227380" y="609"/>
                  </a:lnTo>
                  <a:close/>
                </a:path>
                <a:path w="869950" h="273684">
                  <a:moveTo>
                    <a:pt x="426097" y="194767"/>
                  </a:moveTo>
                  <a:lnTo>
                    <a:pt x="424624" y="181965"/>
                  </a:lnTo>
                  <a:lnTo>
                    <a:pt x="423964" y="176174"/>
                  </a:lnTo>
                  <a:lnTo>
                    <a:pt x="410286" y="178841"/>
                  </a:lnTo>
                  <a:lnTo>
                    <a:pt x="397332" y="180555"/>
                  </a:lnTo>
                  <a:lnTo>
                    <a:pt x="385343" y="181533"/>
                  </a:lnTo>
                  <a:lnTo>
                    <a:pt x="374586" y="181965"/>
                  </a:lnTo>
                  <a:lnTo>
                    <a:pt x="374586" y="47548"/>
                  </a:lnTo>
                  <a:lnTo>
                    <a:pt x="420916" y="47548"/>
                  </a:lnTo>
                  <a:lnTo>
                    <a:pt x="420916" y="28956"/>
                  </a:lnTo>
                  <a:lnTo>
                    <a:pt x="352640" y="28956"/>
                  </a:lnTo>
                  <a:lnTo>
                    <a:pt x="352640" y="200558"/>
                  </a:lnTo>
                  <a:lnTo>
                    <a:pt x="364223" y="200558"/>
                  </a:lnTo>
                  <a:lnTo>
                    <a:pt x="376847" y="200431"/>
                  </a:lnTo>
                  <a:lnTo>
                    <a:pt x="391388" y="199720"/>
                  </a:lnTo>
                  <a:lnTo>
                    <a:pt x="407809" y="197993"/>
                  </a:lnTo>
                  <a:lnTo>
                    <a:pt x="426097" y="194767"/>
                  </a:lnTo>
                  <a:close/>
                </a:path>
                <a:path w="869950" h="273684">
                  <a:moveTo>
                    <a:pt x="520585" y="194157"/>
                  </a:moveTo>
                  <a:lnTo>
                    <a:pt x="518782" y="181965"/>
                  </a:lnTo>
                  <a:lnTo>
                    <a:pt x="517842" y="175564"/>
                  </a:lnTo>
                  <a:lnTo>
                    <a:pt x="503237" y="178714"/>
                  </a:lnTo>
                  <a:lnTo>
                    <a:pt x="488810" y="180594"/>
                  </a:lnTo>
                  <a:lnTo>
                    <a:pt x="474040" y="181571"/>
                  </a:lnTo>
                  <a:lnTo>
                    <a:pt x="458406" y="181965"/>
                  </a:lnTo>
                  <a:lnTo>
                    <a:pt x="458406" y="47548"/>
                  </a:lnTo>
                  <a:lnTo>
                    <a:pt x="508698" y="47548"/>
                  </a:lnTo>
                  <a:lnTo>
                    <a:pt x="508698" y="28956"/>
                  </a:lnTo>
                  <a:lnTo>
                    <a:pt x="436460" y="28956"/>
                  </a:lnTo>
                  <a:lnTo>
                    <a:pt x="436460" y="200558"/>
                  </a:lnTo>
                  <a:lnTo>
                    <a:pt x="449567" y="200558"/>
                  </a:lnTo>
                  <a:lnTo>
                    <a:pt x="468680" y="200380"/>
                  </a:lnTo>
                  <a:lnTo>
                    <a:pt x="486105" y="199529"/>
                  </a:lnTo>
                  <a:lnTo>
                    <a:pt x="503021" y="197599"/>
                  </a:lnTo>
                  <a:lnTo>
                    <a:pt x="520585" y="194157"/>
                  </a:lnTo>
                  <a:close/>
                </a:path>
                <a:path w="869950" h="273684">
                  <a:moveTo>
                    <a:pt x="597395" y="108508"/>
                  </a:moveTo>
                  <a:lnTo>
                    <a:pt x="556856" y="108508"/>
                  </a:lnTo>
                  <a:lnTo>
                    <a:pt x="556856" y="0"/>
                  </a:lnTo>
                  <a:lnTo>
                    <a:pt x="534606" y="0"/>
                  </a:lnTo>
                  <a:lnTo>
                    <a:pt x="534606" y="273100"/>
                  </a:lnTo>
                  <a:lnTo>
                    <a:pt x="556856" y="273100"/>
                  </a:lnTo>
                  <a:lnTo>
                    <a:pt x="556856" y="127101"/>
                  </a:lnTo>
                  <a:lnTo>
                    <a:pt x="597395" y="127101"/>
                  </a:lnTo>
                  <a:lnTo>
                    <a:pt x="597395" y="108508"/>
                  </a:lnTo>
                  <a:close/>
                </a:path>
                <a:path w="869950" h="273684">
                  <a:moveTo>
                    <a:pt x="779056" y="197205"/>
                  </a:moveTo>
                  <a:lnTo>
                    <a:pt x="778205" y="188366"/>
                  </a:lnTo>
                  <a:lnTo>
                    <a:pt x="777227" y="178308"/>
                  </a:lnTo>
                  <a:lnTo>
                    <a:pt x="746658" y="183349"/>
                  </a:lnTo>
                  <a:lnTo>
                    <a:pt x="716267" y="186423"/>
                  </a:lnTo>
                  <a:lnTo>
                    <a:pt x="684047" y="187960"/>
                  </a:lnTo>
                  <a:lnTo>
                    <a:pt x="647992" y="188366"/>
                  </a:lnTo>
                  <a:lnTo>
                    <a:pt x="647992" y="122224"/>
                  </a:lnTo>
                  <a:lnTo>
                    <a:pt x="748271" y="122224"/>
                  </a:lnTo>
                  <a:lnTo>
                    <a:pt x="748271" y="25908"/>
                  </a:lnTo>
                  <a:lnTo>
                    <a:pt x="625436" y="25908"/>
                  </a:lnTo>
                  <a:lnTo>
                    <a:pt x="625436" y="44500"/>
                  </a:lnTo>
                  <a:lnTo>
                    <a:pt x="726630" y="44500"/>
                  </a:lnTo>
                  <a:lnTo>
                    <a:pt x="726630" y="103632"/>
                  </a:lnTo>
                  <a:lnTo>
                    <a:pt x="626351" y="103632"/>
                  </a:lnTo>
                  <a:lnTo>
                    <a:pt x="626351" y="206959"/>
                  </a:lnTo>
                  <a:lnTo>
                    <a:pt x="647687" y="206959"/>
                  </a:lnTo>
                  <a:lnTo>
                    <a:pt x="684542" y="206514"/>
                  </a:lnTo>
                  <a:lnTo>
                    <a:pt x="717372" y="204939"/>
                  </a:lnTo>
                  <a:lnTo>
                    <a:pt x="748195" y="201942"/>
                  </a:lnTo>
                  <a:lnTo>
                    <a:pt x="779056" y="197205"/>
                  </a:lnTo>
                  <a:close/>
                </a:path>
                <a:path w="869950" h="273684">
                  <a:moveTo>
                    <a:pt x="869581" y="109728"/>
                  </a:moveTo>
                  <a:lnTo>
                    <a:pt x="823861" y="109728"/>
                  </a:lnTo>
                  <a:lnTo>
                    <a:pt x="823861" y="0"/>
                  </a:lnTo>
                  <a:lnTo>
                    <a:pt x="801611" y="0"/>
                  </a:lnTo>
                  <a:lnTo>
                    <a:pt x="801611" y="273100"/>
                  </a:lnTo>
                  <a:lnTo>
                    <a:pt x="823861" y="273100"/>
                  </a:lnTo>
                  <a:lnTo>
                    <a:pt x="823861" y="128320"/>
                  </a:lnTo>
                  <a:lnTo>
                    <a:pt x="869581" y="128320"/>
                  </a:lnTo>
                  <a:lnTo>
                    <a:pt x="869581" y="10972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74755" y="8176234"/>
              <a:ext cx="247015" cy="266065"/>
            </a:xfrm>
            <a:custGeom>
              <a:avLst/>
              <a:gdLst/>
              <a:ahLst/>
              <a:cxnLst/>
              <a:rect l="l" t="t" r="r" b="b"/>
              <a:pathLst>
                <a:path w="247014" h="266065">
                  <a:moveTo>
                    <a:pt x="213969" y="26885"/>
                  </a:moveTo>
                  <a:lnTo>
                    <a:pt x="54864" y="26885"/>
                  </a:lnTo>
                  <a:lnTo>
                    <a:pt x="54864" y="215"/>
                  </a:lnTo>
                  <a:lnTo>
                    <a:pt x="32918" y="215"/>
                  </a:lnTo>
                  <a:lnTo>
                    <a:pt x="32918" y="26885"/>
                  </a:lnTo>
                  <a:lnTo>
                    <a:pt x="32918" y="44665"/>
                  </a:lnTo>
                  <a:lnTo>
                    <a:pt x="32918" y="72605"/>
                  </a:lnTo>
                  <a:lnTo>
                    <a:pt x="32918" y="90385"/>
                  </a:lnTo>
                  <a:lnTo>
                    <a:pt x="213969" y="90385"/>
                  </a:lnTo>
                  <a:lnTo>
                    <a:pt x="213969" y="72605"/>
                  </a:lnTo>
                  <a:lnTo>
                    <a:pt x="54864" y="72605"/>
                  </a:lnTo>
                  <a:lnTo>
                    <a:pt x="54864" y="44665"/>
                  </a:lnTo>
                  <a:lnTo>
                    <a:pt x="192024" y="44665"/>
                  </a:lnTo>
                  <a:lnTo>
                    <a:pt x="192024" y="72237"/>
                  </a:lnTo>
                  <a:lnTo>
                    <a:pt x="213969" y="72237"/>
                  </a:lnTo>
                  <a:lnTo>
                    <a:pt x="213969" y="44665"/>
                  </a:lnTo>
                  <a:lnTo>
                    <a:pt x="213969" y="44196"/>
                  </a:lnTo>
                  <a:lnTo>
                    <a:pt x="213969" y="26885"/>
                  </a:lnTo>
                  <a:close/>
                </a:path>
                <a:path w="247014" h="266065">
                  <a:moveTo>
                    <a:pt x="213969" y="0"/>
                  </a:moveTo>
                  <a:lnTo>
                    <a:pt x="192024" y="0"/>
                  </a:lnTo>
                  <a:lnTo>
                    <a:pt x="192024" y="26822"/>
                  </a:lnTo>
                  <a:lnTo>
                    <a:pt x="213969" y="26822"/>
                  </a:lnTo>
                  <a:lnTo>
                    <a:pt x="213969" y="0"/>
                  </a:lnTo>
                  <a:close/>
                </a:path>
                <a:path w="247014" h="266065">
                  <a:moveTo>
                    <a:pt x="222808" y="247865"/>
                  </a:moveTo>
                  <a:lnTo>
                    <a:pt x="52730" y="247865"/>
                  </a:lnTo>
                  <a:lnTo>
                    <a:pt x="52730" y="218655"/>
                  </a:lnTo>
                  <a:lnTo>
                    <a:pt x="214579" y="218655"/>
                  </a:lnTo>
                  <a:lnTo>
                    <a:pt x="214579" y="202145"/>
                  </a:lnTo>
                  <a:lnTo>
                    <a:pt x="214579" y="176745"/>
                  </a:lnTo>
                  <a:lnTo>
                    <a:pt x="214579" y="160235"/>
                  </a:lnTo>
                  <a:lnTo>
                    <a:pt x="29870" y="160235"/>
                  </a:lnTo>
                  <a:lnTo>
                    <a:pt x="29870" y="176745"/>
                  </a:lnTo>
                  <a:lnTo>
                    <a:pt x="192633" y="176745"/>
                  </a:lnTo>
                  <a:lnTo>
                    <a:pt x="192633" y="202145"/>
                  </a:lnTo>
                  <a:lnTo>
                    <a:pt x="31089" y="202145"/>
                  </a:lnTo>
                  <a:lnTo>
                    <a:pt x="31089" y="218655"/>
                  </a:lnTo>
                  <a:lnTo>
                    <a:pt x="31089" y="247865"/>
                  </a:lnTo>
                  <a:lnTo>
                    <a:pt x="31089" y="265645"/>
                  </a:lnTo>
                  <a:lnTo>
                    <a:pt x="222808" y="265645"/>
                  </a:lnTo>
                  <a:lnTo>
                    <a:pt x="222808" y="247865"/>
                  </a:lnTo>
                  <a:close/>
                </a:path>
                <a:path w="247014" h="266065">
                  <a:moveTo>
                    <a:pt x="246583" y="113385"/>
                  </a:moveTo>
                  <a:lnTo>
                    <a:pt x="0" y="113385"/>
                  </a:lnTo>
                  <a:lnTo>
                    <a:pt x="0" y="131673"/>
                  </a:lnTo>
                  <a:lnTo>
                    <a:pt x="112166" y="131673"/>
                  </a:lnTo>
                  <a:lnTo>
                    <a:pt x="112166" y="159715"/>
                  </a:lnTo>
                  <a:lnTo>
                    <a:pt x="134112" y="159715"/>
                  </a:lnTo>
                  <a:lnTo>
                    <a:pt x="134112" y="131673"/>
                  </a:lnTo>
                  <a:lnTo>
                    <a:pt x="246583" y="131673"/>
                  </a:lnTo>
                  <a:lnTo>
                    <a:pt x="246583" y="11338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74759" y="8176230"/>
              <a:ext cx="247015" cy="265430"/>
            </a:xfrm>
            <a:custGeom>
              <a:avLst/>
              <a:gdLst/>
              <a:ahLst/>
              <a:cxnLst/>
              <a:rect l="l" t="t" r="r" b="b"/>
              <a:pathLst>
                <a:path w="247014" h="265429">
                  <a:moveTo>
                    <a:pt x="192024" y="72237"/>
                  </a:moveTo>
                  <a:lnTo>
                    <a:pt x="54864" y="72237"/>
                  </a:lnTo>
                  <a:lnTo>
                    <a:pt x="54864" y="44195"/>
                  </a:lnTo>
                  <a:lnTo>
                    <a:pt x="192024" y="44195"/>
                  </a:lnTo>
                  <a:lnTo>
                    <a:pt x="192024" y="72237"/>
                  </a:lnTo>
                  <a:close/>
                </a:path>
                <a:path w="247014" h="265429">
                  <a:moveTo>
                    <a:pt x="213969" y="0"/>
                  </a:moveTo>
                  <a:lnTo>
                    <a:pt x="192024" y="0"/>
                  </a:lnTo>
                  <a:lnTo>
                    <a:pt x="192024" y="26822"/>
                  </a:lnTo>
                  <a:lnTo>
                    <a:pt x="54864" y="26822"/>
                  </a:lnTo>
                  <a:lnTo>
                    <a:pt x="54864" y="0"/>
                  </a:lnTo>
                  <a:lnTo>
                    <a:pt x="32918" y="0"/>
                  </a:lnTo>
                  <a:lnTo>
                    <a:pt x="32918" y="89915"/>
                  </a:lnTo>
                  <a:lnTo>
                    <a:pt x="213969" y="89915"/>
                  </a:lnTo>
                  <a:lnTo>
                    <a:pt x="213969" y="0"/>
                  </a:lnTo>
                  <a:close/>
                </a:path>
                <a:path w="247014" h="265429">
                  <a:moveTo>
                    <a:pt x="246583" y="131673"/>
                  </a:moveTo>
                  <a:lnTo>
                    <a:pt x="246583" y="113385"/>
                  </a:lnTo>
                  <a:lnTo>
                    <a:pt x="0" y="113385"/>
                  </a:lnTo>
                  <a:lnTo>
                    <a:pt x="0" y="131673"/>
                  </a:lnTo>
                  <a:lnTo>
                    <a:pt x="112166" y="131673"/>
                  </a:lnTo>
                  <a:lnTo>
                    <a:pt x="112166" y="159715"/>
                  </a:lnTo>
                  <a:lnTo>
                    <a:pt x="29870" y="159715"/>
                  </a:lnTo>
                  <a:lnTo>
                    <a:pt x="29870" y="177088"/>
                  </a:lnTo>
                  <a:lnTo>
                    <a:pt x="192633" y="177088"/>
                  </a:lnTo>
                  <a:lnTo>
                    <a:pt x="192633" y="202691"/>
                  </a:lnTo>
                  <a:lnTo>
                    <a:pt x="31089" y="202691"/>
                  </a:lnTo>
                  <a:lnTo>
                    <a:pt x="31089" y="265175"/>
                  </a:lnTo>
                  <a:lnTo>
                    <a:pt x="222808" y="265175"/>
                  </a:lnTo>
                  <a:lnTo>
                    <a:pt x="222808" y="247497"/>
                  </a:lnTo>
                  <a:lnTo>
                    <a:pt x="52730" y="247497"/>
                  </a:lnTo>
                  <a:lnTo>
                    <a:pt x="52730" y="219151"/>
                  </a:lnTo>
                  <a:lnTo>
                    <a:pt x="214579" y="219151"/>
                  </a:lnTo>
                  <a:lnTo>
                    <a:pt x="214579" y="159715"/>
                  </a:lnTo>
                  <a:lnTo>
                    <a:pt x="134112" y="159715"/>
                  </a:lnTo>
                  <a:lnTo>
                    <a:pt x="134112" y="131673"/>
                  </a:lnTo>
                  <a:lnTo>
                    <a:pt x="246583" y="131673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46641" y="8182631"/>
              <a:ext cx="245745" cy="260985"/>
            </a:xfrm>
            <a:custGeom>
              <a:avLst/>
              <a:gdLst/>
              <a:ahLst/>
              <a:cxnLst/>
              <a:rect l="l" t="t" r="r" b="b"/>
              <a:pathLst>
                <a:path w="245745" h="260984">
                  <a:moveTo>
                    <a:pt x="91440" y="89611"/>
                  </a:moveTo>
                  <a:lnTo>
                    <a:pt x="69494" y="85953"/>
                  </a:lnTo>
                  <a:lnTo>
                    <a:pt x="75776" y="64493"/>
                  </a:lnTo>
                  <a:lnTo>
                    <a:pt x="79514" y="46177"/>
                  </a:lnTo>
                  <a:lnTo>
                    <a:pt x="81367" y="30832"/>
                  </a:lnTo>
                  <a:lnTo>
                    <a:pt x="81991" y="18288"/>
                  </a:lnTo>
                  <a:lnTo>
                    <a:pt x="21336" y="18288"/>
                  </a:lnTo>
                  <a:lnTo>
                    <a:pt x="21336" y="0"/>
                  </a:lnTo>
                  <a:lnTo>
                    <a:pt x="103327" y="0"/>
                  </a:lnTo>
                  <a:lnTo>
                    <a:pt x="103214" y="18288"/>
                  </a:lnTo>
                  <a:lnTo>
                    <a:pt x="103088" y="24331"/>
                  </a:lnTo>
                  <a:lnTo>
                    <a:pt x="101841" y="41605"/>
                  </a:lnTo>
                  <a:lnTo>
                    <a:pt x="98312" y="63722"/>
                  </a:lnTo>
                  <a:lnTo>
                    <a:pt x="91440" y="89611"/>
                  </a:lnTo>
                  <a:close/>
                </a:path>
                <a:path w="245745" h="260984">
                  <a:moveTo>
                    <a:pt x="209397" y="89611"/>
                  </a:moveTo>
                  <a:lnTo>
                    <a:pt x="188061" y="86868"/>
                  </a:lnTo>
                  <a:lnTo>
                    <a:pt x="191909" y="65179"/>
                  </a:lnTo>
                  <a:lnTo>
                    <a:pt x="194157" y="46634"/>
                  </a:lnTo>
                  <a:lnTo>
                    <a:pt x="195270" y="30832"/>
                  </a:lnTo>
                  <a:lnTo>
                    <a:pt x="195681" y="18288"/>
                  </a:lnTo>
                  <a:lnTo>
                    <a:pt x="126492" y="18288"/>
                  </a:lnTo>
                  <a:lnTo>
                    <a:pt x="126492" y="0"/>
                  </a:lnTo>
                  <a:lnTo>
                    <a:pt x="217017" y="0"/>
                  </a:lnTo>
                  <a:lnTo>
                    <a:pt x="216898" y="24331"/>
                  </a:lnTo>
                  <a:lnTo>
                    <a:pt x="216065" y="42252"/>
                  </a:lnTo>
                  <a:lnTo>
                    <a:pt x="213843" y="63722"/>
                  </a:lnTo>
                  <a:lnTo>
                    <a:pt x="213737" y="64493"/>
                  </a:lnTo>
                  <a:lnTo>
                    <a:pt x="209397" y="89611"/>
                  </a:lnTo>
                  <a:close/>
                </a:path>
                <a:path w="245745" h="260984">
                  <a:moveTo>
                    <a:pt x="138988" y="106984"/>
                  </a:moveTo>
                  <a:lnTo>
                    <a:pt x="117043" y="106984"/>
                  </a:lnTo>
                  <a:lnTo>
                    <a:pt x="117043" y="59131"/>
                  </a:lnTo>
                  <a:lnTo>
                    <a:pt x="138988" y="59131"/>
                  </a:lnTo>
                  <a:lnTo>
                    <a:pt x="138988" y="106984"/>
                  </a:lnTo>
                  <a:close/>
                </a:path>
                <a:path w="245745" h="260984">
                  <a:moveTo>
                    <a:pt x="245364" y="125577"/>
                  </a:moveTo>
                  <a:lnTo>
                    <a:pt x="0" y="125577"/>
                  </a:lnTo>
                  <a:lnTo>
                    <a:pt x="0" y="106984"/>
                  </a:lnTo>
                  <a:lnTo>
                    <a:pt x="245364" y="106984"/>
                  </a:lnTo>
                  <a:lnTo>
                    <a:pt x="245364" y="125577"/>
                  </a:lnTo>
                  <a:close/>
                </a:path>
                <a:path w="245745" h="260984">
                  <a:moveTo>
                    <a:pt x="133807" y="164592"/>
                  </a:moveTo>
                  <a:lnTo>
                    <a:pt x="111252" y="164592"/>
                  </a:lnTo>
                  <a:lnTo>
                    <a:pt x="111252" y="135940"/>
                  </a:lnTo>
                  <a:lnTo>
                    <a:pt x="133807" y="135940"/>
                  </a:lnTo>
                  <a:lnTo>
                    <a:pt x="133807" y="164592"/>
                  </a:lnTo>
                  <a:close/>
                </a:path>
                <a:path w="245745" h="260984">
                  <a:moveTo>
                    <a:pt x="213055" y="182880"/>
                  </a:moveTo>
                  <a:lnTo>
                    <a:pt x="32004" y="182880"/>
                  </a:lnTo>
                  <a:lnTo>
                    <a:pt x="32004" y="164592"/>
                  </a:lnTo>
                  <a:lnTo>
                    <a:pt x="213055" y="164592"/>
                  </a:lnTo>
                  <a:lnTo>
                    <a:pt x="213055" y="182880"/>
                  </a:lnTo>
                  <a:close/>
                </a:path>
                <a:path w="245745" h="260984">
                  <a:moveTo>
                    <a:pt x="29260" y="260604"/>
                  </a:moveTo>
                  <a:lnTo>
                    <a:pt x="20726" y="243840"/>
                  </a:lnTo>
                  <a:lnTo>
                    <a:pt x="52654" y="236115"/>
                  </a:lnTo>
                  <a:lnTo>
                    <a:pt x="80924" y="222504"/>
                  </a:lnTo>
                  <a:lnTo>
                    <a:pt x="101650" y="204320"/>
                  </a:lnTo>
                  <a:lnTo>
                    <a:pt x="110947" y="182880"/>
                  </a:lnTo>
                  <a:lnTo>
                    <a:pt x="134112" y="182880"/>
                  </a:lnTo>
                  <a:lnTo>
                    <a:pt x="143317" y="204320"/>
                  </a:lnTo>
                  <a:lnTo>
                    <a:pt x="147333" y="207873"/>
                  </a:lnTo>
                  <a:lnTo>
                    <a:pt x="122529" y="207873"/>
                  </a:lnTo>
                  <a:lnTo>
                    <a:pt x="106756" y="226956"/>
                  </a:lnTo>
                  <a:lnTo>
                    <a:pt x="84582" y="242354"/>
                  </a:lnTo>
                  <a:lnTo>
                    <a:pt x="58064" y="253693"/>
                  </a:lnTo>
                  <a:lnTo>
                    <a:pt x="29260" y="260604"/>
                  </a:lnTo>
                  <a:close/>
                </a:path>
                <a:path w="245745" h="260984">
                  <a:moveTo>
                    <a:pt x="215493" y="260604"/>
                  </a:moveTo>
                  <a:lnTo>
                    <a:pt x="186694" y="253693"/>
                  </a:lnTo>
                  <a:lnTo>
                    <a:pt x="160210" y="242354"/>
                  </a:lnTo>
                  <a:lnTo>
                    <a:pt x="138126" y="226956"/>
                  </a:lnTo>
                  <a:lnTo>
                    <a:pt x="122529" y="207873"/>
                  </a:lnTo>
                  <a:lnTo>
                    <a:pt x="147333" y="207873"/>
                  </a:lnTo>
                  <a:lnTo>
                    <a:pt x="163868" y="222504"/>
                  </a:lnTo>
                  <a:lnTo>
                    <a:pt x="192019" y="236115"/>
                  </a:lnTo>
                  <a:lnTo>
                    <a:pt x="224028" y="243840"/>
                  </a:lnTo>
                  <a:lnTo>
                    <a:pt x="215493" y="26060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6641" y="8182631"/>
              <a:ext cx="245745" cy="260985"/>
            </a:xfrm>
            <a:custGeom>
              <a:avLst/>
              <a:gdLst/>
              <a:ahLst/>
              <a:cxnLst/>
              <a:rect l="l" t="t" r="r" b="b"/>
              <a:pathLst>
                <a:path w="245745" h="260984">
                  <a:moveTo>
                    <a:pt x="209397" y="89611"/>
                  </a:moveTo>
                  <a:lnTo>
                    <a:pt x="213802" y="64117"/>
                  </a:lnTo>
                  <a:lnTo>
                    <a:pt x="216065" y="42252"/>
                  </a:lnTo>
                  <a:lnTo>
                    <a:pt x="216898" y="24331"/>
                  </a:lnTo>
                  <a:lnTo>
                    <a:pt x="217017" y="10667"/>
                  </a:lnTo>
                  <a:lnTo>
                    <a:pt x="217017" y="0"/>
                  </a:lnTo>
                  <a:lnTo>
                    <a:pt x="126491" y="0"/>
                  </a:lnTo>
                  <a:lnTo>
                    <a:pt x="126491" y="18287"/>
                  </a:lnTo>
                  <a:lnTo>
                    <a:pt x="195681" y="18287"/>
                  </a:lnTo>
                  <a:lnTo>
                    <a:pt x="195262" y="31061"/>
                  </a:lnTo>
                  <a:lnTo>
                    <a:pt x="194157" y="46634"/>
                  </a:lnTo>
                  <a:lnTo>
                    <a:pt x="191909" y="65179"/>
                  </a:lnTo>
                  <a:lnTo>
                    <a:pt x="188061" y="86867"/>
                  </a:lnTo>
                  <a:lnTo>
                    <a:pt x="209397" y="89611"/>
                  </a:lnTo>
                  <a:close/>
                </a:path>
                <a:path w="245745" h="260984">
                  <a:moveTo>
                    <a:pt x="91440" y="89611"/>
                  </a:moveTo>
                  <a:lnTo>
                    <a:pt x="98312" y="63722"/>
                  </a:lnTo>
                  <a:lnTo>
                    <a:pt x="101841" y="41605"/>
                  </a:lnTo>
                  <a:lnTo>
                    <a:pt x="103141" y="23602"/>
                  </a:lnTo>
                  <a:lnTo>
                    <a:pt x="103327" y="10058"/>
                  </a:lnTo>
                  <a:lnTo>
                    <a:pt x="103327" y="0"/>
                  </a:lnTo>
                  <a:lnTo>
                    <a:pt x="21336" y="0"/>
                  </a:lnTo>
                  <a:lnTo>
                    <a:pt x="21336" y="18287"/>
                  </a:lnTo>
                  <a:lnTo>
                    <a:pt x="81991" y="18287"/>
                  </a:lnTo>
                  <a:lnTo>
                    <a:pt x="81367" y="30832"/>
                  </a:lnTo>
                  <a:lnTo>
                    <a:pt x="79514" y="46177"/>
                  </a:lnTo>
                  <a:lnTo>
                    <a:pt x="75776" y="64493"/>
                  </a:lnTo>
                  <a:lnTo>
                    <a:pt x="69494" y="85953"/>
                  </a:lnTo>
                  <a:lnTo>
                    <a:pt x="91440" y="89611"/>
                  </a:lnTo>
                  <a:close/>
                </a:path>
                <a:path w="245745" h="260984">
                  <a:moveTo>
                    <a:pt x="213055" y="182879"/>
                  </a:moveTo>
                  <a:lnTo>
                    <a:pt x="213055" y="164591"/>
                  </a:lnTo>
                  <a:lnTo>
                    <a:pt x="133807" y="164591"/>
                  </a:lnTo>
                  <a:lnTo>
                    <a:pt x="133807" y="135940"/>
                  </a:lnTo>
                  <a:lnTo>
                    <a:pt x="111251" y="135940"/>
                  </a:lnTo>
                  <a:lnTo>
                    <a:pt x="111251" y="164591"/>
                  </a:lnTo>
                  <a:lnTo>
                    <a:pt x="32004" y="164591"/>
                  </a:lnTo>
                  <a:lnTo>
                    <a:pt x="32004" y="182879"/>
                  </a:lnTo>
                  <a:lnTo>
                    <a:pt x="110947" y="182879"/>
                  </a:lnTo>
                  <a:lnTo>
                    <a:pt x="101650" y="204320"/>
                  </a:lnTo>
                  <a:lnTo>
                    <a:pt x="80924" y="222503"/>
                  </a:lnTo>
                  <a:lnTo>
                    <a:pt x="52654" y="236115"/>
                  </a:lnTo>
                  <a:lnTo>
                    <a:pt x="20726" y="243839"/>
                  </a:lnTo>
                  <a:lnTo>
                    <a:pt x="29260" y="260603"/>
                  </a:lnTo>
                  <a:lnTo>
                    <a:pt x="58064" y="253693"/>
                  </a:lnTo>
                  <a:lnTo>
                    <a:pt x="84581" y="242354"/>
                  </a:lnTo>
                  <a:lnTo>
                    <a:pt x="106756" y="226956"/>
                  </a:lnTo>
                  <a:lnTo>
                    <a:pt x="122529" y="207873"/>
                  </a:lnTo>
                  <a:lnTo>
                    <a:pt x="138126" y="226956"/>
                  </a:lnTo>
                  <a:lnTo>
                    <a:pt x="160210" y="242354"/>
                  </a:lnTo>
                  <a:lnTo>
                    <a:pt x="186694" y="253693"/>
                  </a:lnTo>
                  <a:lnTo>
                    <a:pt x="215493" y="260603"/>
                  </a:lnTo>
                  <a:lnTo>
                    <a:pt x="224027" y="243839"/>
                  </a:lnTo>
                  <a:lnTo>
                    <a:pt x="192019" y="236115"/>
                  </a:lnTo>
                  <a:lnTo>
                    <a:pt x="163868" y="222503"/>
                  </a:lnTo>
                  <a:lnTo>
                    <a:pt x="143317" y="204320"/>
                  </a:lnTo>
                  <a:lnTo>
                    <a:pt x="134112" y="182879"/>
                  </a:lnTo>
                  <a:lnTo>
                    <a:pt x="213055" y="182879"/>
                  </a:lnTo>
                  <a:close/>
                </a:path>
                <a:path w="245745" h="260984">
                  <a:moveTo>
                    <a:pt x="138988" y="106984"/>
                  </a:moveTo>
                  <a:lnTo>
                    <a:pt x="138988" y="59131"/>
                  </a:lnTo>
                  <a:lnTo>
                    <a:pt x="117043" y="59131"/>
                  </a:lnTo>
                  <a:lnTo>
                    <a:pt x="117043" y="106984"/>
                  </a:lnTo>
                  <a:lnTo>
                    <a:pt x="0" y="106984"/>
                  </a:lnTo>
                  <a:lnTo>
                    <a:pt x="0" y="125577"/>
                  </a:lnTo>
                  <a:lnTo>
                    <a:pt x="245363" y="125577"/>
                  </a:lnTo>
                  <a:lnTo>
                    <a:pt x="245363" y="106984"/>
                  </a:lnTo>
                  <a:lnTo>
                    <a:pt x="138988" y="106984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17299" y="8176450"/>
              <a:ext cx="247650" cy="264160"/>
            </a:xfrm>
            <a:custGeom>
              <a:avLst/>
              <a:gdLst/>
              <a:ahLst/>
              <a:cxnLst/>
              <a:rect l="l" t="t" r="r" b="b"/>
              <a:pathLst>
                <a:path w="247650" h="264159">
                  <a:moveTo>
                    <a:pt x="218236" y="62230"/>
                  </a:moveTo>
                  <a:lnTo>
                    <a:pt x="55473" y="62230"/>
                  </a:lnTo>
                  <a:lnTo>
                    <a:pt x="55473" y="0"/>
                  </a:lnTo>
                  <a:lnTo>
                    <a:pt x="33528" y="0"/>
                  </a:lnTo>
                  <a:lnTo>
                    <a:pt x="33528" y="62230"/>
                  </a:lnTo>
                  <a:lnTo>
                    <a:pt x="33528" y="80010"/>
                  </a:lnTo>
                  <a:lnTo>
                    <a:pt x="218236" y="80010"/>
                  </a:lnTo>
                  <a:lnTo>
                    <a:pt x="218236" y="62230"/>
                  </a:lnTo>
                  <a:close/>
                </a:path>
                <a:path w="247650" h="264159">
                  <a:moveTo>
                    <a:pt x="224942" y="246380"/>
                  </a:moveTo>
                  <a:lnTo>
                    <a:pt x="53644" y="246380"/>
                  </a:lnTo>
                  <a:lnTo>
                    <a:pt x="53644" y="214630"/>
                  </a:lnTo>
                  <a:lnTo>
                    <a:pt x="215493" y="214630"/>
                  </a:lnTo>
                  <a:lnTo>
                    <a:pt x="215493" y="198120"/>
                  </a:lnTo>
                  <a:lnTo>
                    <a:pt x="215493" y="171450"/>
                  </a:lnTo>
                  <a:lnTo>
                    <a:pt x="215493" y="153670"/>
                  </a:lnTo>
                  <a:lnTo>
                    <a:pt x="30784" y="153670"/>
                  </a:lnTo>
                  <a:lnTo>
                    <a:pt x="30784" y="171450"/>
                  </a:lnTo>
                  <a:lnTo>
                    <a:pt x="193243" y="171450"/>
                  </a:lnTo>
                  <a:lnTo>
                    <a:pt x="193243" y="198120"/>
                  </a:lnTo>
                  <a:lnTo>
                    <a:pt x="31699" y="198120"/>
                  </a:lnTo>
                  <a:lnTo>
                    <a:pt x="31699" y="214630"/>
                  </a:lnTo>
                  <a:lnTo>
                    <a:pt x="31699" y="246380"/>
                  </a:lnTo>
                  <a:lnTo>
                    <a:pt x="31699" y="264160"/>
                  </a:lnTo>
                  <a:lnTo>
                    <a:pt x="224942" y="264160"/>
                  </a:lnTo>
                  <a:lnTo>
                    <a:pt x="224942" y="246380"/>
                  </a:lnTo>
                  <a:close/>
                </a:path>
                <a:path w="247650" h="264159">
                  <a:moveTo>
                    <a:pt x="247192" y="111340"/>
                  </a:moveTo>
                  <a:lnTo>
                    <a:pt x="134416" y="111340"/>
                  </a:lnTo>
                  <a:lnTo>
                    <a:pt x="134416" y="80251"/>
                  </a:lnTo>
                  <a:lnTo>
                    <a:pt x="112471" y="80251"/>
                  </a:lnTo>
                  <a:lnTo>
                    <a:pt x="112471" y="111340"/>
                  </a:lnTo>
                  <a:lnTo>
                    <a:pt x="0" y="111340"/>
                  </a:lnTo>
                  <a:lnTo>
                    <a:pt x="0" y="129933"/>
                  </a:lnTo>
                  <a:lnTo>
                    <a:pt x="247192" y="129933"/>
                  </a:lnTo>
                  <a:lnTo>
                    <a:pt x="247192" y="1113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17303" y="8175925"/>
              <a:ext cx="247650" cy="265430"/>
            </a:xfrm>
            <a:custGeom>
              <a:avLst/>
              <a:gdLst/>
              <a:ahLst/>
              <a:cxnLst/>
              <a:rect l="l" t="t" r="r" b="b"/>
              <a:pathLst>
                <a:path w="247650" h="265429">
                  <a:moveTo>
                    <a:pt x="53644" y="215493"/>
                  </a:moveTo>
                  <a:lnTo>
                    <a:pt x="215493" y="215493"/>
                  </a:lnTo>
                  <a:lnTo>
                    <a:pt x="215493" y="154228"/>
                  </a:lnTo>
                  <a:lnTo>
                    <a:pt x="30784" y="154228"/>
                  </a:lnTo>
                  <a:lnTo>
                    <a:pt x="30784" y="171907"/>
                  </a:lnTo>
                  <a:lnTo>
                    <a:pt x="193243" y="171907"/>
                  </a:lnTo>
                  <a:lnTo>
                    <a:pt x="193243" y="199034"/>
                  </a:lnTo>
                  <a:lnTo>
                    <a:pt x="31699" y="199034"/>
                  </a:lnTo>
                  <a:lnTo>
                    <a:pt x="31699" y="264871"/>
                  </a:lnTo>
                  <a:lnTo>
                    <a:pt x="224942" y="264871"/>
                  </a:lnTo>
                  <a:lnTo>
                    <a:pt x="224942" y="247192"/>
                  </a:lnTo>
                  <a:lnTo>
                    <a:pt x="53644" y="247192"/>
                  </a:lnTo>
                  <a:lnTo>
                    <a:pt x="53644" y="215493"/>
                  </a:lnTo>
                  <a:close/>
                </a:path>
                <a:path w="247650" h="265429">
                  <a:moveTo>
                    <a:pt x="134416" y="111861"/>
                  </a:moveTo>
                  <a:lnTo>
                    <a:pt x="134416" y="80771"/>
                  </a:lnTo>
                  <a:lnTo>
                    <a:pt x="218236" y="80771"/>
                  </a:lnTo>
                  <a:lnTo>
                    <a:pt x="218236" y="62179"/>
                  </a:lnTo>
                  <a:lnTo>
                    <a:pt x="55473" y="62179"/>
                  </a:lnTo>
                  <a:lnTo>
                    <a:pt x="55473" y="0"/>
                  </a:lnTo>
                  <a:lnTo>
                    <a:pt x="33527" y="0"/>
                  </a:lnTo>
                  <a:lnTo>
                    <a:pt x="33527" y="80771"/>
                  </a:lnTo>
                  <a:lnTo>
                    <a:pt x="112471" y="80771"/>
                  </a:lnTo>
                  <a:lnTo>
                    <a:pt x="112471" y="111861"/>
                  </a:lnTo>
                  <a:lnTo>
                    <a:pt x="0" y="111861"/>
                  </a:lnTo>
                  <a:lnTo>
                    <a:pt x="0" y="130454"/>
                  </a:lnTo>
                  <a:lnTo>
                    <a:pt x="247192" y="130454"/>
                  </a:lnTo>
                  <a:lnTo>
                    <a:pt x="247192" y="111861"/>
                  </a:lnTo>
                  <a:lnTo>
                    <a:pt x="134416" y="111861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98939" y="8171963"/>
              <a:ext cx="212725" cy="273685"/>
            </a:xfrm>
            <a:custGeom>
              <a:avLst/>
              <a:gdLst/>
              <a:ahLst/>
              <a:cxnLst/>
              <a:rect l="l" t="t" r="r" b="b"/>
              <a:pathLst>
                <a:path w="212725" h="273684">
                  <a:moveTo>
                    <a:pt x="212140" y="273100"/>
                  </a:moveTo>
                  <a:lnTo>
                    <a:pt x="189890" y="273100"/>
                  </a:lnTo>
                  <a:lnTo>
                    <a:pt x="189890" y="0"/>
                  </a:lnTo>
                  <a:lnTo>
                    <a:pt x="212140" y="0"/>
                  </a:lnTo>
                  <a:lnTo>
                    <a:pt x="212140" y="273100"/>
                  </a:lnTo>
                  <a:close/>
                </a:path>
                <a:path w="212725" h="273684">
                  <a:moveTo>
                    <a:pt x="68884" y="210921"/>
                  </a:moveTo>
                  <a:lnTo>
                    <a:pt x="41148" y="204211"/>
                  </a:lnTo>
                  <a:lnTo>
                    <a:pt x="19354" y="185127"/>
                  </a:lnTo>
                  <a:lnTo>
                    <a:pt x="5105" y="155243"/>
                  </a:lnTo>
                  <a:lnTo>
                    <a:pt x="0" y="116128"/>
                  </a:lnTo>
                  <a:lnTo>
                    <a:pt x="5105" y="77062"/>
                  </a:lnTo>
                  <a:lnTo>
                    <a:pt x="19354" y="47282"/>
                  </a:lnTo>
                  <a:lnTo>
                    <a:pt x="41148" y="28303"/>
                  </a:lnTo>
                  <a:lnTo>
                    <a:pt x="68884" y="21640"/>
                  </a:lnTo>
                  <a:lnTo>
                    <a:pt x="96621" y="28303"/>
                  </a:lnTo>
                  <a:lnTo>
                    <a:pt x="111720" y="41452"/>
                  </a:lnTo>
                  <a:lnTo>
                    <a:pt x="68884" y="41452"/>
                  </a:lnTo>
                  <a:lnTo>
                    <a:pt x="49753" y="46820"/>
                  </a:lnTo>
                  <a:lnTo>
                    <a:pt x="34709" y="61988"/>
                  </a:lnTo>
                  <a:lnTo>
                    <a:pt x="24865" y="85558"/>
                  </a:lnTo>
                  <a:lnTo>
                    <a:pt x="21336" y="116128"/>
                  </a:lnTo>
                  <a:lnTo>
                    <a:pt x="24865" y="146875"/>
                  </a:lnTo>
                  <a:lnTo>
                    <a:pt x="34709" y="170535"/>
                  </a:lnTo>
                  <a:lnTo>
                    <a:pt x="49753" y="185737"/>
                  </a:lnTo>
                  <a:lnTo>
                    <a:pt x="68884" y="191109"/>
                  </a:lnTo>
                  <a:lnTo>
                    <a:pt x="111583" y="191109"/>
                  </a:lnTo>
                  <a:lnTo>
                    <a:pt x="96621" y="204211"/>
                  </a:lnTo>
                  <a:lnTo>
                    <a:pt x="68884" y="210921"/>
                  </a:lnTo>
                  <a:close/>
                </a:path>
                <a:path w="212725" h="273684">
                  <a:moveTo>
                    <a:pt x="111583" y="191109"/>
                  </a:moveTo>
                  <a:lnTo>
                    <a:pt x="68884" y="191109"/>
                  </a:lnTo>
                  <a:lnTo>
                    <a:pt x="88015" y="185737"/>
                  </a:lnTo>
                  <a:lnTo>
                    <a:pt x="103060" y="170535"/>
                  </a:lnTo>
                  <a:lnTo>
                    <a:pt x="112904" y="146875"/>
                  </a:lnTo>
                  <a:lnTo>
                    <a:pt x="116433" y="116128"/>
                  </a:lnTo>
                  <a:lnTo>
                    <a:pt x="112904" y="85558"/>
                  </a:lnTo>
                  <a:lnTo>
                    <a:pt x="103060" y="61988"/>
                  </a:lnTo>
                  <a:lnTo>
                    <a:pt x="88015" y="46820"/>
                  </a:lnTo>
                  <a:lnTo>
                    <a:pt x="68884" y="41452"/>
                  </a:lnTo>
                  <a:lnTo>
                    <a:pt x="111720" y="41452"/>
                  </a:lnTo>
                  <a:lnTo>
                    <a:pt x="118414" y="47282"/>
                  </a:lnTo>
                  <a:lnTo>
                    <a:pt x="132664" y="77062"/>
                  </a:lnTo>
                  <a:lnTo>
                    <a:pt x="137769" y="116128"/>
                  </a:lnTo>
                  <a:lnTo>
                    <a:pt x="132664" y="155243"/>
                  </a:lnTo>
                  <a:lnTo>
                    <a:pt x="118414" y="185127"/>
                  </a:lnTo>
                  <a:lnTo>
                    <a:pt x="111583" y="19110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88829" y="8171963"/>
              <a:ext cx="22860" cy="273685"/>
            </a:xfrm>
            <a:custGeom>
              <a:avLst/>
              <a:gdLst/>
              <a:ahLst/>
              <a:cxnLst/>
              <a:rect l="l" t="t" r="r" b="b"/>
              <a:pathLst>
                <a:path w="22860" h="273684">
                  <a:moveTo>
                    <a:pt x="0" y="0"/>
                  </a:moveTo>
                  <a:lnTo>
                    <a:pt x="0" y="273100"/>
                  </a:lnTo>
                  <a:lnTo>
                    <a:pt x="22250" y="273100"/>
                  </a:lnTo>
                  <a:lnTo>
                    <a:pt x="22250" y="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5764" y="8190429"/>
              <a:ext cx="144119" cy="19563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159856" y="8171967"/>
              <a:ext cx="1209675" cy="307340"/>
            </a:xfrm>
            <a:custGeom>
              <a:avLst/>
              <a:gdLst/>
              <a:ahLst/>
              <a:cxnLst/>
              <a:rect l="l" t="t" r="r" b="b"/>
              <a:pathLst>
                <a:path w="1209675" h="307340">
                  <a:moveTo>
                    <a:pt x="220065" y="89573"/>
                  </a:moveTo>
                  <a:lnTo>
                    <a:pt x="53949" y="89573"/>
                  </a:lnTo>
                  <a:lnTo>
                    <a:pt x="53949" y="64173"/>
                  </a:lnTo>
                  <a:lnTo>
                    <a:pt x="215188" y="64173"/>
                  </a:lnTo>
                  <a:lnTo>
                    <a:pt x="215188" y="48933"/>
                  </a:lnTo>
                  <a:lnTo>
                    <a:pt x="215188" y="24803"/>
                  </a:lnTo>
                  <a:lnTo>
                    <a:pt x="215188" y="8293"/>
                  </a:lnTo>
                  <a:lnTo>
                    <a:pt x="31394" y="8293"/>
                  </a:lnTo>
                  <a:lnTo>
                    <a:pt x="31394" y="24803"/>
                  </a:lnTo>
                  <a:lnTo>
                    <a:pt x="193243" y="24803"/>
                  </a:lnTo>
                  <a:lnTo>
                    <a:pt x="193243" y="48933"/>
                  </a:lnTo>
                  <a:lnTo>
                    <a:pt x="32004" y="48933"/>
                  </a:lnTo>
                  <a:lnTo>
                    <a:pt x="32004" y="64173"/>
                  </a:lnTo>
                  <a:lnTo>
                    <a:pt x="32004" y="89573"/>
                  </a:lnTo>
                  <a:lnTo>
                    <a:pt x="32004" y="106083"/>
                  </a:lnTo>
                  <a:lnTo>
                    <a:pt x="220065" y="106083"/>
                  </a:lnTo>
                  <a:lnTo>
                    <a:pt x="220065" y="89573"/>
                  </a:lnTo>
                  <a:close/>
                </a:path>
                <a:path w="1209675" h="307340">
                  <a:moveTo>
                    <a:pt x="224942" y="252133"/>
                  </a:moveTo>
                  <a:lnTo>
                    <a:pt x="52425" y="252133"/>
                  </a:lnTo>
                  <a:lnTo>
                    <a:pt x="52425" y="225463"/>
                  </a:lnTo>
                  <a:lnTo>
                    <a:pt x="216103" y="225463"/>
                  </a:lnTo>
                  <a:lnTo>
                    <a:pt x="216103" y="208953"/>
                  </a:lnTo>
                  <a:lnTo>
                    <a:pt x="216103" y="184823"/>
                  </a:lnTo>
                  <a:lnTo>
                    <a:pt x="216103" y="168313"/>
                  </a:lnTo>
                  <a:lnTo>
                    <a:pt x="29870" y="168313"/>
                  </a:lnTo>
                  <a:lnTo>
                    <a:pt x="29870" y="184823"/>
                  </a:lnTo>
                  <a:lnTo>
                    <a:pt x="194157" y="184823"/>
                  </a:lnTo>
                  <a:lnTo>
                    <a:pt x="194157" y="208953"/>
                  </a:lnTo>
                  <a:lnTo>
                    <a:pt x="30480" y="208953"/>
                  </a:lnTo>
                  <a:lnTo>
                    <a:pt x="30480" y="225463"/>
                  </a:lnTo>
                  <a:lnTo>
                    <a:pt x="30480" y="252133"/>
                  </a:lnTo>
                  <a:lnTo>
                    <a:pt x="30480" y="268643"/>
                  </a:lnTo>
                  <a:lnTo>
                    <a:pt x="224942" y="268643"/>
                  </a:lnTo>
                  <a:lnTo>
                    <a:pt x="224942" y="252133"/>
                  </a:lnTo>
                  <a:close/>
                </a:path>
                <a:path w="1209675" h="307340">
                  <a:moveTo>
                    <a:pt x="247192" y="127406"/>
                  </a:moveTo>
                  <a:lnTo>
                    <a:pt x="0" y="127406"/>
                  </a:lnTo>
                  <a:lnTo>
                    <a:pt x="0" y="144780"/>
                  </a:lnTo>
                  <a:lnTo>
                    <a:pt x="247192" y="144780"/>
                  </a:lnTo>
                  <a:lnTo>
                    <a:pt x="247192" y="127406"/>
                  </a:lnTo>
                  <a:close/>
                </a:path>
                <a:path w="1209675" h="307340">
                  <a:moveTo>
                    <a:pt x="493750" y="148742"/>
                  </a:moveTo>
                  <a:lnTo>
                    <a:pt x="488861" y="123596"/>
                  </a:lnTo>
                  <a:lnTo>
                    <a:pt x="476046" y="105156"/>
                  </a:lnTo>
                  <a:lnTo>
                    <a:pt x="475195" y="103936"/>
                  </a:lnTo>
                  <a:lnTo>
                    <a:pt x="472719" y="102425"/>
                  </a:lnTo>
                  <a:lnTo>
                    <a:pt x="472719" y="148742"/>
                  </a:lnTo>
                  <a:lnTo>
                    <a:pt x="469353" y="166230"/>
                  </a:lnTo>
                  <a:lnTo>
                    <a:pt x="459994" y="180022"/>
                  </a:lnTo>
                  <a:lnTo>
                    <a:pt x="445719" y="189077"/>
                  </a:lnTo>
                  <a:lnTo>
                    <a:pt x="427609" y="192328"/>
                  </a:lnTo>
                  <a:lnTo>
                    <a:pt x="409854" y="189077"/>
                  </a:lnTo>
                  <a:lnTo>
                    <a:pt x="395757" y="180022"/>
                  </a:lnTo>
                  <a:lnTo>
                    <a:pt x="386461" y="166230"/>
                  </a:lnTo>
                  <a:lnTo>
                    <a:pt x="383108" y="148742"/>
                  </a:lnTo>
                  <a:lnTo>
                    <a:pt x="386461" y="131267"/>
                  </a:lnTo>
                  <a:lnTo>
                    <a:pt x="395757" y="117462"/>
                  </a:lnTo>
                  <a:lnTo>
                    <a:pt x="409854" y="108407"/>
                  </a:lnTo>
                  <a:lnTo>
                    <a:pt x="427609" y="105156"/>
                  </a:lnTo>
                  <a:lnTo>
                    <a:pt x="445719" y="108407"/>
                  </a:lnTo>
                  <a:lnTo>
                    <a:pt x="459994" y="117462"/>
                  </a:lnTo>
                  <a:lnTo>
                    <a:pt x="469353" y="131267"/>
                  </a:lnTo>
                  <a:lnTo>
                    <a:pt x="472719" y="148742"/>
                  </a:lnTo>
                  <a:lnTo>
                    <a:pt x="472719" y="102425"/>
                  </a:lnTo>
                  <a:lnTo>
                    <a:pt x="454279" y="91135"/>
                  </a:lnTo>
                  <a:lnTo>
                    <a:pt x="427609" y="86563"/>
                  </a:lnTo>
                  <a:lnTo>
                    <a:pt x="401421" y="91135"/>
                  </a:lnTo>
                  <a:lnTo>
                    <a:pt x="380669" y="103936"/>
                  </a:lnTo>
                  <a:lnTo>
                    <a:pt x="367004" y="123596"/>
                  </a:lnTo>
                  <a:lnTo>
                    <a:pt x="362077" y="148742"/>
                  </a:lnTo>
                  <a:lnTo>
                    <a:pt x="367004" y="174015"/>
                  </a:lnTo>
                  <a:lnTo>
                    <a:pt x="380669" y="193662"/>
                  </a:lnTo>
                  <a:lnTo>
                    <a:pt x="401421" y="206400"/>
                  </a:lnTo>
                  <a:lnTo>
                    <a:pt x="427609" y="210921"/>
                  </a:lnTo>
                  <a:lnTo>
                    <a:pt x="454279" y="206400"/>
                  </a:lnTo>
                  <a:lnTo>
                    <a:pt x="475195" y="193662"/>
                  </a:lnTo>
                  <a:lnTo>
                    <a:pt x="476123" y="192328"/>
                  </a:lnTo>
                  <a:lnTo>
                    <a:pt x="488861" y="174015"/>
                  </a:lnTo>
                  <a:lnTo>
                    <a:pt x="493750" y="148742"/>
                  </a:lnTo>
                  <a:close/>
                </a:path>
                <a:path w="1209675" h="307340">
                  <a:moveTo>
                    <a:pt x="507161" y="44196"/>
                  </a:moveTo>
                  <a:lnTo>
                    <a:pt x="438581" y="44196"/>
                  </a:lnTo>
                  <a:lnTo>
                    <a:pt x="438581" y="3048"/>
                  </a:lnTo>
                  <a:lnTo>
                    <a:pt x="416331" y="3048"/>
                  </a:lnTo>
                  <a:lnTo>
                    <a:pt x="416331" y="44196"/>
                  </a:lnTo>
                  <a:lnTo>
                    <a:pt x="345922" y="44196"/>
                  </a:lnTo>
                  <a:lnTo>
                    <a:pt x="345922" y="62484"/>
                  </a:lnTo>
                  <a:lnTo>
                    <a:pt x="507161" y="62484"/>
                  </a:lnTo>
                  <a:lnTo>
                    <a:pt x="507161" y="44196"/>
                  </a:lnTo>
                  <a:close/>
                </a:path>
                <a:path w="1209675" h="307340">
                  <a:moveTo>
                    <a:pt x="601954" y="113385"/>
                  </a:moveTo>
                  <a:lnTo>
                    <a:pt x="556234" y="113385"/>
                  </a:lnTo>
                  <a:lnTo>
                    <a:pt x="556234" y="0"/>
                  </a:lnTo>
                  <a:lnTo>
                    <a:pt x="533984" y="0"/>
                  </a:lnTo>
                  <a:lnTo>
                    <a:pt x="533984" y="272796"/>
                  </a:lnTo>
                  <a:lnTo>
                    <a:pt x="556234" y="272796"/>
                  </a:lnTo>
                  <a:lnTo>
                    <a:pt x="556234" y="131978"/>
                  </a:lnTo>
                  <a:lnTo>
                    <a:pt x="601954" y="131978"/>
                  </a:lnTo>
                  <a:lnTo>
                    <a:pt x="601954" y="113385"/>
                  </a:lnTo>
                  <a:close/>
                </a:path>
                <a:path w="1209675" h="307340">
                  <a:moveTo>
                    <a:pt x="754659" y="29565"/>
                  </a:moveTo>
                  <a:lnTo>
                    <a:pt x="630910" y="29565"/>
                  </a:lnTo>
                  <a:lnTo>
                    <a:pt x="630910" y="47853"/>
                  </a:lnTo>
                  <a:lnTo>
                    <a:pt x="732409" y="47853"/>
                  </a:lnTo>
                  <a:lnTo>
                    <a:pt x="723353" y="94170"/>
                  </a:lnTo>
                  <a:lnTo>
                    <a:pt x="702005" y="135788"/>
                  </a:lnTo>
                  <a:lnTo>
                    <a:pt x="667512" y="172161"/>
                  </a:lnTo>
                  <a:lnTo>
                    <a:pt x="619023" y="202692"/>
                  </a:lnTo>
                  <a:lnTo>
                    <a:pt x="631825" y="220065"/>
                  </a:lnTo>
                  <a:lnTo>
                    <a:pt x="679018" y="190538"/>
                  </a:lnTo>
                  <a:lnTo>
                    <a:pt x="713778" y="155905"/>
                  </a:lnTo>
                  <a:lnTo>
                    <a:pt x="737235" y="116992"/>
                  </a:lnTo>
                  <a:lnTo>
                    <a:pt x="750493" y="74599"/>
                  </a:lnTo>
                  <a:lnTo>
                    <a:pt x="754659" y="29565"/>
                  </a:lnTo>
                  <a:close/>
                </a:path>
                <a:path w="1209675" h="307340">
                  <a:moveTo>
                    <a:pt x="842137" y="0"/>
                  </a:moveTo>
                  <a:lnTo>
                    <a:pt x="819886" y="0"/>
                  </a:lnTo>
                  <a:lnTo>
                    <a:pt x="819886" y="110337"/>
                  </a:lnTo>
                  <a:lnTo>
                    <a:pt x="754049" y="110337"/>
                  </a:lnTo>
                  <a:lnTo>
                    <a:pt x="754049" y="128930"/>
                  </a:lnTo>
                  <a:lnTo>
                    <a:pt x="819886" y="128930"/>
                  </a:lnTo>
                  <a:lnTo>
                    <a:pt x="819886" y="272796"/>
                  </a:lnTo>
                  <a:lnTo>
                    <a:pt x="842137" y="272796"/>
                  </a:lnTo>
                  <a:lnTo>
                    <a:pt x="842137" y="0"/>
                  </a:lnTo>
                  <a:close/>
                </a:path>
                <a:path w="1209675" h="307340">
                  <a:moveTo>
                    <a:pt x="1052144" y="190804"/>
                  </a:moveTo>
                  <a:lnTo>
                    <a:pt x="1051306" y="184404"/>
                  </a:lnTo>
                  <a:lnTo>
                    <a:pt x="1049705" y="172212"/>
                  </a:lnTo>
                  <a:lnTo>
                    <a:pt x="1016571" y="177977"/>
                  </a:lnTo>
                  <a:lnTo>
                    <a:pt x="984669" y="181737"/>
                  </a:lnTo>
                  <a:lnTo>
                    <a:pt x="953744" y="183781"/>
                  </a:lnTo>
                  <a:lnTo>
                    <a:pt x="923518" y="184404"/>
                  </a:lnTo>
                  <a:lnTo>
                    <a:pt x="923518" y="26822"/>
                  </a:lnTo>
                  <a:lnTo>
                    <a:pt x="901268" y="26822"/>
                  </a:lnTo>
                  <a:lnTo>
                    <a:pt x="901268" y="203301"/>
                  </a:lnTo>
                  <a:lnTo>
                    <a:pt x="922604" y="203301"/>
                  </a:lnTo>
                  <a:lnTo>
                    <a:pt x="953820" y="202679"/>
                  </a:lnTo>
                  <a:lnTo>
                    <a:pt x="985545" y="200596"/>
                  </a:lnTo>
                  <a:lnTo>
                    <a:pt x="1018184" y="196748"/>
                  </a:lnTo>
                  <a:lnTo>
                    <a:pt x="1052144" y="190804"/>
                  </a:lnTo>
                  <a:close/>
                </a:path>
                <a:path w="1209675" h="307340">
                  <a:moveTo>
                    <a:pt x="1143584" y="109728"/>
                  </a:moveTo>
                  <a:lnTo>
                    <a:pt x="1098778" y="109728"/>
                  </a:lnTo>
                  <a:lnTo>
                    <a:pt x="1098778" y="0"/>
                  </a:lnTo>
                  <a:lnTo>
                    <a:pt x="1076528" y="0"/>
                  </a:lnTo>
                  <a:lnTo>
                    <a:pt x="1076528" y="272491"/>
                  </a:lnTo>
                  <a:lnTo>
                    <a:pt x="1098778" y="272491"/>
                  </a:lnTo>
                  <a:lnTo>
                    <a:pt x="1098778" y="128625"/>
                  </a:lnTo>
                  <a:lnTo>
                    <a:pt x="1143584" y="128625"/>
                  </a:lnTo>
                  <a:lnTo>
                    <a:pt x="1143584" y="109728"/>
                  </a:lnTo>
                  <a:close/>
                </a:path>
                <a:path w="1209675" h="307340">
                  <a:moveTo>
                    <a:pt x="1209421" y="245668"/>
                  </a:moveTo>
                  <a:lnTo>
                    <a:pt x="1207871" y="232765"/>
                  </a:lnTo>
                  <a:lnTo>
                    <a:pt x="1203439" y="223075"/>
                  </a:lnTo>
                  <a:lnTo>
                    <a:pt x="1196441" y="216992"/>
                  </a:lnTo>
                  <a:lnTo>
                    <a:pt x="1187170" y="214884"/>
                  </a:lnTo>
                  <a:lnTo>
                    <a:pt x="1179931" y="216115"/>
                  </a:lnTo>
                  <a:lnTo>
                    <a:pt x="1173797" y="219646"/>
                  </a:lnTo>
                  <a:lnTo>
                    <a:pt x="1169555" y="225298"/>
                  </a:lnTo>
                  <a:lnTo>
                    <a:pt x="1167968" y="232867"/>
                  </a:lnTo>
                  <a:lnTo>
                    <a:pt x="1169504" y="240741"/>
                  </a:lnTo>
                  <a:lnTo>
                    <a:pt x="1173645" y="246468"/>
                  </a:lnTo>
                  <a:lnTo>
                    <a:pt x="1179677" y="249974"/>
                  </a:lnTo>
                  <a:lnTo>
                    <a:pt x="1186865" y="251155"/>
                  </a:lnTo>
                  <a:lnTo>
                    <a:pt x="1189304" y="251155"/>
                  </a:lnTo>
                  <a:lnTo>
                    <a:pt x="1190523" y="250850"/>
                  </a:lnTo>
                  <a:lnTo>
                    <a:pt x="1188300" y="263969"/>
                  </a:lnTo>
                  <a:lnTo>
                    <a:pt x="1182370" y="275348"/>
                  </a:lnTo>
                  <a:lnTo>
                    <a:pt x="1173124" y="284848"/>
                  </a:lnTo>
                  <a:lnTo>
                    <a:pt x="1160957" y="292303"/>
                  </a:lnTo>
                  <a:lnTo>
                    <a:pt x="1167358" y="306933"/>
                  </a:lnTo>
                  <a:lnTo>
                    <a:pt x="1184605" y="296545"/>
                  </a:lnTo>
                  <a:lnTo>
                    <a:pt x="1197876" y="282587"/>
                  </a:lnTo>
                  <a:lnTo>
                    <a:pt x="1206411" y="265493"/>
                  </a:lnTo>
                  <a:lnTo>
                    <a:pt x="1209421" y="24566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350" y="8194391"/>
              <a:ext cx="253847" cy="21788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754599" y="8172268"/>
              <a:ext cx="212090" cy="272415"/>
            </a:xfrm>
            <a:custGeom>
              <a:avLst/>
              <a:gdLst/>
              <a:ahLst/>
              <a:cxnLst/>
              <a:rect l="l" t="t" r="r" b="b"/>
              <a:pathLst>
                <a:path w="212090" h="272415">
                  <a:moveTo>
                    <a:pt x="210921" y="44500"/>
                  </a:moveTo>
                  <a:lnTo>
                    <a:pt x="188671" y="44500"/>
                  </a:lnTo>
                  <a:lnTo>
                    <a:pt x="188671" y="0"/>
                  </a:lnTo>
                  <a:lnTo>
                    <a:pt x="210921" y="0"/>
                  </a:lnTo>
                  <a:lnTo>
                    <a:pt x="210921" y="44500"/>
                  </a:lnTo>
                  <a:close/>
                </a:path>
                <a:path w="212090" h="272415">
                  <a:moveTo>
                    <a:pt x="123444" y="141122"/>
                  </a:moveTo>
                  <a:lnTo>
                    <a:pt x="0" y="141122"/>
                  </a:lnTo>
                  <a:lnTo>
                    <a:pt x="0" y="20726"/>
                  </a:lnTo>
                  <a:lnTo>
                    <a:pt x="123444" y="20726"/>
                  </a:lnTo>
                  <a:lnTo>
                    <a:pt x="123444" y="39014"/>
                  </a:lnTo>
                  <a:lnTo>
                    <a:pt x="21945" y="39014"/>
                  </a:lnTo>
                  <a:lnTo>
                    <a:pt x="21945" y="123139"/>
                  </a:lnTo>
                  <a:lnTo>
                    <a:pt x="123444" y="123139"/>
                  </a:lnTo>
                  <a:lnTo>
                    <a:pt x="123444" y="141122"/>
                  </a:lnTo>
                  <a:close/>
                </a:path>
                <a:path w="212090" h="272415">
                  <a:moveTo>
                    <a:pt x="123444" y="123139"/>
                  </a:moveTo>
                  <a:lnTo>
                    <a:pt x="101803" y="123139"/>
                  </a:lnTo>
                  <a:lnTo>
                    <a:pt x="101803" y="39014"/>
                  </a:lnTo>
                  <a:lnTo>
                    <a:pt x="123444" y="39014"/>
                  </a:lnTo>
                  <a:lnTo>
                    <a:pt x="123444" y="44500"/>
                  </a:lnTo>
                  <a:lnTo>
                    <a:pt x="210921" y="44500"/>
                  </a:lnTo>
                  <a:lnTo>
                    <a:pt x="210921" y="63093"/>
                  </a:lnTo>
                  <a:lnTo>
                    <a:pt x="123444" y="63093"/>
                  </a:lnTo>
                  <a:lnTo>
                    <a:pt x="123444" y="98755"/>
                  </a:lnTo>
                  <a:lnTo>
                    <a:pt x="210921" y="98755"/>
                  </a:lnTo>
                  <a:lnTo>
                    <a:pt x="210921" y="117348"/>
                  </a:lnTo>
                  <a:lnTo>
                    <a:pt x="123444" y="117348"/>
                  </a:lnTo>
                  <a:lnTo>
                    <a:pt x="123444" y="123139"/>
                  </a:lnTo>
                  <a:close/>
                </a:path>
                <a:path w="212090" h="272415">
                  <a:moveTo>
                    <a:pt x="210921" y="98755"/>
                  </a:moveTo>
                  <a:lnTo>
                    <a:pt x="188671" y="98755"/>
                  </a:lnTo>
                  <a:lnTo>
                    <a:pt x="188671" y="63093"/>
                  </a:lnTo>
                  <a:lnTo>
                    <a:pt x="210921" y="63093"/>
                  </a:lnTo>
                  <a:lnTo>
                    <a:pt x="210921" y="98755"/>
                  </a:lnTo>
                  <a:close/>
                </a:path>
                <a:path w="212090" h="272415">
                  <a:moveTo>
                    <a:pt x="210921" y="161239"/>
                  </a:moveTo>
                  <a:lnTo>
                    <a:pt x="188671" y="161239"/>
                  </a:lnTo>
                  <a:lnTo>
                    <a:pt x="188671" y="117348"/>
                  </a:lnTo>
                  <a:lnTo>
                    <a:pt x="210921" y="117348"/>
                  </a:lnTo>
                  <a:lnTo>
                    <a:pt x="210921" y="161239"/>
                  </a:lnTo>
                  <a:close/>
                </a:path>
                <a:path w="212090" h="272415">
                  <a:moveTo>
                    <a:pt x="121310" y="271881"/>
                  </a:moveTo>
                  <a:lnTo>
                    <a:pt x="83729" y="268424"/>
                  </a:lnTo>
                  <a:lnTo>
                    <a:pt x="55435" y="258394"/>
                  </a:lnTo>
                  <a:lnTo>
                    <a:pt x="37599" y="242306"/>
                  </a:lnTo>
                  <a:lnTo>
                    <a:pt x="31394" y="220675"/>
                  </a:lnTo>
                  <a:lnTo>
                    <a:pt x="37599" y="199043"/>
                  </a:lnTo>
                  <a:lnTo>
                    <a:pt x="55435" y="182956"/>
                  </a:lnTo>
                  <a:lnTo>
                    <a:pt x="83729" y="172926"/>
                  </a:lnTo>
                  <a:lnTo>
                    <a:pt x="121310" y="169468"/>
                  </a:lnTo>
                  <a:lnTo>
                    <a:pt x="159243" y="172926"/>
                  </a:lnTo>
                  <a:lnTo>
                    <a:pt x="187718" y="182956"/>
                  </a:lnTo>
                  <a:lnTo>
                    <a:pt x="192382" y="187147"/>
                  </a:lnTo>
                  <a:lnTo>
                    <a:pt x="121310" y="187147"/>
                  </a:lnTo>
                  <a:lnTo>
                    <a:pt x="93073" y="189428"/>
                  </a:lnTo>
                  <a:lnTo>
                    <a:pt x="71666" y="196024"/>
                  </a:lnTo>
                  <a:lnTo>
                    <a:pt x="58088" y="206563"/>
                  </a:lnTo>
                  <a:lnTo>
                    <a:pt x="53340" y="220675"/>
                  </a:lnTo>
                  <a:lnTo>
                    <a:pt x="58088" y="234786"/>
                  </a:lnTo>
                  <a:lnTo>
                    <a:pt x="71666" y="245325"/>
                  </a:lnTo>
                  <a:lnTo>
                    <a:pt x="93073" y="251921"/>
                  </a:lnTo>
                  <a:lnTo>
                    <a:pt x="121310" y="254203"/>
                  </a:lnTo>
                  <a:lnTo>
                    <a:pt x="192382" y="254203"/>
                  </a:lnTo>
                  <a:lnTo>
                    <a:pt x="187718" y="258394"/>
                  </a:lnTo>
                  <a:lnTo>
                    <a:pt x="159243" y="268424"/>
                  </a:lnTo>
                  <a:lnTo>
                    <a:pt x="121310" y="271881"/>
                  </a:lnTo>
                  <a:close/>
                </a:path>
                <a:path w="212090" h="272415">
                  <a:moveTo>
                    <a:pt x="192382" y="254203"/>
                  </a:moveTo>
                  <a:lnTo>
                    <a:pt x="121310" y="254203"/>
                  </a:lnTo>
                  <a:lnTo>
                    <a:pt x="149899" y="251921"/>
                  </a:lnTo>
                  <a:lnTo>
                    <a:pt x="171488" y="245325"/>
                  </a:lnTo>
                  <a:lnTo>
                    <a:pt x="185132" y="234786"/>
                  </a:lnTo>
                  <a:lnTo>
                    <a:pt x="189890" y="220675"/>
                  </a:lnTo>
                  <a:lnTo>
                    <a:pt x="185132" y="206563"/>
                  </a:lnTo>
                  <a:lnTo>
                    <a:pt x="171488" y="196024"/>
                  </a:lnTo>
                  <a:lnTo>
                    <a:pt x="149899" y="189428"/>
                  </a:lnTo>
                  <a:lnTo>
                    <a:pt x="121310" y="187147"/>
                  </a:lnTo>
                  <a:lnTo>
                    <a:pt x="192382" y="187147"/>
                  </a:lnTo>
                  <a:lnTo>
                    <a:pt x="205620" y="199043"/>
                  </a:lnTo>
                  <a:lnTo>
                    <a:pt x="211836" y="220675"/>
                  </a:lnTo>
                  <a:lnTo>
                    <a:pt x="205620" y="242306"/>
                  </a:lnTo>
                  <a:lnTo>
                    <a:pt x="192382" y="2542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51424" y="8169093"/>
              <a:ext cx="218186" cy="27823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999963" y="8181411"/>
              <a:ext cx="113030" cy="295910"/>
            </a:xfrm>
            <a:custGeom>
              <a:avLst/>
              <a:gdLst/>
              <a:ahLst/>
              <a:cxnLst/>
              <a:rect l="l" t="t" r="r" b="b"/>
              <a:pathLst>
                <a:path w="113029" h="295909">
                  <a:moveTo>
                    <a:pt x="18287" y="295351"/>
                  </a:moveTo>
                  <a:lnTo>
                    <a:pt x="0" y="295351"/>
                  </a:lnTo>
                  <a:lnTo>
                    <a:pt x="93878" y="0"/>
                  </a:lnTo>
                  <a:lnTo>
                    <a:pt x="112471" y="0"/>
                  </a:lnTo>
                  <a:lnTo>
                    <a:pt x="18287" y="29535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99963" y="8181411"/>
              <a:ext cx="113030" cy="295910"/>
            </a:xfrm>
            <a:custGeom>
              <a:avLst/>
              <a:gdLst/>
              <a:ahLst/>
              <a:cxnLst/>
              <a:rect l="l" t="t" r="r" b="b"/>
              <a:pathLst>
                <a:path w="113029" h="295909">
                  <a:moveTo>
                    <a:pt x="0" y="295351"/>
                  </a:moveTo>
                  <a:lnTo>
                    <a:pt x="18287" y="295351"/>
                  </a:lnTo>
                  <a:lnTo>
                    <a:pt x="112471" y="0"/>
                  </a:lnTo>
                  <a:lnTo>
                    <a:pt x="93878" y="0"/>
                  </a:lnTo>
                  <a:lnTo>
                    <a:pt x="0" y="295351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31941" y="8171963"/>
              <a:ext cx="222250" cy="273050"/>
            </a:xfrm>
            <a:custGeom>
              <a:avLst/>
              <a:gdLst/>
              <a:ahLst/>
              <a:cxnLst/>
              <a:rect l="l" t="t" r="r" b="b"/>
              <a:pathLst>
                <a:path w="222250" h="273050">
                  <a:moveTo>
                    <a:pt x="167030" y="258165"/>
                  </a:moveTo>
                  <a:lnTo>
                    <a:pt x="145999" y="258165"/>
                  </a:lnTo>
                  <a:lnTo>
                    <a:pt x="145999" y="117348"/>
                  </a:lnTo>
                  <a:lnTo>
                    <a:pt x="110642" y="117348"/>
                  </a:lnTo>
                  <a:lnTo>
                    <a:pt x="110642" y="98755"/>
                  </a:lnTo>
                  <a:lnTo>
                    <a:pt x="145999" y="98755"/>
                  </a:lnTo>
                  <a:lnTo>
                    <a:pt x="145999" y="6705"/>
                  </a:lnTo>
                  <a:lnTo>
                    <a:pt x="167030" y="6705"/>
                  </a:lnTo>
                  <a:lnTo>
                    <a:pt x="167030" y="258165"/>
                  </a:lnTo>
                  <a:close/>
                </a:path>
                <a:path w="222250" h="273050">
                  <a:moveTo>
                    <a:pt x="18592" y="205130"/>
                  </a:moveTo>
                  <a:lnTo>
                    <a:pt x="914" y="205130"/>
                  </a:lnTo>
                  <a:lnTo>
                    <a:pt x="914" y="105460"/>
                  </a:lnTo>
                  <a:lnTo>
                    <a:pt x="76200" y="105460"/>
                  </a:lnTo>
                  <a:lnTo>
                    <a:pt x="76200" y="49072"/>
                  </a:lnTo>
                  <a:lnTo>
                    <a:pt x="0" y="49072"/>
                  </a:lnTo>
                  <a:lnTo>
                    <a:pt x="0" y="30480"/>
                  </a:lnTo>
                  <a:lnTo>
                    <a:pt x="97536" y="30480"/>
                  </a:lnTo>
                  <a:lnTo>
                    <a:pt x="97536" y="123748"/>
                  </a:lnTo>
                  <a:lnTo>
                    <a:pt x="22250" y="123748"/>
                  </a:lnTo>
                  <a:lnTo>
                    <a:pt x="22250" y="186537"/>
                  </a:lnTo>
                  <a:lnTo>
                    <a:pt x="121894" y="186537"/>
                  </a:lnTo>
                  <a:lnTo>
                    <a:pt x="123139" y="197205"/>
                  </a:lnTo>
                  <a:lnTo>
                    <a:pt x="95145" y="201144"/>
                  </a:lnTo>
                  <a:lnTo>
                    <a:pt x="69037" y="203568"/>
                  </a:lnTo>
                  <a:lnTo>
                    <a:pt x="43843" y="204792"/>
                  </a:lnTo>
                  <a:lnTo>
                    <a:pt x="18592" y="205130"/>
                  </a:lnTo>
                  <a:close/>
                </a:path>
                <a:path w="222250" h="273050">
                  <a:moveTo>
                    <a:pt x="121894" y="186537"/>
                  </a:moveTo>
                  <a:lnTo>
                    <a:pt x="22250" y="186537"/>
                  </a:lnTo>
                  <a:lnTo>
                    <a:pt x="46039" y="186204"/>
                  </a:lnTo>
                  <a:lnTo>
                    <a:pt x="69913" y="185013"/>
                  </a:lnTo>
                  <a:lnTo>
                    <a:pt x="94645" y="182679"/>
                  </a:lnTo>
                  <a:lnTo>
                    <a:pt x="121005" y="178917"/>
                  </a:lnTo>
                  <a:lnTo>
                    <a:pt x="121894" y="186537"/>
                  </a:lnTo>
                  <a:close/>
                </a:path>
                <a:path w="222250" h="273050">
                  <a:moveTo>
                    <a:pt x="222199" y="272796"/>
                  </a:moveTo>
                  <a:lnTo>
                    <a:pt x="200863" y="272796"/>
                  </a:lnTo>
                  <a:lnTo>
                    <a:pt x="200863" y="0"/>
                  </a:lnTo>
                  <a:lnTo>
                    <a:pt x="222199" y="0"/>
                  </a:lnTo>
                  <a:lnTo>
                    <a:pt x="222199" y="2727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8766" y="8199268"/>
              <a:ext cx="129489" cy="18100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242583" y="8171963"/>
              <a:ext cx="111760" cy="273050"/>
            </a:xfrm>
            <a:custGeom>
              <a:avLst/>
              <a:gdLst/>
              <a:ahLst/>
              <a:cxnLst/>
              <a:rect l="l" t="t" r="r" b="b"/>
              <a:pathLst>
                <a:path w="111759" h="273050">
                  <a:moveTo>
                    <a:pt x="35356" y="98755"/>
                  </a:moveTo>
                  <a:lnTo>
                    <a:pt x="0" y="98755"/>
                  </a:lnTo>
                  <a:lnTo>
                    <a:pt x="0" y="117347"/>
                  </a:lnTo>
                  <a:lnTo>
                    <a:pt x="35356" y="117347"/>
                  </a:lnTo>
                  <a:lnTo>
                    <a:pt x="35356" y="258165"/>
                  </a:lnTo>
                  <a:lnTo>
                    <a:pt x="56388" y="258165"/>
                  </a:lnTo>
                  <a:lnTo>
                    <a:pt x="56388" y="6705"/>
                  </a:lnTo>
                  <a:lnTo>
                    <a:pt x="35356" y="6705"/>
                  </a:lnTo>
                  <a:lnTo>
                    <a:pt x="35356" y="98755"/>
                  </a:lnTo>
                  <a:close/>
                </a:path>
                <a:path w="111759" h="273050">
                  <a:moveTo>
                    <a:pt x="90220" y="0"/>
                  </a:moveTo>
                  <a:lnTo>
                    <a:pt x="90220" y="272795"/>
                  </a:lnTo>
                  <a:lnTo>
                    <a:pt x="111556" y="272795"/>
                  </a:lnTo>
                  <a:lnTo>
                    <a:pt x="111556" y="0"/>
                  </a:lnTo>
                  <a:lnTo>
                    <a:pt x="90220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405043" y="8171963"/>
              <a:ext cx="212725" cy="273685"/>
            </a:xfrm>
            <a:custGeom>
              <a:avLst/>
              <a:gdLst/>
              <a:ahLst/>
              <a:cxnLst/>
              <a:rect l="l" t="t" r="r" b="b"/>
              <a:pathLst>
                <a:path w="212725" h="273684">
                  <a:moveTo>
                    <a:pt x="212140" y="273100"/>
                  </a:moveTo>
                  <a:lnTo>
                    <a:pt x="189890" y="273100"/>
                  </a:lnTo>
                  <a:lnTo>
                    <a:pt x="189890" y="0"/>
                  </a:lnTo>
                  <a:lnTo>
                    <a:pt x="212140" y="0"/>
                  </a:lnTo>
                  <a:lnTo>
                    <a:pt x="212140" y="273100"/>
                  </a:lnTo>
                  <a:close/>
                </a:path>
                <a:path w="212725" h="273684">
                  <a:moveTo>
                    <a:pt x="68884" y="210921"/>
                  </a:moveTo>
                  <a:lnTo>
                    <a:pt x="41148" y="204211"/>
                  </a:lnTo>
                  <a:lnTo>
                    <a:pt x="19354" y="185127"/>
                  </a:lnTo>
                  <a:lnTo>
                    <a:pt x="5105" y="155243"/>
                  </a:lnTo>
                  <a:lnTo>
                    <a:pt x="0" y="116128"/>
                  </a:lnTo>
                  <a:lnTo>
                    <a:pt x="5105" y="77062"/>
                  </a:lnTo>
                  <a:lnTo>
                    <a:pt x="19354" y="47282"/>
                  </a:lnTo>
                  <a:lnTo>
                    <a:pt x="41148" y="28303"/>
                  </a:lnTo>
                  <a:lnTo>
                    <a:pt x="68884" y="21640"/>
                  </a:lnTo>
                  <a:lnTo>
                    <a:pt x="96621" y="28303"/>
                  </a:lnTo>
                  <a:lnTo>
                    <a:pt x="111720" y="41452"/>
                  </a:lnTo>
                  <a:lnTo>
                    <a:pt x="68884" y="41452"/>
                  </a:lnTo>
                  <a:lnTo>
                    <a:pt x="49753" y="46820"/>
                  </a:lnTo>
                  <a:lnTo>
                    <a:pt x="34709" y="61988"/>
                  </a:lnTo>
                  <a:lnTo>
                    <a:pt x="24865" y="85558"/>
                  </a:lnTo>
                  <a:lnTo>
                    <a:pt x="21336" y="116128"/>
                  </a:lnTo>
                  <a:lnTo>
                    <a:pt x="24865" y="146875"/>
                  </a:lnTo>
                  <a:lnTo>
                    <a:pt x="34709" y="170535"/>
                  </a:lnTo>
                  <a:lnTo>
                    <a:pt x="49753" y="185737"/>
                  </a:lnTo>
                  <a:lnTo>
                    <a:pt x="68884" y="191109"/>
                  </a:lnTo>
                  <a:lnTo>
                    <a:pt x="111583" y="191109"/>
                  </a:lnTo>
                  <a:lnTo>
                    <a:pt x="96621" y="204211"/>
                  </a:lnTo>
                  <a:lnTo>
                    <a:pt x="68884" y="210921"/>
                  </a:lnTo>
                  <a:close/>
                </a:path>
                <a:path w="212725" h="273684">
                  <a:moveTo>
                    <a:pt x="111583" y="191109"/>
                  </a:moveTo>
                  <a:lnTo>
                    <a:pt x="68884" y="191109"/>
                  </a:lnTo>
                  <a:lnTo>
                    <a:pt x="88015" y="185737"/>
                  </a:lnTo>
                  <a:lnTo>
                    <a:pt x="103060" y="170535"/>
                  </a:lnTo>
                  <a:lnTo>
                    <a:pt x="112904" y="146875"/>
                  </a:lnTo>
                  <a:lnTo>
                    <a:pt x="116433" y="116128"/>
                  </a:lnTo>
                  <a:lnTo>
                    <a:pt x="112904" y="85558"/>
                  </a:lnTo>
                  <a:lnTo>
                    <a:pt x="103060" y="61988"/>
                  </a:lnTo>
                  <a:lnTo>
                    <a:pt x="88015" y="46820"/>
                  </a:lnTo>
                  <a:lnTo>
                    <a:pt x="68884" y="41452"/>
                  </a:lnTo>
                  <a:lnTo>
                    <a:pt x="111720" y="41452"/>
                  </a:lnTo>
                  <a:lnTo>
                    <a:pt x="118414" y="47282"/>
                  </a:lnTo>
                  <a:lnTo>
                    <a:pt x="132664" y="77062"/>
                  </a:lnTo>
                  <a:lnTo>
                    <a:pt x="137769" y="116128"/>
                  </a:lnTo>
                  <a:lnTo>
                    <a:pt x="132664" y="155243"/>
                  </a:lnTo>
                  <a:lnTo>
                    <a:pt x="118414" y="185127"/>
                  </a:lnTo>
                  <a:lnTo>
                    <a:pt x="111583" y="19110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94932" y="8171963"/>
              <a:ext cx="22860" cy="273685"/>
            </a:xfrm>
            <a:custGeom>
              <a:avLst/>
              <a:gdLst/>
              <a:ahLst/>
              <a:cxnLst/>
              <a:rect l="l" t="t" r="r" b="b"/>
              <a:pathLst>
                <a:path w="22859" h="273684">
                  <a:moveTo>
                    <a:pt x="0" y="0"/>
                  </a:moveTo>
                  <a:lnTo>
                    <a:pt x="0" y="273100"/>
                  </a:lnTo>
                  <a:lnTo>
                    <a:pt x="22250" y="273100"/>
                  </a:lnTo>
                  <a:lnTo>
                    <a:pt x="22250" y="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1868" y="8190429"/>
              <a:ext cx="144119" cy="19563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664122" y="8171963"/>
              <a:ext cx="226060" cy="273685"/>
            </a:xfrm>
            <a:custGeom>
              <a:avLst/>
              <a:gdLst/>
              <a:ahLst/>
              <a:cxnLst/>
              <a:rect l="l" t="t" r="r" b="b"/>
              <a:pathLst>
                <a:path w="226059" h="273684">
                  <a:moveTo>
                    <a:pt x="225552" y="273100"/>
                  </a:moveTo>
                  <a:lnTo>
                    <a:pt x="203301" y="273100"/>
                  </a:lnTo>
                  <a:lnTo>
                    <a:pt x="203301" y="118567"/>
                  </a:lnTo>
                  <a:lnTo>
                    <a:pt x="142341" y="118567"/>
                  </a:lnTo>
                  <a:lnTo>
                    <a:pt x="142341" y="99974"/>
                  </a:lnTo>
                  <a:lnTo>
                    <a:pt x="203301" y="99974"/>
                  </a:lnTo>
                  <a:lnTo>
                    <a:pt x="203301" y="0"/>
                  </a:lnTo>
                  <a:lnTo>
                    <a:pt x="225552" y="0"/>
                  </a:lnTo>
                  <a:lnTo>
                    <a:pt x="225552" y="273100"/>
                  </a:lnTo>
                  <a:close/>
                </a:path>
                <a:path w="226059" h="273684">
                  <a:moveTo>
                    <a:pt x="157581" y="46939"/>
                  </a:moveTo>
                  <a:lnTo>
                    <a:pt x="9753" y="46939"/>
                  </a:lnTo>
                  <a:lnTo>
                    <a:pt x="9753" y="28346"/>
                  </a:lnTo>
                  <a:lnTo>
                    <a:pt x="157581" y="28346"/>
                  </a:lnTo>
                  <a:lnTo>
                    <a:pt x="157581" y="46939"/>
                  </a:lnTo>
                  <a:close/>
                </a:path>
                <a:path w="226059" h="273684">
                  <a:moveTo>
                    <a:pt x="13106" y="218236"/>
                  </a:moveTo>
                  <a:lnTo>
                    <a:pt x="0" y="200863"/>
                  </a:lnTo>
                  <a:lnTo>
                    <a:pt x="27360" y="181141"/>
                  </a:lnTo>
                  <a:lnTo>
                    <a:pt x="50406" y="152590"/>
                  </a:lnTo>
                  <a:lnTo>
                    <a:pt x="66315" y="118567"/>
                  </a:lnTo>
                  <a:lnTo>
                    <a:pt x="72237" y="82600"/>
                  </a:lnTo>
                  <a:lnTo>
                    <a:pt x="72237" y="46939"/>
                  </a:lnTo>
                  <a:lnTo>
                    <a:pt x="94488" y="46939"/>
                  </a:lnTo>
                  <a:lnTo>
                    <a:pt x="94488" y="82600"/>
                  </a:lnTo>
                  <a:lnTo>
                    <a:pt x="100417" y="116681"/>
                  </a:lnTo>
                  <a:lnTo>
                    <a:pt x="105087" y="126187"/>
                  </a:lnTo>
                  <a:lnTo>
                    <a:pt x="83515" y="126187"/>
                  </a:lnTo>
                  <a:lnTo>
                    <a:pt x="71828" y="155400"/>
                  </a:lnTo>
                  <a:lnTo>
                    <a:pt x="55397" y="181356"/>
                  </a:lnTo>
                  <a:lnTo>
                    <a:pt x="35423" y="202739"/>
                  </a:lnTo>
                  <a:lnTo>
                    <a:pt x="13106" y="218236"/>
                  </a:lnTo>
                  <a:close/>
                </a:path>
                <a:path w="226059" h="273684">
                  <a:moveTo>
                    <a:pt x="153314" y="212750"/>
                  </a:moveTo>
                  <a:lnTo>
                    <a:pt x="131306" y="198110"/>
                  </a:lnTo>
                  <a:lnTo>
                    <a:pt x="111671" y="177927"/>
                  </a:lnTo>
                  <a:lnTo>
                    <a:pt x="95407" y="153514"/>
                  </a:lnTo>
                  <a:lnTo>
                    <a:pt x="83515" y="126187"/>
                  </a:lnTo>
                  <a:lnTo>
                    <a:pt x="105087" y="126187"/>
                  </a:lnTo>
                  <a:lnTo>
                    <a:pt x="116319" y="149047"/>
                  </a:lnTo>
                  <a:lnTo>
                    <a:pt x="139365" y="176383"/>
                  </a:lnTo>
                  <a:lnTo>
                    <a:pt x="166725" y="195376"/>
                  </a:lnTo>
                  <a:lnTo>
                    <a:pt x="153314" y="21275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60947" y="8197134"/>
              <a:ext cx="173075" cy="19624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806464" y="8171963"/>
              <a:ext cx="83820" cy="273685"/>
            </a:xfrm>
            <a:custGeom>
              <a:avLst/>
              <a:gdLst/>
              <a:ahLst/>
              <a:cxnLst/>
              <a:rect l="l" t="t" r="r" b="b"/>
              <a:pathLst>
                <a:path w="83820" h="273684">
                  <a:moveTo>
                    <a:pt x="60960" y="0"/>
                  </a:moveTo>
                  <a:lnTo>
                    <a:pt x="60960" y="99974"/>
                  </a:lnTo>
                  <a:lnTo>
                    <a:pt x="0" y="99974"/>
                  </a:lnTo>
                  <a:lnTo>
                    <a:pt x="0" y="118567"/>
                  </a:lnTo>
                  <a:lnTo>
                    <a:pt x="60960" y="118567"/>
                  </a:lnTo>
                  <a:lnTo>
                    <a:pt x="60960" y="273100"/>
                  </a:lnTo>
                  <a:lnTo>
                    <a:pt x="83210" y="273100"/>
                  </a:lnTo>
                  <a:lnTo>
                    <a:pt x="83210" y="0"/>
                  </a:lnTo>
                  <a:lnTo>
                    <a:pt x="60960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18300" y="8172572"/>
              <a:ext cx="227329" cy="266700"/>
            </a:xfrm>
            <a:custGeom>
              <a:avLst/>
              <a:gdLst/>
              <a:ahLst/>
              <a:cxnLst/>
              <a:rect l="l" t="t" r="r" b="b"/>
              <a:pathLst>
                <a:path w="227329" h="266700">
                  <a:moveTo>
                    <a:pt x="219151" y="42976"/>
                  </a:moveTo>
                  <a:lnTo>
                    <a:pt x="196900" y="42976"/>
                  </a:lnTo>
                  <a:lnTo>
                    <a:pt x="196900" y="0"/>
                  </a:lnTo>
                  <a:lnTo>
                    <a:pt x="219151" y="0"/>
                  </a:lnTo>
                  <a:lnTo>
                    <a:pt x="219151" y="42976"/>
                  </a:lnTo>
                  <a:close/>
                </a:path>
                <a:path w="227329" h="266700">
                  <a:moveTo>
                    <a:pt x="69799" y="153009"/>
                  </a:moveTo>
                  <a:lnTo>
                    <a:pt x="41919" y="148004"/>
                  </a:lnTo>
                  <a:lnTo>
                    <a:pt x="19812" y="133997"/>
                  </a:lnTo>
                  <a:lnTo>
                    <a:pt x="5248" y="112504"/>
                  </a:lnTo>
                  <a:lnTo>
                    <a:pt x="0" y="85039"/>
                  </a:lnTo>
                  <a:lnTo>
                    <a:pt x="5248" y="57702"/>
                  </a:lnTo>
                  <a:lnTo>
                    <a:pt x="19812" y="36195"/>
                  </a:lnTo>
                  <a:lnTo>
                    <a:pt x="41919" y="22117"/>
                  </a:lnTo>
                  <a:lnTo>
                    <a:pt x="69799" y="17068"/>
                  </a:lnTo>
                  <a:lnTo>
                    <a:pt x="86701" y="18845"/>
                  </a:lnTo>
                  <a:lnTo>
                    <a:pt x="101917" y="23964"/>
                  </a:lnTo>
                  <a:lnTo>
                    <a:pt x="115019" y="32113"/>
                  </a:lnTo>
                  <a:lnTo>
                    <a:pt x="119356" y="36576"/>
                  </a:lnTo>
                  <a:lnTo>
                    <a:pt x="69799" y="36576"/>
                  </a:lnTo>
                  <a:lnTo>
                    <a:pt x="50349" y="40247"/>
                  </a:lnTo>
                  <a:lnTo>
                    <a:pt x="34899" y="50406"/>
                  </a:lnTo>
                  <a:lnTo>
                    <a:pt x="24707" y="65765"/>
                  </a:lnTo>
                  <a:lnTo>
                    <a:pt x="21031" y="85039"/>
                  </a:lnTo>
                  <a:lnTo>
                    <a:pt x="24707" y="104313"/>
                  </a:lnTo>
                  <a:lnTo>
                    <a:pt x="34899" y="119672"/>
                  </a:lnTo>
                  <a:lnTo>
                    <a:pt x="50349" y="129830"/>
                  </a:lnTo>
                  <a:lnTo>
                    <a:pt x="69799" y="133502"/>
                  </a:lnTo>
                  <a:lnTo>
                    <a:pt x="119440" y="133502"/>
                  </a:lnTo>
                  <a:lnTo>
                    <a:pt x="115276" y="137836"/>
                  </a:lnTo>
                  <a:lnTo>
                    <a:pt x="102069" y="146075"/>
                  </a:lnTo>
                  <a:lnTo>
                    <a:pt x="86748" y="151228"/>
                  </a:lnTo>
                  <a:lnTo>
                    <a:pt x="69799" y="153009"/>
                  </a:lnTo>
                  <a:close/>
                </a:path>
                <a:path w="227329" h="266700">
                  <a:moveTo>
                    <a:pt x="119440" y="133502"/>
                  </a:moveTo>
                  <a:lnTo>
                    <a:pt x="69799" y="133502"/>
                  </a:lnTo>
                  <a:lnTo>
                    <a:pt x="89073" y="129830"/>
                  </a:lnTo>
                  <a:lnTo>
                    <a:pt x="104432" y="119672"/>
                  </a:lnTo>
                  <a:lnTo>
                    <a:pt x="114590" y="104313"/>
                  </a:lnTo>
                  <a:lnTo>
                    <a:pt x="118262" y="85039"/>
                  </a:lnTo>
                  <a:lnTo>
                    <a:pt x="114590" y="65765"/>
                  </a:lnTo>
                  <a:lnTo>
                    <a:pt x="104432" y="50406"/>
                  </a:lnTo>
                  <a:lnTo>
                    <a:pt x="89073" y="40247"/>
                  </a:lnTo>
                  <a:lnTo>
                    <a:pt x="69799" y="36576"/>
                  </a:lnTo>
                  <a:lnTo>
                    <a:pt x="119356" y="36576"/>
                  </a:lnTo>
                  <a:lnTo>
                    <a:pt x="125577" y="42976"/>
                  </a:lnTo>
                  <a:lnTo>
                    <a:pt x="219151" y="42976"/>
                  </a:lnTo>
                  <a:lnTo>
                    <a:pt x="219151" y="61569"/>
                  </a:lnTo>
                  <a:lnTo>
                    <a:pt x="135636" y="61569"/>
                  </a:lnTo>
                  <a:lnTo>
                    <a:pt x="137769" y="68884"/>
                  </a:lnTo>
                  <a:lnTo>
                    <a:pt x="139293" y="76809"/>
                  </a:lnTo>
                  <a:lnTo>
                    <a:pt x="139293" y="93268"/>
                  </a:lnTo>
                  <a:lnTo>
                    <a:pt x="138074" y="101193"/>
                  </a:lnTo>
                  <a:lnTo>
                    <a:pt x="135940" y="108204"/>
                  </a:lnTo>
                  <a:lnTo>
                    <a:pt x="219151" y="108204"/>
                  </a:lnTo>
                  <a:lnTo>
                    <a:pt x="219151" y="126796"/>
                  </a:lnTo>
                  <a:lnTo>
                    <a:pt x="125882" y="126796"/>
                  </a:lnTo>
                  <a:lnTo>
                    <a:pt x="119440" y="133502"/>
                  </a:lnTo>
                  <a:close/>
                </a:path>
                <a:path w="227329" h="266700">
                  <a:moveTo>
                    <a:pt x="219151" y="108204"/>
                  </a:moveTo>
                  <a:lnTo>
                    <a:pt x="196900" y="108204"/>
                  </a:lnTo>
                  <a:lnTo>
                    <a:pt x="196900" y="61569"/>
                  </a:lnTo>
                  <a:lnTo>
                    <a:pt x="219151" y="61569"/>
                  </a:lnTo>
                  <a:lnTo>
                    <a:pt x="219151" y="108204"/>
                  </a:lnTo>
                  <a:close/>
                </a:path>
                <a:path w="227329" h="266700">
                  <a:moveTo>
                    <a:pt x="219151" y="201472"/>
                  </a:moveTo>
                  <a:lnTo>
                    <a:pt x="196900" y="201472"/>
                  </a:lnTo>
                  <a:lnTo>
                    <a:pt x="196900" y="126796"/>
                  </a:lnTo>
                  <a:lnTo>
                    <a:pt x="219151" y="126796"/>
                  </a:lnTo>
                  <a:lnTo>
                    <a:pt x="219151" y="201472"/>
                  </a:lnTo>
                  <a:close/>
                </a:path>
                <a:path w="227329" h="266700">
                  <a:moveTo>
                    <a:pt x="227076" y="266090"/>
                  </a:moveTo>
                  <a:lnTo>
                    <a:pt x="46024" y="266090"/>
                  </a:lnTo>
                  <a:lnTo>
                    <a:pt x="46024" y="180441"/>
                  </a:lnTo>
                  <a:lnTo>
                    <a:pt x="68275" y="180441"/>
                  </a:lnTo>
                  <a:lnTo>
                    <a:pt x="68275" y="247497"/>
                  </a:lnTo>
                  <a:lnTo>
                    <a:pt x="227076" y="247497"/>
                  </a:lnTo>
                  <a:lnTo>
                    <a:pt x="227076" y="2660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15125" y="8169397"/>
              <a:ext cx="233426" cy="27244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285610" y="8170134"/>
              <a:ext cx="245745" cy="271780"/>
            </a:xfrm>
            <a:custGeom>
              <a:avLst/>
              <a:gdLst/>
              <a:ahLst/>
              <a:cxnLst/>
              <a:rect l="l" t="t" r="r" b="b"/>
              <a:pathLst>
                <a:path w="245745" h="271779">
                  <a:moveTo>
                    <a:pt x="133807" y="26212"/>
                  </a:moveTo>
                  <a:lnTo>
                    <a:pt x="111556" y="26212"/>
                  </a:lnTo>
                  <a:lnTo>
                    <a:pt x="111556" y="0"/>
                  </a:lnTo>
                  <a:lnTo>
                    <a:pt x="133807" y="0"/>
                  </a:lnTo>
                  <a:lnTo>
                    <a:pt x="133807" y="26212"/>
                  </a:lnTo>
                  <a:close/>
                </a:path>
                <a:path w="245745" h="271779">
                  <a:moveTo>
                    <a:pt x="220370" y="43281"/>
                  </a:moveTo>
                  <a:lnTo>
                    <a:pt x="25298" y="43281"/>
                  </a:lnTo>
                  <a:lnTo>
                    <a:pt x="25298" y="26212"/>
                  </a:lnTo>
                  <a:lnTo>
                    <a:pt x="220370" y="26212"/>
                  </a:lnTo>
                  <a:lnTo>
                    <a:pt x="220370" y="43281"/>
                  </a:lnTo>
                  <a:close/>
                </a:path>
                <a:path w="245745" h="271779">
                  <a:moveTo>
                    <a:pt x="19812" y="110642"/>
                  </a:moveTo>
                  <a:lnTo>
                    <a:pt x="13411" y="93573"/>
                  </a:lnTo>
                  <a:lnTo>
                    <a:pt x="48787" y="88287"/>
                  </a:lnTo>
                  <a:lnTo>
                    <a:pt x="79019" y="78028"/>
                  </a:lnTo>
                  <a:lnTo>
                    <a:pt x="100679" y="62969"/>
                  </a:lnTo>
                  <a:lnTo>
                    <a:pt x="110337" y="43281"/>
                  </a:lnTo>
                  <a:lnTo>
                    <a:pt x="135026" y="43281"/>
                  </a:lnTo>
                  <a:lnTo>
                    <a:pt x="144684" y="62969"/>
                  </a:lnTo>
                  <a:lnTo>
                    <a:pt x="148808" y="65836"/>
                  </a:lnTo>
                  <a:lnTo>
                    <a:pt x="122529" y="65836"/>
                  </a:lnTo>
                  <a:lnTo>
                    <a:pt x="105922" y="83467"/>
                  </a:lnTo>
                  <a:lnTo>
                    <a:pt x="81800" y="96697"/>
                  </a:lnTo>
                  <a:lnTo>
                    <a:pt x="52363" y="105698"/>
                  </a:lnTo>
                  <a:lnTo>
                    <a:pt x="19812" y="110642"/>
                  </a:lnTo>
                  <a:close/>
                </a:path>
                <a:path w="245745" h="271779">
                  <a:moveTo>
                    <a:pt x="225247" y="110642"/>
                  </a:moveTo>
                  <a:lnTo>
                    <a:pt x="192909" y="105698"/>
                  </a:lnTo>
                  <a:lnTo>
                    <a:pt x="163601" y="96697"/>
                  </a:lnTo>
                  <a:lnTo>
                    <a:pt x="139436" y="83467"/>
                  </a:lnTo>
                  <a:lnTo>
                    <a:pt x="122529" y="65836"/>
                  </a:lnTo>
                  <a:lnTo>
                    <a:pt x="148808" y="65836"/>
                  </a:lnTo>
                  <a:lnTo>
                    <a:pt x="166344" y="78028"/>
                  </a:lnTo>
                  <a:lnTo>
                    <a:pt x="196576" y="88287"/>
                  </a:lnTo>
                  <a:lnTo>
                    <a:pt x="231952" y="93573"/>
                  </a:lnTo>
                  <a:lnTo>
                    <a:pt x="225247" y="110642"/>
                  </a:lnTo>
                  <a:close/>
                </a:path>
                <a:path w="245745" h="271779">
                  <a:moveTo>
                    <a:pt x="245668" y="141427"/>
                  </a:moveTo>
                  <a:lnTo>
                    <a:pt x="0" y="141427"/>
                  </a:lnTo>
                  <a:lnTo>
                    <a:pt x="0" y="124053"/>
                  </a:lnTo>
                  <a:lnTo>
                    <a:pt x="245668" y="124053"/>
                  </a:lnTo>
                  <a:lnTo>
                    <a:pt x="245668" y="141427"/>
                  </a:lnTo>
                  <a:close/>
                </a:path>
                <a:path w="245745" h="271779">
                  <a:moveTo>
                    <a:pt x="133807" y="167640"/>
                  </a:moveTo>
                  <a:lnTo>
                    <a:pt x="111556" y="167640"/>
                  </a:lnTo>
                  <a:lnTo>
                    <a:pt x="111556" y="141427"/>
                  </a:lnTo>
                  <a:lnTo>
                    <a:pt x="133807" y="141427"/>
                  </a:lnTo>
                  <a:lnTo>
                    <a:pt x="133807" y="167640"/>
                  </a:lnTo>
                  <a:close/>
                </a:path>
                <a:path w="245745" h="271779">
                  <a:moveTo>
                    <a:pt x="222199" y="271272"/>
                  </a:moveTo>
                  <a:lnTo>
                    <a:pt x="30480" y="271272"/>
                  </a:lnTo>
                  <a:lnTo>
                    <a:pt x="30480" y="209702"/>
                  </a:lnTo>
                  <a:lnTo>
                    <a:pt x="192024" y="209702"/>
                  </a:lnTo>
                  <a:lnTo>
                    <a:pt x="192024" y="184708"/>
                  </a:lnTo>
                  <a:lnTo>
                    <a:pt x="29565" y="184708"/>
                  </a:lnTo>
                  <a:lnTo>
                    <a:pt x="29565" y="167640"/>
                  </a:lnTo>
                  <a:lnTo>
                    <a:pt x="213969" y="167640"/>
                  </a:lnTo>
                  <a:lnTo>
                    <a:pt x="213969" y="226161"/>
                  </a:lnTo>
                  <a:lnTo>
                    <a:pt x="52120" y="226161"/>
                  </a:lnTo>
                  <a:lnTo>
                    <a:pt x="52120" y="253898"/>
                  </a:lnTo>
                  <a:lnTo>
                    <a:pt x="222199" y="253898"/>
                  </a:lnTo>
                  <a:lnTo>
                    <a:pt x="222199" y="27127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285610" y="8170134"/>
              <a:ext cx="245745" cy="271780"/>
            </a:xfrm>
            <a:custGeom>
              <a:avLst/>
              <a:gdLst/>
              <a:ahLst/>
              <a:cxnLst/>
              <a:rect l="l" t="t" r="r" b="b"/>
              <a:pathLst>
                <a:path w="245745" h="271779">
                  <a:moveTo>
                    <a:pt x="19811" y="110642"/>
                  </a:moveTo>
                  <a:lnTo>
                    <a:pt x="52363" y="105698"/>
                  </a:lnTo>
                  <a:lnTo>
                    <a:pt x="81800" y="96697"/>
                  </a:lnTo>
                  <a:lnTo>
                    <a:pt x="105922" y="83467"/>
                  </a:lnTo>
                  <a:lnTo>
                    <a:pt x="122529" y="65836"/>
                  </a:lnTo>
                  <a:lnTo>
                    <a:pt x="139436" y="83467"/>
                  </a:lnTo>
                  <a:lnTo>
                    <a:pt x="163601" y="96697"/>
                  </a:lnTo>
                  <a:lnTo>
                    <a:pt x="192909" y="105698"/>
                  </a:lnTo>
                  <a:lnTo>
                    <a:pt x="225247" y="110642"/>
                  </a:lnTo>
                  <a:lnTo>
                    <a:pt x="231952" y="93573"/>
                  </a:lnTo>
                  <a:lnTo>
                    <a:pt x="196576" y="88287"/>
                  </a:lnTo>
                  <a:lnTo>
                    <a:pt x="166344" y="78028"/>
                  </a:lnTo>
                  <a:lnTo>
                    <a:pt x="144684" y="62969"/>
                  </a:lnTo>
                  <a:lnTo>
                    <a:pt x="135026" y="43281"/>
                  </a:lnTo>
                  <a:lnTo>
                    <a:pt x="220370" y="43281"/>
                  </a:lnTo>
                  <a:lnTo>
                    <a:pt x="220370" y="26212"/>
                  </a:lnTo>
                  <a:lnTo>
                    <a:pt x="133807" y="26212"/>
                  </a:lnTo>
                  <a:lnTo>
                    <a:pt x="133807" y="0"/>
                  </a:lnTo>
                  <a:lnTo>
                    <a:pt x="111556" y="0"/>
                  </a:lnTo>
                  <a:lnTo>
                    <a:pt x="111556" y="26212"/>
                  </a:lnTo>
                  <a:lnTo>
                    <a:pt x="25298" y="26212"/>
                  </a:lnTo>
                  <a:lnTo>
                    <a:pt x="25298" y="43281"/>
                  </a:lnTo>
                  <a:lnTo>
                    <a:pt x="110337" y="43281"/>
                  </a:lnTo>
                  <a:lnTo>
                    <a:pt x="100679" y="62969"/>
                  </a:lnTo>
                  <a:lnTo>
                    <a:pt x="79019" y="78028"/>
                  </a:lnTo>
                  <a:lnTo>
                    <a:pt x="48787" y="88287"/>
                  </a:lnTo>
                  <a:lnTo>
                    <a:pt x="13411" y="93573"/>
                  </a:lnTo>
                  <a:lnTo>
                    <a:pt x="19811" y="110642"/>
                  </a:lnTo>
                  <a:close/>
                </a:path>
                <a:path w="245745" h="271779">
                  <a:moveTo>
                    <a:pt x="245668" y="141427"/>
                  </a:moveTo>
                  <a:lnTo>
                    <a:pt x="245668" y="124053"/>
                  </a:lnTo>
                  <a:lnTo>
                    <a:pt x="0" y="124053"/>
                  </a:lnTo>
                  <a:lnTo>
                    <a:pt x="0" y="141427"/>
                  </a:lnTo>
                  <a:lnTo>
                    <a:pt x="111556" y="141427"/>
                  </a:lnTo>
                  <a:lnTo>
                    <a:pt x="111556" y="167639"/>
                  </a:lnTo>
                  <a:lnTo>
                    <a:pt x="29565" y="167639"/>
                  </a:lnTo>
                  <a:lnTo>
                    <a:pt x="29565" y="184708"/>
                  </a:lnTo>
                  <a:lnTo>
                    <a:pt x="192023" y="184708"/>
                  </a:lnTo>
                  <a:lnTo>
                    <a:pt x="192023" y="209702"/>
                  </a:lnTo>
                  <a:lnTo>
                    <a:pt x="30479" y="209702"/>
                  </a:lnTo>
                  <a:lnTo>
                    <a:pt x="30479" y="271271"/>
                  </a:lnTo>
                  <a:lnTo>
                    <a:pt x="222199" y="271271"/>
                  </a:lnTo>
                  <a:lnTo>
                    <a:pt x="222199" y="253898"/>
                  </a:lnTo>
                  <a:lnTo>
                    <a:pt x="52120" y="253898"/>
                  </a:lnTo>
                  <a:lnTo>
                    <a:pt x="52120" y="226161"/>
                  </a:lnTo>
                  <a:lnTo>
                    <a:pt x="213969" y="226161"/>
                  </a:lnTo>
                  <a:lnTo>
                    <a:pt x="213969" y="167639"/>
                  </a:lnTo>
                  <a:lnTo>
                    <a:pt x="133807" y="167639"/>
                  </a:lnTo>
                  <a:lnTo>
                    <a:pt x="133807" y="141427"/>
                  </a:lnTo>
                  <a:lnTo>
                    <a:pt x="245668" y="141427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555962" y="8169224"/>
              <a:ext cx="1113790" cy="271780"/>
            </a:xfrm>
            <a:custGeom>
              <a:avLst/>
              <a:gdLst/>
              <a:ahLst/>
              <a:cxnLst/>
              <a:rect l="l" t="t" r="r" b="b"/>
              <a:pathLst>
                <a:path w="1113790" h="271779">
                  <a:moveTo>
                    <a:pt x="247802" y="221856"/>
                  </a:moveTo>
                  <a:lnTo>
                    <a:pt x="134721" y="221856"/>
                  </a:lnTo>
                  <a:lnTo>
                    <a:pt x="134721" y="149466"/>
                  </a:lnTo>
                  <a:lnTo>
                    <a:pt x="218846" y="149466"/>
                  </a:lnTo>
                  <a:lnTo>
                    <a:pt x="218846" y="131686"/>
                  </a:lnTo>
                  <a:lnTo>
                    <a:pt x="54254" y="131686"/>
                  </a:lnTo>
                  <a:lnTo>
                    <a:pt x="54254" y="44056"/>
                  </a:lnTo>
                  <a:lnTo>
                    <a:pt x="215798" y="44056"/>
                  </a:lnTo>
                  <a:lnTo>
                    <a:pt x="215798" y="25006"/>
                  </a:lnTo>
                  <a:lnTo>
                    <a:pt x="32004" y="25006"/>
                  </a:lnTo>
                  <a:lnTo>
                    <a:pt x="32004" y="44056"/>
                  </a:lnTo>
                  <a:lnTo>
                    <a:pt x="32004" y="131686"/>
                  </a:lnTo>
                  <a:lnTo>
                    <a:pt x="32004" y="149466"/>
                  </a:lnTo>
                  <a:lnTo>
                    <a:pt x="112471" y="149466"/>
                  </a:lnTo>
                  <a:lnTo>
                    <a:pt x="112471" y="221856"/>
                  </a:lnTo>
                  <a:lnTo>
                    <a:pt x="0" y="221856"/>
                  </a:lnTo>
                  <a:lnTo>
                    <a:pt x="0" y="240906"/>
                  </a:lnTo>
                  <a:lnTo>
                    <a:pt x="247802" y="240906"/>
                  </a:lnTo>
                  <a:lnTo>
                    <a:pt x="247802" y="221856"/>
                  </a:lnTo>
                  <a:close/>
                </a:path>
                <a:path w="1113790" h="271779">
                  <a:moveTo>
                    <a:pt x="594944" y="222504"/>
                  </a:moveTo>
                  <a:lnTo>
                    <a:pt x="481863" y="222504"/>
                  </a:lnTo>
                  <a:lnTo>
                    <a:pt x="481863" y="157886"/>
                  </a:lnTo>
                  <a:lnTo>
                    <a:pt x="570865" y="157886"/>
                  </a:lnTo>
                  <a:lnTo>
                    <a:pt x="570865" y="139293"/>
                  </a:lnTo>
                  <a:lnTo>
                    <a:pt x="527888" y="139293"/>
                  </a:lnTo>
                  <a:lnTo>
                    <a:pt x="527888" y="48158"/>
                  </a:lnTo>
                  <a:lnTo>
                    <a:pt x="571169" y="48158"/>
                  </a:lnTo>
                  <a:lnTo>
                    <a:pt x="571169" y="29565"/>
                  </a:lnTo>
                  <a:lnTo>
                    <a:pt x="505637" y="29565"/>
                  </a:lnTo>
                  <a:lnTo>
                    <a:pt x="505637" y="48158"/>
                  </a:lnTo>
                  <a:lnTo>
                    <a:pt x="505637" y="139293"/>
                  </a:lnTo>
                  <a:lnTo>
                    <a:pt x="435533" y="139293"/>
                  </a:lnTo>
                  <a:lnTo>
                    <a:pt x="435533" y="48158"/>
                  </a:lnTo>
                  <a:lnTo>
                    <a:pt x="505637" y="48158"/>
                  </a:lnTo>
                  <a:lnTo>
                    <a:pt x="505637" y="29565"/>
                  </a:lnTo>
                  <a:lnTo>
                    <a:pt x="370001" y="29565"/>
                  </a:lnTo>
                  <a:lnTo>
                    <a:pt x="370001" y="48158"/>
                  </a:lnTo>
                  <a:lnTo>
                    <a:pt x="413283" y="48158"/>
                  </a:lnTo>
                  <a:lnTo>
                    <a:pt x="413283" y="139293"/>
                  </a:lnTo>
                  <a:lnTo>
                    <a:pt x="370611" y="139293"/>
                  </a:lnTo>
                  <a:lnTo>
                    <a:pt x="370611" y="157886"/>
                  </a:lnTo>
                  <a:lnTo>
                    <a:pt x="459613" y="157886"/>
                  </a:lnTo>
                  <a:lnTo>
                    <a:pt x="459613" y="222504"/>
                  </a:lnTo>
                  <a:lnTo>
                    <a:pt x="347751" y="222504"/>
                  </a:lnTo>
                  <a:lnTo>
                    <a:pt x="347751" y="241096"/>
                  </a:lnTo>
                  <a:lnTo>
                    <a:pt x="594944" y="241096"/>
                  </a:lnTo>
                  <a:lnTo>
                    <a:pt x="594944" y="222504"/>
                  </a:lnTo>
                  <a:close/>
                </a:path>
                <a:path w="1113790" h="271779">
                  <a:moveTo>
                    <a:pt x="765327" y="113690"/>
                  </a:moveTo>
                  <a:lnTo>
                    <a:pt x="760666" y="93776"/>
                  </a:lnTo>
                  <a:lnTo>
                    <a:pt x="751039" y="82600"/>
                  </a:lnTo>
                  <a:lnTo>
                    <a:pt x="747496" y="78486"/>
                  </a:lnTo>
                  <a:lnTo>
                    <a:pt x="744296" y="76962"/>
                  </a:lnTo>
                  <a:lnTo>
                    <a:pt x="744296" y="113690"/>
                  </a:lnTo>
                  <a:lnTo>
                    <a:pt x="741121" y="126568"/>
                  </a:lnTo>
                  <a:lnTo>
                    <a:pt x="732180" y="136474"/>
                  </a:lnTo>
                  <a:lnTo>
                    <a:pt x="718312" y="142836"/>
                  </a:lnTo>
                  <a:lnTo>
                    <a:pt x="700405" y="145084"/>
                  </a:lnTo>
                  <a:lnTo>
                    <a:pt x="682485" y="142836"/>
                  </a:lnTo>
                  <a:lnTo>
                    <a:pt x="668629" y="136474"/>
                  </a:lnTo>
                  <a:lnTo>
                    <a:pt x="659676" y="126568"/>
                  </a:lnTo>
                  <a:lnTo>
                    <a:pt x="656513" y="113690"/>
                  </a:lnTo>
                  <a:lnTo>
                    <a:pt x="659676" y="100863"/>
                  </a:lnTo>
                  <a:lnTo>
                    <a:pt x="668629" y="91059"/>
                  </a:lnTo>
                  <a:lnTo>
                    <a:pt x="682485" y="84797"/>
                  </a:lnTo>
                  <a:lnTo>
                    <a:pt x="700405" y="82600"/>
                  </a:lnTo>
                  <a:lnTo>
                    <a:pt x="718312" y="84797"/>
                  </a:lnTo>
                  <a:lnTo>
                    <a:pt x="732180" y="91059"/>
                  </a:lnTo>
                  <a:lnTo>
                    <a:pt x="741121" y="100863"/>
                  </a:lnTo>
                  <a:lnTo>
                    <a:pt x="744296" y="113690"/>
                  </a:lnTo>
                  <a:lnTo>
                    <a:pt x="744296" y="76962"/>
                  </a:lnTo>
                  <a:lnTo>
                    <a:pt x="726998" y="68681"/>
                  </a:lnTo>
                  <a:lnTo>
                    <a:pt x="700405" y="65227"/>
                  </a:lnTo>
                  <a:lnTo>
                    <a:pt x="673798" y="68681"/>
                  </a:lnTo>
                  <a:lnTo>
                    <a:pt x="653313" y="78486"/>
                  </a:lnTo>
                  <a:lnTo>
                    <a:pt x="640130" y="93776"/>
                  </a:lnTo>
                  <a:lnTo>
                    <a:pt x="635482" y="113690"/>
                  </a:lnTo>
                  <a:lnTo>
                    <a:pt x="640130" y="133743"/>
                  </a:lnTo>
                  <a:lnTo>
                    <a:pt x="653313" y="149009"/>
                  </a:lnTo>
                  <a:lnTo>
                    <a:pt x="673798" y="158737"/>
                  </a:lnTo>
                  <a:lnTo>
                    <a:pt x="700405" y="162153"/>
                  </a:lnTo>
                  <a:lnTo>
                    <a:pt x="726998" y="158737"/>
                  </a:lnTo>
                  <a:lnTo>
                    <a:pt x="747496" y="149009"/>
                  </a:lnTo>
                  <a:lnTo>
                    <a:pt x="750874" y="145084"/>
                  </a:lnTo>
                  <a:lnTo>
                    <a:pt x="760666" y="133743"/>
                  </a:lnTo>
                  <a:lnTo>
                    <a:pt x="765327" y="113690"/>
                  </a:lnTo>
                  <a:close/>
                </a:path>
                <a:path w="1113790" h="271779">
                  <a:moveTo>
                    <a:pt x="781177" y="32308"/>
                  </a:moveTo>
                  <a:lnTo>
                    <a:pt x="711682" y="32308"/>
                  </a:lnTo>
                  <a:lnTo>
                    <a:pt x="711682" y="0"/>
                  </a:lnTo>
                  <a:lnTo>
                    <a:pt x="689432" y="0"/>
                  </a:lnTo>
                  <a:lnTo>
                    <a:pt x="689432" y="32308"/>
                  </a:lnTo>
                  <a:lnTo>
                    <a:pt x="620242" y="32308"/>
                  </a:lnTo>
                  <a:lnTo>
                    <a:pt x="620242" y="50596"/>
                  </a:lnTo>
                  <a:lnTo>
                    <a:pt x="781177" y="50596"/>
                  </a:lnTo>
                  <a:lnTo>
                    <a:pt x="781177" y="32308"/>
                  </a:lnTo>
                  <a:close/>
                </a:path>
                <a:path w="1113790" h="271779">
                  <a:moveTo>
                    <a:pt x="829945" y="182880"/>
                  </a:moveTo>
                  <a:lnTo>
                    <a:pt x="807999" y="182880"/>
                  </a:lnTo>
                  <a:lnTo>
                    <a:pt x="807999" y="201168"/>
                  </a:lnTo>
                  <a:lnTo>
                    <a:pt x="807999" y="253288"/>
                  </a:lnTo>
                  <a:lnTo>
                    <a:pt x="681507" y="253288"/>
                  </a:lnTo>
                  <a:lnTo>
                    <a:pt x="681507" y="201168"/>
                  </a:lnTo>
                  <a:lnTo>
                    <a:pt x="807999" y="201168"/>
                  </a:lnTo>
                  <a:lnTo>
                    <a:pt x="807999" y="182880"/>
                  </a:lnTo>
                  <a:lnTo>
                    <a:pt x="659866" y="182880"/>
                  </a:lnTo>
                  <a:lnTo>
                    <a:pt x="659866" y="271576"/>
                  </a:lnTo>
                  <a:lnTo>
                    <a:pt x="829945" y="271576"/>
                  </a:lnTo>
                  <a:lnTo>
                    <a:pt x="829945" y="253288"/>
                  </a:lnTo>
                  <a:lnTo>
                    <a:pt x="829945" y="201168"/>
                  </a:lnTo>
                  <a:lnTo>
                    <a:pt x="829945" y="182880"/>
                  </a:lnTo>
                  <a:close/>
                </a:path>
                <a:path w="1113790" h="271779">
                  <a:moveTo>
                    <a:pt x="870788" y="76200"/>
                  </a:moveTo>
                  <a:lnTo>
                    <a:pt x="829945" y="76200"/>
                  </a:lnTo>
                  <a:lnTo>
                    <a:pt x="829945" y="3048"/>
                  </a:lnTo>
                  <a:lnTo>
                    <a:pt x="807694" y="3048"/>
                  </a:lnTo>
                  <a:lnTo>
                    <a:pt x="807694" y="167030"/>
                  </a:lnTo>
                  <a:lnTo>
                    <a:pt x="829945" y="167030"/>
                  </a:lnTo>
                  <a:lnTo>
                    <a:pt x="829945" y="94792"/>
                  </a:lnTo>
                  <a:lnTo>
                    <a:pt x="870788" y="94792"/>
                  </a:lnTo>
                  <a:lnTo>
                    <a:pt x="870788" y="76200"/>
                  </a:lnTo>
                  <a:close/>
                </a:path>
                <a:path w="1113790" h="271779">
                  <a:moveTo>
                    <a:pt x="1069822" y="145389"/>
                  </a:moveTo>
                  <a:lnTo>
                    <a:pt x="1068920" y="135940"/>
                  </a:lnTo>
                  <a:lnTo>
                    <a:pt x="1068298" y="129235"/>
                  </a:lnTo>
                  <a:lnTo>
                    <a:pt x="1049794" y="131660"/>
                  </a:lnTo>
                  <a:lnTo>
                    <a:pt x="1030922" y="133502"/>
                  </a:lnTo>
                  <a:lnTo>
                    <a:pt x="1011758" y="134899"/>
                  </a:lnTo>
                  <a:lnTo>
                    <a:pt x="992403" y="135940"/>
                  </a:lnTo>
                  <a:lnTo>
                    <a:pt x="992403" y="103327"/>
                  </a:lnTo>
                  <a:lnTo>
                    <a:pt x="1049401" y="103327"/>
                  </a:lnTo>
                  <a:lnTo>
                    <a:pt x="1049401" y="85039"/>
                  </a:lnTo>
                  <a:lnTo>
                    <a:pt x="938453" y="85039"/>
                  </a:lnTo>
                  <a:lnTo>
                    <a:pt x="938453" y="36576"/>
                  </a:lnTo>
                  <a:lnTo>
                    <a:pt x="1047572" y="36576"/>
                  </a:lnTo>
                  <a:lnTo>
                    <a:pt x="1047572" y="17983"/>
                  </a:lnTo>
                  <a:lnTo>
                    <a:pt x="916203" y="17983"/>
                  </a:lnTo>
                  <a:lnTo>
                    <a:pt x="916203" y="103327"/>
                  </a:lnTo>
                  <a:lnTo>
                    <a:pt x="970153" y="103327"/>
                  </a:lnTo>
                  <a:lnTo>
                    <a:pt x="970153" y="136855"/>
                  </a:lnTo>
                  <a:lnTo>
                    <a:pt x="949515" y="137566"/>
                  </a:lnTo>
                  <a:lnTo>
                    <a:pt x="929424" y="137922"/>
                  </a:lnTo>
                  <a:lnTo>
                    <a:pt x="892124" y="138074"/>
                  </a:lnTo>
                  <a:lnTo>
                    <a:pt x="895172" y="156362"/>
                  </a:lnTo>
                  <a:lnTo>
                    <a:pt x="934669" y="156070"/>
                  </a:lnTo>
                  <a:lnTo>
                    <a:pt x="978496" y="154647"/>
                  </a:lnTo>
                  <a:lnTo>
                    <a:pt x="1024318" y="151345"/>
                  </a:lnTo>
                  <a:lnTo>
                    <a:pt x="1069822" y="145389"/>
                  </a:lnTo>
                  <a:close/>
                </a:path>
                <a:path w="1113790" h="271779">
                  <a:moveTo>
                    <a:pt x="1113409" y="182575"/>
                  </a:moveTo>
                  <a:lnTo>
                    <a:pt x="1091768" y="182575"/>
                  </a:lnTo>
                  <a:lnTo>
                    <a:pt x="1091768" y="200558"/>
                  </a:lnTo>
                  <a:lnTo>
                    <a:pt x="1091768" y="253288"/>
                  </a:lnTo>
                  <a:lnTo>
                    <a:pt x="957961" y="253288"/>
                  </a:lnTo>
                  <a:lnTo>
                    <a:pt x="957961" y="200558"/>
                  </a:lnTo>
                  <a:lnTo>
                    <a:pt x="1091768" y="200558"/>
                  </a:lnTo>
                  <a:lnTo>
                    <a:pt x="1091768" y="182575"/>
                  </a:lnTo>
                  <a:lnTo>
                    <a:pt x="936320" y="182575"/>
                  </a:lnTo>
                  <a:lnTo>
                    <a:pt x="936320" y="271576"/>
                  </a:lnTo>
                  <a:lnTo>
                    <a:pt x="1113409" y="271576"/>
                  </a:lnTo>
                  <a:lnTo>
                    <a:pt x="1113409" y="253288"/>
                  </a:lnTo>
                  <a:lnTo>
                    <a:pt x="1113409" y="200558"/>
                  </a:lnTo>
                  <a:lnTo>
                    <a:pt x="1113409" y="182575"/>
                  </a:lnTo>
                  <a:close/>
                </a:path>
                <a:path w="1113790" h="271779">
                  <a:moveTo>
                    <a:pt x="1113409" y="2743"/>
                  </a:moveTo>
                  <a:lnTo>
                    <a:pt x="1091158" y="2743"/>
                  </a:lnTo>
                  <a:lnTo>
                    <a:pt x="1091158" y="168554"/>
                  </a:lnTo>
                  <a:lnTo>
                    <a:pt x="1113409" y="168554"/>
                  </a:lnTo>
                  <a:lnTo>
                    <a:pt x="1113409" y="274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77532" y="6998811"/>
              <a:ext cx="250825" cy="274320"/>
            </a:xfrm>
            <a:custGeom>
              <a:avLst/>
              <a:gdLst/>
              <a:ahLst/>
              <a:cxnLst/>
              <a:rect l="l" t="t" r="r" b="b"/>
              <a:pathLst>
                <a:path w="250825" h="274320">
                  <a:moveTo>
                    <a:pt x="91440" y="31089"/>
                  </a:moveTo>
                  <a:lnTo>
                    <a:pt x="69189" y="31089"/>
                  </a:lnTo>
                  <a:lnTo>
                    <a:pt x="69189" y="0"/>
                  </a:lnTo>
                  <a:lnTo>
                    <a:pt x="91440" y="0"/>
                  </a:lnTo>
                  <a:lnTo>
                    <a:pt x="91440" y="31089"/>
                  </a:lnTo>
                  <a:close/>
                </a:path>
                <a:path w="250825" h="274320">
                  <a:moveTo>
                    <a:pt x="160934" y="49377"/>
                  </a:moveTo>
                  <a:lnTo>
                    <a:pt x="0" y="49377"/>
                  </a:lnTo>
                  <a:lnTo>
                    <a:pt x="0" y="31089"/>
                  </a:lnTo>
                  <a:lnTo>
                    <a:pt x="160934" y="31089"/>
                  </a:lnTo>
                  <a:lnTo>
                    <a:pt x="160934" y="49377"/>
                  </a:lnTo>
                  <a:close/>
                </a:path>
                <a:path w="250825" h="274320">
                  <a:moveTo>
                    <a:pt x="80162" y="162763"/>
                  </a:moveTo>
                  <a:lnTo>
                    <a:pt x="53559" y="159253"/>
                  </a:lnTo>
                  <a:lnTo>
                    <a:pt x="33070" y="149313"/>
                  </a:lnTo>
                  <a:lnTo>
                    <a:pt x="19897" y="133831"/>
                  </a:lnTo>
                  <a:lnTo>
                    <a:pt x="15240" y="113690"/>
                  </a:lnTo>
                  <a:lnTo>
                    <a:pt x="19897" y="93549"/>
                  </a:lnTo>
                  <a:lnTo>
                    <a:pt x="33070" y="78066"/>
                  </a:lnTo>
                  <a:lnTo>
                    <a:pt x="53559" y="68127"/>
                  </a:lnTo>
                  <a:lnTo>
                    <a:pt x="80162" y="64617"/>
                  </a:lnTo>
                  <a:lnTo>
                    <a:pt x="106765" y="68132"/>
                  </a:lnTo>
                  <a:lnTo>
                    <a:pt x="127254" y="78105"/>
                  </a:lnTo>
                  <a:lnTo>
                    <a:pt x="130799" y="82296"/>
                  </a:lnTo>
                  <a:lnTo>
                    <a:pt x="80162" y="82296"/>
                  </a:lnTo>
                  <a:lnTo>
                    <a:pt x="62245" y="84505"/>
                  </a:lnTo>
                  <a:lnTo>
                    <a:pt x="48387" y="90830"/>
                  </a:lnTo>
                  <a:lnTo>
                    <a:pt x="39443" y="100812"/>
                  </a:lnTo>
                  <a:lnTo>
                    <a:pt x="36271" y="113995"/>
                  </a:lnTo>
                  <a:lnTo>
                    <a:pt x="39443" y="126696"/>
                  </a:lnTo>
                  <a:lnTo>
                    <a:pt x="48387" y="136512"/>
                  </a:lnTo>
                  <a:lnTo>
                    <a:pt x="62245" y="142841"/>
                  </a:lnTo>
                  <a:lnTo>
                    <a:pt x="80162" y="145084"/>
                  </a:lnTo>
                  <a:lnTo>
                    <a:pt x="130905" y="145084"/>
                  </a:lnTo>
                  <a:lnTo>
                    <a:pt x="127254" y="149352"/>
                  </a:lnTo>
                  <a:lnTo>
                    <a:pt x="106765" y="159258"/>
                  </a:lnTo>
                  <a:lnTo>
                    <a:pt x="80162" y="162763"/>
                  </a:lnTo>
                  <a:close/>
                </a:path>
                <a:path w="250825" h="274320">
                  <a:moveTo>
                    <a:pt x="130905" y="145084"/>
                  </a:moveTo>
                  <a:lnTo>
                    <a:pt x="80162" y="145084"/>
                  </a:lnTo>
                  <a:lnTo>
                    <a:pt x="98078" y="142836"/>
                  </a:lnTo>
                  <a:lnTo>
                    <a:pt x="111937" y="136474"/>
                  </a:lnTo>
                  <a:lnTo>
                    <a:pt x="120881" y="126568"/>
                  </a:lnTo>
                  <a:lnTo>
                    <a:pt x="124053" y="113690"/>
                  </a:lnTo>
                  <a:lnTo>
                    <a:pt x="120881" y="100684"/>
                  </a:lnTo>
                  <a:lnTo>
                    <a:pt x="111937" y="90792"/>
                  </a:lnTo>
                  <a:lnTo>
                    <a:pt x="98078" y="84501"/>
                  </a:lnTo>
                  <a:lnTo>
                    <a:pt x="80162" y="82296"/>
                  </a:lnTo>
                  <a:lnTo>
                    <a:pt x="130799" y="82296"/>
                  </a:lnTo>
                  <a:lnTo>
                    <a:pt x="140427" y="93678"/>
                  </a:lnTo>
                  <a:lnTo>
                    <a:pt x="145084" y="113995"/>
                  </a:lnTo>
                  <a:lnTo>
                    <a:pt x="140427" y="133959"/>
                  </a:lnTo>
                  <a:lnTo>
                    <a:pt x="130905" y="145084"/>
                  </a:lnTo>
                  <a:close/>
                </a:path>
                <a:path w="250825" h="274320">
                  <a:moveTo>
                    <a:pt x="209702" y="274320"/>
                  </a:moveTo>
                  <a:lnTo>
                    <a:pt x="187452" y="274320"/>
                  </a:lnTo>
                  <a:lnTo>
                    <a:pt x="187452" y="205740"/>
                  </a:lnTo>
                  <a:lnTo>
                    <a:pt x="33528" y="205740"/>
                  </a:lnTo>
                  <a:lnTo>
                    <a:pt x="33528" y="187452"/>
                  </a:lnTo>
                  <a:lnTo>
                    <a:pt x="209702" y="187452"/>
                  </a:lnTo>
                  <a:lnTo>
                    <a:pt x="209702" y="274320"/>
                  </a:lnTo>
                  <a:close/>
                </a:path>
                <a:path w="250825" h="274320">
                  <a:moveTo>
                    <a:pt x="209702" y="171907"/>
                  </a:moveTo>
                  <a:lnTo>
                    <a:pt x="187452" y="171907"/>
                  </a:lnTo>
                  <a:lnTo>
                    <a:pt x="187452" y="1524"/>
                  </a:lnTo>
                  <a:lnTo>
                    <a:pt x="209702" y="1524"/>
                  </a:lnTo>
                  <a:lnTo>
                    <a:pt x="209702" y="77724"/>
                  </a:lnTo>
                  <a:lnTo>
                    <a:pt x="250545" y="77724"/>
                  </a:lnTo>
                  <a:lnTo>
                    <a:pt x="250545" y="96621"/>
                  </a:lnTo>
                  <a:lnTo>
                    <a:pt x="209702" y="96621"/>
                  </a:lnTo>
                  <a:lnTo>
                    <a:pt x="209702" y="17190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4357" y="6995636"/>
              <a:ext cx="256895" cy="28067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464044" y="7000335"/>
              <a:ext cx="214629" cy="266700"/>
            </a:xfrm>
            <a:custGeom>
              <a:avLst/>
              <a:gdLst/>
              <a:ahLst/>
              <a:cxnLst/>
              <a:rect l="l" t="t" r="r" b="b"/>
              <a:pathLst>
                <a:path w="214629" h="266700">
                  <a:moveTo>
                    <a:pt x="207264" y="202387"/>
                  </a:moveTo>
                  <a:lnTo>
                    <a:pt x="185013" y="202387"/>
                  </a:lnTo>
                  <a:lnTo>
                    <a:pt x="185013" y="106984"/>
                  </a:lnTo>
                  <a:lnTo>
                    <a:pt x="105765" y="106984"/>
                  </a:lnTo>
                  <a:lnTo>
                    <a:pt x="105765" y="88696"/>
                  </a:lnTo>
                  <a:lnTo>
                    <a:pt x="185013" y="88696"/>
                  </a:lnTo>
                  <a:lnTo>
                    <a:pt x="185013" y="54864"/>
                  </a:lnTo>
                  <a:lnTo>
                    <a:pt x="105765" y="54864"/>
                  </a:lnTo>
                  <a:lnTo>
                    <a:pt x="105765" y="36271"/>
                  </a:lnTo>
                  <a:lnTo>
                    <a:pt x="185013" y="36271"/>
                  </a:lnTo>
                  <a:lnTo>
                    <a:pt x="185013" y="0"/>
                  </a:lnTo>
                  <a:lnTo>
                    <a:pt x="207264" y="0"/>
                  </a:lnTo>
                  <a:lnTo>
                    <a:pt x="207264" y="202387"/>
                  </a:lnTo>
                  <a:close/>
                </a:path>
                <a:path w="214629" h="266700">
                  <a:moveTo>
                    <a:pt x="19812" y="160934"/>
                  </a:moveTo>
                  <a:lnTo>
                    <a:pt x="0" y="160934"/>
                  </a:lnTo>
                  <a:lnTo>
                    <a:pt x="0" y="20116"/>
                  </a:lnTo>
                  <a:lnTo>
                    <a:pt x="21945" y="20116"/>
                  </a:lnTo>
                  <a:lnTo>
                    <a:pt x="21945" y="142036"/>
                  </a:lnTo>
                  <a:lnTo>
                    <a:pt x="139981" y="142036"/>
                  </a:lnTo>
                  <a:lnTo>
                    <a:pt x="141122" y="150876"/>
                  </a:lnTo>
                  <a:lnTo>
                    <a:pt x="109137" y="155790"/>
                  </a:lnTo>
                  <a:lnTo>
                    <a:pt x="78867" y="158877"/>
                  </a:lnTo>
                  <a:lnTo>
                    <a:pt x="49396" y="160477"/>
                  </a:lnTo>
                  <a:lnTo>
                    <a:pt x="19812" y="160934"/>
                  </a:lnTo>
                  <a:close/>
                </a:path>
                <a:path w="214629" h="266700">
                  <a:moveTo>
                    <a:pt x="139981" y="142036"/>
                  </a:moveTo>
                  <a:lnTo>
                    <a:pt x="21945" y="142036"/>
                  </a:lnTo>
                  <a:lnTo>
                    <a:pt x="50172" y="141579"/>
                  </a:lnTo>
                  <a:lnTo>
                    <a:pt x="78600" y="139979"/>
                  </a:lnTo>
                  <a:lnTo>
                    <a:pt x="107884" y="136893"/>
                  </a:lnTo>
                  <a:lnTo>
                    <a:pt x="138684" y="131978"/>
                  </a:lnTo>
                  <a:lnTo>
                    <a:pt x="139981" y="142036"/>
                  </a:lnTo>
                  <a:close/>
                </a:path>
                <a:path w="214629" h="266700">
                  <a:moveTo>
                    <a:pt x="214579" y="266700"/>
                  </a:moveTo>
                  <a:lnTo>
                    <a:pt x="33832" y="266700"/>
                  </a:lnTo>
                  <a:lnTo>
                    <a:pt x="33832" y="185318"/>
                  </a:lnTo>
                  <a:lnTo>
                    <a:pt x="56083" y="185318"/>
                  </a:lnTo>
                  <a:lnTo>
                    <a:pt x="56083" y="248107"/>
                  </a:lnTo>
                  <a:lnTo>
                    <a:pt x="214579" y="248107"/>
                  </a:lnTo>
                  <a:lnTo>
                    <a:pt x="214579" y="2667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0869" y="6997160"/>
              <a:ext cx="220929" cy="27305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732873" y="7000341"/>
              <a:ext cx="220979" cy="269240"/>
            </a:xfrm>
            <a:custGeom>
              <a:avLst/>
              <a:gdLst/>
              <a:ahLst/>
              <a:cxnLst/>
              <a:rect l="l" t="t" r="r" b="b"/>
              <a:pathLst>
                <a:path w="220979" h="269240">
                  <a:moveTo>
                    <a:pt x="209397" y="40043"/>
                  </a:moveTo>
                  <a:lnTo>
                    <a:pt x="121615" y="40043"/>
                  </a:lnTo>
                  <a:lnTo>
                    <a:pt x="121615" y="13373"/>
                  </a:lnTo>
                  <a:lnTo>
                    <a:pt x="99974" y="13373"/>
                  </a:lnTo>
                  <a:lnTo>
                    <a:pt x="99974" y="113703"/>
                  </a:lnTo>
                  <a:lnTo>
                    <a:pt x="21945" y="113703"/>
                  </a:lnTo>
                  <a:lnTo>
                    <a:pt x="21945" y="70523"/>
                  </a:lnTo>
                  <a:lnTo>
                    <a:pt x="99974" y="70523"/>
                  </a:lnTo>
                  <a:lnTo>
                    <a:pt x="99974" y="52743"/>
                  </a:lnTo>
                  <a:lnTo>
                    <a:pt x="21945" y="52743"/>
                  </a:lnTo>
                  <a:lnTo>
                    <a:pt x="21945" y="13373"/>
                  </a:lnTo>
                  <a:lnTo>
                    <a:pt x="0" y="13373"/>
                  </a:lnTo>
                  <a:lnTo>
                    <a:pt x="0" y="131483"/>
                  </a:lnTo>
                  <a:lnTo>
                    <a:pt x="121615" y="131483"/>
                  </a:lnTo>
                  <a:lnTo>
                    <a:pt x="121615" y="113703"/>
                  </a:lnTo>
                  <a:lnTo>
                    <a:pt x="121615" y="107353"/>
                  </a:lnTo>
                  <a:lnTo>
                    <a:pt x="187147" y="107353"/>
                  </a:lnTo>
                  <a:lnTo>
                    <a:pt x="187147" y="142646"/>
                  </a:lnTo>
                  <a:lnTo>
                    <a:pt x="209397" y="142646"/>
                  </a:lnTo>
                  <a:lnTo>
                    <a:pt x="209397" y="107353"/>
                  </a:lnTo>
                  <a:lnTo>
                    <a:pt x="209397" y="106984"/>
                  </a:lnTo>
                  <a:lnTo>
                    <a:pt x="209397" y="89573"/>
                  </a:lnTo>
                  <a:lnTo>
                    <a:pt x="121615" y="89573"/>
                  </a:lnTo>
                  <a:lnTo>
                    <a:pt x="121615" y="70523"/>
                  </a:lnTo>
                  <a:lnTo>
                    <a:pt x="121615" y="57823"/>
                  </a:lnTo>
                  <a:lnTo>
                    <a:pt x="187147" y="57823"/>
                  </a:lnTo>
                  <a:lnTo>
                    <a:pt x="187147" y="89001"/>
                  </a:lnTo>
                  <a:lnTo>
                    <a:pt x="209397" y="89001"/>
                  </a:lnTo>
                  <a:lnTo>
                    <a:pt x="209397" y="57823"/>
                  </a:lnTo>
                  <a:lnTo>
                    <a:pt x="209397" y="57302"/>
                  </a:lnTo>
                  <a:lnTo>
                    <a:pt x="209397" y="52743"/>
                  </a:lnTo>
                  <a:lnTo>
                    <a:pt x="209397" y="40043"/>
                  </a:lnTo>
                  <a:close/>
                </a:path>
                <a:path w="220979" h="269240">
                  <a:moveTo>
                    <a:pt x="209397" y="0"/>
                  </a:moveTo>
                  <a:lnTo>
                    <a:pt x="187147" y="0"/>
                  </a:lnTo>
                  <a:lnTo>
                    <a:pt x="187147" y="39624"/>
                  </a:lnTo>
                  <a:lnTo>
                    <a:pt x="209397" y="39624"/>
                  </a:lnTo>
                  <a:lnTo>
                    <a:pt x="209397" y="0"/>
                  </a:lnTo>
                  <a:close/>
                </a:path>
                <a:path w="220979" h="269240">
                  <a:moveTo>
                    <a:pt x="220370" y="250863"/>
                  </a:moveTo>
                  <a:lnTo>
                    <a:pt x="57302" y="250863"/>
                  </a:lnTo>
                  <a:lnTo>
                    <a:pt x="57302" y="220383"/>
                  </a:lnTo>
                  <a:lnTo>
                    <a:pt x="209397" y="220383"/>
                  </a:lnTo>
                  <a:lnTo>
                    <a:pt x="209397" y="202603"/>
                  </a:lnTo>
                  <a:lnTo>
                    <a:pt x="209397" y="174663"/>
                  </a:lnTo>
                  <a:lnTo>
                    <a:pt x="209397" y="156883"/>
                  </a:lnTo>
                  <a:lnTo>
                    <a:pt x="34747" y="156883"/>
                  </a:lnTo>
                  <a:lnTo>
                    <a:pt x="34747" y="174663"/>
                  </a:lnTo>
                  <a:lnTo>
                    <a:pt x="187756" y="174663"/>
                  </a:lnTo>
                  <a:lnTo>
                    <a:pt x="187756" y="202603"/>
                  </a:lnTo>
                  <a:lnTo>
                    <a:pt x="35661" y="202603"/>
                  </a:lnTo>
                  <a:lnTo>
                    <a:pt x="35661" y="220383"/>
                  </a:lnTo>
                  <a:lnTo>
                    <a:pt x="35661" y="250863"/>
                  </a:lnTo>
                  <a:lnTo>
                    <a:pt x="35661" y="268643"/>
                  </a:lnTo>
                  <a:lnTo>
                    <a:pt x="220370" y="268643"/>
                  </a:lnTo>
                  <a:lnTo>
                    <a:pt x="220370" y="25086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32877" y="7000335"/>
              <a:ext cx="220979" cy="269240"/>
            </a:xfrm>
            <a:custGeom>
              <a:avLst/>
              <a:gdLst/>
              <a:ahLst/>
              <a:cxnLst/>
              <a:rect l="l" t="t" r="r" b="b"/>
              <a:pathLst>
                <a:path w="220979" h="269240">
                  <a:moveTo>
                    <a:pt x="187147" y="57302"/>
                  </a:moveTo>
                  <a:lnTo>
                    <a:pt x="187147" y="89001"/>
                  </a:lnTo>
                  <a:lnTo>
                    <a:pt x="121615" y="89001"/>
                  </a:lnTo>
                  <a:lnTo>
                    <a:pt x="121615" y="57302"/>
                  </a:lnTo>
                  <a:lnTo>
                    <a:pt x="187147" y="57302"/>
                  </a:lnTo>
                  <a:close/>
                </a:path>
                <a:path w="220979" h="269240">
                  <a:moveTo>
                    <a:pt x="99974" y="113080"/>
                  </a:moveTo>
                  <a:lnTo>
                    <a:pt x="21945" y="113080"/>
                  </a:lnTo>
                  <a:lnTo>
                    <a:pt x="21945" y="71018"/>
                  </a:lnTo>
                  <a:lnTo>
                    <a:pt x="99974" y="71018"/>
                  </a:lnTo>
                  <a:lnTo>
                    <a:pt x="99974" y="113080"/>
                  </a:lnTo>
                  <a:close/>
                </a:path>
                <a:path w="220979" h="269240">
                  <a:moveTo>
                    <a:pt x="121615" y="106984"/>
                  </a:moveTo>
                  <a:lnTo>
                    <a:pt x="187147" y="106984"/>
                  </a:lnTo>
                  <a:lnTo>
                    <a:pt x="187147" y="142646"/>
                  </a:lnTo>
                  <a:lnTo>
                    <a:pt x="209397" y="142646"/>
                  </a:lnTo>
                  <a:lnTo>
                    <a:pt x="209397" y="0"/>
                  </a:lnTo>
                  <a:lnTo>
                    <a:pt x="187147" y="0"/>
                  </a:lnTo>
                  <a:lnTo>
                    <a:pt x="187147" y="39623"/>
                  </a:lnTo>
                  <a:lnTo>
                    <a:pt x="121615" y="39623"/>
                  </a:lnTo>
                  <a:lnTo>
                    <a:pt x="121615" y="13106"/>
                  </a:lnTo>
                  <a:lnTo>
                    <a:pt x="99974" y="13106"/>
                  </a:lnTo>
                  <a:lnTo>
                    <a:pt x="99974" y="53339"/>
                  </a:lnTo>
                  <a:lnTo>
                    <a:pt x="21945" y="53339"/>
                  </a:lnTo>
                  <a:lnTo>
                    <a:pt x="21945" y="12801"/>
                  </a:lnTo>
                  <a:lnTo>
                    <a:pt x="0" y="12801"/>
                  </a:lnTo>
                  <a:lnTo>
                    <a:pt x="0" y="131368"/>
                  </a:lnTo>
                  <a:lnTo>
                    <a:pt x="121615" y="131368"/>
                  </a:lnTo>
                  <a:lnTo>
                    <a:pt x="121615" y="106984"/>
                  </a:lnTo>
                  <a:close/>
                </a:path>
                <a:path w="220979" h="269240">
                  <a:moveTo>
                    <a:pt x="57302" y="250850"/>
                  </a:moveTo>
                  <a:lnTo>
                    <a:pt x="57302" y="219760"/>
                  </a:lnTo>
                  <a:lnTo>
                    <a:pt x="209397" y="219760"/>
                  </a:lnTo>
                  <a:lnTo>
                    <a:pt x="209397" y="156362"/>
                  </a:lnTo>
                  <a:lnTo>
                    <a:pt x="34747" y="156362"/>
                  </a:lnTo>
                  <a:lnTo>
                    <a:pt x="34747" y="174345"/>
                  </a:lnTo>
                  <a:lnTo>
                    <a:pt x="187756" y="174345"/>
                  </a:lnTo>
                  <a:lnTo>
                    <a:pt x="187756" y="202387"/>
                  </a:lnTo>
                  <a:lnTo>
                    <a:pt x="35661" y="202387"/>
                  </a:lnTo>
                  <a:lnTo>
                    <a:pt x="35661" y="268833"/>
                  </a:lnTo>
                  <a:lnTo>
                    <a:pt x="220370" y="268833"/>
                  </a:lnTo>
                  <a:lnTo>
                    <a:pt x="220370" y="250850"/>
                  </a:lnTo>
                  <a:lnTo>
                    <a:pt x="57302" y="25085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990124" y="7021334"/>
              <a:ext cx="247650" cy="217170"/>
            </a:xfrm>
            <a:custGeom>
              <a:avLst/>
              <a:gdLst/>
              <a:ahLst/>
              <a:cxnLst/>
              <a:rect l="l" t="t" r="r" b="b"/>
              <a:pathLst>
                <a:path w="247650" h="217170">
                  <a:moveTo>
                    <a:pt x="247192" y="199390"/>
                  </a:moveTo>
                  <a:lnTo>
                    <a:pt x="134416" y="199390"/>
                  </a:lnTo>
                  <a:lnTo>
                    <a:pt x="134416" y="146050"/>
                  </a:lnTo>
                  <a:lnTo>
                    <a:pt x="222199" y="146050"/>
                  </a:lnTo>
                  <a:lnTo>
                    <a:pt x="222199" y="127000"/>
                  </a:lnTo>
                  <a:lnTo>
                    <a:pt x="53340" y="127000"/>
                  </a:lnTo>
                  <a:lnTo>
                    <a:pt x="53340" y="81280"/>
                  </a:lnTo>
                  <a:lnTo>
                    <a:pt x="215798" y="81280"/>
                  </a:lnTo>
                  <a:lnTo>
                    <a:pt x="215798" y="62230"/>
                  </a:lnTo>
                  <a:lnTo>
                    <a:pt x="215798" y="17780"/>
                  </a:lnTo>
                  <a:lnTo>
                    <a:pt x="215798" y="0"/>
                  </a:lnTo>
                  <a:lnTo>
                    <a:pt x="30784" y="0"/>
                  </a:lnTo>
                  <a:lnTo>
                    <a:pt x="30784" y="17780"/>
                  </a:lnTo>
                  <a:lnTo>
                    <a:pt x="194157" y="17780"/>
                  </a:lnTo>
                  <a:lnTo>
                    <a:pt x="194157" y="62230"/>
                  </a:lnTo>
                  <a:lnTo>
                    <a:pt x="31394" y="62230"/>
                  </a:lnTo>
                  <a:lnTo>
                    <a:pt x="31394" y="81280"/>
                  </a:lnTo>
                  <a:lnTo>
                    <a:pt x="31394" y="127000"/>
                  </a:lnTo>
                  <a:lnTo>
                    <a:pt x="31394" y="146050"/>
                  </a:lnTo>
                  <a:lnTo>
                    <a:pt x="112166" y="146050"/>
                  </a:lnTo>
                  <a:lnTo>
                    <a:pt x="112166" y="199390"/>
                  </a:lnTo>
                  <a:lnTo>
                    <a:pt x="0" y="199390"/>
                  </a:lnTo>
                  <a:lnTo>
                    <a:pt x="0" y="217170"/>
                  </a:lnTo>
                  <a:lnTo>
                    <a:pt x="247192" y="217170"/>
                  </a:lnTo>
                  <a:lnTo>
                    <a:pt x="247192" y="1993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990129" y="7021061"/>
              <a:ext cx="247650" cy="217804"/>
            </a:xfrm>
            <a:custGeom>
              <a:avLst/>
              <a:gdLst/>
              <a:ahLst/>
              <a:cxnLst/>
              <a:rect l="l" t="t" r="r" b="b"/>
              <a:pathLst>
                <a:path w="247650" h="217804">
                  <a:moveTo>
                    <a:pt x="134416" y="199034"/>
                  </a:moveTo>
                  <a:lnTo>
                    <a:pt x="134416" y="145999"/>
                  </a:lnTo>
                  <a:lnTo>
                    <a:pt x="222199" y="145999"/>
                  </a:lnTo>
                  <a:lnTo>
                    <a:pt x="222199" y="127711"/>
                  </a:lnTo>
                  <a:lnTo>
                    <a:pt x="53340" y="127711"/>
                  </a:lnTo>
                  <a:lnTo>
                    <a:pt x="53340" y="81076"/>
                  </a:lnTo>
                  <a:lnTo>
                    <a:pt x="215798" y="81076"/>
                  </a:lnTo>
                  <a:lnTo>
                    <a:pt x="215798" y="0"/>
                  </a:lnTo>
                  <a:lnTo>
                    <a:pt x="30784" y="0"/>
                  </a:lnTo>
                  <a:lnTo>
                    <a:pt x="30784" y="18592"/>
                  </a:lnTo>
                  <a:lnTo>
                    <a:pt x="194157" y="18592"/>
                  </a:lnTo>
                  <a:lnTo>
                    <a:pt x="194157" y="63093"/>
                  </a:lnTo>
                  <a:lnTo>
                    <a:pt x="31394" y="63093"/>
                  </a:lnTo>
                  <a:lnTo>
                    <a:pt x="31394" y="145999"/>
                  </a:lnTo>
                  <a:lnTo>
                    <a:pt x="112166" y="145999"/>
                  </a:lnTo>
                  <a:lnTo>
                    <a:pt x="112166" y="199034"/>
                  </a:lnTo>
                  <a:lnTo>
                    <a:pt x="0" y="199034"/>
                  </a:lnTo>
                  <a:lnTo>
                    <a:pt x="0" y="217627"/>
                  </a:lnTo>
                  <a:lnTo>
                    <a:pt x="247192" y="217627"/>
                  </a:lnTo>
                  <a:lnTo>
                    <a:pt x="247192" y="199034"/>
                  </a:lnTo>
                  <a:lnTo>
                    <a:pt x="134416" y="199034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48821" y="700033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21336" y="203301"/>
                  </a:moveTo>
                  <a:lnTo>
                    <a:pt x="0" y="203301"/>
                  </a:lnTo>
                  <a:lnTo>
                    <a:pt x="0" y="26822"/>
                  </a:lnTo>
                  <a:lnTo>
                    <a:pt x="22250" y="26822"/>
                  </a:lnTo>
                  <a:lnTo>
                    <a:pt x="22250" y="184404"/>
                  </a:lnTo>
                  <a:lnTo>
                    <a:pt x="150036" y="184404"/>
                  </a:lnTo>
                  <a:lnTo>
                    <a:pt x="150876" y="190804"/>
                  </a:lnTo>
                  <a:lnTo>
                    <a:pt x="116919" y="196743"/>
                  </a:lnTo>
                  <a:lnTo>
                    <a:pt x="84277" y="200596"/>
                  </a:lnTo>
                  <a:lnTo>
                    <a:pt x="52549" y="202677"/>
                  </a:lnTo>
                  <a:lnTo>
                    <a:pt x="21336" y="203301"/>
                  </a:lnTo>
                  <a:close/>
                </a:path>
                <a:path w="242570" h="273050">
                  <a:moveTo>
                    <a:pt x="150036" y="184404"/>
                  </a:moveTo>
                  <a:lnTo>
                    <a:pt x="22250" y="184404"/>
                  </a:lnTo>
                  <a:lnTo>
                    <a:pt x="52468" y="183784"/>
                  </a:lnTo>
                  <a:lnTo>
                    <a:pt x="83400" y="181737"/>
                  </a:lnTo>
                  <a:lnTo>
                    <a:pt x="115304" y="177974"/>
                  </a:lnTo>
                  <a:lnTo>
                    <a:pt x="148437" y="172212"/>
                  </a:lnTo>
                  <a:lnTo>
                    <a:pt x="150036" y="184404"/>
                  </a:lnTo>
                  <a:close/>
                </a:path>
                <a:path w="242570" h="273050">
                  <a:moveTo>
                    <a:pt x="197510" y="272491"/>
                  </a:moveTo>
                  <a:lnTo>
                    <a:pt x="175260" y="272491"/>
                  </a:lnTo>
                  <a:lnTo>
                    <a:pt x="175260" y="0"/>
                  </a:lnTo>
                  <a:lnTo>
                    <a:pt x="197510" y="0"/>
                  </a:lnTo>
                  <a:lnTo>
                    <a:pt x="197510" y="109728"/>
                  </a:lnTo>
                  <a:lnTo>
                    <a:pt x="242316" y="109728"/>
                  </a:lnTo>
                  <a:lnTo>
                    <a:pt x="242316" y="128625"/>
                  </a:lnTo>
                  <a:lnTo>
                    <a:pt x="197510" y="128625"/>
                  </a:lnTo>
                  <a:lnTo>
                    <a:pt x="197510" y="27249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5646" y="7023982"/>
              <a:ext cx="157226" cy="18282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524081" y="7000335"/>
              <a:ext cx="67310" cy="273050"/>
            </a:xfrm>
            <a:custGeom>
              <a:avLst/>
              <a:gdLst/>
              <a:ahLst/>
              <a:cxnLst/>
              <a:rect l="l" t="t" r="r" b="b"/>
              <a:pathLst>
                <a:path w="67310" h="273050">
                  <a:moveTo>
                    <a:pt x="67056" y="109727"/>
                  </a:moveTo>
                  <a:lnTo>
                    <a:pt x="22250" y="109727"/>
                  </a:lnTo>
                  <a:lnTo>
                    <a:pt x="22250" y="0"/>
                  </a:lnTo>
                  <a:lnTo>
                    <a:pt x="0" y="0"/>
                  </a:lnTo>
                  <a:lnTo>
                    <a:pt x="0" y="272491"/>
                  </a:lnTo>
                  <a:lnTo>
                    <a:pt x="22250" y="272491"/>
                  </a:lnTo>
                  <a:lnTo>
                    <a:pt x="22250" y="128625"/>
                  </a:lnTo>
                  <a:lnTo>
                    <a:pt x="67056" y="128625"/>
                  </a:lnTo>
                  <a:lnTo>
                    <a:pt x="67056" y="109727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08499" y="7014984"/>
              <a:ext cx="248285" cy="258445"/>
            </a:xfrm>
            <a:custGeom>
              <a:avLst/>
              <a:gdLst/>
              <a:ahLst/>
              <a:cxnLst/>
              <a:rect l="l" t="t" r="r" b="b"/>
              <a:pathLst>
                <a:path w="248285" h="258445">
                  <a:moveTo>
                    <a:pt x="218541" y="78740"/>
                  </a:moveTo>
                  <a:lnTo>
                    <a:pt x="54559" y="78740"/>
                  </a:lnTo>
                  <a:lnTo>
                    <a:pt x="54559" y="0"/>
                  </a:lnTo>
                  <a:lnTo>
                    <a:pt x="32308" y="0"/>
                  </a:lnTo>
                  <a:lnTo>
                    <a:pt x="32308" y="78740"/>
                  </a:lnTo>
                  <a:lnTo>
                    <a:pt x="32308" y="96520"/>
                  </a:lnTo>
                  <a:lnTo>
                    <a:pt x="218541" y="96520"/>
                  </a:lnTo>
                  <a:lnTo>
                    <a:pt x="218541" y="78740"/>
                  </a:lnTo>
                  <a:close/>
                </a:path>
                <a:path w="248285" h="258445">
                  <a:moveTo>
                    <a:pt x="247802" y="139585"/>
                  </a:moveTo>
                  <a:lnTo>
                    <a:pt x="0" y="139585"/>
                  </a:lnTo>
                  <a:lnTo>
                    <a:pt x="0" y="158178"/>
                  </a:lnTo>
                  <a:lnTo>
                    <a:pt x="112166" y="158178"/>
                  </a:lnTo>
                  <a:lnTo>
                    <a:pt x="112166" y="258152"/>
                  </a:lnTo>
                  <a:lnTo>
                    <a:pt x="134112" y="258152"/>
                  </a:lnTo>
                  <a:lnTo>
                    <a:pt x="134112" y="158178"/>
                  </a:lnTo>
                  <a:lnTo>
                    <a:pt x="247802" y="158178"/>
                  </a:lnTo>
                  <a:lnTo>
                    <a:pt x="247802" y="13958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08511" y="7014660"/>
              <a:ext cx="248285" cy="259079"/>
            </a:xfrm>
            <a:custGeom>
              <a:avLst/>
              <a:gdLst/>
              <a:ahLst/>
              <a:cxnLst/>
              <a:rect l="l" t="t" r="r" b="b"/>
              <a:pathLst>
                <a:path w="248285" h="259079">
                  <a:moveTo>
                    <a:pt x="218541" y="78638"/>
                  </a:moveTo>
                  <a:lnTo>
                    <a:pt x="54559" y="78638"/>
                  </a:lnTo>
                  <a:lnTo>
                    <a:pt x="54559" y="0"/>
                  </a:lnTo>
                  <a:lnTo>
                    <a:pt x="32308" y="0"/>
                  </a:lnTo>
                  <a:lnTo>
                    <a:pt x="32308" y="97231"/>
                  </a:lnTo>
                  <a:lnTo>
                    <a:pt x="218541" y="97231"/>
                  </a:lnTo>
                  <a:lnTo>
                    <a:pt x="218541" y="78638"/>
                  </a:lnTo>
                  <a:close/>
                </a:path>
                <a:path w="248285" h="259079">
                  <a:moveTo>
                    <a:pt x="247802" y="139903"/>
                  </a:moveTo>
                  <a:lnTo>
                    <a:pt x="0" y="139903"/>
                  </a:lnTo>
                  <a:lnTo>
                    <a:pt x="0" y="158496"/>
                  </a:lnTo>
                  <a:lnTo>
                    <a:pt x="112166" y="158496"/>
                  </a:lnTo>
                  <a:lnTo>
                    <a:pt x="112166" y="258470"/>
                  </a:lnTo>
                  <a:lnTo>
                    <a:pt x="134112" y="258470"/>
                  </a:lnTo>
                  <a:lnTo>
                    <a:pt x="134112" y="158496"/>
                  </a:lnTo>
                  <a:lnTo>
                    <a:pt x="247802" y="158496"/>
                  </a:lnTo>
                  <a:lnTo>
                    <a:pt x="247802" y="139903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885269" y="7000335"/>
              <a:ext cx="219075" cy="273685"/>
            </a:xfrm>
            <a:custGeom>
              <a:avLst/>
              <a:gdLst/>
              <a:ahLst/>
              <a:cxnLst/>
              <a:rect l="l" t="t" r="r" b="b"/>
              <a:pathLst>
                <a:path w="219075" h="273684">
                  <a:moveTo>
                    <a:pt x="218541" y="104851"/>
                  </a:moveTo>
                  <a:lnTo>
                    <a:pt x="196291" y="104851"/>
                  </a:lnTo>
                  <a:lnTo>
                    <a:pt x="196291" y="0"/>
                  </a:lnTo>
                  <a:lnTo>
                    <a:pt x="218541" y="0"/>
                  </a:lnTo>
                  <a:lnTo>
                    <a:pt x="218541" y="104851"/>
                  </a:lnTo>
                  <a:close/>
                </a:path>
                <a:path w="219075" h="273684">
                  <a:moveTo>
                    <a:pt x="67360" y="210921"/>
                  </a:moveTo>
                  <a:lnTo>
                    <a:pt x="40119" y="204211"/>
                  </a:lnTo>
                  <a:lnTo>
                    <a:pt x="18821" y="185127"/>
                  </a:lnTo>
                  <a:lnTo>
                    <a:pt x="4953" y="155243"/>
                  </a:lnTo>
                  <a:lnTo>
                    <a:pt x="0" y="116128"/>
                  </a:lnTo>
                  <a:lnTo>
                    <a:pt x="4953" y="77062"/>
                  </a:lnTo>
                  <a:lnTo>
                    <a:pt x="18821" y="47282"/>
                  </a:lnTo>
                  <a:lnTo>
                    <a:pt x="40119" y="28303"/>
                  </a:lnTo>
                  <a:lnTo>
                    <a:pt x="67360" y="21640"/>
                  </a:lnTo>
                  <a:lnTo>
                    <a:pt x="92925" y="27441"/>
                  </a:lnTo>
                  <a:lnTo>
                    <a:pt x="110257" y="41452"/>
                  </a:lnTo>
                  <a:lnTo>
                    <a:pt x="67360" y="41452"/>
                  </a:lnTo>
                  <a:lnTo>
                    <a:pt x="48548" y="46820"/>
                  </a:lnTo>
                  <a:lnTo>
                    <a:pt x="33909" y="61988"/>
                  </a:lnTo>
                  <a:lnTo>
                    <a:pt x="24412" y="85558"/>
                  </a:lnTo>
                  <a:lnTo>
                    <a:pt x="21031" y="116128"/>
                  </a:lnTo>
                  <a:lnTo>
                    <a:pt x="24412" y="146875"/>
                  </a:lnTo>
                  <a:lnTo>
                    <a:pt x="33909" y="170535"/>
                  </a:lnTo>
                  <a:lnTo>
                    <a:pt x="48548" y="185737"/>
                  </a:lnTo>
                  <a:lnTo>
                    <a:pt x="67360" y="191109"/>
                  </a:lnTo>
                  <a:lnTo>
                    <a:pt x="109737" y="191109"/>
                  </a:lnTo>
                  <a:lnTo>
                    <a:pt x="93483" y="204797"/>
                  </a:lnTo>
                  <a:lnTo>
                    <a:pt x="67360" y="210921"/>
                  </a:lnTo>
                  <a:close/>
                </a:path>
                <a:path w="219075" h="273684">
                  <a:moveTo>
                    <a:pt x="109737" y="191109"/>
                  </a:moveTo>
                  <a:lnTo>
                    <a:pt x="67360" y="191109"/>
                  </a:lnTo>
                  <a:lnTo>
                    <a:pt x="86044" y="185737"/>
                  </a:lnTo>
                  <a:lnTo>
                    <a:pt x="100698" y="170535"/>
                  </a:lnTo>
                  <a:lnTo>
                    <a:pt x="110266" y="146875"/>
                  </a:lnTo>
                  <a:lnTo>
                    <a:pt x="113690" y="116128"/>
                  </a:lnTo>
                  <a:lnTo>
                    <a:pt x="110266" y="85558"/>
                  </a:lnTo>
                  <a:lnTo>
                    <a:pt x="100698" y="61988"/>
                  </a:lnTo>
                  <a:lnTo>
                    <a:pt x="86044" y="46820"/>
                  </a:lnTo>
                  <a:lnTo>
                    <a:pt x="67360" y="41452"/>
                  </a:lnTo>
                  <a:lnTo>
                    <a:pt x="110257" y="41452"/>
                  </a:lnTo>
                  <a:lnTo>
                    <a:pt x="113461" y="44043"/>
                  </a:lnTo>
                  <a:lnTo>
                    <a:pt x="127711" y="70246"/>
                  </a:lnTo>
                  <a:lnTo>
                    <a:pt x="134416" y="104851"/>
                  </a:lnTo>
                  <a:lnTo>
                    <a:pt x="218541" y="104851"/>
                  </a:lnTo>
                  <a:lnTo>
                    <a:pt x="218541" y="123444"/>
                  </a:lnTo>
                  <a:lnTo>
                    <a:pt x="134416" y="123444"/>
                  </a:lnTo>
                  <a:lnTo>
                    <a:pt x="128354" y="159743"/>
                  </a:lnTo>
                  <a:lnTo>
                    <a:pt x="114261" y="187299"/>
                  </a:lnTo>
                  <a:lnTo>
                    <a:pt x="109737" y="191109"/>
                  </a:lnTo>
                  <a:close/>
                </a:path>
                <a:path w="219075" h="273684">
                  <a:moveTo>
                    <a:pt x="218541" y="273100"/>
                  </a:moveTo>
                  <a:lnTo>
                    <a:pt x="196291" y="273100"/>
                  </a:lnTo>
                  <a:lnTo>
                    <a:pt x="196291" y="123444"/>
                  </a:lnTo>
                  <a:lnTo>
                    <a:pt x="218541" y="123444"/>
                  </a:lnTo>
                  <a:lnTo>
                    <a:pt x="218541" y="2731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03125" y="7038613"/>
              <a:ext cx="99009" cy="15600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885269" y="7000335"/>
              <a:ext cx="219075" cy="273685"/>
            </a:xfrm>
            <a:custGeom>
              <a:avLst/>
              <a:gdLst/>
              <a:ahLst/>
              <a:cxnLst/>
              <a:rect l="l" t="t" r="r" b="b"/>
              <a:pathLst>
                <a:path w="219075" h="273684">
                  <a:moveTo>
                    <a:pt x="196291" y="0"/>
                  </a:moveTo>
                  <a:lnTo>
                    <a:pt x="196291" y="104851"/>
                  </a:lnTo>
                  <a:lnTo>
                    <a:pt x="134416" y="104851"/>
                  </a:lnTo>
                  <a:lnTo>
                    <a:pt x="127711" y="70246"/>
                  </a:lnTo>
                  <a:lnTo>
                    <a:pt x="113461" y="44043"/>
                  </a:lnTo>
                  <a:lnTo>
                    <a:pt x="92925" y="27441"/>
                  </a:lnTo>
                  <a:lnTo>
                    <a:pt x="67360" y="21640"/>
                  </a:lnTo>
                  <a:lnTo>
                    <a:pt x="40119" y="28303"/>
                  </a:lnTo>
                  <a:lnTo>
                    <a:pt x="18821" y="47282"/>
                  </a:lnTo>
                  <a:lnTo>
                    <a:pt x="4952" y="77062"/>
                  </a:lnTo>
                  <a:lnTo>
                    <a:pt x="0" y="116128"/>
                  </a:lnTo>
                  <a:lnTo>
                    <a:pt x="4952" y="155243"/>
                  </a:lnTo>
                  <a:lnTo>
                    <a:pt x="18821" y="185127"/>
                  </a:lnTo>
                  <a:lnTo>
                    <a:pt x="40119" y="204211"/>
                  </a:lnTo>
                  <a:lnTo>
                    <a:pt x="67360" y="210921"/>
                  </a:lnTo>
                  <a:lnTo>
                    <a:pt x="93483" y="204797"/>
                  </a:lnTo>
                  <a:lnTo>
                    <a:pt x="114261" y="187299"/>
                  </a:lnTo>
                  <a:lnTo>
                    <a:pt x="128354" y="159743"/>
                  </a:lnTo>
                  <a:lnTo>
                    <a:pt x="134416" y="123443"/>
                  </a:lnTo>
                  <a:lnTo>
                    <a:pt x="196291" y="123443"/>
                  </a:lnTo>
                  <a:lnTo>
                    <a:pt x="196291" y="273100"/>
                  </a:lnTo>
                  <a:lnTo>
                    <a:pt x="218541" y="273100"/>
                  </a:lnTo>
                  <a:lnTo>
                    <a:pt x="218541" y="0"/>
                  </a:lnTo>
                  <a:lnTo>
                    <a:pt x="196291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31874" y="7000640"/>
              <a:ext cx="227965" cy="266700"/>
            </a:xfrm>
            <a:custGeom>
              <a:avLst/>
              <a:gdLst/>
              <a:ahLst/>
              <a:cxnLst/>
              <a:rect l="l" t="t" r="r" b="b"/>
              <a:pathLst>
                <a:path w="227964" h="266700">
                  <a:moveTo>
                    <a:pt x="218846" y="199948"/>
                  </a:moveTo>
                  <a:lnTo>
                    <a:pt x="196596" y="199948"/>
                  </a:lnTo>
                  <a:lnTo>
                    <a:pt x="196596" y="0"/>
                  </a:lnTo>
                  <a:lnTo>
                    <a:pt x="218846" y="0"/>
                  </a:lnTo>
                  <a:lnTo>
                    <a:pt x="218846" y="199948"/>
                  </a:lnTo>
                  <a:close/>
                </a:path>
                <a:path w="227964" h="266700">
                  <a:moveTo>
                    <a:pt x="155752" y="41148"/>
                  </a:moveTo>
                  <a:lnTo>
                    <a:pt x="5791" y="41148"/>
                  </a:lnTo>
                  <a:lnTo>
                    <a:pt x="5791" y="22860"/>
                  </a:lnTo>
                  <a:lnTo>
                    <a:pt x="155752" y="22860"/>
                  </a:lnTo>
                  <a:lnTo>
                    <a:pt x="155752" y="41148"/>
                  </a:lnTo>
                  <a:close/>
                </a:path>
                <a:path w="227964" h="266700">
                  <a:moveTo>
                    <a:pt x="11582" y="165201"/>
                  </a:moveTo>
                  <a:lnTo>
                    <a:pt x="0" y="147828"/>
                  </a:lnTo>
                  <a:lnTo>
                    <a:pt x="27879" y="133359"/>
                  </a:lnTo>
                  <a:lnTo>
                    <a:pt x="49987" y="112547"/>
                  </a:lnTo>
                  <a:lnTo>
                    <a:pt x="64550" y="87048"/>
                  </a:lnTo>
                  <a:lnTo>
                    <a:pt x="69799" y="58521"/>
                  </a:lnTo>
                  <a:lnTo>
                    <a:pt x="69799" y="41148"/>
                  </a:lnTo>
                  <a:lnTo>
                    <a:pt x="92354" y="41148"/>
                  </a:lnTo>
                  <a:lnTo>
                    <a:pt x="92354" y="58521"/>
                  </a:lnTo>
                  <a:lnTo>
                    <a:pt x="97688" y="85591"/>
                  </a:lnTo>
                  <a:lnTo>
                    <a:pt x="104451" y="96621"/>
                  </a:lnTo>
                  <a:lnTo>
                    <a:pt x="81381" y="96621"/>
                  </a:lnTo>
                  <a:lnTo>
                    <a:pt x="70132" y="119038"/>
                  </a:lnTo>
                  <a:lnTo>
                    <a:pt x="54254" y="138341"/>
                  </a:lnTo>
                  <a:lnTo>
                    <a:pt x="34490" y="153928"/>
                  </a:lnTo>
                  <a:lnTo>
                    <a:pt x="11582" y="165201"/>
                  </a:lnTo>
                  <a:close/>
                </a:path>
                <a:path w="227964" h="266700">
                  <a:moveTo>
                    <a:pt x="150876" y="160020"/>
                  </a:moveTo>
                  <a:lnTo>
                    <a:pt x="128358" y="149599"/>
                  </a:lnTo>
                  <a:lnTo>
                    <a:pt x="108813" y="135178"/>
                  </a:lnTo>
                  <a:lnTo>
                    <a:pt x="92925" y="117328"/>
                  </a:lnTo>
                  <a:lnTo>
                    <a:pt x="81381" y="96621"/>
                  </a:lnTo>
                  <a:lnTo>
                    <a:pt x="104451" y="96621"/>
                  </a:lnTo>
                  <a:lnTo>
                    <a:pt x="112395" y="109575"/>
                  </a:lnTo>
                  <a:lnTo>
                    <a:pt x="134531" y="128987"/>
                  </a:lnTo>
                  <a:lnTo>
                    <a:pt x="162153" y="142341"/>
                  </a:lnTo>
                  <a:lnTo>
                    <a:pt x="150876" y="160020"/>
                  </a:lnTo>
                  <a:close/>
                </a:path>
                <a:path w="227964" h="266700">
                  <a:moveTo>
                    <a:pt x="227380" y="266395"/>
                  </a:moveTo>
                  <a:lnTo>
                    <a:pt x="44805" y="266395"/>
                  </a:lnTo>
                  <a:lnTo>
                    <a:pt x="44805" y="181051"/>
                  </a:lnTo>
                  <a:lnTo>
                    <a:pt x="66751" y="181051"/>
                  </a:lnTo>
                  <a:lnTo>
                    <a:pt x="66751" y="247802"/>
                  </a:lnTo>
                  <a:lnTo>
                    <a:pt x="227380" y="247802"/>
                  </a:lnTo>
                  <a:lnTo>
                    <a:pt x="227380" y="26639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28699" y="6997465"/>
              <a:ext cx="233730" cy="27274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497355" y="7000640"/>
              <a:ext cx="232410" cy="272415"/>
            </a:xfrm>
            <a:custGeom>
              <a:avLst/>
              <a:gdLst/>
              <a:ahLst/>
              <a:cxnLst/>
              <a:rect l="l" t="t" r="r" b="b"/>
              <a:pathLst>
                <a:path w="232410" h="272415">
                  <a:moveTo>
                    <a:pt x="231038" y="74980"/>
                  </a:moveTo>
                  <a:lnTo>
                    <a:pt x="209702" y="74980"/>
                  </a:lnTo>
                  <a:lnTo>
                    <a:pt x="209702" y="0"/>
                  </a:lnTo>
                  <a:lnTo>
                    <a:pt x="231038" y="0"/>
                  </a:lnTo>
                  <a:lnTo>
                    <a:pt x="231038" y="74980"/>
                  </a:lnTo>
                  <a:close/>
                </a:path>
                <a:path w="232410" h="272415">
                  <a:moveTo>
                    <a:pt x="171907" y="162763"/>
                  </a:moveTo>
                  <a:lnTo>
                    <a:pt x="150876" y="162763"/>
                  </a:lnTo>
                  <a:lnTo>
                    <a:pt x="150876" y="5181"/>
                  </a:lnTo>
                  <a:lnTo>
                    <a:pt x="171907" y="5181"/>
                  </a:lnTo>
                  <a:lnTo>
                    <a:pt x="171907" y="74980"/>
                  </a:lnTo>
                  <a:lnTo>
                    <a:pt x="231038" y="74980"/>
                  </a:lnTo>
                  <a:lnTo>
                    <a:pt x="231038" y="93573"/>
                  </a:lnTo>
                  <a:lnTo>
                    <a:pt x="171907" y="93573"/>
                  </a:lnTo>
                  <a:lnTo>
                    <a:pt x="171907" y="162763"/>
                  </a:lnTo>
                  <a:close/>
                </a:path>
                <a:path w="232410" h="272415">
                  <a:moveTo>
                    <a:pt x="231038" y="172516"/>
                  </a:moveTo>
                  <a:lnTo>
                    <a:pt x="209702" y="172516"/>
                  </a:lnTo>
                  <a:lnTo>
                    <a:pt x="209702" y="93573"/>
                  </a:lnTo>
                  <a:lnTo>
                    <a:pt x="231038" y="93573"/>
                  </a:lnTo>
                  <a:lnTo>
                    <a:pt x="231038" y="172516"/>
                  </a:lnTo>
                  <a:close/>
                </a:path>
                <a:path w="232410" h="272415">
                  <a:moveTo>
                    <a:pt x="81076" y="33223"/>
                  </a:moveTo>
                  <a:lnTo>
                    <a:pt x="59131" y="33223"/>
                  </a:lnTo>
                  <a:lnTo>
                    <a:pt x="59131" y="1828"/>
                  </a:lnTo>
                  <a:lnTo>
                    <a:pt x="81076" y="1828"/>
                  </a:lnTo>
                  <a:lnTo>
                    <a:pt x="81076" y="33223"/>
                  </a:lnTo>
                  <a:close/>
                </a:path>
                <a:path w="232410" h="272415">
                  <a:moveTo>
                    <a:pt x="139598" y="51206"/>
                  </a:moveTo>
                  <a:lnTo>
                    <a:pt x="0" y="51206"/>
                  </a:lnTo>
                  <a:lnTo>
                    <a:pt x="0" y="33223"/>
                  </a:lnTo>
                  <a:lnTo>
                    <a:pt x="139598" y="33223"/>
                  </a:lnTo>
                  <a:lnTo>
                    <a:pt x="139598" y="51206"/>
                  </a:lnTo>
                  <a:close/>
                </a:path>
                <a:path w="232410" h="272415">
                  <a:moveTo>
                    <a:pt x="69799" y="159105"/>
                  </a:moveTo>
                  <a:lnTo>
                    <a:pt x="46396" y="155809"/>
                  </a:lnTo>
                  <a:lnTo>
                    <a:pt x="28194" y="146456"/>
                  </a:lnTo>
                  <a:lnTo>
                    <a:pt x="16392" y="131845"/>
                  </a:lnTo>
                  <a:lnTo>
                    <a:pt x="12192" y="112776"/>
                  </a:lnTo>
                  <a:lnTo>
                    <a:pt x="16392" y="93530"/>
                  </a:lnTo>
                  <a:lnTo>
                    <a:pt x="28194" y="78828"/>
                  </a:lnTo>
                  <a:lnTo>
                    <a:pt x="46396" y="69442"/>
                  </a:lnTo>
                  <a:lnTo>
                    <a:pt x="69799" y="66141"/>
                  </a:lnTo>
                  <a:lnTo>
                    <a:pt x="93378" y="69442"/>
                  </a:lnTo>
                  <a:lnTo>
                    <a:pt x="111671" y="78828"/>
                  </a:lnTo>
                  <a:lnTo>
                    <a:pt x="114952" y="82905"/>
                  </a:lnTo>
                  <a:lnTo>
                    <a:pt x="69799" y="82905"/>
                  </a:lnTo>
                  <a:lnTo>
                    <a:pt x="54378" y="85043"/>
                  </a:lnTo>
                  <a:lnTo>
                    <a:pt x="42443" y="91097"/>
                  </a:lnTo>
                  <a:lnTo>
                    <a:pt x="34737" y="100522"/>
                  </a:lnTo>
                  <a:lnTo>
                    <a:pt x="32004" y="112776"/>
                  </a:lnTo>
                  <a:lnTo>
                    <a:pt x="34737" y="124853"/>
                  </a:lnTo>
                  <a:lnTo>
                    <a:pt x="42443" y="134188"/>
                  </a:lnTo>
                  <a:lnTo>
                    <a:pt x="54378" y="140208"/>
                  </a:lnTo>
                  <a:lnTo>
                    <a:pt x="69799" y="142341"/>
                  </a:lnTo>
                  <a:lnTo>
                    <a:pt x="115098" y="142341"/>
                  </a:lnTo>
                  <a:lnTo>
                    <a:pt x="111785" y="146456"/>
                  </a:lnTo>
                  <a:lnTo>
                    <a:pt x="93506" y="155809"/>
                  </a:lnTo>
                  <a:lnTo>
                    <a:pt x="69799" y="159105"/>
                  </a:lnTo>
                  <a:close/>
                </a:path>
                <a:path w="232410" h="272415">
                  <a:moveTo>
                    <a:pt x="115098" y="142341"/>
                  </a:moveTo>
                  <a:lnTo>
                    <a:pt x="69799" y="142341"/>
                  </a:lnTo>
                  <a:lnTo>
                    <a:pt x="85396" y="140208"/>
                  </a:lnTo>
                  <a:lnTo>
                    <a:pt x="97421" y="134188"/>
                  </a:lnTo>
                  <a:lnTo>
                    <a:pt x="105160" y="124853"/>
                  </a:lnTo>
                  <a:lnTo>
                    <a:pt x="107899" y="112776"/>
                  </a:lnTo>
                  <a:lnTo>
                    <a:pt x="105160" y="100522"/>
                  </a:lnTo>
                  <a:lnTo>
                    <a:pt x="97421" y="91097"/>
                  </a:lnTo>
                  <a:lnTo>
                    <a:pt x="85396" y="85043"/>
                  </a:lnTo>
                  <a:lnTo>
                    <a:pt x="69799" y="82905"/>
                  </a:lnTo>
                  <a:lnTo>
                    <a:pt x="114952" y="82905"/>
                  </a:lnTo>
                  <a:lnTo>
                    <a:pt x="123505" y="93530"/>
                  </a:lnTo>
                  <a:lnTo>
                    <a:pt x="127711" y="112776"/>
                  </a:lnTo>
                  <a:lnTo>
                    <a:pt x="123548" y="131845"/>
                  </a:lnTo>
                  <a:lnTo>
                    <a:pt x="115098" y="142341"/>
                  </a:lnTo>
                  <a:close/>
                </a:path>
                <a:path w="232410" h="272415">
                  <a:moveTo>
                    <a:pt x="142036" y="271881"/>
                  </a:moveTo>
                  <a:lnTo>
                    <a:pt x="103798" y="268747"/>
                  </a:lnTo>
                  <a:lnTo>
                    <a:pt x="75247" y="259613"/>
                  </a:lnTo>
                  <a:lnTo>
                    <a:pt x="57383" y="244878"/>
                  </a:lnTo>
                  <a:lnTo>
                    <a:pt x="51206" y="224942"/>
                  </a:lnTo>
                  <a:lnTo>
                    <a:pt x="57383" y="204782"/>
                  </a:lnTo>
                  <a:lnTo>
                    <a:pt x="75247" y="189852"/>
                  </a:lnTo>
                  <a:lnTo>
                    <a:pt x="103798" y="180579"/>
                  </a:lnTo>
                  <a:lnTo>
                    <a:pt x="142036" y="177393"/>
                  </a:lnTo>
                  <a:lnTo>
                    <a:pt x="179922" y="180579"/>
                  </a:lnTo>
                  <a:lnTo>
                    <a:pt x="208292" y="189852"/>
                  </a:lnTo>
                  <a:lnTo>
                    <a:pt x="214514" y="195072"/>
                  </a:lnTo>
                  <a:lnTo>
                    <a:pt x="142036" y="195072"/>
                  </a:lnTo>
                  <a:lnTo>
                    <a:pt x="113190" y="197081"/>
                  </a:lnTo>
                  <a:lnTo>
                    <a:pt x="91630" y="202920"/>
                  </a:lnTo>
                  <a:lnTo>
                    <a:pt x="78128" y="212302"/>
                  </a:lnTo>
                  <a:lnTo>
                    <a:pt x="73456" y="224942"/>
                  </a:lnTo>
                  <a:lnTo>
                    <a:pt x="78128" y="237405"/>
                  </a:lnTo>
                  <a:lnTo>
                    <a:pt x="91630" y="246697"/>
                  </a:lnTo>
                  <a:lnTo>
                    <a:pt x="113190" y="252502"/>
                  </a:lnTo>
                  <a:lnTo>
                    <a:pt x="142036" y="254508"/>
                  </a:lnTo>
                  <a:lnTo>
                    <a:pt x="214459" y="254508"/>
                  </a:lnTo>
                  <a:lnTo>
                    <a:pt x="208292" y="259613"/>
                  </a:lnTo>
                  <a:lnTo>
                    <a:pt x="179922" y="268747"/>
                  </a:lnTo>
                  <a:lnTo>
                    <a:pt x="142036" y="271881"/>
                  </a:lnTo>
                  <a:close/>
                </a:path>
                <a:path w="232410" h="272415">
                  <a:moveTo>
                    <a:pt x="214459" y="254508"/>
                  </a:moveTo>
                  <a:lnTo>
                    <a:pt x="142036" y="254508"/>
                  </a:lnTo>
                  <a:lnTo>
                    <a:pt x="170578" y="252502"/>
                  </a:lnTo>
                  <a:lnTo>
                    <a:pt x="192062" y="246697"/>
                  </a:lnTo>
                  <a:lnTo>
                    <a:pt x="205601" y="237405"/>
                  </a:lnTo>
                  <a:lnTo>
                    <a:pt x="210312" y="224942"/>
                  </a:lnTo>
                  <a:lnTo>
                    <a:pt x="205601" y="212302"/>
                  </a:lnTo>
                  <a:lnTo>
                    <a:pt x="192062" y="202920"/>
                  </a:lnTo>
                  <a:lnTo>
                    <a:pt x="170578" y="197081"/>
                  </a:lnTo>
                  <a:lnTo>
                    <a:pt x="142036" y="195072"/>
                  </a:lnTo>
                  <a:lnTo>
                    <a:pt x="214514" y="195072"/>
                  </a:lnTo>
                  <a:lnTo>
                    <a:pt x="226090" y="204782"/>
                  </a:lnTo>
                  <a:lnTo>
                    <a:pt x="232257" y="224942"/>
                  </a:lnTo>
                  <a:lnTo>
                    <a:pt x="226090" y="244878"/>
                  </a:lnTo>
                  <a:lnTo>
                    <a:pt x="214459" y="25450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4180" y="6997465"/>
              <a:ext cx="238607" cy="27823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768627" y="7000335"/>
              <a:ext cx="256540" cy="273050"/>
            </a:xfrm>
            <a:custGeom>
              <a:avLst/>
              <a:gdLst/>
              <a:ahLst/>
              <a:cxnLst/>
              <a:rect l="l" t="t" r="r" b="b"/>
              <a:pathLst>
                <a:path w="256539" h="273050">
                  <a:moveTo>
                    <a:pt x="81686" y="210921"/>
                  </a:moveTo>
                  <a:lnTo>
                    <a:pt x="55502" y="206392"/>
                  </a:lnTo>
                  <a:lnTo>
                    <a:pt x="34747" y="193662"/>
                  </a:lnTo>
                  <a:lnTo>
                    <a:pt x="21078" y="174016"/>
                  </a:lnTo>
                  <a:lnTo>
                    <a:pt x="16154" y="148742"/>
                  </a:lnTo>
                  <a:lnTo>
                    <a:pt x="21078" y="123596"/>
                  </a:lnTo>
                  <a:lnTo>
                    <a:pt x="34747" y="103936"/>
                  </a:lnTo>
                  <a:lnTo>
                    <a:pt x="55502" y="91135"/>
                  </a:lnTo>
                  <a:lnTo>
                    <a:pt x="81686" y="86563"/>
                  </a:lnTo>
                  <a:lnTo>
                    <a:pt x="108351" y="91135"/>
                  </a:lnTo>
                  <a:lnTo>
                    <a:pt x="129273" y="103936"/>
                  </a:lnTo>
                  <a:lnTo>
                    <a:pt x="130120" y="105156"/>
                  </a:lnTo>
                  <a:lnTo>
                    <a:pt x="81686" y="105156"/>
                  </a:lnTo>
                  <a:lnTo>
                    <a:pt x="63931" y="108408"/>
                  </a:lnTo>
                  <a:lnTo>
                    <a:pt x="49834" y="117462"/>
                  </a:lnTo>
                  <a:lnTo>
                    <a:pt x="40538" y="131259"/>
                  </a:lnTo>
                  <a:lnTo>
                    <a:pt x="37185" y="148742"/>
                  </a:lnTo>
                  <a:lnTo>
                    <a:pt x="40538" y="166225"/>
                  </a:lnTo>
                  <a:lnTo>
                    <a:pt x="49834" y="180022"/>
                  </a:lnTo>
                  <a:lnTo>
                    <a:pt x="63931" y="189076"/>
                  </a:lnTo>
                  <a:lnTo>
                    <a:pt x="81686" y="192328"/>
                  </a:lnTo>
                  <a:lnTo>
                    <a:pt x="130200" y="192328"/>
                  </a:lnTo>
                  <a:lnTo>
                    <a:pt x="129273" y="193662"/>
                  </a:lnTo>
                  <a:lnTo>
                    <a:pt x="108351" y="206392"/>
                  </a:lnTo>
                  <a:lnTo>
                    <a:pt x="81686" y="210921"/>
                  </a:lnTo>
                  <a:close/>
                </a:path>
                <a:path w="256539" h="273050">
                  <a:moveTo>
                    <a:pt x="130200" y="192328"/>
                  </a:moveTo>
                  <a:lnTo>
                    <a:pt x="81686" y="192328"/>
                  </a:lnTo>
                  <a:lnTo>
                    <a:pt x="99793" y="189076"/>
                  </a:lnTo>
                  <a:lnTo>
                    <a:pt x="114071" y="180022"/>
                  </a:lnTo>
                  <a:lnTo>
                    <a:pt x="123434" y="166225"/>
                  </a:lnTo>
                  <a:lnTo>
                    <a:pt x="126796" y="148742"/>
                  </a:lnTo>
                  <a:lnTo>
                    <a:pt x="123434" y="131259"/>
                  </a:lnTo>
                  <a:lnTo>
                    <a:pt x="114071" y="117462"/>
                  </a:lnTo>
                  <a:lnTo>
                    <a:pt x="99793" y="108408"/>
                  </a:lnTo>
                  <a:lnTo>
                    <a:pt x="81686" y="105156"/>
                  </a:lnTo>
                  <a:lnTo>
                    <a:pt x="130120" y="105156"/>
                  </a:lnTo>
                  <a:lnTo>
                    <a:pt x="142936" y="123596"/>
                  </a:lnTo>
                  <a:lnTo>
                    <a:pt x="147828" y="148742"/>
                  </a:lnTo>
                  <a:lnTo>
                    <a:pt x="142936" y="174016"/>
                  </a:lnTo>
                  <a:lnTo>
                    <a:pt x="130200" y="192328"/>
                  </a:lnTo>
                  <a:close/>
                </a:path>
                <a:path w="256539" h="273050">
                  <a:moveTo>
                    <a:pt x="92659" y="44196"/>
                  </a:moveTo>
                  <a:lnTo>
                    <a:pt x="70408" y="44196"/>
                  </a:lnTo>
                  <a:lnTo>
                    <a:pt x="70408" y="3048"/>
                  </a:lnTo>
                  <a:lnTo>
                    <a:pt x="92659" y="3048"/>
                  </a:lnTo>
                  <a:lnTo>
                    <a:pt x="92659" y="44196"/>
                  </a:lnTo>
                  <a:close/>
                </a:path>
                <a:path w="256539" h="273050">
                  <a:moveTo>
                    <a:pt x="161239" y="62484"/>
                  </a:moveTo>
                  <a:lnTo>
                    <a:pt x="0" y="62484"/>
                  </a:lnTo>
                  <a:lnTo>
                    <a:pt x="0" y="44196"/>
                  </a:lnTo>
                  <a:lnTo>
                    <a:pt x="161239" y="44196"/>
                  </a:lnTo>
                  <a:lnTo>
                    <a:pt x="161239" y="62484"/>
                  </a:lnTo>
                  <a:close/>
                </a:path>
                <a:path w="256539" h="273050">
                  <a:moveTo>
                    <a:pt x="210312" y="272796"/>
                  </a:moveTo>
                  <a:lnTo>
                    <a:pt x="188061" y="272796"/>
                  </a:lnTo>
                  <a:lnTo>
                    <a:pt x="188061" y="0"/>
                  </a:lnTo>
                  <a:lnTo>
                    <a:pt x="210312" y="0"/>
                  </a:lnTo>
                  <a:lnTo>
                    <a:pt x="210312" y="113385"/>
                  </a:lnTo>
                  <a:lnTo>
                    <a:pt x="256032" y="113385"/>
                  </a:lnTo>
                  <a:lnTo>
                    <a:pt x="256032" y="131978"/>
                  </a:lnTo>
                  <a:lnTo>
                    <a:pt x="210312" y="131978"/>
                  </a:lnTo>
                  <a:lnTo>
                    <a:pt x="210312" y="2727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65452" y="7000208"/>
              <a:ext cx="167589" cy="21422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956688" y="7000335"/>
              <a:ext cx="68580" cy="273050"/>
            </a:xfrm>
            <a:custGeom>
              <a:avLst/>
              <a:gdLst/>
              <a:ahLst/>
              <a:cxnLst/>
              <a:rect l="l" t="t" r="r" b="b"/>
              <a:pathLst>
                <a:path w="68579" h="273050">
                  <a:moveTo>
                    <a:pt x="67970" y="113385"/>
                  </a:moveTo>
                  <a:lnTo>
                    <a:pt x="22250" y="113385"/>
                  </a:lnTo>
                  <a:lnTo>
                    <a:pt x="22250" y="0"/>
                  </a:lnTo>
                  <a:lnTo>
                    <a:pt x="0" y="0"/>
                  </a:lnTo>
                  <a:lnTo>
                    <a:pt x="0" y="272795"/>
                  </a:lnTo>
                  <a:lnTo>
                    <a:pt x="22250" y="272795"/>
                  </a:lnTo>
                  <a:lnTo>
                    <a:pt x="22250" y="131978"/>
                  </a:lnTo>
                  <a:lnTo>
                    <a:pt x="67970" y="131978"/>
                  </a:lnTo>
                  <a:lnTo>
                    <a:pt x="67970" y="113385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41728" y="7000335"/>
              <a:ext cx="223520" cy="273050"/>
            </a:xfrm>
            <a:custGeom>
              <a:avLst/>
              <a:gdLst/>
              <a:ahLst/>
              <a:cxnLst/>
              <a:rect l="l" t="t" r="r" b="b"/>
              <a:pathLst>
                <a:path w="223520" h="273050">
                  <a:moveTo>
                    <a:pt x="223113" y="272796"/>
                  </a:moveTo>
                  <a:lnTo>
                    <a:pt x="200863" y="272796"/>
                  </a:lnTo>
                  <a:lnTo>
                    <a:pt x="200863" y="128930"/>
                  </a:lnTo>
                  <a:lnTo>
                    <a:pt x="135026" y="128930"/>
                  </a:lnTo>
                  <a:lnTo>
                    <a:pt x="135026" y="110337"/>
                  </a:lnTo>
                  <a:lnTo>
                    <a:pt x="200863" y="110337"/>
                  </a:lnTo>
                  <a:lnTo>
                    <a:pt x="200863" y="0"/>
                  </a:lnTo>
                  <a:lnTo>
                    <a:pt x="223113" y="0"/>
                  </a:lnTo>
                  <a:lnTo>
                    <a:pt x="223113" y="272796"/>
                  </a:lnTo>
                  <a:close/>
                </a:path>
                <a:path w="223520" h="273050">
                  <a:moveTo>
                    <a:pt x="12801" y="220065"/>
                  </a:moveTo>
                  <a:lnTo>
                    <a:pt x="0" y="202692"/>
                  </a:lnTo>
                  <a:lnTo>
                    <a:pt x="48491" y="172154"/>
                  </a:lnTo>
                  <a:lnTo>
                    <a:pt x="82981" y="135788"/>
                  </a:lnTo>
                  <a:lnTo>
                    <a:pt x="104327" y="94164"/>
                  </a:lnTo>
                  <a:lnTo>
                    <a:pt x="113385" y="47853"/>
                  </a:lnTo>
                  <a:lnTo>
                    <a:pt x="11887" y="47853"/>
                  </a:lnTo>
                  <a:lnTo>
                    <a:pt x="11887" y="29565"/>
                  </a:lnTo>
                  <a:lnTo>
                    <a:pt x="135636" y="29565"/>
                  </a:lnTo>
                  <a:lnTo>
                    <a:pt x="131463" y="74600"/>
                  </a:lnTo>
                  <a:lnTo>
                    <a:pt x="118206" y="116987"/>
                  </a:lnTo>
                  <a:lnTo>
                    <a:pt x="94751" y="155906"/>
                  </a:lnTo>
                  <a:lnTo>
                    <a:pt x="59987" y="190539"/>
                  </a:lnTo>
                  <a:lnTo>
                    <a:pt x="12801" y="22006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38553" y="7026725"/>
              <a:ext cx="141986" cy="19685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176754" y="7000335"/>
              <a:ext cx="88265" cy="273050"/>
            </a:xfrm>
            <a:custGeom>
              <a:avLst/>
              <a:gdLst/>
              <a:ahLst/>
              <a:cxnLst/>
              <a:rect l="l" t="t" r="r" b="b"/>
              <a:pathLst>
                <a:path w="88264" h="273050">
                  <a:moveTo>
                    <a:pt x="65836" y="0"/>
                  </a:moveTo>
                  <a:lnTo>
                    <a:pt x="65836" y="110337"/>
                  </a:lnTo>
                  <a:lnTo>
                    <a:pt x="0" y="110337"/>
                  </a:lnTo>
                  <a:lnTo>
                    <a:pt x="0" y="128930"/>
                  </a:lnTo>
                  <a:lnTo>
                    <a:pt x="65836" y="128930"/>
                  </a:lnTo>
                  <a:lnTo>
                    <a:pt x="65836" y="272795"/>
                  </a:lnTo>
                  <a:lnTo>
                    <a:pt x="88087" y="272795"/>
                  </a:lnTo>
                  <a:lnTo>
                    <a:pt x="88087" y="0"/>
                  </a:lnTo>
                  <a:lnTo>
                    <a:pt x="65836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323973" y="7000335"/>
              <a:ext cx="242570" cy="273050"/>
            </a:xfrm>
            <a:custGeom>
              <a:avLst/>
              <a:gdLst/>
              <a:ahLst/>
              <a:cxnLst/>
              <a:rect l="l" t="t" r="r" b="b"/>
              <a:pathLst>
                <a:path w="242570" h="273050">
                  <a:moveTo>
                    <a:pt x="21336" y="203301"/>
                  </a:moveTo>
                  <a:lnTo>
                    <a:pt x="0" y="203301"/>
                  </a:lnTo>
                  <a:lnTo>
                    <a:pt x="0" y="26822"/>
                  </a:lnTo>
                  <a:lnTo>
                    <a:pt x="22250" y="26822"/>
                  </a:lnTo>
                  <a:lnTo>
                    <a:pt x="22250" y="184404"/>
                  </a:lnTo>
                  <a:lnTo>
                    <a:pt x="150036" y="184404"/>
                  </a:lnTo>
                  <a:lnTo>
                    <a:pt x="150876" y="190804"/>
                  </a:lnTo>
                  <a:lnTo>
                    <a:pt x="116919" y="196743"/>
                  </a:lnTo>
                  <a:lnTo>
                    <a:pt x="84277" y="200596"/>
                  </a:lnTo>
                  <a:lnTo>
                    <a:pt x="52549" y="202677"/>
                  </a:lnTo>
                  <a:lnTo>
                    <a:pt x="21336" y="203301"/>
                  </a:lnTo>
                  <a:close/>
                </a:path>
                <a:path w="242570" h="273050">
                  <a:moveTo>
                    <a:pt x="150036" y="184404"/>
                  </a:moveTo>
                  <a:lnTo>
                    <a:pt x="22250" y="184404"/>
                  </a:lnTo>
                  <a:lnTo>
                    <a:pt x="52468" y="183784"/>
                  </a:lnTo>
                  <a:lnTo>
                    <a:pt x="83400" y="181737"/>
                  </a:lnTo>
                  <a:lnTo>
                    <a:pt x="115304" y="177974"/>
                  </a:lnTo>
                  <a:lnTo>
                    <a:pt x="148437" y="172212"/>
                  </a:lnTo>
                  <a:lnTo>
                    <a:pt x="150036" y="184404"/>
                  </a:lnTo>
                  <a:close/>
                </a:path>
                <a:path w="242570" h="273050">
                  <a:moveTo>
                    <a:pt x="197510" y="272491"/>
                  </a:moveTo>
                  <a:lnTo>
                    <a:pt x="175260" y="272491"/>
                  </a:lnTo>
                  <a:lnTo>
                    <a:pt x="175260" y="0"/>
                  </a:lnTo>
                  <a:lnTo>
                    <a:pt x="197510" y="0"/>
                  </a:lnTo>
                  <a:lnTo>
                    <a:pt x="197510" y="109728"/>
                  </a:lnTo>
                  <a:lnTo>
                    <a:pt x="242316" y="109728"/>
                  </a:lnTo>
                  <a:lnTo>
                    <a:pt x="242316" y="128625"/>
                  </a:lnTo>
                  <a:lnTo>
                    <a:pt x="197510" y="128625"/>
                  </a:lnTo>
                  <a:lnTo>
                    <a:pt x="197510" y="27249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0798" y="7023982"/>
              <a:ext cx="157226" cy="18282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6499232" y="7000335"/>
              <a:ext cx="67310" cy="273050"/>
            </a:xfrm>
            <a:custGeom>
              <a:avLst/>
              <a:gdLst/>
              <a:ahLst/>
              <a:cxnLst/>
              <a:rect l="l" t="t" r="r" b="b"/>
              <a:pathLst>
                <a:path w="67309" h="273050">
                  <a:moveTo>
                    <a:pt x="67055" y="109727"/>
                  </a:moveTo>
                  <a:lnTo>
                    <a:pt x="22250" y="109727"/>
                  </a:lnTo>
                  <a:lnTo>
                    <a:pt x="22250" y="0"/>
                  </a:lnTo>
                  <a:lnTo>
                    <a:pt x="0" y="0"/>
                  </a:lnTo>
                  <a:lnTo>
                    <a:pt x="0" y="272491"/>
                  </a:lnTo>
                  <a:lnTo>
                    <a:pt x="22250" y="272491"/>
                  </a:lnTo>
                  <a:lnTo>
                    <a:pt x="22250" y="128625"/>
                  </a:lnTo>
                  <a:lnTo>
                    <a:pt x="67055" y="128625"/>
                  </a:lnTo>
                  <a:lnTo>
                    <a:pt x="67055" y="109727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583718" y="7000645"/>
              <a:ext cx="381635" cy="306705"/>
            </a:xfrm>
            <a:custGeom>
              <a:avLst/>
              <a:gdLst/>
              <a:ahLst/>
              <a:cxnLst/>
              <a:rect l="l" t="t" r="r" b="b"/>
              <a:pathLst>
                <a:path w="381634" h="306704">
                  <a:moveTo>
                    <a:pt x="48463" y="245364"/>
                  </a:moveTo>
                  <a:lnTo>
                    <a:pt x="46926" y="232448"/>
                  </a:lnTo>
                  <a:lnTo>
                    <a:pt x="42481" y="222770"/>
                  </a:lnTo>
                  <a:lnTo>
                    <a:pt x="35483" y="216687"/>
                  </a:lnTo>
                  <a:lnTo>
                    <a:pt x="26212" y="214579"/>
                  </a:lnTo>
                  <a:lnTo>
                    <a:pt x="18973" y="215798"/>
                  </a:lnTo>
                  <a:lnTo>
                    <a:pt x="12839" y="219341"/>
                  </a:lnTo>
                  <a:lnTo>
                    <a:pt x="8597" y="224993"/>
                  </a:lnTo>
                  <a:lnTo>
                    <a:pt x="7010" y="232562"/>
                  </a:lnTo>
                  <a:lnTo>
                    <a:pt x="8559" y="240436"/>
                  </a:lnTo>
                  <a:lnTo>
                    <a:pt x="12687" y="246164"/>
                  </a:lnTo>
                  <a:lnTo>
                    <a:pt x="18719" y="249669"/>
                  </a:lnTo>
                  <a:lnTo>
                    <a:pt x="25908" y="250850"/>
                  </a:lnTo>
                  <a:lnTo>
                    <a:pt x="28346" y="250850"/>
                  </a:lnTo>
                  <a:lnTo>
                    <a:pt x="29565" y="250545"/>
                  </a:lnTo>
                  <a:lnTo>
                    <a:pt x="27355" y="263664"/>
                  </a:lnTo>
                  <a:lnTo>
                    <a:pt x="21412" y="275043"/>
                  </a:lnTo>
                  <a:lnTo>
                    <a:pt x="12166" y="284530"/>
                  </a:lnTo>
                  <a:lnTo>
                    <a:pt x="0" y="291998"/>
                  </a:lnTo>
                  <a:lnTo>
                    <a:pt x="6400" y="306628"/>
                  </a:lnTo>
                  <a:lnTo>
                    <a:pt x="23647" y="296240"/>
                  </a:lnTo>
                  <a:lnTo>
                    <a:pt x="36918" y="282282"/>
                  </a:lnTo>
                  <a:lnTo>
                    <a:pt x="45453" y="265176"/>
                  </a:lnTo>
                  <a:lnTo>
                    <a:pt x="48463" y="245364"/>
                  </a:lnTo>
                  <a:close/>
                </a:path>
                <a:path w="381634" h="306704">
                  <a:moveTo>
                    <a:pt x="309676" y="140208"/>
                  </a:moveTo>
                  <a:lnTo>
                    <a:pt x="261632" y="106527"/>
                  </a:lnTo>
                  <a:lnTo>
                    <a:pt x="242671" y="56692"/>
                  </a:lnTo>
                  <a:lnTo>
                    <a:pt x="242620" y="41148"/>
                  </a:lnTo>
                  <a:lnTo>
                    <a:pt x="303885" y="41148"/>
                  </a:lnTo>
                  <a:lnTo>
                    <a:pt x="303885" y="22555"/>
                  </a:lnTo>
                  <a:lnTo>
                    <a:pt x="158191" y="22555"/>
                  </a:lnTo>
                  <a:lnTo>
                    <a:pt x="158191" y="41148"/>
                  </a:lnTo>
                  <a:lnTo>
                    <a:pt x="220370" y="41148"/>
                  </a:lnTo>
                  <a:lnTo>
                    <a:pt x="220370" y="56692"/>
                  </a:lnTo>
                  <a:lnTo>
                    <a:pt x="215125" y="85318"/>
                  </a:lnTo>
                  <a:lnTo>
                    <a:pt x="200596" y="111023"/>
                  </a:lnTo>
                  <a:lnTo>
                    <a:pt x="178574" y="132041"/>
                  </a:lnTo>
                  <a:lnTo>
                    <a:pt x="150876" y="146608"/>
                  </a:lnTo>
                  <a:lnTo>
                    <a:pt x="162763" y="164287"/>
                  </a:lnTo>
                  <a:lnTo>
                    <a:pt x="185445" y="152958"/>
                  </a:lnTo>
                  <a:lnTo>
                    <a:pt x="205016" y="137236"/>
                  </a:lnTo>
                  <a:lnTo>
                    <a:pt x="220751" y="117741"/>
                  </a:lnTo>
                  <a:lnTo>
                    <a:pt x="231952" y="95097"/>
                  </a:lnTo>
                  <a:lnTo>
                    <a:pt x="243065" y="115277"/>
                  </a:lnTo>
                  <a:lnTo>
                    <a:pt x="258203" y="132854"/>
                  </a:lnTo>
                  <a:lnTo>
                    <a:pt x="276821" y="147180"/>
                  </a:lnTo>
                  <a:lnTo>
                    <a:pt x="298399" y="157581"/>
                  </a:lnTo>
                  <a:lnTo>
                    <a:pt x="309676" y="140208"/>
                  </a:lnTo>
                  <a:close/>
                </a:path>
                <a:path w="381634" h="306704">
                  <a:moveTo>
                    <a:pt x="373380" y="0"/>
                  </a:moveTo>
                  <a:lnTo>
                    <a:pt x="351129" y="0"/>
                  </a:lnTo>
                  <a:lnTo>
                    <a:pt x="351129" y="75895"/>
                  </a:lnTo>
                  <a:lnTo>
                    <a:pt x="294436" y="75895"/>
                  </a:lnTo>
                  <a:lnTo>
                    <a:pt x="294436" y="94488"/>
                  </a:lnTo>
                  <a:lnTo>
                    <a:pt x="351129" y="94488"/>
                  </a:lnTo>
                  <a:lnTo>
                    <a:pt x="351129" y="200253"/>
                  </a:lnTo>
                  <a:lnTo>
                    <a:pt x="373380" y="200253"/>
                  </a:lnTo>
                  <a:lnTo>
                    <a:pt x="373380" y="0"/>
                  </a:lnTo>
                  <a:close/>
                </a:path>
                <a:path w="381634" h="306704">
                  <a:moveTo>
                    <a:pt x="381304" y="247802"/>
                  </a:moveTo>
                  <a:lnTo>
                    <a:pt x="222504" y="247802"/>
                  </a:lnTo>
                  <a:lnTo>
                    <a:pt x="222504" y="182270"/>
                  </a:lnTo>
                  <a:lnTo>
                    <a:pt x="200253" y="182270"/>
                  </a:lnTo>
                  <a:lnTo>
                    <a:pt x="200253" y="266395"/>
                  </a:lnTo>
                  <a:lnTo>
                    <a:pt x="381304" y="266395"/>
                  </a:lnTo>
                  <a:lnTo>
                    <a:pt x="381304" y="24780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04648" y="7028681"/>
              <a:ext cx="246278" cy="20513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276833" y="6997598"/>
              <a:ext cx="3805554" cy="276225"/>
            </a:xfrm>
            <a:custGeom>
              <a:avLst/>
              <a:gdLst/>
              <a:ahLst/>
              <a:cxnLst/>
              <a:rect l="l" t="t" r="r" b="b"/>
              <a:pathLst>
                <a:path w="3805554" h="276225">
                  <a:moveTo>
                    <a:pt x="135636" y="132283"/>
                  </a:moveTo>
                  <a:lnTo>
                    <a:pt x="94145" y="101193"/>
                  </a:lnTo>
                  <a:lnTo>
                    <a:pt x="78943" y="57302"/>
                  </a:lnTo>
                  <a:lnTo>
                    <a:pt x="78943" y="19812"/>
                  </a:lnTo>
                  <a:lnTo>
                    <a:pt x="57607" y="19812"/>
                  </a:lnTo>
                  <a:lnTo>
                    <a:pt x="57607" y="57302"/>
                  </a:lnTo>
                  <a:lnTo>
                    <a:pt x="53568" y="80911"/>
                  </a:lnTo>
                  <a:lnTo>
                    <a:pt x="42062" y="104013"/>
                  </a:lnTo>
                  <a:lnTo>
                    <a:pt x="23914" y="124256"/>
                  </a:lnTo>
                  <a:lnTo>
                    <a:pt x="0" y="139293"/>
                  </a:lnTo>
                  <a:lnTo>
                    <a:pt x="12192" y="156667"/>
                  </a:lnTo>
                  <a:lnTo>
                    <a:pt x="30937" y="145542"/>
                  </a:lnTo>
                  <a:lnTo>
                    <a:pt x="46786" y="130949"/>
                  </a:lnTo>
                  <a:lnTo>
                    <a:pt x="59423" y="113677"/>
                  </a:lnTo>
                  <a:lnTo>
                    <a:pt x="68580" y="94488"/>
                  </a:lnTo>
                  <a:lnTo>
                    <a:pt x="77622" y="111721"/>
                  </a:lnTo>
                  <a:lnTo>
                    <a:pt x="89954" y="126949"/>
                  </a:lnTo>
                  <a:lnTo>
                    <a:pt x="105308" y="139661"/>
                  </a:lnTo>
                  <a:lnTo>
                    <a:pt x="123444" y="149352"/>
                  </a:lnTo>
                  <a:lnTo>
                    <a:pt x="135636" y="132283"/>
                  </a:lnTo>
                  <a:close/>
                </a:path>
                <a:path w="3805554" h="276225">
                  <a:moveTo>
                    <a:pt x="228600" y="3048"/>
                  </a:moveTo>
                  <a:lnTo>
                    <a:pt x="207264" y="3048"/>
                  </a:lnTo>
                  <a:lnTo>
                    <a:pt x="207264" y="77114"/>
                  </a:lnTo>
                  <a:lnTo>
                    <a:pt x="169773" y="77114"/>
                  </a:lnTo>
                  <a:lnTo>
                    <a:pt x="169773" y="7924"/>
                  </a:lnTo>
                  <a:lnTo>
                    <a:pt x="148742" y="7924"/>
                  </a:lnTo>
                  <a:lnTo>
                    <a:pt x="148742" y="162763"/>
                  </a:lnTo>
                  <a:lnTo>
                    <a:pt x="169773" y="162763"/>
                  </a:lnTo>
                  <a:lnTo>
                    <a:pt x="169773" y="95707"/>
                  </a:lnTo>
                  <a:lnTo>
                    <a:pt x="207264" y="95707"/>
                  </a:lnTo>
                  <a:lnTo>
                    <a:pt x="207264" y="171602"/>
                  </a:lnTo>
                  <a:lnTo>
                    <a:pt x="228600" y="171602"/>
                  </a:lnTo>
                  <a:lnTo>
                    <a:pt x="228600" y="95707"/>
                  </a:lnTo>
                  <a:lnTo>
                    <a:pt x="228600" y="77114"/>
                  </a:lnTo>
                  <a:lnTo>
                    <a:pt x="228600" y="3048"/>
                  </a:lnTo>
                  <a:close/>
                </a:path>
                <a:path w="3805554" h="276225">
                  <a:moveTo>
                    <a:pt x="229819" y="226466"/>
                  </a:moveTo>
                  <a:lnTo>
                    <a:pt x="223596" y="206159"/>
                  </a:lnTo>
                  <a:lnTo>
                    <a:pt x="211289" y="195681"/>
                  </a:lnTo>
                  <a:lnTo>
                    <a:pt x="207873" y="192773"/>
                  </a:lnTo>
                  <a:lnTo>
                    <a:pt x="207873" y="226466"/>
                  </a:lnTo>
                  <a:lnTo>
                    <a:pt x="203073" y="239560"/>
                  </a:lnTo>
                  <a:lnTo>
                    <a:pt x="189357" y="249326"/>
                  </a:lnTo>
                  <a:lnTo>
                    <a:pt x="167754" y="255447"/>
                  </a:lnTo>
                  <a:lnTo>
                    <a:pt x="139293" y="257556"/>
                  </a:lnTo>
                  <a:lnTo>
                    <a:pt x="110832" y="255447"/>
                  </a:lnTo>
                  <a:lnTo>
                    <a:pt x="89230" y="249326"/>
                  </a:lnTo>
                  <a:lnTo>
                    <a:pt x="75514" y="239560"/>
                  </a:lnTo>
                  <a:lnTo>
                    <a:pt x="70713" y="226466"/>
                  </a:lnTo>
                  <a:lnTo>
                    <a:pt x="75514" y="213423"/>
                  </a:lnTo>
                  <a:lnTo>
                    <a:pt x="89230" y="203758"/>
                  </a:lnTo>
                  <a:lnTo>
                    <a:pt x="110832" y="197751"/>
                  </a:lnTo>
                  <a:lnTo>
                    <a:pt x="139293" y="195681"/>
                  </a:lnTo>
                  <a:lnTo>
                    <a:pt x="167754" y="197751"/>
                  </a:lnTo>
                  <a:lnTo>
                    <a:pt x="189357" y="203758"/>
                  </a:lnTo>
                  <a:lnTo>
                    <a:pt x="203073" y="213423"/>
                  </a:lnTo>
                  <a:lnTo>
                    <a:pt x="207873" y="226466"/>
                  </a:lnTo>
                  <a:lnTo>
                    <a:pt x="207873" y="192773"/>
                  </a:lnTo>
                  <a:lnTo>
                    <a:pt x="205701" y="190919"/>
                  </a:lnTo>
                  <a:lnTo>
                    <a:pt x="177228" y="181330"/>
                  </a:lnTo>
                  <a:lnTo>
                    <a:pt x="139293" y="178003"/>
                  </a:lnTo>
                  <a:lnTo>
                    <a:pt x="101485" y="181330"/>
                  </a:lnTo>
                  <a:lnTo>
                    <a:pt x="72999" y="190919"/>
                  </a:lnTo>
                  <a:lnTo>
                    <a:pt x="55016" y="206159"/>
                  </a:lnTo>
                  <a:lnTo>
                    <a:pt x="48768" y="226466"/>
                  </a:lnTo>
                  <a:lnTo>
                    <a:pt x="55016" y="247027"/>
                  </a:lnTo>
                  <a:lnTo>
                    <a:pt x="72999" y="262242"/>
                  </a:lnTo>
                  <a:lnTo>
                    <a:pt x="101485" y="271691"/>
                  </a:lnTo>
                  <a:lnTo>
                    <a:pt x="139293" y="274929"/>
                  </a:lnTo>
                  <a:lnTo>
                    <a:pt x="177228" y="271691"/>
                  </a:lnTo>
                  <a:lnTo>
                    <a:pt x="205701" y="262242"/>
                  </a:lnTo>
                  <a:lnTo>
                    <a:pt x="211213" y="257556"/>
                  </a:lnTo>
                  <a:lnTo>
                    <a:pt x="223596" y="247027"/>
                  </a:lnTo>
                  <a:lnTo>
                    <a:pt x="229819" y="226466"/>
                  </a:lnTo>
                  <a:close/>
                </a:path>
                <a:path w="3805554" h="276225">
                  <a:moveTo>
                    <a:pt x="418490" y="118872"/>
                  </a:moveTo>
                  <a:lnTo>
                    <a:pt x="413385" y="79806"/>
                  </a:lnTo>
                  <a:lnTo>
                    <a:pt x="399135" y="50025"/>
                  </a:lnTo>
                  <a:lnTo>
                    <a:pt x="397154" y="48310"/>
                  </a:lnTo>
                  <a:lnTo>
                    <a:pt x="397154" y="118872"/>
                  </a:lnTo>
                  <a:lnTo>
                    <a:pt x="393623" y="149618"/>
                  </a:lnTo>
                  <a:lnTo>
                    <a:pt x="383781" y="173278"/>
                  </a:lnTo>
                  <a:lnTo>
                    <a:pt x="368731" y="188480"/>
                  </a:lnTo>
                  <a:lnTo>
                    <a:pt x="349605" y="193852"/>
                  </a:lnTo>
                  <a:lnTo>
                    <a:pt x="330466" y="188480"/>
                  </a:lnTo>
                  <a:lnTo>
                    <a:pt x="315429" y="173278"/>
                  </a:lnTo>
                  <a:lnTo>
                    <a:pt x="305587" y="149618"/>
                  </a:lnTo>
                  <a:lnTo>
                    <a:pt x="302056" y="118872"/>
                  </a:lnTo>
                  <a:lnTo>
                    <a:pt x="305587" y="88303"/>
                  </a:lnTo>
                  <a:lnTo>
                    <a:pt x="315429" y="64731"/>
                  </a:lnTo>
                  <a:lnTo>
                    <a:pt x="330466" y="49568"/>
                  </a:lnTo>
                  <a:lnTo>
                    <a:pt x="349605" y="44196"/>
                  </a:lnTo>
                  <a:lnTo>
                    <a:pt x="368731" y="49568"/>
                  </a:lnTo>
                  <a:lnTo>
                    <a:pt x="383781" y="64731"/>
                  </a:lnTo>
                  <a:lnTo>
                    <a:pt x="393623" y="88303"/>
                  </a:lnTo>
                  <a:lnTo>
                    <a:pt x="397154" y="118872"/>
                  </a:lnTo>
                  <a:lnTo>
                    <a:pt x="397154" y="48310"/>
                  </a:lnTo>
                  <a:lnTo>
                    <a:pt x="392442" y="44196"/>
                  </a:lnTo>
                  <a:lnTo>
                    <a:pt x="377342" y="31051"/>
                  </a:lnTo>
                  <a:lnTo>
                    <a:pt x="349605" y="24384"/>
                  </a:lnTo>
                  <a:lnTo>
                    <a:pt x="321868" y="31051"/>
                  </a:lnTo>
                  <a:lnTo>
                    <a:pt x="300075" y="50025"/>
                  </a:lnTo>
                  <a:lnTo>
                    <a:pt x="285826" y="79806"/>
                  </a:lnTo>
                  <a:lnTo>
                    <a:pt x="280720" y="118872"/>
                  </a:lnTo>
                  <a:lnTo>
                    <a:pt x="285826" y="157988"/>
                  </a:lnTo>
                  <a:lnTo>
                    <a:pt x="300075" y="187871"/>
                  </a:lnTo>
                  <a:lnTo>
                    <a:pt x="321868" y="206959"/>
                  </a:lnTo>
                  <a:lnTo>
                    <a:pt x="349605" y="213664"/>
                  </a:lnTo>
                  <a:lnTo>
                    <a:pt x="377342" y="206959"/>
                  </a:lnTo>
                  <a:lnTo>
                    <a:pt x="392303" y="193852"/>
                  </a:lnTo>
                  <a:lnTo>
                    <a:pt x="399135" y="187871"/>
                  </a:lnTo>
                  <a:lnTo>
                    <a:pt x="413385" y="157988"/>
                  </a:lnTo>
                  <a:lnTo>
                    <a:pt x="418490" y="118872"/>
                  </a:lnTo>
                  <a:close/>
                </a:path>
                <a:path w="3805554" h="276225">
                  <a:moveTo>
                    <a:pt x="492861" y="2743"/>
                  </a:moveTo>
                  <a:lnTo>
                    <a:pt x="470611" y="2743"/>
                  </a:lnTo>
                  <a:lnTo>
                    <a:pt x="470611" y="275844"/>
                  </a:lnTo>
                  <a:lnTo>
                    <a:pt x="492861" y="275844"/>
                  </a:lnTo>
                  <a:lnTo>
                    <a:pt x="492861" y="2743"/>
                  </a:lnTo>
                  <a:close/>
                </a:path>
                <a:path w="3805554" h="276225">
                  <a:moveTo>
                    <a:pt x="764070" y="113690"/>
                  </a:moveTo>
                  <a:lnTo>
                    <a:pt x="759409" y="93776"/>
                  </a:lnTo>
                  <a:lnTo>
                    <a:pt x="749782" y="82600"/>
                  </a:lnTo>
                  <a:lnTo>
                    <a:pt x="746239" y="78486"/>
                  </a:lnTo>
                  <a:lnTo>
                    <a:pt x="743038" y="76962"/>
                  </a:lnTo>
                  <a:lnTo>
                    <a:pt x="743038" y="113690"/>
                  </a:lnTo>
                  <a:lnTo>
                    <a:pt x="739863" y="126568"/>
                  </a:lnTo>
                  <a:lnTo>
                    <a:pt x="730923" y="136474"/>
                  </a:lnTo>
                  <a:lnTo>
                    <a:pt x="717067" y="142836"/>
                  </a:lnTo>
                  <a:lnTo>
                    <a:pt x="699147" y="145084"/>
                  </a:lnTo>
                  <a:lnTo>
                    <a:pt x="681228" y="142836"/>
                  </a:lnTo>
                  <a:lnTo>
                    <a:pt x="667372" y="136474"/>
                  </a:lnTo>
                  <a:lnTo>
                    <a:pt x="658431" y="126568"/>
                  </a:lnTo>
                  <a:lnTo>
                    <a:pt x="655256" y="113690"/>
                  </a:lnTo>
                  <a:lnTo>
                    <a:pt x="658431" y="100863"/>
                  </a:lnTo>
                  <a:lnTo>
                    <a:pt x="667372" y="91059"/>
                  </a:lnTo>
                  <a:lnTo>
                    <a:pt x="681228" y="84797"/>
                  </a:lnTo>
                  <a:lnTo>
                    <a:pt x="699147" y="82600"/>
                  </a:lnTo>
                  <a:lnTo>
                    <a:pt x="717067" y="84797"/>
                  </a:lnTo>
                  <a:lnTo>
                    <a:pt x="730923" y="91059"/>
                  </a:lnTo>
                  <a:lnTo>
                    <a:pt x="739863" y="100863"/>
                  </a:lnTo>
                  <a:lnTo>
                    <a:pt x="743038" y="113690"/>
                  </a:lnTo>
                  <a:lnTo>
                    <a:pt x="743038" y="76962"/>
                  </a:lnTo>
                  <a:lnTo>
                    <a:pt x="725754" y="68681"/>
                  </a:lnTo>
                  <a:lnTo>
                    <a:pt x="699147" y="65227"/>
                  </a:lnTo>
                  <a:lnTo>
                    <a:pt x="672541" y="68681"/>
                  </a:lnTo>
                  <a:lnTo>
                    <a:pt x="652056" y="78486"/>
                  </a:lnTo>
                  <a:lnTo>
                    <a:pt x="638886" y="93776"/>
                  </a:lnTo>
                  <a:lnTo>
                    <a:pt x="634225" y="113690"/>
                  </a:lnTo>
                  <a:lnTo>
                    <a:pt x="638886" y="133731"/>
                  </a:lnTo>
                  <a:lnTo>
                    <a:pt x="652056" y="149009"/>
                  </a:lnTo>
                  <a:lnTo>
                    <a:pt x="672541" y="158737"/>
                  </a:lnTo>
                  <a:lnTo>
                    <a:pt x="699147" y="162153"/>
                  </a:lnTo>
                  <a:lnTo>
                    <a:pt x="725754" y="158737"/>
                  </a:lnTo>
                  <a:lnTo>
                    <a:pt x="746239" y="149009"/>
                  </a:lnTo>
                  <a:lnTo>
                    <a:pt x="749630" y="145084"/>
                  </a:lnTo>
                  <a:lnTo>
                    <a:pt x="759409" y="133731"/>
                  </a:lnTo>
                  <a:lnTo>
                    <a:pt x="764070" y="113690"/>
                  </a:lnTo>
                  <a:close/>
                </a:path>
                <a:path w="3805554" h="276225">
                  <a:moveTo>
                    <a:pt x="779919" y="32308"/>
                  </a:moveTo>
                  <a:lnTo>
                    <a:pt x="710425" y="32308"/>
                  </a:lnTo>
                  <a:lnTo>
                    <a:pt x="710425" y="0"/>
                  </a:lnTo>
                  <a:lnTo>
                    <a:pt x="688174" y="0"/>
                  </a:lnTo>
                  <a:lnTo>
                    <a:pt x="688174" y="32308"/>
                  </a:lnTo>
                  <a:lnTo>
                    <a:pt x="618985" y="32308"/>
                  </a:lnTo>
                  <a:lnTo>
                    <a:pt x="618985" y="50596"/>
                  </a:lnTo>
                  <a:lnTo>
                    <a:pt x="779919" y="50596"/>
                  </a:lnTo>
                  <a:lnTo>
                    <a:pt x="779919" y="32308"/>
                  </a:lnTo>
                  <a:close/>
                </a:path>
                <a:path w="3805554" h="276225">
                  <a:moveTo>
                    <a:pt x="828687" y="182880"/>
                  </a:moveTo>
                  <a:lnTo>
                    <a:pt x="806742" y="182880"/>
                  </a:lnTo>
                  <a:lnTo>
                    <a:pt x="806742" y="201168"/>
                  </a:lnTo>
                  <a:lnTo>
                    <a:pt x="806742" y="253288"/>
                  </a:lnTo>
                  <a:lnTo>
                    <a:pt x="680250" y="253288"/>
                  </a:lnTo>
                  <a:lnTo>
                    <a:pt x="680250" y="201168"/>
                  </a:lnTo>
                  <a:lnTo>
                    <a:pt x="806742" y="201168"/>
                  </a:lnTo>
                  <a:lnTo>
                    <a:pt x="806742" y="182880"/>
                  </a:lnTo>
                  <a:lnTo>
                    <a:pt x="658609" y="182880"/>
                  </a:lnTo>
                  <a:lnTo>
                    <a:pt x="658609" y="271576"/>
                  </a:lnTo>
                  <a:lnTo>
                    <a:pt x="828687" y="271576"/>
                  </a:lnTo>
                  <a:lnTo>
                    <a:pt x="828687" y="253288"/>
                  </a:lnTo>
                  <a:lnTo>
                    <a:pt x="828687" y="201168"/>
                  </a:lnTo>
                  <a:lnTo>
                    <a:pt x="828687" y="182880"/>
                  </a:lnTo>
                  <a:close/>
                </a:path>
                <a:path w="3805554" h="276225">
                  <a:moveTo>
                    <a:pt x="869530" y="76200"/>
                  </a:moveTo>
                  <a:lnTo>
                    <a:pt x="828687" y="76200"/>
                  </a:lnTo>
                  <a:lnTo>
                    <a:pt x="828687" y="3048"/>
                  </a:lnTo>
                  <a:lnTo>
                    <a:pt x="806437" y="3048"/>
                  </a:lnTo>
                  <a:lnTo>
                    <a:pt x="806437" y="167030"/>
                  </a:lnTo>
                  <a:lnTo>
                    <a:pt x="828687" y="167030"/>
                  </a:lnTo>
                  <a:lnTo>
                    <a:pt x="828687" y="94792"/>
                  </a:lnTo>
                  <a:lnTo>
                    <a:pt x="869530" y="94792"/>
                  </a:lnTo>
                  <a:lnTo>
                    <a:pt x="869530" y="76200"/>
                  </a:lnTo>
                  <a:close/>
                </a:path>
                <a:path w="3805554" h="276225">
                  <a:moveTo>
                    <a:pt x="955789" y="35661"/>
                  </a:moveTo>
                  <a:lnTo>
                    <a:pt x="895743" y="35661"/>
                  </a:lnTo>
                  <a:lnTo>
                    <a:pt x="895743" y="54254"/>
                  </a:lnTo>
                  <a:lnTo>
                    <a:pt x="936891" y="54254"/>
                  </a:lnTo>
                  <a:lnTo>
                    <a:pt x="933767" y="91808"/>
                  </a:lnTo>
                  <a:lnTo>
                    <a:pt x="926033" y="129235"/>
                  </a:lnTo>
                  <a:lnTo>
                    <a:pt x="912075" y="165531"/>
                  </a:lnTo>
                  <a:lnTo>
                    <a:pt x="890257" y="199644"/>
                  </a:lnTo>
                  <a:lnTo>
                    <a:pt x="907935" y="209702"/>
                  </a:lnTo>
                  <a:lnTo>
                    <a:pt x="932256" y="168236"/>
                  </a:lnTo>
                  <a:lnTo>
                    <a:pt x="946835" y="124167"/>
                  </a:lnTo>
                  <a:lnTo>
                    <a:pt x="953935" y="79362"/>
                  </a:lnTo>
                  <a:lnTo>
                    <a:pt x="955789" y="35661"/>
                  </a:lnTo>
                  <a:close/>
                </a:path>
                <a:path w="3805554" h="276225">
                  <a:moveTo>
                    <a:pt x="1070698" y="10058"/>
                  </a:moveTo>
                  <a:lnTo>
                    <a:pt x="1049667" y="10058"/>
                  </a:lnTo>
                  <a:lnTo>
                    <a:pt x="1049667" y="110947"/>
                  </a:lnTo>
                  <a:lnTo>
                    <a:pt x="1011872" y="110947"/>
                  </a:lnTo>
                  <a:lnTo>
                    <a:pt x="1013904" y="90995"/>
                  </a:lnTo>
                  <a:lnTo>
                    <a:pt x="1015111" y="71589"/>
                  </a:lnTo>
                  <a:lnTo>
                    <a:pt x="1015695" y="53035"/>
                  </a:lnTo>
                  <a:lnTo>
                    <a:pt x="1015834" y="35661"/>
                  </a:lnTo>
                  <a:lnTo>
                    <a:pt x="964933" y="35661"/>
                  </a:lnTo>
                  <a:lnTo>
                    <a:pt x="964933" y="54254"/>
                  </a:lnTo>
                  <a:lnTo>
                    <a:pt x="996937" y="54254"/>
                  </a:lnTo>
                  <a:lnTo>
                    <a:pt x="994625" y="94310"/>
                  </a:lnTo>
                  <a:lnTo>
                    <a:pt x="987831" y="136740"/>
                  </a:lnTo>
                  <a:lnTo>
                    <a:pt x="974013" y="178765"/>
                  </a:lnTo>
                  <a:lnTo>
                    <a:pt x="950607" y="217627"/>
                  </a:lnTo>
                  <a:lnTo>
                    <a:pt x="968286" y="228295"/>
                  </a:lnTo>
                  <a:lnTo>
                    <a:pt x="983284" y="205016"/>
                  </a:lnTo>
                  <a:lnTo>
                    <a:pt x="994727" y="180403"/>
                  </a:lnTo>
                  <a:lnTo>
                    <a:pt x="1003096" y="155041"/>
                  </a:lnTo>
                  <a:lnTo>
                    <a:pt x="1008824" y="129540"/>
                  </a:lnTo>
                  <a:lnTo>
                    <a:pt x="1049667" y="129540"/>
                  </a:lnTo>
                  <a:lnTo>
                    <a:pt x="1049667" y="261518"/>
                  </a:lnTo>
                  <a:lnTo>
                    <a:pt x="1070698" y="261518"/>
                  </a:lnTo>
                  <a:lnTo>
                    <a:pt x="1070698" y="129540"/>
                  </a:lnTo>
                  <a:lnTo>
                    <a:pt x="1070698" y="110947"/>
                  </a:lnTo>
                  <a:lnTo>
                    <a:pt x="1070698" y="10058"/>
                  </a:lnTo>
                  <a:close/>
                </a:path>
                <a:path w="3805554" h="276225">
                  <a:moveTo>
                    <a:pt x="1120990" y="2743"/>
                  </a:moveTo>
                  <a:lnTo>
                    <a:pt x="1099654" y="2743"/>
                  </a:lnTo>
                  <a:lnTo>
                    <a:pt x="1099654" y="275539"/>
                  </a:lnTo>
                  <a:lnTo>
                    <a:pt x="1120990" y="275539"/>
                  </a:lnTo>
                  <a:lnTo>
                    <a:pt x="1120990" y="2743"/>
                  </a:lnTo>
                  <a:close/>
                </a:path>
                <a:path w="3805554" h="276225">
                  <a:moveTo>
                    <a:pt x="1395323" y="135636"/>
                  </a:moveTo>
                  <a:lnTo>
                    <a:pt x="1368209" y="123469"/>
                  </a:lnTo>
                  <a:lnTo>
                    <a:pt x="1346898" y="105765"/>
                  </a:lnTo>
                  <a:lnTo>
                    <a:pt x="1340281" y="95402"/>
                  </a:lnTo>
                  <a:lnTo>
                    <a:pt x="1332953" y="83947"/>
                  </a:lnTo>
                  <a:lnTo>
                    <a:pt x="1327962" y="59436"/>
                  </a:lnTo>
                  <a:lnTo>
                    <a:pt x="1327962" y="53949"/>
                  </a:lnTo>
                  <a:lnTo>
                    <a:pt x="1389532" y="53949"/>
                  </a:lnTo>
                  <a:lnTo>
                    <a:pt x="1389532" y="35661"/>
                  </a:lnTo>
                  <a:lnTo>
                    <a:pt x="1328267" y="35661"/>
                  </a:lnTo>
                  <a:lnTo>
                    <a:pt x="1328267" y="1524"/>
                  </a:lnTo>
                  <a:lnTo>
                    <a:pt x="1306017" y="1524"/>
                  </a:lnTo>
                  <a:lnTo>
                    <a:pt x="1306017" y="35661"/>
                  </a:lnTo>
                  <a:lnTo>
                    <a:pt x="1244142" y="35661"/>
                  </a:lnTo>
                  <a:lnTo>
                    <a:pt x="1244142" y="53949"/>
                  </a:lnTo>
                  <a:lnTo>
                    <a:pt x="1306017" y="53949"/>
                  </a:lnTo>
                  <a:lnTo>
                    <a:pt x="1306017" y="59436"/>
                  </a:lnTo>
                  <a:lnTo>
                    <a:pt x="1300822" y="85953"/>
                  </a:lnTo>
                  <a:lnTo>
                    <a:pt x="1286395" y="109270"/>
                  </a:lnTo>
                  <a:lnTo>
                    <a:pt x="1264488" y="128016"/>
                  </a:lnTo>
                  <a:lnTo>
                    <a:pt x="1236827" y="140817"/>
                  </a:lnTo>
                  <a:lnTo>
                    <a:pt x="1248105" y="158191"/>
                  </a:lnTo>
                  <a:lnTo>
                    <a:pt x="1270914" y="148043"/>
                  </a:lnTo>
                  <a:lnTo>
                    <a:pt x="1290472" y="133883"/>
                  </a:lnTo>
                  <a:lnTo>
                    <a:pt x="1306144" y="116192"/>
                  </a:lnTo>
                  <a:lnTo>
                    <a:pt x="1317294" y="95402"/>
                  </a:lnTo>
                  <a:lnTo>
                    <a:pt x="1328458" y="114300"/>
                  </a:lnTo>
                  <a:lnTo>
                    <a:pt x="1343774" y="130492"/>
                  </a:lnTo>
                  <a:lnTo>
                    <a:pt x="1362684" y="143535"/>
                  </a:lnTo>
                  <a:lnTo>
                    <a:pt x="1384655" y="153009"/>
                  </a:lnTo>
                  <a:lnTo>
                    <a:pt x="1395323" y="135636"/>
                  </a:lnTo>
                  <a:close/>
                </a:path>
                <a:path w="3805554" h="276225">
                  <a:moveTo>
                    <a:pt x="1447444" y="177393"/>
                  </a:moveTo>
                  <a:lnTo>
                    <a:pt x="1425498" y="177393"/>
                  </a:lnTo>
                  <a:lnTo>
                    <a:pt x="1425498" y="195681"/>
                  </a:lnTo>
                  <a:lnTo>
                    <a:pt x="1425498" y="253288"/>
                  </a:lnTo>
                  <a:lnTo>
                    <a:pt x="1299006" y="253288"/>
                  </a:lnTo>
                  <a:lnTo>
                    <a:pt x="1299006" y="195681"/>
                  </a:lnTo>
                  <a:lnTo>
                    <a:pt x="1425498" y="195681"/>
                  </a:lnTo>
                  <a:lnTo>
                    <a:pt x="1425498" y="177393"/>
                  </a:lnTo>
                  <a:lnTo>
                    <a:pt x="1277366" y="177393"/>
                  </a:lnTo>
                  <a:lnTo>
                    <a:pt x="1277366" y="271576"/>
                  </a:lnTo>
                  <a:lnTo>
                    <a:pt x="1447444" y="271576"/>
                  </a:lnTo>
                  <a:lnTo>
                    <a:pt x="1447444" y="253288"/>
                  </a:lnTo>
                  <a:lnTo>
                    <a:pt x="1447444" y="195681"/>
                  </a:lnTo>
                  <a:lnTo>
                    <a:pt x="1447444" y="177393"/>
                  </a:lnTo>
                  <a:close/>
                </a:path>
                <a:path w="3805554" h="276225">
                  <a:moveTo>
                    <a:pt x="1488287" y="72847"/>
                  </a:moveTo>
                  <a:lnTo>
                    <a:pt x="1447444" y="72847"/>
                  </a:lnTo>
                  <a:lnTo>
                    <a:pt x="1447444" y="2743"/>
                  </a:lnTo>
                  <a:lnTo>
                    <a:pt x="1425194" y="2743"/>
                  </a:lnTo>
                  <a:lnTo>
                    <a:pt x="1425194" y="164592"/>
                  </a:lnTo>
                  <a:lnTo>
                    <a:pt x="1447444" y="164592"/>
                  </a:lnTo>
                  <a:lnTo>
                    <a:pt x="1447444" y="91440"/>
                  </a:lnTo>
                  <a:lnTo>
                    <a:pt x="1488287" y="91440"/>
                  </a:lnTo>
                  <a:lnTo>
                    <a:pt x="1488287" y="72847"/>
                  </a:lnTo>
                  <a:close/>
                </a:path>
                <a:path w="3805554" h="276225">
                  <a:moveTo>
                    <a:pt x="1731518" y="2743"/>
                  </a:moveTo>
                  <a:lnTo>
                    <a:pt x="1709267" y="2743"/>
                  </a:lnTo>
                  <a:lnTo>
                    <a:pt x="1709267" y="64617"/>
                  </a:lnTo>
                  <a:lnTo>
                    <a:pt x="1709267" y="83210"/>
                  </a:lnTo>
                  <a:lnTo>
                    <a:pt x="1709267" y="150876"/>
                  </a:lnTo>
                  <a:lnTo>
                    <a:pt x="1644345" y="150876"/>
                  </a:lnTo>
                  <a:lnTo>
                    <a:pt x="1645767" y="143256"/>
                  </a:lnTo>
                  <a:lnTo>
                    <a:pt x="1646821" y="135445"/>
                  </a:lnTo>
                  <a:lnTo>
                    <a:pt x="1647469" y="127342"/>
                  </a:lnTo>
                  <a:lnTo>
                    <a:pt x="1647698" y="118872"/>
                  </a:lnTo>
                  <a:lnTo>
                    <a:pt x="1647418" y="109270"/>
                  </a:lnTo>
                  <a:lnTo>
                    <a:pt x="1646631" y="100126"/>
                  </a:lnTo>
                  <a:lnTo>
                    <a:pt x="1645386" y="91440"/>
                  </a:lnTo>
                  <a:lnTo>
                    <a:pt x="1643735" y="83210"/>
                  </a:lnTo>
                  <a:lnTo>
                    <a:pt x="1709267" y="83210"/>
                  </a:lnTo>
                  <a:lnTo>
                    <a:pt x="1709267" y="64617"/>
                  </a:lnTo>
                  <a:lnTo>
                    <a:pt x="1637334" y="64617"/>
                  </a:lnTo>
                  <a:lnTo>
                    <a:pt x="1627098" y="47663"/>
                  </a:lnTo>
                  <a:lnTo>
                    <a:pt x="1626666" y="47256"/>
                  </a:lnTo>
                  <a:lnTo>
                    <a:pt x="1626666" y="118872"/>
                  </a:lnTo>
                  <a:lnTo>
                    <a:pt x="1623237" y="149618"/>
                  </a:lnTo>
                  <a:lnTo>
                    <a:pt x="1613674" y="173278"/>
                  </a:lnTo>
                  <a:lnTo>
                    <a:pt x="1599018" y="188480"/>
                  </a:lnTo>
                  <a:lnTo>
                    <a:pt x="1580337" y="193852"/>
                  </a:lnTo>
                  <a:lnTo>
                    <a:pt x="1561477" y="188480"/>
                  </a:lnTo>
                  <a:lnTo>
                    <a:pt x="1546733" y="173278"/>
                  </a:lnTo>
                  <a:lnTo>
                    <a:pt x="1537131" y="149618"/>
                  </a:lnTo>
                  <a:lnTo>
                    <a:pt x="1533702" y="118872"/>
                  </a:lnTo>
                  <a:lnTo>
                    <a:pt x="1537131" y="88303"/>
                  </a:lnTo>
                  <a:lnTo>
                    <a:pt x="1546733" y="64731"/>
                  </a:lnTo>
                  <a:lnTo>
                    <a:pt x="1561477" y="49568"/>
                  </a:lnTo>
                  <a:lnTo>
                    <a:pt x="1580337" y="44196"/>
                  </a:lnTo>
                  <a:lnTo>
                    <a:pt x="1599018" y="49568"/>
                  </a:lnTo>
                  <a:lnTo>
                    <a:pt x="1613674" y="64731"/>
                  </a:lnTo>
                  <a:lnTo>
                    <a:pt x="1623237" y="88303"/>
                  </a:lnTo>
                  <a:lnTo>
                    <a:pt x="1626666" y="118872"/>
                  </a:lnTo>
                  <a:lnTo>
                    <a:pt x="1626666" y="47256"/>
                  </a:lnTo>
                  <a:lnTo>
                    <a:pt x="1623504" y="44196"/>
                  </a:lnTo>
                  <a:lnTo>
                    <a:pt x="1613979" y="35013"/>
                  </a:lnTo>
                  <a:lnTo>
                    <a:pt x="1598282" y="27114"/>
                  </a:lnTo>
                  <a:lnTo>
                    <a:pt x="1580337" y="24384"/>
                  </a:lnTo>
                  <a:lnTo>
                    <a:pt x="1553095" y="31051"/>
                  </a:lnTo>
                  <a:lnTo>
                    <a:pt x="1531797" y="50025"/>
                  </a:lnTo>
                  <a:lnTo>
                    <a:pt x="1517929" y="79806"/>
                  </a:lnTo>
                  <a:lnTo>
                    <a:pt x="1512976" y="118872"/>
                  </a:lnTo>
                  <a:lnTo>
                    <a:pt x="1517929" y="157988"/>
                  </a:lnTo>
                  <a:lnTo>
                    <a:pt x="1531797" y="187871"/>
                  </a:lnTo>
                  <a:lnTo>
                    <a:pt x="1553095" y="206959"/>
                  </a:lnTo>
                  <a:lnTo>
                    <a:pt x="1580337" y="213664"/>
                  </a:lnTo>
                  <a:lnTo>
                    <a:pt x="1599082" y="210654"/>
                  </a:lnTo>
                  <a:lnTo>
                    <a:pt x="1615313" y="201968"/>
                  </a:lnTo>
                  <a:lnTo>
                    <a:pt x="1623123" y="193852"/>
                  </a:lnTo>
                  <a:lnTo>
                    <a:pt x="1628686" y="188074"/>
                  </a:lnTo>
                  <a:lnTo>
                    <a:pt x="1638858" y="169468"/>
                  </a:lnTo>
                  <a:lnTo>
                    <a:pt x="1709267" y="169468"/>
                  </a:lnTo>
                  <a:lnTo>
                    <a:pt x="1709267" y="275844"/>
                  </a:lnTo>
                  <a:lnTo>
                    <a:pt x="1731518" y="275844"/>
                  </a:lnTo>
                  <a:lnTo>
                    <a:pt x="1731518" y="169468"/>
                  </a:lnTo>
                  <a:lnTo>
                    <a:pt x="1731518" y="150876"/>
                  </a:lnTo>
                  <a:lnTo>
                    <a:pt x="1731518" y="83210"/>
                  </a:lnTo>
                  <a:lnTo>
                    <a:pt x="1731518" y="64617"/>
                  </a:lnTo>
                  <a:lnTo>
                    <a:pt x="1731518" y="2743"/>
                  </a:lnTo>
                  <a:close/>
                </a:path>
                <a:path w="3805554" h="276225">
                  <a:moveTo>
                    <a:pt x="1925370" y="151485"/>
                  </a:moveTo>
                  <a:lnTo>
                    <a:pt x="1920481" y="126339"/>
                  </a:lnTo>
                  <a:lnTo>
                    <a:pt x="1907667" y="107899"/>
                  </a:lnTo>
                  <a:lnTo>
                    <a:pt x="1906816" y="106680"/>
                  </a:lnTo>
                  <a:lnTo>
                    <a:pt x="1904339" y="105168"/>
                  </a:lnTo>
                  <a:lnTo>
                    <a:pt x="1904339" y="151485"/>
                  </a:lnTo>
                  <a:lnTo>
                    <a:pt x="1900974" y="168973"/>
                  </a:lnTo>
                  <a:lnTo>
                    <a:pt x="1891614" y="182765"/>
                  </a:lnTo>
                  <a:lnTo>
                    <a:pt x="1877339" y="191820"/>
                  </a:lnTo>
                  <a:lnTo>
                    <a:pt x="1859229" y="195072"/>
                  </a:lnTo>
                  <a:lnTo>
                    <a:pt x="1841474" y="191820"/>
                  </a:lnTo>
                  <a:lnTo>
                    <a:pt x="1827377" y="182765"/>
                  </a:lnTo>
                  <a:lnTo>
                    <a:pt x="1818081" y="168973"/>
                  </a:lnTo>
                  <a:lnTo>
                    <a:pt x="1814728" y="151485"/>
                  </a:lnTo>
                  <a:lnTo>
                    <a:pt x="1818081" y="133997"/>
                  </a:lnTo>
                  <a:lnTo>
                    <a:pt x="1827377" y="120205"/>
                  </a:lnTo>
                  <a:lnTo>
                    <a:pt x="1841474" y="111150"/>
                  </a:lnTo>
                  <a:lnTo>
                    <a:pt x="1859229" y="107899"/>
                  </a:lnTo>
                  <a:lnTo>
                    <a:pt x="1877339" y="111150"/>
                  </a:lnTo>
                  <a:lnTo>
                    <a:pt x="1891614" y="120205"/>
                  </a:lnTo>
                  <a:lnTo>
                    <a:pt x="1900974" y="133997"/>
                  </a:lnTo>
                  <a:lnTo>
                    <a:pt x="1904339" y="151485"/>
                  </a:lnTo>
                  <a:lnTo>
                    <a:pt x="1904339" y="105168"/>
                  </a:lnTo>
                  <a:lnTo>
                    <a:pt x="1885899" y="93878"/>
                  </a:lnTo>
                  <a:lnTo>
                    <a:pt x="1859229" y="89306"/>
                  </a:lnTo>
                  <a:lnTo>
                    <a:pt x="1833041" y="93878"/>
                  </a:lnTo>
                  <a:lnTo>
                    <a:pt x="1812290" y="106680"/>
                  </a:lnTo>
                  <a:lnTo>
                    <a:pt x="1798624" y="126339"/>
                  </a:lnTo>
                  <a:lnTo>
                    <a:pt x="1793697" y="151485"/>
                  </a:lnTo>
                  <a:lnTo>
                    <a:pt x="1798624" y="176758"/>
                  </a:lnTo>
                  <a:lnTo>
                    <a:pt x="1812290" y="196405"/>
                  </a:lnTo>
                  <a:lnTo>
                    <a:pt x="1833041" y="209130"/>
                  </a:lnTo>
                  <a:lnTo>
                    <a:pt x="1859229" y="213664"/>
                  </a:lnTo>
                  <a:lnTo>
                    <a:pt x="1885899" y="209130"/>
                  </a:lnTo>
                  <a:lnTo>
                    <a:pt x="1906816" y="196405"/>
                  </a:lnTo>
                  <a:lnTo>
                    <a:pt x="1907743" y="195072"/>
                  </a:lnTo>
                  <a:lnTo>
                    <a:pt x="1920481" y="176758"/>
                  </a:lnTo>
                  <a:lnTo>
                    <a:pt x="1925370" y="151485"/>
                  </a:lnTo>
                  <a:close/>
                </a:path>
                <a:path w="3805554" h="276225">
                  <a:moveTo>
                    <a:pt x="1938782" y="46939"/>
                  </a:moveTo>
                  <a:lnTo>
                    <a:pt x="1870202" y="46939"/>
                  </a:lnTo>
                  <a:lnTo>
                    <a:pt x="1870202" y="5791"/>
                  </a:lnTo>
                  <a:lnTo>
                    <a:pt x="1847951" y="5791"/>
                  </a:lnTo>
                  <a:lnTo>
                    <a:pt x="1847951" y="46939"/>
                  </a:lnTo>
                  <a:lnTo>
                    <a:pt x="1777542" y="46939"/>
                  </a:lnTo>
                  <a:lnTo>
                    <a:pt x="1777542" y="65227"/>
                  </a:lnTo>
                  <a:lnTo>
                    <a:pt x="1938782" y="65227"/>
                  </a:lnTo>
                  <a:lnTo>
                    <a:pt x="1938782" y="46939"/>
                  </a:lnTo>
                  <a:close/>
                </a:path>
                <a:path w="3805554" h="276225">
                  <a:moveTo>
                    <a:pt x="2033574" y="116128"/>
                  </a:moveTo>
                  <a:lnTo>
                    <a:pt x="1987854" y="116128"/>
                  </a:lnTo>
                  <a:lnTo>
                    <a:pt x="1987854" y="2743"/>
                  </a:lnTo>
                  <a:lnTo>
                    <a:pt x="1965604" y="2743"/>
                  </a:lnTo>
                  <a:lnTo>
                    <a:pt x="1965604" y="275539"/>
                  </a:lnTo>
                  <a:lnTo>
                    <a:pt x="1987854" y="275539"/>
                  </a:lnTo>
                  <a:lnTo>
                    <a:pt x="1987854" y="134721"/>
                  </a:lnTo>
                  <a:lnTo>
                    <a:pt x="2033574" y="134721"/>
                  </a:lnTo>
                  <a:lnTo>
                    <a:pt x="2033574" y="116128"/>
                  </a:lnTo>
                  <a:close/>
                </a:path>
                <a:path w="3805554" h="276225">
                  <a:moveTo>
                    <a:pt x="2268575" y="85966"/>
                  </a:moveTo>
                  <a:lnTo>
                    <a:pt x="2106117" y="85966"/>
                  </a:lnTo>
                  <a:lnTo>
                    <a:pt x="2106117" y="12306"/>
                  </a:lnTo>
                  <a:lnTo>
                    <a:pt x="2083866" y="12306"/>
                  </a:lnTo>
                  <a:lnTo>
                    <a:pt x="2083866" y="85966"/>
                  </a:lnTo>
                  <a:lnTo>
                    <a:pt x="2083866" y="105016"/>
                  </a:lnTo>
                  <a:lnTo>
                    <a:pt x="2268575" y="105016"/>
                  </a:lnTo>
                  <a:lnTo>
                    <a:pt x="2268575" y="85966"/>
                  </a:lnTo>
                  <a:close/>
                </a:path>
                <a:path w="3805554" h="276225">
                  <a:moveTo>
                    <a:pt x="2270404" y="249796"/>
                  </a:moveTo>
                  <a:lnTo>
                    <a:pt x="2104593" y="249796"/>
                  </a:lnTo>
                  <a:lnTo>
                    <a:pt x="2104593" y="188836"/>
                  </a:lnTo>
                  <a:lnTo>
                    <a:pt x="2082342" y="188836"/>
                  </a:lnTo>
                  <a:lnTo>
                    <a:pt x="2082342" y="249796"/>
                  </a:lnTo>
                  <a:lnTo>
                    <a:pt x="2082342" y="268846"/>
                  </a:lnTo>
                  <a:lnTo>
                    <a:pt x="2270404" y="268846"/>
                  </a:lnTo>
                  <a:lnTo>
                    <a:pt x="2270404" y="249796"/>
                  </a:lnTo>
                  <a:close/>
                </a:path>
                <a:path w="3805554" h="276225">
                  <a:moveTo>
                    <a:pt x="2297226" y="142341"/>
                  </a:moveTo>
                  <a:lnTo>
                    <a:pt x="2050034" y="142341"/>
                  </a:lnTo>
                  <a:lnTo>
                    <a:pt x="2050034" y="160934"/>
                  </a:lnTo>
                  <a:lnTo>
                    <a:pt x="2297226" y="160934"/>
                  </a:lnTo>
                  <a:lnTo>
                    <a:pt x="2297226" y="142341"/>
                  </a:lnTo>
                  <a:close/>
                </a:path>
                <a:path w="3805554" h="276225">
                  <a:moveTo>
                    <a:pt x="2621546" y="3048"/>
                  </a:moveTo>
                  <a:lnTo>
                    <a:pt x="2599296" y="3048"/>
                  </a:lnTo>
                  <a:lnTo>
                    <a:pt x="2599296" y="54254"/>
                  </a:lnTo>
                  <a:lnTo>
                    <a:pt x="2534983" y="54254"/>
                  </a:lnTo>
                  <a:lnTo>
                    <a:pt x="2536418" y="47053"/>
                  </a:lnTo>
                  <a:lnTo>
                    <a:pt x="2537460" y="39585"/>
                  </a:lnTo>
                  <a:lnTo>
                    <a:pt x="2538120" y="31838"/>
                  </a:lnTo>
                  <a:lnTo>
                    <a:pt x="2538336" y="23774"/>
                  </a:lnTo>
                  <a:lnTo>
                    <a:pt x="2415806" y="23774"/>
                  </a:lnTo>
                  <a:lnTo>
                    <a:pt x="2415806" y="42367"/>
                  </a:lnTo>
                  <a:lnTo>
                    <a:pt x="2514257" y="42367"/>
                  </a:lnTo>
                  <a:lnTo>
                    <a:pt x="2504021" y="76771"/>
                  </a:lnTo>
                  <a:lnTo>
                    <a:pt x="2481034" y="106375"/>
                  </a:lnTo>
                  <a:lnTo>
                    <a:pt x="2446629" y="130492"/>
                  </a:lnTo>
                  <a:lnTo>
                    <a:pt x="2402090" y="148437"/>
                  </a:lnTo>
                  <a:lnTo>
                    <a:pt x="2410930" y="166420"/>
                  </a:lnTo>
                  <a:lnTo>
                    <a:pt x="2451493" y="150469"/>
                  </a:lnTo>
                  <a:lnTo>
                    <a:pt x="2485263" y="129311"/>
                  </a:lnTo>
                  <a:lnTo>
                    <a:pt x="2511450" y="103238"/>
                  </a:lnTo>
                  <a:lnTo>
                    <a:pt x="2529192" y="72542"/>
                  </a:lnTo>
                  <a:lnTo>
                    <a:pt x="2599296" y="72542"/>
                  </a:lnTo>
                  <a:lnTo>
                    <a:pt x="2599296" y="111252"/>
                  </a:lnTo>
                  <a:lnTo>
                    <a:pt x="2525839" y="111252"/>
                  </a:lnTo>
                  <a:lnTo>
                    <a:pt x="2525839" y="129844"/>
                  </a:lnTo>
                  <a:lnTo>
                    <a:pt x="2599296" y="129844"/>
                  </a:lnTo>
                  <a:lnTo>
                    <a:pt x="2599296" y="167335"/>
                  </a:lnTo>
                  <a:lnTo>
                    <a:pt x="2621546" y="167335"/>
                  </a:lnTo>
                  <a:lnTo>
                    <a:pt x="2621546" y="72542"/>
                  </a:lnTo>
                  <a:lnTo>
                    <a:pt x="2621546" y="54254"/>
                  </a:lnTo>
                  <a:lnTo>
                    <a:pt x="2621546" y="3048"/>
                  </a:lnTo>
                  <a:close/>
                </a:path>
                <a:path w="3805554" h="276225">
                  <a:moveTo>
                    <a:pt x="2622766" y="222199"/>
                  </a:moveTo>
                  <a:lnTo>
                    <a:pt x="2616530" y="200469"/>
                  </a:lnTo>
                  <a:lnTo>
                    <a:pt x="2603246" y="188366"/>
                  </a:lnTo>
                  <a:lnTo>
                    <a:pt x="2600820" y="186156"/>
                  </a:lnTo>
                  <a:lnTo>
                    <a:pt x="2600820" y="222199"/>
                  </a:lnTo>
                  <a:lnTo>
                    <a:pt x="2596045" y="236537"/>
                  </a:lnTo>
                  <a:lnTo>
                    <a:pt x="2582418" y="247269"/>
                  </a:lnTo>
                  <a:lnTo>
                    <a:pt x="2561094" y="254000"/>
                  </a:lnTo>
                  <a:lnTo>
                    <a:pt x="2533154" y="256336"/>
                  </a:lnTo>
                  <a:lnTo>
                    <a:pt x="2505049" y="254000"/>
                  </a:lnTo>
                  <a:lnTo>
                    <a:pt x="2483624" y="247269"/>
                  </a:lnTo>
                  <a:lnTo>
                    <a:pt x="2469985" y="236537"/>
                  </a:lnTo>
                  <a:lnTo>
                    <a:pt x="2465184" y="222199"/>
                  </a:lnTo>
                  <a:lnTo>
                    <a:pt x="2469985" y="208038"/>
                  </a:lnTo>
                  <a:lnTo>
                    <a:pt x="2483624" y="197396"/>
                  </a:lnTo>
                  <a:lnTo>
                    <a:pt x="2505049" y="190690"/>
                  </a:lnTo>
                  <a:lnTo>
                    <a:pt x="2533154" y="188366"/>
                  </a:lnTo>
                  <a:lnTo>
                    <a:pt x="2561094" y="190690"/>
                  </a:lnTo>
                  <a:lnTo>
                    <a:pt x="2582418" y="197396"/>
                  </a:lnTo>
                  <a:lnTo>
                    <a:pt x="2596045" y="208038"/>
                  </a:lnTo>
                  <a:lnTo>
                    <a:pt x="2600820" y="222199"/>
                  </a:lnTo>
                  <a:lnTo>
                    <a:pt x="2600820" y="186156"/>
                  </a:lnTo>
                  <a:lnTo>
                    <a:pt x="2598648" y="184175"/>
                  </a:lnTo>
                  <a:lnTo>
                    <a:pt x="2570442" y="173939"/>
                  </a:lnTo>
                  <a:lnTo>
                    <a:pt x="2533154" y="170383"/>
                  </a:lnTo>
                  <a:lnTo>
                    <a:pt x="2495880" y="173939"/>
                  </a:lnTo>
                  <a:lnTo>
                    <a:pt x="2467660" y="184175"/>
                  </a:lnTo>
                  <a:lnTo>
                    <a:pt x="2449792" y="200469"/>
                  </a:lnTo>
                  <a:lnTo>
                    <a:pt x="2443543" y="222199"/>
                  </a:lnTo>
                  <a:lnTo>
                    <a:pt x="2449792" y="243979"/>
                  </a:lnTo>
                  <a:lnTo>
                    <a:pt x="2467660" y="260375"/>
                  </a:lnTo>
                  <a:lnTo>
                    <a:pt x="2495880" y="270725"/>
                  </a:lnTo>
                  <a:lnTo>
                    <a:pt x="2533154" y="274320"/>
                  </a:lnTo>
                  <a:lnTo>
                    <a:pt x="2570442" y="270725"/>
                  </a:lnTo>
                  <a:lnTo>
                    <a:pt x="2598648" y="260375"/>
                  </a:lnTo>
                  <a:lnTo>
                    <a:pt x="2603055" y="256336"/>
                  </a:lnTo>
                  <a:lnTo>
                    <a:pt x="2616530" y="243979"/>
                  </a:lnTo>
                  <a:lnTo>
                    <a:pt x="2622766" y="222199"/>
                  </a:lnTo>
                  <a:close/>
                </a:path>
                <a:path w="3805554" h="276225">
                  <a:moveTo>
                    <a:pt x="2886722" y="73456"/>
                  </a:moveTo>
                  <a:lnTo>
                    <a:pt x="2879890" y="48742"/>
                  </a:lnTo>
                  <a:lnTo>
                    <a:pt x="2864167" y="33502"/>
                  </a:lnTo>
                  <a:lnTo>
                    <a:pt x="2864167" y="73456"/>
                  </a:lnTo>
                  <a:lnTo>
                    <a:pt x="2858884" y="90474"/>
                  </a:lnTo>
                  <a:lnTo>
                    <a:pt x="2844050" y="103555"/>
                  </a:lnTo>
                  <a:lnTo>
                    <a:pt x="2821228" y="111950"/>
                  </a:lnTo>
                  <a:lnTo>
                    <a:pt x="2791930" y="114909"/>
                  </a:lnTo>
                  <a:lnTo>
                    <a:pt x="2762694" y="111950"/>
                  </a:lnTo>
                  <a:lnTo>
                    <a:pt x="2739961" y="103555"/>
                  </a:lnTo>
                  <a:lnTo>
                    <a:pt x="2725242" y="90474"/>
                  </a:lnTo>
                  <a:lnTo>
                    <a:pt x="2719997" y="73456"/>
                  </a:lnTo>
                  <a:lnTo>
                    <a:pt x="2725242" y="56616"/>
                  </a:lnTo>
                  <a:lnTo>
                    <a:pt x="2739961" y="43624"/>
                  </a:lnTo>
                  <a:lnTo>
                    <a:pt x="2762694" y="35267"/>
                  </a:lnTo>
                  <a:lnTo>
                    <a:pt x="2791930" y="32308"/>
                  </a:lnTo>
                  <a:lnTo>
                    <a:pt x="2821228" y="35267"/>
                  </a:lnTo>
                  <a:lnTo>
                    <a:pt x="2844050" y="43624"/>
                  </a:lnTo>
                  <a:lnTo>
                    <a:pt x="2858884" y="56616"/>
                  </a:lnTo>
                  <a:lnTo>
                    <a:pt x="2864167" y="73456"/>
                  </a:lnTo>
                  <a:lnTo>
                    <a:pt x="2864167" y="33502"/>
                  </a:lnTo>
                  <a:lnTo>
                    <a:pt x="2862948" y="32308"/>
                  </a:lnTo>
                  <a:lnTo>
                    <a:pt x="2860586" y="30022"/>
                  </a:lnTo>
                  <a:lnTo>
                    <a:pt x="2830665" y="18161"/>
                  </a:lnTo>
                  <a:lnTo>
                    <a:pt x="2791930" y="14020"/>
                  </a:lnTo>
                  <a:lnTo>
                    <a:pt x="2753385" y="18161"/>
                  </a:lnTo>
                  <a:lnTo>
                    <a:pt x="2723540" y="30022"/>
                  </a:lnTo>
                  <a:lnTo>
                    <a:pt x="2704287" y="48742"/>
                  </a:lnTo>
                  <a:lnTo>
                    <a:pt x="2697442" y="73456"/>
                  </a:lnTo>
                  <a:lnTo>
                    <a:pt x="2704287" y="98221"/>
                  </a:lnTo>
                  <a:lnTo>
                    <a:pt x="2723540" y="117043"/>
                  </a:lnTo>
                  <a:lnTo>
                    <a:pt x="2753385" y="129006"/>
                  </a:lnTo>
                  <a:lnTo>
                    <a:pt x="2791930" y="133197"/>
                  </a:lnTo>
                  <a:lnTo>
                    <a:pt x="2830665" y="129006"/>
                  </a:lnTo>
                  <a:lnTo>
                    <a:pt x="2860586" y="117043"/>
                  </a:lnTo>
                  <a:lnTo>
                    <a:pt x="2862783" y="114909"/>
                  </a:lnTo>
                  <a:lnTo>
                    <a:pt x="2879890" y="98221"/>
                  </a:lnTo>
                  <a:lnTo>
                    <a:pt x="2886722" y="73456"/>
                  </a:lnTo>
                  <a:close/>
                </a:path>
                <a:path w="3805554" h="276225">
                  <a:moveTo>
                    <a:pt x="2915983" y="159715"/>
                  </a:moveTo>
                  <a:lnTo>
                    <a:pt x="2669095" y="159715"/>
                  </a:lnTo>
                  <a:lnTo>
                    <a:pt x="2669095" y="178308"/>
                  </a:lnTo>
                  <a:lnTo>
                    <a:pt x="2780957" y="178308"/>
                  </a:lnTo>
                  <a:lnTo>
                    <a:pt x="2780957" y="275539"/>
                  </a:lnTo>
                  <a:lnTo>
                    <a:pt x="2803207" y="275539"/>
                  </a:lnTo>
                  <a:lnTo>
                    <a:pt x="2803207" y="178308"/>
                  </a:lnTo>
                  <a:lnTo>
                    <a:pt x="2915983" y="178308"/>
                  </a:lnTo>
                  <a:lnTo>
                    <a:pt x="2915983" y="159715"/>
                  </a:lnTo>
                  <a:close/>
                </a:path>
                <a:path w="3805554" h="276225">
                  <a:moveTo>
                    <a:pt x="3187865" y="221856"/>
                  </a:moveTo>
                  <a:lnTo>
                    <a:pt x="3074784" y="221856"/>
                  </a:lnTo>
                  <a:lnTo>
                    <a:pt x="3074784" y="149466"/>
                  </a:lnTo>
                  <a:lnTo>
                    <a:pt x="3158909" y="149466"/>
                  </a:lnTo>
                  <a:lnTo>
                    <a:pt x="3158909" y="131686"/>
                  </a:lnTo>
                  <a:lnTo>
                    <a:pt x="2994317" y="131686"/>
                  </a:lnTo>
                  <a:lnTo>
                    <a:pt x="2994317" y="44056"/>
                  </a:lnTo>
                  <a:lnTo>
                    <a:pt x="3155861" y="44056"/>
                  </a:lnTo>
                  <a:lnTo>
                    <a:pt x="3155861" y="25006"/>
                  </a:lnTo>
                  <a:lnTo>
                    <a:pt x="2972066" y="25006"/>
                  </a:lnTo>
                  <a:lnTo>
                    <a:pt x="2972066" y="44056"/>
                  </a:lnTo>
                  <a:lnTo>
                    <a:pt x="2972066" y="131686"/>
                  </a:lnTo>
                  <a:lnTo>
                    <a:pt x="2972066" y="149466"/>
                  </a:lnTo>
                  <a:lnTo>
                    <a:pt x="3052534" y="149466"/>
                  </a:lnTo>
                  <a:lnTo>
                    <a:pt x="3052534" y="221856"/>
                  </a:lnTo>
                  <a:lnTo>
                    <a:pt x="2940062" y="221856"/>
                  </a:lnTo>
                  <a:lnTo>
                    <a:pt x="2940062" y="240906"/>
                  </a:lnTo>
                  <a:lnTo>
                    <a:pt x="3187865" y="240906"/>
                  </a:lnTo>
                  <a:lnTo>
                    <a:pt x="3187865" y="221856"/>
                  </a:lnTo>
                  <a:close/>
                </a:path>
                <a:path w="3805554" h="276225">
                  <a:moveTo>
                    <a:pt x="3435654" y="82600"/>
                  </a:moveTo>
                  <a:lnTo>
                    <a:pt x="3430397" y="56756"/>
                  </a:lnTo>
                  <a:lnTo>
                    <a:pt x="3416503" y="37795"/>
                  </a:lnTo>
                  <a:lnTo>
                    <a:pt x="3415728" y="36728"/>
                  </a:lnTo>
                  <a:lnTo>
                    <a:pt x="3414014" y="35750"/>
                  </a:lnTo>
                  <a:lnTo>
                    <a:pt x="3414014" y="82600"/>
                  </a:lnTo>
                  <a:lnTo>
                    <a:pt x="3410331" y="100482"/>
                  </a:lnTo>
                  <a:lnTo>
                    <a:pt x="3400107" y="114566"/>
                  </a:lnTo>
                  <a:lnTo>
                    <a:pt x="3384562" y="123786"/>
                  </a:lnTo>
                  <a:lnTo>
                    <a:pt x="3364941" y="127101"/>
                  </a:lnTo>
                  <a:lnTo>
                    <a:pt x="3345357" y="123786"/>
                  </a:lnTo>
                  <a:lnTo>
                    <a:pt x="3329927" y="114566"/>
                  </a:lnTo>
                  <a:lnTo>
                    <a:pt x="3319805" y="100482"/>
                  </a:lnTo>
                  <a:lnTo>
                    <a:pt x="3316173" y="82600"/>
                  </a:lnTo>
                  <a:lnTo>
                    <a:pt x="3319805" y="64541"/>
                  </a:lnTo>
                  <a:lnTo>
                    <a:pt x="3329927" y="50368"/>
                  </a:lnTo>
                  <a:lnTo>
                    <a:pt x="3345357" y="41109"/>
                  </a:lnTo>
                  <a:lnTo>
                    <a:pt x="3364941" y="37795"/>
                  </a:lnTo>
                  <a:lnTo>
                    <a:pt x="3384562" y="41109"/>
                  </a:lnTo>
                  <a:lnTo>
                    <a:pt x="3400107" y="50368"/>
                  </a:lnTo>
                  <a:lnTo>
                    <a:pt x="3410331" y="64541"/>
                  </a:lnTo>
                  <a:lnTo>
                    <a:pt x="3414014" y="82600"/>
                  </a:lnTo>
                  <a:lnTo>
                    <a:pt x="3414014" y="35750"/>
                  </a:lnTo>
                  <a:lnTo>
                    <a:pt x="3393351" y="23799"/>
                  </a:lnTo>
                  <a:lnTo>
                    <a:pt x="3364941" y="19202"/>
                  </a:lnTo>
                  <a:lnTo>
                    <a:pt x="3336709" y="23799"/>
                  </a:lnTo>
                  <a:lnTo>
                    <a:pt x="3314420" y="36728"/>
                  </a:lnTo>
                  <a:lnTo>
                    <a:pt x="3299790" y="56756"/>
                  </a:lnTo>
                  <a:lnTo>
                    <a:pt x="3294532" y="82600"/>
                  </a:lnTo>
                  <a:lnTo>
                    <a:pt x="3299790" y="108280"/>
                  </a:lnTo>
                  <a:lnTo>
                    <a:pt x="3314420" y="128206"/>
                  </a:lnTo>
                  <a:lnTo>
                    <a:pt x="3336709" y="141109"/>
                  </a:lnTo>
                  <a:lnTo>
                    <a:pt x="3364941" y="145694"/>
                  </a:lnTo>
                  <a:lnTo>
                    <a:pt x="3393351" y="141109"/>
                  </a:lnTo>
                  <a:lnTo>
                    <a:pt x="3415728" y="128206"/>
                  </a:lnTo>
                  <a:lnTo>
                    <a:pt x="3416541" y="127101"/>
                  </a:lnTo>
                  <a:lnTo>
                    <a:pt x="3430397" y="108280"/>
                  </a:lnTo>
                  <a:lnTo>
                    <a:pt x="3435654" y="82600"/>
                  </a:lnTo>
                  <a:close/>
                </a:path>
                <a:path w="3805554" h="276225">
                  <a:moveTo>
                    <a:pt x="3510940" y="3352"/>
                  </a:moveTo>
                  <a:lnTo>
                    <a:pt x="3488690" y="3352"/>
                  </a:lnTo>
                  <a:lnTo>
                    <a:pt x="3488690" y="158800"/>
                  </a:lnTo>
                  <a:lnTo>
                    <a:pt x="3510940" y="158800"/>
                  </a:lnTo>
                  <a:lnTo>
                    <a:pt x="3510940" y="3352"/>
                  </a:lnTo>
                  <a:close/>
                </a:path>
                <a:path w="3805554" h="276225">
                  <a:moveTo>
                    <a:pt x="3535629" y="254812"/>
                  </a:moveTo>
                  <a:lnTo>
                    <a:pt x="3494709" y="226961"/>
                  </a:lnTo>
                  <a:lnTo>
                    <a:pt x="3479850" y="186537"/>
                  </a:lnTo>
                  <a:lnTo>
                    <a:pt x="3479850" y="170992"/>
                  </a:lnTo>
                  <a:lnTo>
                    <a:pt x="3458210" y="170992"/>
                  </a:lnTo>
                  <a:lnTo>
                    <a:pt x="3458210" y="186537"/>
                  </a:lnTo>
                  <a:lnTo>
                    <a:pt x="3455657" y="203555"/>
                  </a:lnTo>
                  <a:lnTo>
                    <a:pt x="3448037" y="221399"/>
                  </a:lnTo>
                  <a:lnTo>
                    <a:pt x="3435451" y="238277"/>
                  </a:lnTo>
                  <a:lnTo>
                    <a:pt x="3417976" y="252374"/>
                  </a:lnTo>
                  <a:lnTo>
                    <a:pt x="3400768" y="239255"/>
                  </a:lnTo>
                  <a:lnTo>
                    <a:pt x="3388487" y="223113"/>
                  </a:lnTo>
                  <a:lnTo>
                    <a:pt x="3387356" y="220370"/>
                  </a:lnTo>
                  <a:lnTo>
                    <a:pt x="3381108" y="205143"/>
                  </a:lnTo>
                  <a:lnTo>
                    <a:pt x="3378657" y="186537"/>
                  </a:lnTo>
                  <a:lnTo>
                    <a:pt x="3378657" y="170992"/>
                  </a:lnTo>
                  <a:lnTo>
                    <a:pt x="3357321" y="170992"/>
                  </a:lnTo>
                  <a:lnTo>
                    <a:pt x="3357321" y="186537"/>
                  </a:lnTo>
                  <a:lnTo>
                    <a:pt x="3353409" y="206552"/>
                  </a:lnTo>
                  <a:lnTo>
                    <a:pt x="3342271" y="225933"/>
                  </a:lnTo>
                  <a:lnTo>
                    <a:pt x="3324783" y="242684"/>
                  </a:lnTo>
                  <a:lnTo>
                    <a:pt x="3301847" y="254812"/>
                  </a:lnTo>
                  <a:lnTo>
                    <a:pt x="3312820" y="271576"/>
                  </a:lnTo>
                  <a:lnTo>
                    <a:pt x="3331032" y="262420"/>
                  </a:lnTo>
                  <a:lnTo>
                    <a:pt x="3346272" y="250431"/>
                  </a:lnTo>
                  <a:lnTo>
                    <a:pt x="3358426" y="236220"/>
                  </a:lnTo>
                  <a:lnTo>
                    <a:pt x="3367379" y="220370"/>
                  </a:lnTo>
                  <a:lnTo>
                    <a:pt x="3374987" y="237070"/>
                  </a:lnTo>
                  <a:lnTo>
                    <a:pt x="3385972" y="251993"/>
                  </a:lnTo>
                  <a:lnTo>
                    <a:pt x="3400387" y="264515"/>
                  </a:lnTo>
                  <a:lnTo>
                    <a:pt x="3418281" y="274015"/>
                  </a:lnTo>
                  <a:lnTo>
                    <a:pt x="3435832" y="263994"/>
                  </a:lnTo>
                  <a:lnTo>
                    <a:pt x="3448545" y="252374"/>
                  </a:lnTo>
                  <a:lnTo>
                    <a:pt x="3450094" y="250964"/>
                  </a:lnTo>
                  <a:lnTo>
                    <a:pt x="3461105" y="235826"/>
                  </a:lnTo>
                  <a:lnTo>
                    <a:pt x="3468878" y="219456"/>
                  </a:lnTo>
                  <a:lnTo>
                    <a:pt x="3477628" y="236004"/>
                  </a:lnTo>
                  <a:lnTo>
                    <a:pt x="3489985" y="250545"/>
                  </a:lnTo>
                  <a:lnTo>
                    <a:pt x="3505657" y="262572"/>
                  </a:lnTo>
                  <a:lnTo>
                    <a:pt x="3524351" y="271576"/>
                  </a:lnTo>
                  <a:lnTo>
                    <a:pt x="3535629" y="254812"/>
                  </a:lnTo>
                  <a:close/>
                </a:path>
                <a:path w="3805554" h="276225">
                  <a:moveTo>
                    <a:pt x="3774897" y="182575"/>
                  </a:moveTo>
                  <a:lnTo>
                    <a:pt x="3753256" y="182575"/>
                  </a:lnTo>
                  <a:lnTo>
                    <a:pt x="3753256" y="200558"/>
                  </a:lnTo>
                  <a:lnTo>
                    <a:pt x="3753256" y="253288"/>
                  </a:lnTo>
                  <a:lnTo>
                    <a:pt x="3611524" y="253288"/>
                  </a:lnTo>
                  <a:lnTo>
                    <a:pt x="3611524" y="200558"/>
                  </a:lnTo>
                  <a:lnTo>
                    <a:pt x="3753256" y="200558"/>
                  </a:lnTo>
                  <a:lnTo>
                    <a:pt x="3753256" y="182575"/>
                  </a:lnTo>
                  <a:lnTo>
                    <a:pt x="3589883" y="182575"/>
                  </a:lnTo>
                  <a:lnTo>
                    <a:pt x="3589883" y="271576"/>
                  </a:lnTo>
                  <a:lnTo>
                    <a:pt x="3774897" y="271576"/>
                  </a:lnTo>
                  <a:lnTo>
                    <a:pt x="3774897" y="253288"/>
                  </a:lnTo>
                  <a:lnTo>
                    <a:pt x="3774897" y="200558"/>
                  </a:lnTo>
                  <a:lnTo>
                    <a:pt x="3774897" y="182575"/>
                  </a:lnTo>
                  <a:close/>
                </a:path>
                <a:path w="3805554" h="276225">
                  <a:moveTo>
                    <a:pt x="3777335" y="60350"/>
                  </a:moveTo>
                  <a:lnTo>
                    <a:pt x="3770744" y="38849"/>
                  </a:lnTo>
                  <a:lnTo>
                    <a:pt x="3756990" y="27127"/>
                  </a:lnTo>
                  <a:lnTo>
                    <a:pt x="3754780" y="25247"/>
                  </a:lnTo>
                  <a:lnTo>
                    <a:pt x="3754780" y="60350"/>
                  </a:lnTo>
                  <a:lnTo>
                    <a:pt x="3749700" y="74282"/>
                  </a:lnTo>
                  <a:lnTo>
                    <a:pt x="3735197" y="84734"/>
                  </a:lnTo>
                  <a:lnTo>
                    <a:pt x="3712349" y="91300"/>
                  </a:lnTo>
                  <a:lnTo>
                    <a:pt x="3682238" y="93573"/>
                  </a:lnTo>
                  <a:lnTo>
                    <a:pt x="3652126" y="91300"/>
                  </a:lnTo>
                  <a:lnTo>
                    <a:pt x="3629279" y="84734"/>
                  </a:lnTo>
                  <a:lnTo>
                    <a:pt x="3614775" y="74282"/>
                  </a:lnTo>
                  <a:lnTo>
                    <a:pt x="3609695" y="60350"/>
                  </a:lnTo>
                  <a:lnTo>
                    <a:pt x="3614775" y="46418"/>
                  </a:lnTo>
                  <a:lnTo>
                    <a:pt x="3629279" y="35966"/>
                  </a:lnTo>
                  <a:lnTo>
                    <a:pt x="3652126" y="29400"/>
                  </a:lnTo>
                  <a:lnTo>
                    <a:pt x="3682238" y="27127"/>
                  </a:lnTo>
                  <a:lnTo>
                    <a:pt x="3712349" y="29400"/>
                  </a:lnTo>
                  <a:lnTo>
                    <a:pt x="3735197" y="35966"/>
                  </a:lnTo>
                  <a:lnTo>
                    <a:pt x="3749700" y="46418"/>
                  </a:lnTo>
                  <a:lnTo>
                    <a:pt x="3754780" y="60350"/>
                  </a:lnTo>
                  <a:lnTo>
                    <a:pt x="3754780" y="25247"/>
                  </a:lnTo>
                  <a:lnTo>
                    <a:pt x="3751846" y="22745"/>
                  </a:lnTo>
                  <a:lnTo>
                    <a:pt x="3721912" y="12649"/>
                  </a:lnTo>
                  <a:lnTo>
                    <a:pt x="3682238" y="9144"/>
                  </a:lnTo>
                  <a:lnTo>
                    <a:pt x="3642512" y="12649"/>
                  </a:lnTo>
                  <a:lnTo>
                    <a:pt x="3612477" y="22745"/>
                  </a:lnTo>
                  <a:lnTo>
                    <a:pt x="3593465" y="38849"/>
                  </a:lnTo>
                  <a:lnTo>
                    <a:pt x="3586835" y="60350"/>
                  </a:lnTo>
                  <a:lnTo>
                    <a:pt x="3593465" y="81800"/>
                  </a:lnTo>
                  <a:lnTo>
                    <a:pt x="3612477" y="97802"/>
                  </a:lnTo>
                  <a:lnTo>
                    <a:pt x="3642512" y="107797"/>
                  </a:lnTo>
                  <a:lnTo>
                    <a:pt x="3682238" y="111252"/>
                  </a:lnTo>
                  <a:lnTo>
                    <a:pt x="3721912" y="107797"/>
                  </a:lnTo>
                  <a:lnTo>
                    <a:pt x="3751846" y="97802"/>
                  </a:lnTo>
                  <a:lnTo>
                    <a:pt x="3756837" y="93573"/>
                  </a:lnTo>
                  <a:lnTo>
                    <a:pt x="3770744" y="81800"/>
                  </a:lnTo>
                  <a:lnTo>
                    <a:pt x="3777335" y="60350"/>
                  </a:lnTo>
                  <a:close/>
                </a:path>
                <a:path w="3805554" h="276225">
                  <a:moveTo>
                    <a:pt x="3805377" y="135940"/>
                  </a:moveTo>
                  <a:lnTo>
                    <a:pt x="3559403" y="135940"/>
                  </a:lnTo>
                  <a:lnTo>
                    <a:pt x="3559403" y="154533"/>
                  </a:lnTo>
                  <a:lnTo>
                    <a:pt x="3805377" y="154533"/>
                  </a:lnTo>
                  <a:lnTo>
                    <a:pt x="3805377" y="1359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20988" y="8131771"/>
              <a:ext cx="426720" cy="300355"/>
            </a:xfrm>
            <a:custGeom>
              <a:avLst/>
              <a:gdLst/>
              <a:ahLst/>
              <a:cxnLst/>
              <a:rect l="l" t="t" r="r" b="b"/>
              <a:pathLst>
                <a:path w="426719" h="300354">
                  <a:moveTo>
                    <a:pt x="205270" y="110553"/>
                  </a:moveTo>
                  <a:lnTo>
                    <a:pt x="195376" y="59867"/>
                  </a:lnTo>
                  <a:lnTo>
                    <a:pt x="172491" y="23850"/>
                  </a:lnTo>
                  <a:lnTo>
                    <a:pt x="157454" y="12865"/>
                  </a:lnTo>
                  <a:lnTo>
                    <a:pt x="157454" y="117068"/>
                  </a:lnTo>
                  <a:lnTo>
                    <a:pt x="157441" y="186004"/>
                  </a:lnTo>
                  <a:lnTo>
                    <a:pt x="152400" y="224028"/>
                  </a:lnTo>
                  <a:lnTo>
                    <a:pt x="124599" y="256705"/>
                  </a:lnTo>
                  <a:lnTo>
                    <a:pt x="104978" y="259321"/>
                  </a:lnTo>
                  <a:lnTo>
                    <a:pt x="95783" y="259232"/>
                  </a:lnTo>
                  <a:lnTo>
                    <a:pt x="60985" y="236093"/>
                  </a:lnTo>
                  <a:lnTo>
                    <a:pt x="48590" y="193294"/>
                  </a:lnTo>
                  <a:lnTo>
                    <a:pt x="48260" y="186004"/>
                  </a:lnTo>
                  <a:lnTo>
                    <a:pt x="48272" y="117068"/>
                  </a:lnTo>
                  <a:lnTo>
                    <a:pt x="53378" y="76492"/>
                  </a:lnTo>
                  <a:lnTo>
                    <a:pt x="74803" y="43903"/>
                  </a:lnTo>
                  <a:lnTo>
                    <a:pt x="101777" y="41148"/>
                  </a:lnTo>
                  <a:lnTo>
                    <a:pt x="111379" y="41236"/>
                  </a:lnTo>
                  <a:lnTo>
                    <a:pt x="145770" y="62788"/>
                  </a:lnTo>
                  <a:lnTo>
                    <a:pt x="157149" y="105270"/>
                  </a:lnTo>
                  <a:lnTo>
                    <a:pt x="157454" y="117068"/>
                  </a:lnTo>
                  <a:lnTo>
                    <a:pt x="157454" y="12865"/>
                  </a:lnTo>
                  <a:lnTo>
                    <a:pt x="116814" y="127"/>
                  </a:lnTo>
                  <a:lnTo>
                    <a:pt x="100711" y="0"/>
                  </a:lnTo>
                  <a:lnTo>
                    <a:pt x="84416" y="139"/>
                  </a:lnTo>
                  <a:lnTo>
                    <a:pt x="42341" y="15087"/>
                  </a:lnTo>
                  <a:lnTo>
                    <a:pt x="15532" y="44323"/>
                  </a:lnTo>
                  <a:lnTo>
                    <a:pt x="2209" y="84696"/>
                  </a:lnTo>
                  <a:lnTo>
                    <a:pt x="0" y="110553"/>
                  </a:lnTo>
                  <a:lnTo>
                    <a:pt x="63" y="196557"/>
                  </a:lnTo>
                  <a:lnTo>
                    <a:pt x="10515" y="243116"/>
                  </a:lnTo>
                  <a:lnTo>
                    <a:pt x="33540" y="276720"/>
                  </a:lnTo>
                  <a:lnTo>
                    <a:pt x="69253" y="296252"/>
                  </a:lnTo>
                  <a:lnTo>
                    <a:pt x="102133" y="299770"/>
                  </a:lnTo>
                  <a:lnTo>
                    <a:pt x="118643" y="299631"/>
                  </a:lnTo>
                  <a:lnTo>
                    <a:pt x="161429" y="286080"/>
                  </a:lnTo>
                  <a:lnTo>
                    <a:pt x="187540" y="259321"/>
                  </a:lnTo>
                  <a:lnTo>
                    <a:pt x="188937" y="257479"/>
                  </a:lnTo>
                  <a:lnTo>
                    <a:pt x="202971" y="215176"/>
                  </a:lnTo>
                  <a:lnTo>
                    <a:pt x="205168" y="196557"/>
                  </a:lnTo>
                  <a:lnTo>
                    <a:pt x="205270" y="110553"/>
                  </a:lnTo>
                  <a:close/>
                </a:path>
                <a:path w="426719" h="300354">
                  <a:moveTo>
                    <a:pt x="426466" y="183019"/>
                  </a:moveTo>
                  <a:lnTo>
                    <a:pt x="410730" y="144056"/>
                  </a:lnTo>
                  <a:lnTo>
                    <a:pt x="376605" y="122948"/>
                  </a:lnTo>
                  <a:lnTo>
                    <a:pt x="338582" y="116420"/>
                  </a:lnTo>
                  <a:lnTo>
                    <a:pt x="325983" y="116357"/>
                  </a:lnTo>
                  <a:lnTo>
                    <a:pt x="286613" y="116357"/>
                  </a:lnTo>
                  <a:lnTo>
                    <a:pt x="286613" y="42214"/>
                  </a:lnTo>
                  <a:lnTo>
                    <a:pt x="413969" y="42214"/>
                  </a:lnTo>
                  <a:lnTo>
                    <a:pt x="413969" y="2120"/>
                  </a:lnTo>
                  <a:lnTo>
                    <a:pt x="241198" y="2120"/>
                  </a:lnTo>
                  <a:lnTo>
                    <a:pt x="241198" y="146507"/>
                  </a:lnTo>
                  <a:lnTo>
                    <a:pt x="249364" y="154317"/>
                  </a:lnTo>
                  <a:lnTo>
                    <a:pt x="335927" y="154317"/>
                  </a:lnTo>
                  <a:lnTo>
                    <a:pt x="356146" y="158572"/>
                  </a:lnTo>
                  <a:lnTo>
                    <a:pt x="371754" y="168503"/>
                  </a:lnTo>
                  <a:lnTo>
                    <a:pt x="380974" y="186245"/>
                  </a:lnTo>
                  <a:lnTo>
                    <a:pt x="380707" y="196176"/>
                  </a:lnTo>
                  <a:lnTo>
                    <a:pt x="380619" y="210718"/>
                  </a:lnTo>
                  <a:lnTo>
                    <a:pt x="380263" y="222427"/>
                  </a:lnTo>
                  <a:lnTo>
                    <a:pt x="369265" y="238036"/>
                  </a:lnTo>
                  <a:lnTo>
                    <a:pt x="351180" y="247624"/>
                  </a:lnTo>
                  <a:lnTo>
                    <a:pt x="327761" y="251523"/>
                  </a:lnTo>
                  <a:lnTo>
                    <a:pt x="314985" y="251523"/>
                  </a:lnTo>
                  <a:lnTo>
                    <a:pt x="266065" y="246900"/>
                  </a:lnTo>
                  <a:lnTo>
                    <a:pt x="242265" y="241236"/>
                  </a:lnTo>
                  <a:lnTo>
                    <a:pt x="242265" y="284518"/>
                  </a:lnTo>
                  <a:lnTo>
                    <a:pt x="289026" y="291503"/>
                  </a:lnTo>
                  <a:lnTo>
                    <a:pt x="327634" y="292811"/>
                  </a:lnTo>
                  <a:lnTo>
                    <a:pt x="336918" y="292404"/>
                  </a:lnTo>
                  <a:lnTo>
                    <a:pt x="377469" y="283184"/>
                  </a:lnTo>
                  <a:lnTo>
                    <a:pt x="411721" y="258356"/>
                  </a:lnTo>
                  <a:lnTo>
                    <a:pt x="426034" y="213207"/>
                  </a:lnTo>
                  <a:lnTo>
                    <a:pt x="426389" y="196176"/>
                  </a:lnTo>
                  <a:lnTo>
                    <a:pt x="426466" y="183019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720350" y="5848222"/>
              <a:ext cx="247650" cy="218440"/>
            </a:xfrm>
            <a:custGeom>
              <a:avLst/>
              <a:gdLst/>
              <a:ahLst/>
              <a:cxnLst/>
              <a:rect l="l" t="t" r="r" b="b"/>
              <a:pathLst>
                <a:path w="247650" h="218439">
                  <a:moveTo>
                    <a:pt x="247192" y="199339"/>
                  </a:moveTo>
                  <a:lnTo>
                    <a:pt x="134416" y="199339"/>
                  </a:lnTo>
                  <a:lnTo>
                    <a:pt x="134416" y="139915"/>
                  </a:lnTo>
                  <a:lnTo>
                    <a:pt x="216712" y="139915"/>
                  </a:lnTo>
                  <a:lnTo>
                    <a:pt x="216712" y="120865"/>
                  </a:lnTo>
                  <a:lnTo>
                    <a:pt x="51816" y="120865"/>
                  </a:lnTo>
                  <a:lnTo>
                    <a:pt x="51816" y="68795"/>
                  </a:lnTo>
                  <a:lnTo>
                    <a:pt x="195072" y="68795"/>
                  </a:lnTo>
                  <a:lnTo>
                    <a:pt x="195072" y="120700"/>
                  </a:lnTo>
                  <a:lnTo>
                    <a:pt x="216712" y="120700"/>
                  </a:lnTo>
                  <a:lnTo>
                    <a:pt x="216712" y="0"/>
                  </a:lnTo>
                  <a:lnTo>
                    <a:pt x="195072" y="0"/>
                  </a:lnTo>
                  <a:lnTo>
                    <a:pt x="195072" y="49745"/>
                  </a:lnTo>
                  <a:lnTo>
                    <a:pt x="51816" y="49745"/>
                  </a:lnTo>
                  <a:lnTo>
                    <a:pt x="51816" y="215"/>
                  </a:lnTo>
                  <a:lnTo>
                    <a:pt x="29870" y="215"/>
                  </a:lnTo>
                  <a:lnTo>
                    <a:pt x="29870" y="49745"/>
                  </a:lnTo>
                  <a:lnTo>
                    <a:pt x="29870" y="68795"/>
                  </a:lnTo>
                  <a:lnTo>
                    <a:pt x="29870" y="120865"/>
                  </a:lnTo>
                  <a:lnTo>
                    <a:pt x="29870" y="139915"/>
                  </a:lnTo>
                  <a:lnTo>
                    <a:pt x="112166" y="139915"/>
                  </a:lnTo>
                  <a:lnTo>
                    <a:pt x="112166" y="199339"/>
                  </a:lnTo>
                  <a:lnTo>
                    <a:pt x="0" y="199339"/>
                  </a:lnTo>
                  <a:lnTo>
                    <a:pt x="0" y="217932"/>
                  </a:lnTo>
                  <a:lnTo>
                    <a:pt x="247192" y="217932"/>
                  </a:lnTo>
                  <a:lnTo>
                    <a:pt x="247192" y="19933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720352" y="5848214"/>
              <a:ext cx="247650" cy="218440"/>
            </a:xfrm>
            <a:custGeom>
              <a:avLst/>
              <a:gdLst/>
              <a:ahLst/>
              <a:cxnLst/>
              <a:rect l="l" t="t" r="r" b="b"/>
              <a:pathLst>
                <a:path w="247650" h="218439">
                  <a:moveTo>
                    <a:pt x="51816" y="68579"/>
                  </a:moveTo>
                  <a:lnTo>
                    <a:pt x="195072" y="68579"/>
                  </a:lnTo>
                  <a:lnTo>
                    <a:pt x="195072" y="120700"/>
                  </a:lnTo>
                  <a:lnTo>
                    <a:pt x="51816" y="120700"/>
                  </a:lnTo>
                  <a:lnTo>
                    <a:pt x="51816" y="68579"/>
                  </a:lnTo>
                  <a:close/>
                </a:path>
                <a:path w="247650" h="218439">
                  <a:moveTo>
                    <a:pt x="134416" y="199339"/>
                  </a:moveTo>
                  <a:lnTo>
                    <a:pt x="134416" y="139293"/>
                  </a:lnTo>
                  <a:lnTo>
                    <a:pt x="216712" y="139293"/>
                  </a:lnTo>
                  <a:lnTo>
                    <a:pt x="216712" y="0"/>
                  </a:lnTo>
                  <a:lnTo>
                    <a:pt x="195072" y="0"/>
                  </a:lnTo>
                  <a:lnTo>
                    <a:pt x="195072" y="49987"/>
                  </a:lnTo>
                  <a:lnTo>
                    <a:pt x="51816" y="49987"/>
                  </a:lnTo>
                  <a:lnTo>
                    <a:pt x="51816" y="0"/>
                  </a:lnTo>
                  <a:lnTo>
                    <a:pt x="29870" y="0"/>
                  </a:lnTo>
                  <a:lnTo>
                    <a:pt x="29870" y="139293"/>
                  </a:lnTo>
                  <a:lnTo>
                    <a:pt x="112166" y="139293"/>
                  </a:lnTo>
                  <a:lnTo>
                    <a:pt x="112166" y="199339"/>
                  </a:lnTo>
                  <a:lnTo>
                    <a:pt x="0" y="199339"/>
                  </a:lnTo>
                  <a:lnTo>
                    <a:pt x="0" y="217931"/>
                  </a:lnTo>
                  <a:lnTo>
                    <a:pt x="247192" y="217931"/>
                  </a:lnTo>
                  <a:lnTo>
                    <a:pt x="247192" y="199339"/>
                  </a:lnTo>
                  <a:lnTo>
                    <a:pt x="134416" y="199339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91319" y="5836632"/>
              <a:ext cx="247015" cy="264795"/>
            </a:xfrm>
            <a:custGeom>
              <a:avLst/>
              <a:gdLst/>
              <a:ahLst/>
              <a:cxnLst/>
              <a:rect l="l" t="t" r="r" b="b"/>
              <a:pathLst>
                <a:path w="247014" h="264795">
                  <a:moveTo>
                    <a:pt x="123444" y="264261"/>
                  </a:moveTo>
                  <a:lnTo>
                    <a:pt x="83843" y="261442"/>
                  </a:lnTo>
                  <a:lnTo>
                    <a:pt x="54673" y="253136"/>
                  </a:lnTo>
                  <a:lnTo>
                    <a:pt x="36647" y="239572"/>
                  </a:lnTo>
                  <a:lnTo>
                    <a:pt x="30480" y="220980"/>
                  </a:lnTo>
                  <a:lnTo>
                    <a:pt x="36647" y="202034"/>
                  </a:lnTo>
                  <a:lnTo>
                    <a:pt x="54673" y="188290"/>
                  </a:lnTo>
                  <a:lnTo>
                    <a:pt x="83843" y="179917"/>
                  </a:lnTo>
                  <a:lnTo>
                    <a:pt x="123444" y="177088"/>
                  </a:lnTo>
                  <a:lnTo>
                    <a:pt x="163091" y="179917"/>
                  </a:lnTo>
                  <a:lnTo>
                    <a:pt x="192366" y="188290"/>
                  </a:lnTo>
                  <a:lnTo>
                    <a:pt x="200508" y="194462"/>
                  </a:lnTo>
                  <a:lnTo>
                    <a:pt x="123444" y="194462"/>
                  </a:lnTo>
                  <a:lnTo>
                    <a:pt x="93492" y="196205"/>
                  </a:lnTo>
                  <a:lnTo>
                    <a:pt x="71285" y="201320"/>
                  </a:lnTo>
                  <a:lnTo>
                    <a:pt x="57478" y="209635"/>
                  </a:lnTo>
                  <a:lnTo>
                    <a:pt x="52730" y="220980"/>
                  </a:lnTo>
                  <a:lnTo>
                    <a:pt x="57478" y="232148"/>
                  </a:lnTo>
                  <a:lnTo>
                    <a:pt x="71285" y="240372"/>
                  </a:lnTo>
                  <a:lnTo>
                    <a:pt x="93492" y="245454"/>
                  </a:lnTo>
                  <a:lnTo>
                    <a:pt x="123444" y="247192"/>
                  </a:lnTo>
                  <a:lnTo>
                    <a:pt x="200311" y="247192"/>
                  </a:lnTo>
                  <a:lnTo>
                    <a:pt x="192366" y="253136"/>
                  </a:lnTo>
                  <a:lnTo>
                    <a:pt x="163091" y="261442"/>
                  </a:lnTo>
                  <a:lnTo>
                    <a:pt x="123444" y="264261"/>
                  </a:lnTo>
                  <a:close/>
                </a:path>
                <a:path w="247014" h="264795">
                  <a:moveTo>
                    <a:pt x="200311" y="247192"/>
                  </a:moveTo>
                  <a:lnTo>
                    <a:pt x="123444" y="247192"/>
                  </a:lnTo>
                  <a:lnTo>
                    <a:pt x="153395" y="245454"/>
                  </a:lnTo>
                  <a:lnTo>
                    <a:pt x="175602" y="240372"/>
                  </a:lnTo>
                  <a:lnTo>
                    <a:pt x="189409" y="232148"/>
                  </a:lnTo>
                  <a:lnTo>
                    <a:pt x="194157" y="220980"/>
                  </a:lnTo>
                  <a:lnTo>
                    <a:pt x="189409" y="209635"/>
                  </a:lnTo>
                  <a:lnTo>
                    <a:pt x="175602" y="201320"/>
                  </a:lnTo>
                  <a:lnTo>
                    <a:pt x="153395" y="196205"/>
                  </a:lnTo>
                  <a:lnTo>
                    <a:pt x="123444" y="194462"/>
                  </a:lnTo>
                  <a:lnTo>
                    <a:pt x="200508" y="194462"/>
                  </a:lnTo>
                  <a:lnTo>
                    <a:pt x="210497" y="202034"/>
                  </a:lnTo>
                  <a:lnTo>
                    <a:pt x="216712" y="220980"/>
                  </a:lnTo>
                  <a:lnTo>
                    <a:pt x="210497" y="239572"/>
                  </a:lnTo>
                  <a:lnTo>
                    <a:pt x="200311" y="247192"/>
                  </a:lnTo>
                  <a:close/>
                </a:path>
                <a:path w="247014" h="264795">
                  <a:moveTo>
                    <a:pt x="217322" y="108813"/>
                  </a:moveTo>
                  <a:lnTo>
                    <a:pt x="32918" y="108813"/>
                  </a:lnTo>
                  <a:lnTo>
                    <a:pt x="32918" y="0"/>
                  </a:lnTo>
                  <a:lnTo>
                    <a:pt x="216103" y="0"/>
                  </a:lnTo>
                  <a:lnTo>
                    <a:pt x="216103" y="17983"/>
                  </a:lnTo>
                  <a:lnTo>
                    <a:pt x="55168" y="17983"/>
                  </a:lnTo>
                  <a:lnTo>
                    <a:pt x="55168" y="44805"/>
                  </a:lnTo>
                  <a:lnTo>
                    <a:pt x="208483" y="44805"/>
                  </a:lnTo>
                  <a:lnTo>
                    <a:pt x="208483" y="62179"/>
                  </a:lnTo>
                  <a:lnTo>
                    <a:pt x="55168" y="62179"/>
                  </a:lnTo>
                  <a:lnTo>
                    <a:pt x="55168" y="90830"/>
                  </a:lnTo>
                  <a:lnTo>
                    <a:pt x="217322" y="90830"/>
                  </a:lnTo>
                  <a:lnTo>
                    <a:pt x="217322" y="108813"/>
                  </a:lnTo>
                  <a:close/>
                </a:path>
                <a:path w="247014" h="264795">
                  <a:moveTo>
                    <a:pt x="134416" y="137464"/>
                  </a:moveTo>
                  <a:lnTo>
                    <a:pt x="112471" y="137464"/>
                  </a:lnTo>
                  <a:lnTo>
                    <a:pt x="112471" y="108813"/>
                  </a:lnTo>
                  <a:lnTo>
                    <a:pt x="134416" y="108813"/>
                  </a:lnTo>
                  <a:lnTo>
                    <a:pt x="134416" y="137464"/>
                  </a:lnTo>
                  <a:close/>
                </a:path>
                <a:path w="247014" h="264795">
                  <a:moveTo>
                    <a:pt x="246583" y="155752"/>
                  </a:moveTo>
                  <a:lnTo>
                    <a:pt x="0" y="155752"/>
                  </a:lnTo>
                  <a:lnTo>
                    <a:pt x="0" y="137464"/>
                  </a:lnTo>
                  <a:lnTo>
                    <a:pt x="246583" y="137464"/>
                  </a:lnTo>
                  <a:lnTo>
                    <a:pt x="246583" y="15575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8144" y="5833457"/>
              <a:ext cx="252933" cy="27061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340248" y="5827183"/>
              <a:ext cx="250825" cy="274320"/>
            </a:xfrm>
            <a:custGeom>
              <a:avLst/>
              <a:gdLst/>
              <a:ahLst/>
              <a:cxnLst/>
              <a:rect l="l" t="t" r="r" b="b"/>
              <a:pathLst>
                <a:path w="250825" h="274320">
                  <a:moveTo>
                    <a:pt x="91440" y="31089"/>
                  </a:moveTo>
                  <a:lnTo>
                    <a:pt x="69189" y="31089"/>
                  </a:lnTo>
                  <a:lnTo>
                    <a:pt x="69189" y="0"/>
                  </a:lnTo>
                  <a:lnTo>
                    <a:pt x="91440" y="0"/>
                  </a:lnTo>
                  <a:lnTo>
                    <a:pt x="91440" y="31089"/>
                  </a:lnTo>
                  <a:close/>
                </a:path>
                <a:path w="250825" h="274320">
                  <a:moveTo>
                    <a:pt x="160934" y="49377"/>
                  </a:moveTo>
                  <a:lnTo>
                    <a:pt x="0" y="49377"/>
                  </a:lnTo>
                  <a:lnTo>
                    <a:pt x="0" y="31089"/>
                  </a:lnTo>
                  <a:lnTo>
                    <a:pt x="160934" y="31089"/>
                  </a:lnTo>
                  <a:lnTo>
                    <a:pt x="160934" y="49377"/>
                  </a:lnTo>
                  <a:close/>
                </a:path>
                <a:path w="250825" h="274320">
                  <a:moveTo>
                    <a:pt x="80162" y="162763"/>
                  </a:moveTo>
                  <a:lnTo>
                    <a:pt x="53559" y="159253"/>
                  </a:lnTo>
                  <a:lnTo>
                    <a:pt x="33070" y="149313"/>
                  </a:lnTo>
                  <a:lnTo>
                    <a:pt x="19897" y="133831"/>
                  </a:lnTo>
                  <a:lnTo>
                    <a:pt x="15240" y="113690"/>
                  </a:lnTo>
                  <a:lnTo>
                    <a:pt x="19897" y="93549"/>
                  </a:lnTo>
                  <a:lnTo>
                    <a:pt x="33070" y="78066"/>
                  </a:lnTo>
                  <a:lnTo>
                    <a:pt x="53559" y="68127"/>
                  </a:lnTo>
                  <a:lnTo>
                    <a:pt x="80162" y="64617"/>
                  </a:lnTo>
                  <a:lnTo>
                    <a:pt x="106765" y="68132"/>
                  </a:lnTo>
                  <a:lnTo>
                    <a:pt x="127254" y="78105"/>
                  </a:lnTo>
                  <a:lnTo>
                    <a:pt x="130799" y="82296"/>
                  </a:lnTo>
                  <a:lnTo>
                    <a:pt x="80162" y="82296"/>
                  </a:lnTo>
                  <a:lnTo>
                    <a:pt x="62245" y="84505"/>
                  </a:lnTo>
                  <a:lnTo>
                    <a:pt x="48387" y="90830"/>
                  </a:lnTo>
                  <a:lnTo>
                    <a:pt x="39443" y="100812"/>
                  </a:lnTo>
                  <a:lnTo>
                    <a:pt x="36271" y="113995"/>
                  </a:lnTo>
                  <a:lnTo>
                    <a:pt x="39443" y="126696"/>
                  </a:lnTo>
                  <a:lnTo>
                    <a:pt x="48387" y="136512"/>
                  </a:lnTo>
                  <a:lnTo>
                    <a:pt x="62245" y="142841"/>
                  </a:lnTo>
                  <a:lnTo>
                    <a:pt x="80162" y="145084"/>
                  </a:lnTo>
                  <a:lnTo>
                    <a:pt x="130905" y="145084"/>
                  </a:lnTo>
                  <a:lnTo>
                    <a:pt x="127254" y="149352"/>
                  </a:lnTo>
                  <a:lnTo>
                    <a:pt x="106765" y="159258"/>
                  </a:lnTo>
                  <a:lnTo>
                    <a:pt x="80162" y="162763"/>
                  </a:lnTo>
                  <a:close/>
                </a:path>
                <a:path w="250825" h="274320">
                  <a:moveTo>
                    <a:pt x="130905" y="145084"/>
                  </a:moveTo>
                  <a:lnTo>
                    <a:pt x="80162" y="145084"/>
                  </a:lnTo>
                  <a:lnTo>
                    <a:pt x="98078" y="142836"/>
                  </a:lnTo>
                  <a:lnTo>
                    <a:pt x="111937" y="136474"/>
                  </a:lnTo>
                  <a:lnTo>
                    <a:pt x="120881" y="126568"/>
                  </a:lnTo>
                  <a:lnTo>
                    <a:pt x="124053" y="113690"/>
                  </a:lnTo>
                  <a:lnTo>
                    <a:pt x="120881" y="100684"/>
                  </a:lnTo>
                  <a:lnTo>
                    <a:pt x="111937" y="90792"/>
                  </a:lnTo>
                  <a:lnTo>
                    <a:pt x="98078" y="84501"/>
                  </a:lnTo>
                  <a:lnTo>
                    <a:pt x="80162" y="82296"/>
                  </a:lnTo>
                  <a:lnTo>
                    <a:pt x="130799" y="82296"/>
                  </a:lnTo>
                  <a:lnTo>
                    <a:pt x="140427" y="93678"/>
                  </a:lnTo>
                  <a:lnTo>
                    <a:pt x="145084" y="113995"/>
                  </a:lnTo>
                  <a:lnTo>
                    <a:pt x="140427" y="133959"/>
                  </a:lnTo>
                  <a:lnTo>
                    <a:pt x="130905" y="145084"/>
                  </a:lnTo>
                  <a:close/>
                </a:path>
                <a:path w="250825" h="274320">
                  <a:moveTo>
                    <a:pt x="209702" y="274320"/>
                  </a:moveTo>
                  <a:lnTo>
                    <a:pt x="187452" y="274320"/>
                  </a:lnTo>
                  <a:lnTo>
                    <a:pt x="187452" y="205740"/>
                  </a:lnTo>
                  <a:lnTo>
                    <a:pt x="33528" y="205740"/>
                  </a:lnTo>
                  <a:lnTo>
                    <a:pt x="33528" y="187452"/>
                  </a:lnTo>
                  <a:lnTo>
                    <a:pt x="209702" y="187452"/>
                  </a:lnTo>
                  <a:lnTo>
                    <a:pt x="209702" y="274320"/>
                  </a:lnTo>
                  <a:close/>
                </a:path>
                <a:path w="250825" h="274320">
                  <a:moveTo>
                    <a:pt x="209702" y="171907"/>
                  </a:moveTo>
                  <a:lnTo>
                    <a:pt x="187452" y="171907"/>
                  </a:lnTo>
                  <a:lnTo>
                    <a:pt x="187452" y="1524"/>
                  </a:lnTo>
                  <a:lnTo>
                    <a:pt x="209702" y="1524"/>
                  </a:lnTo>
                  <a:lnTo>
                    <a:pt x="209702" y="77724"/>
                  </a:lnTo>
                  <a:lnTo>
                    <a:pt x="250545" y="77724"/>
                  </a:lnTo>
                  <a:lnTo>
                    <a:pt x="250545" y="96621"/>
                  </a:lnTo>
                  <a:lnTo>
                    <a:pt x="209702" y="96621"/>
                  </a:lnTo>
                  <a:lnTo>
                    <a:pt x="209702" y="17190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37073" y="5824008"/>
              <a:ext cx="256895" cy="28067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4611216" y="5829012"/>
              <a:ext cx="229870" cy="272415"/>
            </a:xfrm>
            <a:custGeom>
              <a:avLst/>
              <a:gdLst/>
              <a:ahLst/>
              <a:cxnLst/>
              <a:rect l="l" t="t" r="r" b="b"/>
              <a:pathLst>
                <a:path w="229870" h="272414">
                  <a:moveTo>
                    <a:pt x="228600" y="74066"/>
                  </a:moveTo>
                  <a:lnTo>
                    <a:pt x="207264" y="74066"/>
                  </a:lnTo>
                  <a:lnTo>
                    <a:pt x="207264" y="0"/>
                  </a:lnTo>
                  <a:lnTo>
                    <a:pt x="228600" y="0"/>
                  </a:lnTo>
                  <a:lnTo>
                    <a:pt x="228600" y="74066"/>
                  </a:lnTo>
                  <a:close/>
                </a:path>
                <a:path w="229870" h="272414">
                  <a:moveTo>
                    <a:pt x="169773" y="159715"/>
                  </a:moveTo>
                  <a:lnTo>
                    <a:pt x="148742" y="159715"/>
                  </a:lnTo>
                  <a:lnTo>
                    <a:pt x="148742" y="4876"/>
                  </a:lnTo>
                  <a:lnTo>
                    <a:pt x="169773" y="4876"/>
                  </a:lnTo>
                  <a:lnTo>
                    <a:pt x="169773" y="74066"/>
                  </a:lnTo>
                  <a:lnTo>
                    <a:pt x="228600" y="74066"/>
                  </a:lnTo>
                  <a:lnTo>
                    <a:pt x="228600" y="92659"/>
                  </a:lnTo>
                  <a:lnTo>
                    <a:pt x="169773" y="92659"/>
                  </a:lnTo>
                  <a:lnTo>
                    <a:pt x="169773" y="159715"/>
                  </a:lnTo>
                  <a:close/>
                </a:path>
                <a:path w="229870" h="272414">
                  <a:moveTo>
                    <a:pt x="228600" y="168554"/>
                  </a:moveTo>
                  <a:lnTo>
                    <a:pt x="207264" y="168554"/>
                  </a:lnTo>
                  <a:lnTo>
                    <a:pt x="207264" y="92659"/>
                  </a:lnTo>
                  <a:lnTo>
                    <a:pt x="228600" y="92659"/>
                  </a:lnTo>
                  <a:lnTo>
                    <a:pt x="228600" y="168554"/>
                  </a:lnTo>
                  <a:close/>
                </a:path>
                <a:path w="229870" h="272414">
                  <a:moveTo>
                    <a:pt x="12192" y="153619"/>
                  </a:moveTo>
                  <a:lnTo>
                    <a:pt x="0" y="136245"/>
                  </a:lnTo>
                  <a:lnTo>
                    <a:pt x="23917" y="121205"/>
                  </a:lnTo>
                  <a:lnTo>
                    <a:pt x="42062" y="100965"/>
                  </a:lnTo>
                  <a:lnTo>
                    <a:pt x="53578" y="77866"/>
                  </a:lnTo>
                  <a:lnTo>
                    <a:pt x="57607" y="54254"/>
                  </a:lnTo>
                  <a:lnTo>
                    <a:pt x="57607" y="16764"/>
                  </a:lnTo>
                  <a:lnTo>
                    <a:pt x="78943" y="16764"/>
                  </a:lnTo>
                  <a:lnTo>
                    <a:pt x="78943" y="54254"/>
                  </a:lnTo>
                  <a:lnTo>
                    <a:pt x="82872" y="76942"/>
                  </a:lnTo>
                  <a:lnTo>
                    <a:pt x="90579" y="91440"/>
                  </a:lnTo>
                  <a:lnTo>
                    <a:pt x="68580" y="91440"/>
                  </a:lnTo>
                  <a:lnTo>
                    <a:pt x="59426" y="110628"/>
                  </a:lnTo>
                  <a:lnTo>
                    <a:pt x="46786" y="127901"/>
                  </a:lnTo>
                  <a:lnTo>
                    <a:pt x="30946" y="142489"/>
                  </a:lnTo>
                  <a:lnTo>
                    <a:pt x="12192" y="153619"/>
                  </a:lnTo>
                  <a:close/>
                </a:path>
                <a:path w="229870" h="272414">
                  <a:moveTo>
                    <a:pt x="123444" y="146304"/>
                  </a:moveTo>
                  <a:lnTo>
                    <a:pt x="105313" y="136617"/>
                  </a:lnTo>
                  <a:lnTo>
                    <a:pt x="89954" y="123901"/>
                  </a:lnTo>
                  <a:lnTo>
                    <a:pt x="77623" y="108670"/>
                  </a:lnTo>
                  <a:lnTo>
                    <a:pt x="68580" y="91440"/>
                  </a:lnTo>
                  <a:lnTo>
                    <a:pt x="90579" y="91440"/>
                  </a:lnTo>
                  <a:lnTo>
                    <a:pt x="94145" y="98145"/>
                  </a:lnTo>
                  <a:lnTo>
                    <a:pt x="111990" y="116147"/>
                  </a:lnTo>
                  <a:lnTo>
                    <a:pt x="135636" y="129235"/>
                  </a:lnTo>
                  <a:lnTo>
                    <a:pt x="123444" y="146304"/>
                  </a:lnTo>
                  <a:close/>
                </a:path>
                <a:path w="229870" h="272414">
                  <a:moveTo>
                    <a:pt x="139293" y="271881"/>
                  </a:moveTo>
                  <a:lnTo>
                    <a:pt x="101488" y="268638"/>
                  </a:lnTo>
                  <a:lnTo>
                    <a:pt x="72999" y="259194"/>
                  </a:lnTo>
                  <a:lnTo>
                    <a:pt x="55025" y="243978"/>
                  </a:lnTo>
                  <a:lnTo>
                    <a:pt x="48768" y="223418"/>
                  </a:lnTo>
                  <a:lnTo>
                    <a:pt x="55025" y="203115"/>
                  </a:lnTo>
                  <a:lnTo>
                    <a:pt x="72999" y="187871"/>
                  </a:lnTo>
                  <a:lnTo>
                    <a:pt x="101488" y="178284"/>
                  </a:lnTo>
                  <a:lnTo>
                    <a:pt x="139293" y="174955"/>
                  </a:lnTo>
                  <a:lnTo>
                    <a:pt x="177226" y="178284"/>
                  </a:lnTo>
                  <a:lnTo>
                    <a:pt x="205701" y="187871"/>
                  </a:lnTo>
                  <a:lnTo>
                    <a:pt x="211294" y="192633"/>
                  </a:lnTo>
                  <a:lnTo>
                    <a:pt x="139293" y="192633"/>
                  </a:lnTo>
                  <a:lnTo>
                    <a:pt x="110832" y="194700"/>
                  </a:lnTo>
                  <a:lnTo>
                    <a:pt x="89230" y="200710"/>
                  </a:lnTo>
                  <a:lnTo>
                    <a:pt x="75514" y="210378"/>
                  </a:lnTo>
                  <a:lnTo>
                    <a:pt x="70713" y="223418"/>
                  </a:lnTo>
                  <a:lnTo>
                    <a:pt x="75514" y="236505"/>
                  </a:lnTo>
                  <a:lnTo>
                    <a:pt x="89230" y="246278"/>
                  </a:lnTo>
                  <a:lnTo>
                    <a:pt x="110832" y="252393"/>
                  </a:lnTo>
                  <a:lnTo>
                    <a:pt x="139293" y="254508"/>
                  </a:lnTo>
                  <a:lnTo>
                    <a:pt x="211215" y="254508"/>
                  </a:lnTo>
                  <a:lnTo>
                    <a:pt x="205701" y="259194"/>
                  </a:lnTo>
                  <a:lnTo>
                    <a:pt x="177226" y="268638"/>
                  </a:lnTo>
                  <a:lnTo>
                    <a:pt x="139293" y="271881"/>
                  </a:lnTo>
                  <a:close/>
                </a:path>
                <a:path w="229870" h="272414">
                  <a:moveTo>
                    <a:pt x="211215" y="254508"/>
                  </a:moveTo>
                  <a:lnTo>
                    <a:pt x="139293" y="254508"/>
                  </a:lnTo>
                  <a:lnTo>
                    <a:pt x="167754" y="252393"/>
                  </a:lnTo>
                  <a:lnTo>
                    <a:pt x="189357" y="246278"/>
                  </a:lnTo>
                  <a:lnTo>
                    <a:pt x="203073" y="236505"/>
                  </a:lnTo>
                  <a:lnTo>
                    <a:pt x="207873" y="223418"/>
                  </a:lnTo>
                  <a:lnTo>
                    <a:pt x="203073" y="210378"/>
                  </a:lnTo>
                  <a:lnTo>
                    <a:pt x="189357" y="200710"/>
                  </a:lnTo>
                  <a:lnTo>
                    <a:pt x="167754" y="194700"/>
                  </a:lnTo>
                  <a:lnTo>
                    <a:pt x="139293" y="192633"/>
                  </a:lnTo>
                  <a:lnTo>
                    <a:pt x="211294" y="192633"/>
                  </a:lnTo>
                  <a:lnTo>
                    <a:pt x="223604" y="203115"/>
                  </a:lnTo>
                  <a:lnTo>
                    <a:pt x="229819" y="223418"/>
                  </a:lnTo>
                  <a:lnTo>
                    <a:pt x="223604" y="243978"/>
                  </a:lnTo>
                  <a:lnTo>
                    <a:pt x="211215" y="25450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08041" y="5825837"/>
              <a:ext cx="236169" cy="27823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4893450" y="5828118"/>
              <a:ext cx="240029" cy="266700"/>
            </a:xfrm>
            <a:custGeom>
              <a:avLst/>
              <a:gdLst/>
              <a:ahLst/>
              <a:cxnLst/>
              <a:rect l="l" t="t" r="r" b="b"/>
              <a:pathLst>
                <a:path w="240029" h="266700">
                  <a:moveTo>
                    <a:pt x="124358" y="43573"/>
                  </a:moveTo>
                  <a:lnTo>
                    <a:pt x="102717" y="43573"/>
                  </a:lnTo>
                  <a:lnTo>
                    <a:pt x="102717" y="132880"/>
                  </a:lnTo>
                  <a:lnTo>
                    <a:pt x="124358" y="132880"/>
                  </a:lnTo>
                  <a:lnTo>
                    <a:pt x="124358" y="43573"/>
                  </a:lnTo>
                  <a:close/>
                </a:path>
                <a:path w="240029" h="266700">
                  <a:moveTo>
                    <a:pt x="124358" y="25400"/>
                  </a:moveTo>
                  <a:lnTo>
                    <a:pt x="0" y="25400"/>
                  </a:lnTo>
                  <a:lnTo>
                    <a:pt x="0" y="43180"/>
                  </a:lnTo>
                  <a:lnTo>
                    <a:pt x="0" y="133350"/>
                  </a:lnTo>
                  <a:lnTo>
                    <a:pt x="0" y="151130"/>
                  </a:lnTo>
                  <a:lnTo>
                    <a:pt x="124358" y="151130"/>
                  </a:lnTo>
                  <a:lnTo>
                    <a:pt x="124358" y="133350"/>
                  </a:lnTo>
                  <a:lnTo>
                    <a:pt x="21640" y="133350"/>
                  </a:lnTo>
                  <a:lnTo>
                    <a:pt x="21640" y="43180"/>
                  </a:lnTo>
                  <a:lnTo>
                    <a:pt x="124358" y="43180"/>
                  </a:lnTo>
                  <a:lnTo>
                    <a:pt x="124358" y="25400"/>
                  </a:lnTo>
                  <a:close/>
                </a:path>
                <a:path w="240029" h="266700">
                  <a:moveTo>
                    <a:pt x="211531" y="248920"/>
                  </a:moveTo>
                  <a:lnTo>
                    <a:pt x="52730" y="248920"/>
                  </a:lnTo>
                  <a:lnTo>
                    <a:pt x="52730" y="181610"/>
                  </a:lnTo>
                  <a:lnTo>
                    <a:pt x="30480" y="181610"/>
                  </a:lnTo>
                  <a:lnTo>
                    <a:pt x="30480" y="248920"/>
                  </a:lnTo>
                  <a:lnTo>
                    <a:pt x="30480" y="266700"/>
                  </a:lnTo>
                  <a:lnTo>
                    <a:pt x="211531" y="266700"/>
                  </a:lnTo>
                  <a:lnTo>
                    <a:pt x="211531" y="248920"/>
                  </a:lnTo>
                  <a:close/>
                </a:path>
                <a:path w="240029" h="266700">
                  <a:moveTo>
                    <a:pt x="239877" y="85090"/>
                  </a:moveTo>
                  <a:lnTo>
                    <a:pt x="199034" y="85090"/>
                  </a:lnTo>
                  <a:lnTo>
                    <a:pt x="199034" y="0"/>
                  </a:lnTo>
                  <a:lnTo>
                    <a:pt x="176784" y="0"/>
                  </a:lnTo>
                  <a:lnTo>
                    <a:pt x="176784" y="85090"/>
                  </a:lnTo>
                  <a:lnTo>
                    <a:pt x="176784" y="102870"/>
                  </a:lnTo>
                  <a:lnTo>
                    <a:pt x="176784" y="200660"/>
                  </a:lnTo>
                  <a:lnTo>
                    <a:pt x="199034" y="200660"/>
                  </a:lnTo>
                  <a:lnTo>
                    <a:pt x="199034" y="102870"/>
                  </a:lnTo>
                  <a:lnTo>
                    <a:pt x="239877" y="102870"/>
                  </a:lnTo>
                  <a:lnTo>
                    <a:pt x="239877" y="850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893460" y="5828402"/>
              <a:ext cx="240029" cy="267335"/>
            </a:xfrm>
            <a:custGeom>
              <a:avLst/>
              <a:gdLst/>
              <a:ahLst/>
              <a:cxnLst/>
              <a:rect l="l" t="t" r="r" b="b"/>
              <a:pathLst>
                <a:path w="240029" h="267335">
                  <a:moveTo>
                    <a:pt x="102717" y="132587"/>
                  </a:moveTo>
                  <a:lnTo>
                    <a:pt x="21640" y="132587"/>
                  </a:lnTo>
                  <a:lnTo>
                    <a:pt x="21640" y="43281"/>
                  </a:lnTo>
                  <a:lnTo>
                    <a:pt x="102717" y="43281"/>
                  </a:lnTo>
                  <a:lnTo>
                    <a:pt x="102717" y="132587"/>
                  </a:lnTo>
                  <a:close/>
                </a:path>
                <a:path w="240029" h="267335">
                  <a:moveTo>
                    <a:pt x="124358" y="25298"/>
                  </a:moveTo>
                  <a:lnTo>
                    <a:pt x="0" y="25298"/>
                  </a:lnTo>
                  <a:lnTo>
                    <a:pt x="0" y="150571"/>
                  </a:lnTo>
                  <a:lnTo>
                    <a:pt x="124358" y="150571"/>
                  </a:lnTo>
                  <a:lnTo>
                    <a:pt x="124358" y="25298"/>
                  </a:lnTo>
                  <a:close/>
                </a:path>
                <a:path w="240029" h="267335">
                  <a:moveTo>
                    <a:pt x="52730" y="181660"/>
                  </a:moveTo>
                  <a:lnTo>
                    <a:pt x="30479" y="181660"/>
                  </a:lnTo>
                  <a:lnTo>
                    <a:pt x="30479" y="267004"/>
                  </a:lnTo>
                  <a:lnTo>
                    <a:pt x="211531" y="267004"/>
                  </a:lnTo>
                  <a:lnTo>
                    <a:pt x="211531" y="248411"/>
                  </a:lnTo>
                  <a:lnTo>
                    <a:pt x="52730" y="248411"/>
                  </a:lnTo>
                  <a:lnTo>
                    <a:pt x="52730" y="181660"/>
                  </a:lnTo>
                  <a:close/>
                </a:path>
                <a:path w="240029" h="267335">
                  <a:moveTo>
                    <a:pt x="199034" y="84429"/>
                  </a:moveTo>
                  <a:lnTo>
                    <a:pt x="199034" y="0"/>
                  </a:lnTo>
                  <a:lnTo>
                    <a:pt x="176783" y="0"/>
                  </a:lnTo>
                  <a:lnTo>
                    <a:pt x="176783" y="200253"/>
                  </a:lnTo>
                  <a:lnTo>
                    <a:pt x="199034" y="200253"/>
                  </a:lnTo>
                  <a:lnTo>
                    <a:pt x="199034" y="103022"/>
                  </a:lnTo>
                  <a:lnTo>
                    <a:pt x="239877" y="103022"/>
                  </a:lnTo>
                  <a:lnTo>
                    <a:pt x="239877" y="84429"/>
                  </a:lnTo>
                  <a:lnTo>
                    <a:pt x="199034" y="84429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229407" y="5827488"/>
              <a:ext cx="251460" cy="270510"/>
            </a:xfrm>
            <a:custGeom>
              <a:avLst/>
              <a:gdLst/>
              <a:ahLst/>
              <a:cxnLst/>
              <a:rect l="l" t="t" r="r" b="b"/>
              <a:pathLst>
                <a:path w="251460" h="270510">
                  <a:moveTo>
                    <a:pt x="91440" y="34137"/>
                  </a:moveTo>
                  <a:lnTo>
                    <a:pt x="69189" y="34137"/>
                  </a:lnTo>
                  <a:lnTo>
                    <a:pt x="69189" y="0"/>
                  </a:lnTo>
                  <a:lnTo>
                    <a:pt x="91440" y="0"/>
                  </a:lnTo>
                  <a:lnTo>
                    <a:pt x="91440" y="34137"/>
                  </a:lnTo>
                  <a:close/>
                </a:path>
                <a:path w="251460" h="270510">
                  <a:moveTo>
                    <a:pt x="152704" y="52425"/>
                  </a:moveTo>
                  <a:lnTo>
                    <a:pt x="7315" y="52425"/>
                  </a:lnTo>
                  <a:lnTo>
                    <a:pt x="7315" y="34137"/>
                  </a:lnTo>
                  <a:lnTo>
                    <a:pt x="152704" y="34137"/>
                  </a:lnTo>
                  <a:lnTo>
                    <a:pt x="152704" y="52425"/>
                  </a:lnTo>
                  <a:close/>
                </a:path>
                <a:path w="251460" h="270510">
                  <a:moveTo>
                    <a:pt x="11277" y="156667"/>
                  </a:moveTo>
                  <a:lnTo>
                    <a:pt x="0" y="139293"/>
                  </a:lnTo>
                  <a:lnTo>
                    <a:pt x="27655" y="126492"/>
                  </a:lnTo>
                  <a:lnTo>
                    <a:pt x="49568" y="107746"/>
                  </a:lnTo>
                  <a:lnTo>
                    <a:pt x="63993" y="84429"/>
                  </a:lnTo>
                  <a:lnTo>
                    <a:pt x="69189" y="57912"/>
                  </a:lnTo>
                  <a:lnTo>
                    <a:pt x="69189" y="52425"/>
                  </a:lnTo>
                  <a:lnTo>
                    <a:pt x="91135" y="52425"/>
                  </a:lnTo>
                  <a:lnTo>
                    <a:pt x="91135" y="57912"/>
                  </a:lnTo>
                  <a:lnTo>
                    <a:pt x="96131" y="82419"/>
                  </a:lnTo>
                  <a:lnTo>
                    <a:pt x="103450" y="93878"/>
                  </a:lnTo>
                  <a:lnTo>
                    <a:pt x="80467" y="93878"/>
                  </a:lnTo>
                  <a:lnTo>
                    <a:pt x="69313" y="114661"/>
                  </a:lnTo>
                  <a:lnTo>
                    <a:pt x="53644" y="132359"/>
                  </a:lnTo>
                  <a:lnTo>
                    <a:pt x="34089" y="146513"/>
                  </a:lnTo>
                  <a:lnTo>
                    <a:pt x="11277" y="156667"/>
                  </a:lnTo>
                  <a:close/>
                </a:path>
                <a:path w="251460" h="270510">
                  <a:moveTo>
                    <a:pt x="147828" y="151485"/>
                  </a:moveTo>
                  <a:lnTo>
                    <a:pt x="125858" y="142012"/>
                  </a:lnTo>
                  <a:lnTo>
                    <a:pt x="106946" y="128968"/>
                  </a:lnTo>
                  <a:lnTo>
                    <a:pt x="91635" y="112780"/>
                  </a:lnTo>
                  <a:lnTo>
                    <a:pt x="80467" y="93878"/>
                  </a:lnTo>
                  <a:lnTo>
                    <a:pt x="103450" y="93878"/>
                  </a:lnTo>
                  <a:lnTo>
                    <a:pt x="110070" y="104241"/>
                  </a:lnTo>
                  <a:lnTo>
                    <a:pt x="131383" y="121948"/>
                  </a:lnTo>
                  <a:lnTo>
                    <a:pt x="158496" y="134112"/>
                  </a:lnTo>
                  <a:lnTo>
                    <a:pt x="147828" y="151485"/>
                  </a:lnTo>
                  <a:close/>
                </a:path>
                <a:path w="251460" h="270510">
                  <a:moveTo>
                    <a:pt x="210616" y="270052"/>
                  </a:moveTo>
                  <a:lnTo>
                    <a:pt x="40538" y="270052"/>
                  </a:lnTo>
                  <a:lnTo>
                    <a:pt x="40538" y="175869"/>
                  </a:lnTo>
                  <a:lnTo>
                    <a:pt x="210616" y="175869"/>
                  </a:lnTo>
                  <a:lnTo>
                    <a:pt x="210616" y="194157"/>
                  </a:lnTo>
                  <a:lnTo>
                    <a:pt x="62179" y="194157"/>
                  </a:lnTo>
                  <a:lnTo>
                    <a:pt x="62179" y="251764"/>
                  </a:lnTo>
                  <a:lnTo>
                    <a:pt x="210616" y="251764"/>
                  </a:lnTo>
                  <a:lnTo>
                    <a:pt x="210616" y="270052"/>
                  </a:lnTo>
                  <a:close/>
                </a:path>
                <a:path w="251460" h="270510">
                  <a:moveTo>
                    <a:pt x="210616" y="251764"/>
                  </a:moveTo>
                  <a:lnTo>
                    <a:pt x="188671" y="251764"/>
                  </a:lnTo>
                  <a:lnTo>
                    <a:pt x="188671" y="194157"/>
                  </a:lnTo>
                  <a:lnTo>
                    <a:pt x="210616" y="194157"/>
                  </a:lnTo>
                  <a:lnTo>
                    <a:pt x="210616" y="251764"/>
                  </a:lnTo>
                  <a:close/>
                </a:path>
                <a:path w="251460" h="270510">
                  <a:moveTo>
                    <a:pt x="210616" y="163068"/>
                  </a:moveTo>
                  <a:lnTo>
                    <a:pt x="188366" y="163068"/>
                  </a:lnTo>
                  <a:lnTo>
                    <a:pt x="188366" y="1219"/>
                  </a:lnTo>
                  <a:lnTo>
                    <a:pt x="210616" y="1219"/>
                  </a:lnTo>
                  <a:lnTo>
                    <a:pt x="210616" y="71323"/>
                  </a:lnTo>
                  <a:lnTo>
                    <a:pt x="251460" y="71323"/>
                  </a:lnTo>
                  <a:lnTo>
                    <a:pt x="251460" y="89916"/>
                  </a:lnTo>
                  <a:lnTo>
                    <a:pt x="210616" y="89916"/>
                  </a:lnTo>
                  <a:lnTo>
                    <a:pt x="210616" y="16306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26232" y="5824313"/>
              <a:ext cx="257810" cy="276402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5505556" y="5828707"/>
              <a:ext cx="219075" cy="273685"/>
            </a:xfrm>
            <a:custGeom>
              <a:avLst/>
              <a:gdLst/>
              <a:ahLst/>
              <a:cxnLst/>
              <a:rect l="l" t="t" r="r" b="b"/>
              <a:pathLst>
                <a:path w="219075" h="273685">
                  <a:moveTo>
                    <a:pt x="218541" y="61874"/>
                  </a:moveTo>
                  <a:lnTo>
                    <a:pt x="196291" y="61874"/>
                  </a:lnTo>
                  <a:lnTo>
                    <a:pt x="196291" y="0"/>
                  </a:lnTo>
                  <a:lnTo>
                    <a:pt x="218541" y="0"/>
                  </a:lnTo>
                  <a:lnTo>
                    <a:pt x="218541" y="61874"/>
                  </a:lnTo>
                  <a:close/>
                </a:path>
                <a:path w="219075" h="273685">
                  <a:moveTo>
                    <a:pt x="67360" y="210921"/>
                  </a:moveTo>
                  <a:lnTo>
                    <a:pt x="40119" y="204211"/>
                  </a:lnTo>
                  <a:lnTo>
                    <a:pt x="18821" y="185127"/>
                  </a:lnTo>
                  <a:lnTo>
                    <a:pt x="4953" y="155243"/>
                  </a:lnTo>
                  <a:lnTo>
                    <a:pt x="0" y="116128"/>
                  </a:lnTo>
                  <a:lnTo>
                    <a:pt x="4953" y="77062"/>
                  </a:lnTo>
                  <a:lnTo>
                    <a:pt x="18821" y="47282"/>
                  </a:lnTo>
                  <a:lnTo>
                    <a:pt x="40119" y="28303"/>
                  </a:lnTo>
                  <a:lnTo>
                    <a:pt x="67360" y="21640"/>
                  </a:lnTo>
                  <a:lnTo>
                    <a:pt x="85310" y="24369"/>
                  </a:lnTo>
                  <a:lnTo>
                    <a:pt x="101003" y="32270"/>
                  </a:lnTo>
                  <a:lnTo>
                    <a:pt x="110531" y="41452"/>
                  </a:lnTo>
                  <a:lnTo>
                    <a:pt x="67360" y="41452"/>
                  </a:lnTo>
                  <a:lnTo>
                    <a:pt x="48501" y="46820"/>
                  </a:lnTo>
                  <a:lnTo>
                    <a:pt x="33756" y="61988"/>
                  </a:lnTo>
                  <a:lnTo>
                    <a:pt x="24155" y="85558"/>
                  </a:lnTo>
                  <a:lnTo>
                    <a:pt x="20726" y="116128"/>
                  </a:lnTo>
                  <a:lnTo>
                    <a:pt x="24155" y="146875"/>
                  </a:lnTo>
                  <a:lnTo>
                    <a:pt x="33756" y="170535"/>
                  </a:lnTo>
                  <a:lnTo>
                    <a:pt x="48501" y="185737"/>
                  </a:lnTo>
                  <a:lnTo>
                    <a:pt x="67360" y="191109"/>
                  </a:lnTo>
                  <a:lnTo>
                    <a:pt x="110148" y="191109"/>
                  </a:lnTo>
                  <a:lnTo>
                    <a:pt x="102336" y="199224"/>
                  </a:lnTo>
                  <a:lnTo>
                    <a:pt x="86106" y="207916"/>
                  </a:lnTo>
                  <a:lnTo>
                    <a:pt x="67360" y="210921"/>
                  </a:lnTo>
                  <a:close/>
                </a:path>
                <a:path w="219075" h="273685">
                  <a:moveTo>
                    <a:pt x="110148" y="191109"/>
                  </a:moveTo>
                  <a:lnTo>
                    <a:pt x="67360" y="191109"/>
                  </a:lnTo>
                  <a:lnTo>
                    <a:pt x="86044" y="185737"/>
                  </a:lnTo>
                  <a:lnTo>
                    <a:pt x="100698" y="170535"/>
                  </a:lnTo>
                  <a:lnTo>
                    <a:pt x="110266" y="146875"/>
                  </a:lnTo>
                  <a:lnTo>
                    <a:pt x="113690" y="116128"/>
                  </a:lnTo>
                  <a:lnTo>
                    <a:pt x="110266" y="85558"/>
                  </a:lnTo>
                  <a:lnTo>
                    <a:pt x="100698" y="61988"/>
                  </a:lnTo>
                  <a:lnTo>
                    <a:pt x="86044" y="46820"/>
                  </a:lnTo>
                  <a:lnTo>
                    <a:pt x="67360" y="41452"/>
                  </a:lnTo>
                  <a:lnTo>
                    <a:pt x="110531" y="41452"/>
                  </a:lnTo>
                  <a:lnTo>
                    <a:pt x="114123" y="44915"/>
                  </a:lnTo>
                  <a:lnTo>
                    <a:pt x="124358" y="61874"/>
                  </a:lnTo>
                  <a:lnTo>
                    <a:pt x="218541" y="61874"/>
                  </a:lnTo>
                  <a:lnTo>
                    <a:pt x="218541" y="80467"/>
                  </a:lnTo>
                  <a:lnTo>
                    <a:pt x="130759" y="80467"/>
                  </a:lnTo>
                  <a:lnTo>
                    <a:pt x="132407" y="88696"/>
                  </a:lnTo>
                  <a:lnTo>
                    <a:pt x="133654" y="97383"/>
                  </a:lnTo>
                  <a:lnTo>
                    <a:pt x="134445" y="106527"/>
                  </a:lnTo>
                  <a:lnTo>
                    <a:pt x="134721" y="116128"/>
                  </a:lnTo>
                  <a:lnTo>
                    <a:pt x="134497" y="124601"/>
                  </a:lnTo>
                  <a:lnTo>
                    <a:pt x="133845" y="132702"/>
                  </a:lnTo>
                  <a:lnTo>
                    <a:pt x="132792" y="140517"/>
                  </a:lnTo>
                  <a:lnTo>
                    <a:pt x="131368" y="148132"/>
                  </a:lnTo>
                  <a:lnTo>
                    <a:pt x="218541" y="148132"/>
                  </a:lnTo>
                  <a:lnTo>
                    <a:pt x="218541" y="166725"/>
                  </a:lnTo>
                  <a:lnTo>
                    <a:pt x="125882" y="166725"/>
                  </a:lnTo>
                  <a:lnTo>
                    <a:pt x="115709" y="185332"/>
                  </a:lnTo>
                  <a:lnTo>
                    <a:pt x="110148" y="191109"/>
                  </a:lnTo>
                  <a:close/>
                </a:path>
                <a:path w="219075" h="273685">
                  <a:moveTo>
                    <a:pt x="218541" y="148132"/>
                  </a:moveTo>
                  <a:lnTo>
                    <a:pt x="196291" y="148132"/>
                  </a:lnTo>
                  <a:lnTo>
                    <a:pt x="196291" y="80467"/>
                  </a:lnTo>
                  <a:lnTo>
                    <a:pt x="218541" y="80467"/>
                  </a:lnTo>
                  <a:lnTo>
                    <a:pt x="218541" y="148132"/>
                  </a:lnTo>
                  <a:close/>
                </a:path>
                <a:path w="219075" h="273685">
                  <a:moveTo>
                    <a:pt x="218541" y="273100"/>
                  </a:moveTo>
                  <a:lnTo>
                    <a:pt x="196291" y="273100"/>
                  </a:lnTo>
                  <a:lnTo>
                    <a:pt x="196291" y="166725"/>
                  </a:lnTo>
                  <a:lnTo>
                    <a:pt x="218541" y="166725"/>
                  </a:lnTo>
                  <a:lnTo>
                    <a:pt x="218541" y="2731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23107" y="5866985"/>
              <a:ext cx="181914" cy="15600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5505556" y="5828707"/>
              <a:ext cx="219075" cy="273685"/>
            </a:xfrm>
            <a:custGeom>
              <a:avLst/>
              <a:gdLst/>
              <a:ahLst/>
              <a:cxnLst/>
              <a:rect l="l" t="t" r="r" b="b"/>
              <a:pathLst>
                <a:path w="219075" h="273685">
                  <a:moveTo>
                    <a:pt x="196291" y="0"/>
                  </a:moveTo>
                  <a:lnTo>
                    <a:pt x="196291" y="61874"/>
                  </a:lnTo>
                  <a:lnTo>
                    <a:pt x="124358" y="61874"/>
                  </a:lnTo>
                  <a:lnTo>
                    <a:pt x="114123" y="44915"/>
                  </a:lnTo>
                  <a:lnTo>
                    <a:pt x="101003" y="32270"/>
                  </a:lnTo>
                  <a:lnTo>
                    <a:pt x="85310" y="24369"/>
                  </a:lnTo>
                  <a:lnTo>
                    <a:pt x="67360" y="21640"/>
                  </a:lnTo>
                  <a:lnTo>
                    <a:pt x="40119" y="28303"/>
                  </a:lnTo>
                  <a:lnTo>
                    <a:pt x="18821" y="47282"/>
                  </a:lnTo>
                  <a:lnTo>
                    <a:pt x="4952" y="77062"/>
                  </a:lnTo>
                  <a:lnTo>
                    <a:pt x="0" y="116128"/>
                  </a:lnTo>
                  <a:lnTo>
                    <a:pt x="4952" y="155243"/>
                  </a:lnTo>
                  <a:lnTo>
                    <a:pt x="18821" y="185127"/>
                  </a:lnTo>
                  <a:lnTo>
                    <a:pt x="40119" y="204211"/>
                  </a:lnTo>
                  <a:lnTo>
                    <a:pt x="67360" y="210921"/>
                  </a:lnTo>
                  <a:lnTo>
                    <a:pt x="86106" y="207916"/>
                  </a:lnTo>
                  <a:lnTo>
                    <a:pt x="102336" y="199224"/>
                  </a:lnTo>
                  <a:lnTo>
                    <a:pt x="115709" y="185332"/>
                  </a:lnTo>
                  <a:lnTo>
                    <a:pt x="125882" y="166725"/>
                  </a:lnTo>
                  <a:lnTo>
                    <a:pt x="196291" y="166725"/>
                  </a:lnTo>
                  <a:lnTo>
                    <a:pt x="196291" y="273100"/>
                  </a:lnTo>
                  <a:lnTo>
                    <a:pt x="218541" y="273100"/>
                  </a:lnTo>
                  <a:lnTo>
                    <a:pt x="218541" y="0"/>
                  </a:lnTo>
                  <a:lnTo>
                    <a:pt x="196291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771413" y="5827191"/>
              <a:ext cx="4766945" cy="308610"/>
            </a:xfrm>
            <a:custGeom>
              <a:avLst/>
              <a:gdLst/>
              <a:ahLst/>
              <a:cxnLst/>
              <a:rect l="l" t="t" r="r" b="b"/>
              <a:pathLst>
                <a:path w="4766945" h="308610">
                  <a:moveTo>
                    <a:pt x="48463" y="247192"/>
                  </a:moveTo>
                  <a:lnTo>
                    <a:pt x="46913" y="234276"/>
                  </a:lnTo>
                  <a:lnTo>
                    <a:pt x="42481" y="224599"/>
                  </a:lnTo>
                  <a:lnTo>
                    <a:pt x="35471" y="218516"/>
                  </a:lnTo>
                  <a:lnTo>
                    <a:pt x="26212" y="216408"/>
                  </a:lnTo>
                  <a:lnTo>
                    <a:pt x="18973" y="217627"/>
                  </a:lnTo>
                  <a:lnTo>
                    <a:pt x="12839" y="221170"/>
                  </a:lnTo>
                  <a:lnTo>
                    <a:pt x="8597" y="226822"/>
                  </a:lnTo>
                  <a:lnTo>
                    <a:pt x="7010" y="234391"/>
                  </a:lnTo>
                  <a:lnTo>
                    <a:pt x="8547" y="242265"/>
                  </a:lnTo>
                  <a:lnTo>
                    <a:pt x="12687" y="247992"/>
                  </a:lnTo>
                  <a:lnTo>
                    <a:pt x="18707" y="251485"/>
                  </a:lnTo>
                  <a:lnTo>
                    <a:pt x="25908" y="252679"/>
                  </a:lnTo>
                  <a:lnTo>
                    <a:pt x="28346" y="252679"/>
                  </a:lnTo>
                  <a:lnTo>
                    <a:pt x="29565" y="252374"/>
                  </a:lnTo>
                  <a:lnTo>
                    <a:pt x="27343" y="265493"/>
                  </a:lnTo>
                  <a:lnTo>
                    <a:pt x="21412" y="276872"/>
                  </a:lnTo>
                  <a:lnTo>
                    <a:pt x="12166" y="286359"/>
                  </a:lnTo>
                  <a:lnTo>
                    <a:pt x="0" y="293827"/>
                  </a:lnTo>
                  <a:lnTo>
                    <a:pt x="6400" y="308457"/>
                  </a:lnTo>
                  <a:lnTo>
                    <a:pt x="23647" y="298069"/>
                  </a:lnTo>
                  <a:lnTo>
                    <a:pt x="36918" y="284111"/>
                  </a:lnTo>
                  <a:lnTo>
                    <a:pt x="45453" y="267004"/>
                  </a:lnTo>
                  <a:lnTo>
                    <a:pt x="48463" y="247192"/>
                  </a:lnTo>
                  <a:close/>
                </a:path>
                <a:path w="4766945" h="308610">
                  <a:moveTo>
                    <a:pt x="295960" y="113995"/>
                  </a:moveTo>
                  <a:lnTo>
                    <a:pt x="291299" y="93675"/>
                  </a:lnTo>
                  <a:lnTo>
                    <a:pt x="281673" y="82296"/>
                  </a:lnTo>
                  <a:lnTo>
                    <a:pt x="278130" y="78105"/>
                  </a:lnTo>
                  <a:lnTo>
                    <a:pt x="274929" y="76555"/>
                  </a:lnTo>
                  <a:lnTo>
                    <a:pt x="274929" y="113690"/>
                  </a:lnTo>
                  <a:lnTo>
                    <a:pt x="271754" y="126568"/>
                  </a:lnTo>
                  <a:lnTo>
                    <a:pt x="262813" y="136474"/>
                  </a:lnTo>
                  <a:lnTo>
                    <a:pt x="248958" y="142836"/>
                  </a:lnTo>
                  <a:lnTo>
                    <a:pt x="231038" y="145084"/>
                  </a:lnTo>
                  <a:lnTo>
                    <a:pt x="213118" y="142836"/>
                  </a:lnTo>
                  <a:lnTo>
                    <a:pt x="199263" y="136512"/>
                  </a:lnTo>
                  <a:lnTo>
                    <a:pt x="190322" y="126695"/>
                  </a:lnTo>
                  <a:lnTo>
                    <a:pt x="187147" y="113995"/>
                  </a:lnTo>
                  <a:lnTo>
                    <a:pt x="190322" y="100812"/>
                  </a:lnTo>
                  <a:lnTo>
                    <a:pt x="199263" y="90830"/>
                  </a:lnTo>
                  <a:lnTo>
                    <a:pt x="213118" y="84505"/>
                  </a:lnTo>
                  <a:lnTo>
                    <a:pt x="231038" y="82296"/>
                  </a:lnTo>
                  <a:lnTo>
                    <a:pt x="248958" y="84493"/>
                  </a:lnTo>
                  <a:lnTo>
                    <a:pt x="262813" y="90792"/>
                  </a:lnTo>
                  <a:lnTo>
                    <a:pt x="271754" y="100685"/>
                  </a:lnTo>
                  <a:lnTo>
                    <a:pt x="274929" y="113690"/>
                  </a:lnTo>
                  <a:lnTo>
                    <a:pt x="274929" y="76555"/>
                  </a:lnTo>
                  <a:lnTo>
                    <a:pt x="257644" y="68135"/>
                  </a:lnTo>
                  <a:lnTo>
                    <a:pt x="231038" y="64617"/>
                  </a:lnTo>
                  <a:lnTo>
                    <a:pt x="204431" y="68122"/>
                  </a:lnTo>
                  <a:lnTo>
                    <a:pt x="183946" y="78066"/>
                  </a:lnTo>
                  <a:lnTo>
                    <a:pt x="170776" y="93548"/>
                  </a:lnTo>
                  <a:lnTo>
                    <a:pt x="166116" y="113690"/>
                  </a:lnTo>
                  <a:lnTo>
                    <a:pt x="170776" y="133832"/>
                  </a:lnTo>
                  <a:lnTo>
                    <a:pt x="183946" y="149313"/>
                  </a:lnTo>
                  <a:lnTo>
                    <a:pt x="204431" y="159245"/>
                  </a:lnTo>
                  <a:lnTo>
                    <a:pt x="231038" y="162763"/>
                  </a:lnTo>
                  <a:lnTo>
                    <a:pt x="257644" y="159258"/>
                  </a:lnTo>
                  <a:lnTo>
                    <a:pt x="278130" y="149352"/>
                  </a:lnTo>
                  <a:lnTo>
                    <a:pt x="281774" y="145084"/>
                  </a:lnTo>
                  <a:lnTo>
                    <a:pt x="291299" y="133959"/>
                  </a:lnTo>
                  <a:lnTo>
                    <a:pt x="295960" y="113995"/>
                  </a:lnTo>
                  <a:close/>
                </a:path>
                <a:path w="4766945" h="308610">
                  <a:moveTo>
                    <a:pt x="311810" y="31089"/>
                  </a:moveTo>
                  <a:lnTo>
                    <a:pt x="242316" y="31089"/>
                  </a:lnTo>
                  <a:lnTo>
                    <a:pt x="242316" y="0"/>
                  </a:lnTo>
                  <a:lnTo>
                    <a:pt x="220065" y="0"/>
                  </a:lnTo>
                  <a:lnTo>
                    <a:pt x="220065" y="31089"/>
                  </a:lnTo>
                  <a:lnTo>
                    <a:pt x="150876" y="31089"/>
                  </a:lnTo>
                  <a:lnTo>
                    <a:pt x="150876" y="49377"/>
                  </a:lnTo>
                  <a:lnTo>
                    <a:pt x="311810" y="49377"/>
                  </a:lnTo>
                  <a:lnTo>
                    <a:pt x="311810" y="31089"/>
                  </a:lnTo>
                  <a:close/>
                </a:path>
                <a:path w="4766945" h="308610">
                  <a:moveTo>
                    <a:pt x="360578" y="187452"/>
                  </a:moveTo>
                  <a:lnTo>
                    <a:pt x="184404" y="187452"/>
                  </a:lnTo>
                  <a:lnTo>
                    <a:pt x="184404" y="205740"/>
                  </a:lnTo>
                  <a:lnTo>
                    <a:pt x="338328" y="205740"/>
                  </a:lnTo>
                  <a:lnTo>
                    <a:pt x="338328" y="274320"/>
                  </a:lnTo>
                  <a:lnTo>
                    <a:pt x="360578" y="274320"/>
                  </a:lnTo>
                  <a:lnTo>
                    <a:pt x="360578" y="187452"/>
                  </a:lnTo>
                  <a:close/>
                </a:path>
                <a:path w="4766945" h="308610">
                  <a:moveTo>
                    <a:pt x="401421" y="77724"/>
                  </a:moveTo>
                  <a:lnTo>
                    <a:pt x="360578" y="77724"/>
                  </a:lnTo>
                  <a:lnTo>
                    <a:pt x="360578" y="1524"/>
                  </a:lnTo>
                  <a:lnTo>
                    <a:pt x="338328" y="1524"/>
                  </a:lnTo>
                  <a:lnTo>
                    <a:pt x="338328" y="171907"/>
                  </a:lnTo>
                  <a:lnTo>
                    <a:pt x="360578" y="171907"/>
                  </a:lnTo>
                  <a:lnTo>
                    <a:pt x="360578" y="96621"/>
                  </a:lnTo>
                  <a:lnTo>
                    <a:pt x="401421" y="96621"/>
                  </a:lnTo>
                  <a:lnTo>
                    <a:pt x="401421" y="77724"/>
                  </a:lnTo>
                  <a:close/>
                </a:path>
                <a:path w="4766945" h="308610">
                  <a:moveTo>
                    <a:pt x="636117" y="51727"/>
                  </a:moveTo>
                  <a:lnTo>
                    <a:pt x="474268" y="51727"/>
                  </a:lnTo>
                  <a:lnTo>
                    <a:pt x="474268" y="12357"/>
                  </a:lnTo>
                  <a:lnTo>
                    <a:pt x="452323" y="12357"/>
                  </a:lnTo>
                  <a:lnTo>
                    <a:pt x="452323" y="51727"/>
                  </a:lnTo>
                  <a:lnTo>
                    <a:pt x="452323" y="69507"/>
                  </a:lnTo>
                  <a:lnTo>
                    <a:pt x="452323" y="111417"/>
                  </a:lnTo>
                  <a:lnTo>
                    <a:pt x="452323" y="130467"/>
                  </a:lnTo>
                  <a:lnTo>
                    <a:pt x="636117" y="130467"/>
                  </a:lnTo>
                  <a:lnTo>
                    <a:pt x="636117" y="111556"/>
                  </a:lnTo>
                  <a:lnTo>
                    <a:pt x="636117" y="111417"/>
                  </a:lnTo>
                  <a:lnTo>
                    <a:pt x="636117" y="69799"/>
                  </a:lnTo>
                  <a:lnTo>
                    <a:pt x="614172" y="69799"/>
                  </a:lnTo>
                  <a:lnTo>
                    <a:pt x="614172" y="111417"/>
                  </a:lnTo>
                  <a:lnTo>
                    <a:pt x="474268" y="111417"/>
                  </a:lnTo>
                  <a:lnTo>
                    <a:pt x="474268" y="69507"/>
                  </a:lnTo>
                  <a:lnTo>
                    <a:pt x="636117" y="69507"/>
                  </a:lnTo>
                  <a:lnTo>
                    <a:pt x="636117" y="51727"/>
                  </a:lnTo>
                  <a:close/>
                </a:path>
                <a:path w="4766945" h="308610">
                  <a:moveTo>
                    <a:pt x="636117" y="12801"/>
                  </a:moveTo>
                  <a:lnTo>
                    <a:pt x="614172" y="12801"/>
                  </a:lnTo>
                  <a:lnTo>
                    <a:pt x="614172" y="51511"/>
                  </a:lnTo>
                  <a:lnTo>
                    <a:pt x="636117" y="51511"/>
                  </a:lnTo>
                  <a:lnTo>
                    <a:pt x="636117" y="12801"/>
                  </a:lnTo>
                  <a:close/>
                </a:path>
                <a:path w="4766945" h="308610">
                  <a:moveTo>
                    <a:pt x="668121" y="163677"/>
                  </a:moveTo>
                  <a:lnTo>
                    <a:pt x="420624" y="163677"/>
                  </a:lnTo>
                  <a:lnTo>
                    <a:pt x="420624" y="182270"/>
                  </a:lnTo>
                  <a:lnTo>
                    <a:pt x="532790" y="182270"/>
                  </a:lnTo>
                  <a:lnTo>
                    <a:pt x="532790" y="274320"/>
                  </a:lnTo>
                  <a:lnTo>
                    <a:pt x="555040" y="274320"/>
                  </a:lnTo>
                  <a:lnTo>
                    <a:pt x="555040" y="182270"/>
                  </a:lnTo>
                  <a:lnTo>
                    <a:pt x="668121" y="182270"/>
                  </a:lnTo>
                  <a:lnTo>
                    <a:pt x="668121" y="163677"/>
                  </a:lnTo>
                  <a:close/>
                </a:path>
                <a:path w="4766945" h="308610">
                  <a:moveTo>
                    <a:pt x="908608" y="25057"/>
                  </a:moveTo>
                  <a:lnTo>
                    <a:pt x="722071" y="25057"/>
                  </a:lnTo>
                  <a:lnTo>
                    <a:pt x="722071" y="42837"/>
                  </a:lnTo>
                  <a:lnTo>
                    <a:pt x="722071" y="134277"/>
                  </a:lnTo>
                  <a:lnTo>
                    <a:pt x="722071" y="152057"/>
                  </a:lnTo>
                  <a:lnTo>
                    <a:pt x="908608" y="152057"/>
                  </a:lnTo>
                  <a:lnTo>
                    <a:pt x="908608" y="134277"/>
                  </a:lnTo>
                  <a:lnTo>
                    <a:pt x="743407" y="134277"/>
                  </a:lnTo>
                  <a:lnTo>
                    <a:pt x="743407" y="42837"/>
                  </a:lnTo>
                  <a:lnTo>
                    <a:pt x="887272" y="42837"/>
                  </a:lnTo>
                  <a:lnTo>
                    <a:pt x="887272" y="134112"/>
                  </a:lnTo>
                  <a:lnTo>
                    <a:pt x="908608" y="134112"/>
                  </a:lnTo>
                  <a:lnTo>
                    <a:pt x="908608" y="42837"/>
                  </a:lnTo>
                  <a:lnTo>
                    <a:pt x="908608" y="42672"/>
                  </a:lnTo>
                  <a:lnTo>
                    <a:pt x="908608" y="25057"/>
                  </a:lnTo>
                  <a:close/>
                </a:path>
                <a:path w="4766945" h="308610">
                  <a:moveTo>
                    <a:pt x="939393" y="220065"/>
                  </a:moveTo>
                  <a:lnTo>
                    <a:pt x="826617" y="220065"/>
                  </a:lnTo>
                  <a:lnTo>
                    <a:pt x="826617" y="152095"/>
                  </a:lnTo>
                  <a:lnTo>
                    <a:pt x="804367" y="152095"/>
                  </a:lnTo>
                  <a:lnTo>
                    <a:pt x="804367" y="220065"/>
                  </a:lnTo>
                  <a:lnTo>
                    <a:pt x="692200" y="220065"/>
                  </a:lnTo>
                  <a:lnTo>
                    <a:pt x="692200" y="238658"/>
                  </a:lnTo>
                  <a:lnTo>
                    <a:pt x="939393" y="238658"/>
                  </a:lnTo>
                  <a:lnTo>
                    <a:pt x="939393" y="220065"/>
                  </a:lnTo>
                  <a:close/>
                </a:path>
                <a:path w="4766945" h="308610">
                  <a:moveTo>
                    <a:pt x="1048816" y="142036"/>
                  </a:moveTo>
                  <a:lnTo>
                    <a:pt x="1047318" y="133743"/>
                  </a:lnTo>
                  <a:lnTo>
                    <a:pt x="1043254" y="127406"/>
                  </a:lnTo>
                  <a:lnTo>
                    <a:pt x="1037247" y="123342"/>
                  </a:lnTo>
                  <a:lnTo>
                    <a:pt x="1029919" y="121920"/>
                  </a:lnTo>
                  <a:lnTo>
                    <a:pt x="1022896" y="123342"/>
                  </a:lnTo>
                  <a:lnTo>
                    <a:pt x="1016965" y="127406"/>
                  </a:lnTo>
                  <a:lnTo>
                    <a:pt x="1012863" y="133743"/>
                  </a:lnTo>
                  <a:lnTo>
                    <a:pt x="1011326" y="142036"/>
                  </a:lnTo>
                  <a:lnTo>
                    <a:pt x="1012863" y="149834"/>
                  </a:lnTo>
                  <a:lnTo>
                    <a:pt x="1016965" y="156019"/>
                  </a:lnTo>
                  <a:lnTo>
                    <a:pt x="1022896" y="160083"/>
                  </a:lnTo>
                  <a:lnTo>
                    <a:pt x="1029919" y="161544"/>
                  </a:lnTo>
                  <a:lnTo>
                    <a:pt x="1037247" y="160083"/>
                  </a:lnTo>
                  <a:lnTo>
                    <a:pt x="1043254" y="156019"/>
                  </a:lnTo>
                  <a:lnTo>
                    <a:pt x="1047318" y="149834"/>
                  </a:lnTo>
                  <a:lnTo>
                    <a:pt x="1048816" y="142036"/>
                  </a:lnTo>
                  <a:close/>
                </a:path>
                <a:path w="4766945" h="308610">
                  <a:moveTo>
                    <a:pt x="1305763" y="202692"/>
                  </a:moveTo>
                  <a:lnTo>
                    <a:pt x="1304785" y="193852"/>
                  </a:lnTo>
                  <a:lnTo>
                    <a:pt x="1303934" y="186232"/>
                  </a:lnTo>
                  <a:lnTo>
                    <a:pt x="1284236" y="189052"/>
                  </a:lnTo>
                  <a:lnTo>
                    <a:pt x="1264119" y="191185"/>
                  </a:lnTo>
                  <a:lnTo>
                    <a:pt x="1243711" y="192747"/>
                  </a:lnTo>
                  <a:lnTo>
                    <a:pt x="1223162" y="193852"/>
                  </a:lnTo>
                  <a:lnTo>
                    <a:pt x="1223162" y="145999"/>
                  </a:lnTo>
                  <a:lnTo>
                    <a:pt x="1248206" y="139141"/>
                  </a:lnTo>
                  <a:lnTo>
                    <a:pt x="1265135" y="127406"/>
                  </a:lnTo>
                  <a:lnTo>
                    <a:pt x="1267663" y="125653"/>
                  </a:lnTo>
                  <a:lnTo>
                    <a:pt x="1280248" y="106565"/>
                  </a:lnTo>
                  <a:lnTo>
                    <a:pt x="1284732" y="82905"/>
                  </a:lnTo>
                  <a:lnTo>
                    <a:pt x="1279347" y="57048"/>
                  </a:lnTo>
                  <a:lnTo>
                    <a:pt x="1265567" y="38709"/>
                  </a:lnTo>
                  <a:lnTo>
                    <a:pt x="1264310" y="37033"/>
                  </a:lnTo>
                  <a:lnTo>
                    <a:pt x="1263091" y="36360"/>
                  </a:lnTo>
                  <a:lnTo>
                    <a:pt x="1263091" y="82905"/>
                  </a:lnTo>
                  <a:lnTo>
                    <a:pt x="1259293" y="100787"/>
                  </a:lnTo>
                  <a:lnTo>
                    <a:pt x="1248689" y="114871"/>
                  </a:lnTo>
                  <a:lnTo>
                    <a:pt x="1232484" y="124091"/>
                  </a:lnTo>
                  <a:lnTo>
                    <a:pt x="1211884" y="127406"/>
                  </a:lnTo>
                  <a:lnTo>
                    <a:pt x="1191590" y="124091"/>
                  </a:lnTo>
                  <a:lnTo>
                    <a:pt x="1175461" y="114871"/>
                  </a:lnTo>
                  <a:lnTo>
                    <a:pt x="1164818" y="100787"/>
                  </a:lnTo>
                  <a:lnTo>
                    <a:pt x="1160983" y="82905"/>
                  </a:lnTo>
                  <a:lnTo>
                    <a:pt x="1164818" y="65062"/>
                  </a:lnTo>
                  <a:lnTo>
                    <a:pt x="1175461" y="51092"/>
                  </a:lnTo>
                  <a:lnTo>
                    <a:pt x="1191590" y="41973"/>
                  </a:lnTo>
                  <a:lnTo>
                    <a:pt x="1211884" y="38709"/>
                  </a:lnTo>
                  <a:lnTo>
                    <a:pt x="1232484" y="41973"/>
                  </a:lnTo>
                  <a:lnTo>
                    <a:pt x="1248689" y="51092"/>
                  </a:lnTo>
                  <a:lnTo>
                    <a:pt x="1259293" y="65062"/>
                  </a:lnTo>
                  <a:lnTo>
                    <a:pt x="1263091" y="82905"/>
                  </a:lnTo>
                  <a:lnTo>
                    <a:pt x="1263091" y="36360"/>
                  </a:lnTo>
                  <a:lnTo>
                    <a:pt x="1241272" y="24091"/>
                  </a:lnTo>
                  <a:lnTo>
                    <a:pt x="1211884" y="19507"/>
                  </a:lnTo>
                  <a:lnTo>
                    <a:pt x="1182852" y="24091"/>
                  </a:lnTo>
                  <a:lnTo>
                    <a:pt x="1159992" y="37033"/>
                  </a:lnTo>
                  <a:lnTo>
                    <a:pt x="1145019" y="57048"/>
                  </a:lnTo>
                  <a:lnTo>
                    <a:pt x="1139647" y="82905"/>
                  </a:lnTo>
                  <a:lnTo>
                    <a:pt x="1144079" y="106565"/>
                  </a:lnTo>
                  <a:lnTo>
                    <a:pt x="1156563" y="125653"/>
                  </a:lnTo>
                  <a:lnTo>
                    <a:pt x="1175905" y="139141"/>
                  </a:lnTo>
                  <a:lnTo>
                    <a:pt x="1200912" y="145999"/>
                  </a:lnTo>
                  <a:lnTo>
                    <a:pt x="1200912" y="194767"/>
                  </a:lnTo>
                  <a:lnTo>
                    <a:pt x="1180655" y="195287"/>
                  </a:lnTo>
                  <a:lnTo>
                    <a:pt x="1125321" y="195681"/>
                  </a:lnTo>
                  <a:lnTo>
                    <a:pt x="1128674" y="214579"/>
                  </a:lnTo>
                  <a:lnTo>
                    <a:pt x="1168387" y="214350"/>
                  </a:lnTo>
                  <a:lnTo>
                    <a:pt x="1212532" y="212979"/>
                  </a:lnTo>
                  <a:lnTo>
                    <a:pt x="1259014" y="209435"/>
                  </a:lnTo>
                  <a:lnTo>
                    <a:pt x="1305763" y="202692"/>
                  </a:lnTo>
                  <a:close/>
                </a:path>
                <a:path w="4766945" h="308610">
                  <a:moveTo>
                    <a:pt x="1344472" y="1219"/>
                  </a:moveTo>
                  <a:lnTo>
                    <a:pt x="1322527" y="1219"/>
                  </a:lnTo>
                  <a:lnTo>
                    <a:pt x="1322527" y="274624"/>
                  </a:lnTo>
                  <a:lnTo>
                    <a:pt x="1344472" y="274624"/>
                  </a:lnTo>
                  <a:lnTo>
                    <a:pt x="1344472" y="1219"/>
                  </a:lnTo>
                  <a:close/>
                </a:path>
                <a:path w="4766945" h="308610">
                  <a:moveTo>
                    <a:pt x="1609953" y="51727"/>
                  </a:moveTo>
                  <a:lnTo>
                    <a:pt x="1448104" y="51727"/>
                  </a:lnTo>
                  <a:lnTo>
                    <a:pt x="1448104" y="12357"/>
                  </a:lnTo>
                  <a:lnTo>
                    <a:pt x="1426159" y="12357"/>
                  </a:lnTo>
                  <a:lnTo>
                    <a:pt x="1426159" y="51727"/>
                  </a:lnTo>
                  <a:lnTo>
                    <a:pt x="1426159" y="69507"/>
                  </a:lnTo>
                  <a:lnTo>
                    <a:pt x="1426159" y="111417"/>
                  </a:lnTo>
                  <a:lnTo>
                    <a:pt x="1426159" y="130467"/>
                  </a:lnTo>
                  <a:lnTo>
                    <a:pt x="1609953" y="130467"/>
                  </a:lnTo>
                  <a:lnTo>
                    <a:pt x="1609953" y="111556"/>
                  </a:lnTo>
                  <a:lnTo>
                    <a:pt x="1609953" y="111417"/>
                  </a:lnTo>
                  <a:lnTo>
                    <a:pt x="1609953" y="69799"/>
                  </a:lnTo>
                  <a:lnTo>
                    <a:pt x="1588008" y="69799"/>
                  </a:lnTo>
                  <a:lnTo>
                    <a:pt x="1588008" y="111417"/>
                  </a:lnTo>
                  <a:lnTo>
                    <a:pt x="1448104" y="111417"/>
                  </a:lnTo>
                  <a:lnTo>
                    <a:pt x="1448104" y="69507"/>
                  </a:lnTo>
                  <a:lnTo>
                    <a:pt x="1609953" y="69507"/>
                  </a:lnTo>
                  <a:lnTo>
                    <a:pt x="1609953" y="51727"/>
                  </a:lnTo>
                  <a:close/>
                </a:path>
                <a:path w="4766945" h="308610">
                  <a:moveTo>
                    <a:pt x="1609953" y="12801"/>
                  </a:moveTo>
                  <a:lnTo>
                    <a:pt x="1588008" y="12801"/>
                  </a:lnTo>
                  <a:lnTo>
                    <a:pt x="1588008" y="51511"/>
                  </a:lnTo>
                  <a:lnTo>
                    <a:pt x="1609953" y="51511"/>
                  </a:lnTo>
                  <a:lnTo>
                    <a:pt x="1609953" y="12801"/>
                  </a:lnTo>
                  <a:close/>
                </a:path>
                <a:path w="4766945" h="308610">
                  <a:moveTo>
                    <a:pt x="1641957" y="163677"/>
                  </a:moveTo>
                  <a:lnTo>
                    <a:pt x="1394460" y="163677"/>
                  </a:lnTo>
                  <a:lnTo>
                    <a:pt x="1394460" y="182270"/>
                  </a:lnTo>
                  <a:lnTo>
                    <a:pt x="1506626" y="182270"/>
                  </a:lnTo>
                  <a:lnTo>
                    <a:pt x="1506626" y="274320"/>
                  </a:lnTo>
                  <a:lnTo>
                    <a:pt x="1528876" y="274320"/>
                  </a:lnTo>
                  <a:lnTo>
                    <a:pt x="1528876" y="182270"/>
                  </a:lnTo>
                  <a:lnTo>
                    <a:pt x="1641957" y="182270"/>
                  </a:lnTo>
                  <a:lnTo>
                    <a:pt x="1641957" y="163677"/>
                  </a:lnTo>
                  <a:close/>
                </a:path>
                <a:path w="4766945" h="308610">
                  <a:moveTo>
                    <a:pt x="1813864" y="87782"/>
                  </a:moveTo>
                  <a:lnTo>
                    <a:pt x="1808518" y="60756"/>
                  </a:lnTo>
                  <a:lnTo>
                    <a:pt x="1794103" y="40233"/>
                  </a:lnTo>
                  <a:lnTo>
                    <a:pt x="1793709" y="39662"/>
                  </a:lnTo>
                  <a:lnTo>
                    <a:pt x="1792224" y="38760"/>
                  </a:lnTo>
                  <a:lnTo>
                    <a:pt x="1792224" y="87782"/>
                  </a:lnTo>
                  <a:lnTo>
                    <a:pt x="1788502" y="106908"/>
                  </a:lnTo>
                  <a:lnTo>
                    <a:pt x="1778203" y="121958"/>
                  </a:lnTo>
                  <a:lnTo>
                    <a:pt x="1762645" y="131800"/>
                  </a:lnTo>
                  <a:lnTo>
                    <a:pt x="1743151" y="135331"/>
                  </a:lnTo>
                  <a:lnTo>
                    <a:pt x="1723834" y="131800"/>
                  </a:lnTo>
                  <a:lnTo>
                    <a:pt x="1708365" y="121958"/>
                  </a:lnTo>
                  <a:lnTo>
                    <a:pt x="1698104" y="106908"/>
                  </a:lnTo>
                  <a:lnTo>
                    <a:pt x="1694383" y="87782"/>
                  </a:lnTo>
                  <a:lnTo>
                    <a:pt x="1698104" y="68643"/>
                  </a:lnTo>
                  <a:lnTo>
                    <a:pt x="1708365" y="53606"/>
                  </a:lnTo>
                  <a:lnTo>
                    <a:pt x="1723834" y="43764"/>
                  </a:lnTo>
                  <a:lnTo>
                    <a:pt x="1743151" y="40233"/>
                  </a:lnTo>
                  <a:lnTo>
                    <a:pt x="1762645" y="43764"/>
                  </a:lnTo>
                  <a:lnTo>
                    <a:pt x="1778203" y="53606"/>
                  </a:lnTo>
                  <a:lnTo>
                    <a:pt x="1788502" y="68643"/>
                  </a:lnTo>
                  <a:lnTo>
                    <a:pt x="1792224" y="87782"/>
                  </a:lnTo>
                  <a:lnTo>
                    <a:pt x="1792224" y="38760"/>
                  </a:lnTo>
                  <a:lnTo>
                    <a:pt x="1771307" y="25933"/>
                  </a:lnTo>
                  <a:lnTo>
                    <a:pt x="1743151" y="21031"/>
                  </a:lnTo>
                  <a:lnTo>
                    <a:pt x="1715173" y="25933"/>
                  </a:lnTo>
                  <a:lnTo>
                    <a:pt x="1692859" y="39662"/>
                  </a:lnTo>
                  <a:lnTo>
                    <a:pt x="1678089" y="60756"/>
                  </a:lnTo>
                  <a:lnTo>
                    <a:pt x="1672742" y="87782"/>
                  </a:lnTo>
                  <a:lnTo>
                    <a:pt x="1678089" y="114795"/>
                  </a:lnTo>
                  <a:lnTo>
                    <a:pt x="1692859" y="135902"/>
                  </a:lnTo>
                  <a:lnTo>
                    <a:pt x="1715173" y="149631"/>
                  </a:lnTo>
                  <a:lnTo>
                    <a:pt x="1743151" y="154533"/>
                  </a:lnTo>
                  <a:lnTo>
                    <a:pt x="1771307" y="149631"/>
                  </a:lnTo>
                  <a:lnTo>
                    <a:pt x="1793709" y="135902"/>
                  </a:lnTo>
                  <a:lnTo>
                    <a:pt x="1794103" y="135331"/>
                  </a:lnTo>
                  <a:lnTo>
                    <a:pt x="1808518" y="114795"/>
                  </a:lnTo>
                  <a:lnTo>
                    <a:pt x="1813864" y="87782"/>
                  </a:lnTo>
                  <a:close/>
                </a:path>
                <a:path w="4766945" h="308610">
                  <a:moveTo>
                    <a:pt x="1889150" y="2133"/>
                  </a:moveTo>
                  <a:lnTo>
                    <a:pt x="1866900" y="2133"/>
                  </a:lnTo>
                  <a:lnTo>
                    <a:pt x="1866900" y="201777"/>
                  </a:lnTo>
                  <a:lnTo>
                    <a:pt x="1889150" y="201777"/>
                  </a:lnTo>
                  <a:lnTo>
                    <a:pt x="1889150" y="2133"/>
                  </a:lnTo>
                  <a:close/>
                </a:path>
                <a:path w="4766945" h="308610">
                  <a:moveTo>
                    <a:pt x="1897684" y="249631"/>
                  </a:moveTo>
                  <a:lnTo>
                    <a:pt x="1737055" y="249631"/>
                  </a:lnTo>
                  <a:lnTo>
                    <a:pt x="1737055" y="181051"/>
                  </a:lnTo>
                  <a:lnTo>
                    <a:pt x="1715109" y="181051"/>
                  </a:lnTo>
                  <a:lnTo>
                    <a:pt x="1715109" y="268224"/>
                  </a:lnTo>
                  <a:lnTo>
                    <a:pt x="1897684" y="268224"/>
                  </a:lnTo>
                  <a:lnTo>
                    <a:pt x="1897684" y="249631"/>
                  </a:lnTo>
                  <a:close/>
                </a:path>
                <a:path w="4766945" h="308610">
                  <a:moveTo>
                    <a:pt x="2155545" y="64922"/>
                  </a:moveTo>
                  <a:lnTo>
                    <a:pt x="2148878" y="42341"/>
                  </a:lnTo>
                  <a:lnTo>
                    <a:pt x="2134184" y="29260"/>
                  </a:lnTo>
                  <a:lnTo>
                    <a:pt x="2132990" y="28206"/>
                  </a:lnTo>
                  <a:lnTo>
                    <a:pt x="2132990" y="64922"/>
                  </a:lnTo>
                  <a:lnTo>
                    <a:pt x="2127821" y="80060"/>
                  </a:lnTo>
                  <a:lnTo>
                    <a:pt x="2113178" y="91363"/>
                  </a:lnTo>
                  <a:lnTo>
                    <a:pt x="2090293" y="98437"/>
                  </a:lnTo>
                  <a:lnTo>
                    <a:pt x="2060448" y="100888"/>
                  </a:lnTo>
                  <a:lnTo>
                    <a:pt x="2030590" y="98437"/>
                  </a:lnTo>
                  <a:lnTo>
                    <a:pt x="2007717" y="91363"/>
                  </a:lnTo>
                  <a:lnTo>
                    <a:pt x="1993061" y="80060"/>
                  </a:lnTo>
                  <a:lnTo>
                    <a:pt x="1987905" y="64922"/>
                  </a:lnTo>
                  <a:lnTo>
                    <a:pt x="1993061" y="50088"/>
                  </a:lnTo>
                  <a:lnTo>
                    <a:pt x="2007717" y="38862"/>
                  </a:lnTo>
                  <a:lnTo>
                    <a:pt x="2030590" y="31750"/>
                  </a:lnTo>
                  <a:lnTo>
                    <a:pt x="2060448" y="29260"/>
                  </a:lnTo>
                  <a:lnTo>
                    <a:pt x="2090293" y="31750"/>
                  </a:lnTo>
                  <a:lnTo>
                    <a:pt x="2113178" y="38862"/>
                  </a:lnTo>
                  <a:lnTo>
                    <a:pt x="2127821" y="50088"/>
                  </a:lnTo>
                  <a:lnTo>
                    <a:pt x="2132990" y="64922"/>
                  </a:lnTo>
                  <a:lnTo>
                    <a:pt x="2132990" y="28206"/>
                  </a:lnTo>
                  <a:lnTo>
                    <a:pt x="2129828" y="25374"/>
                  </a:lnTo>
                  <a:lnTo>
                    <a:pt x="2099868" y="14681"/>
                  </a:lnTo>
                  <a:lnTo>
                    <a:pt x="2060448" y="10972"/>
                  </a:lnTo>
                  <a:lnTo>
                    <a:pt x="2020976" y="14681"/>
                  </a:lnTo>
                  <a:lnTo>
                    <a:pt x="1990915" y="25374"/>
                  </a:lnTo>
                  <a:lnTo>
                    <a:pt x="1971763" y="42341"/>
                  </a:lnTo>
                  <a:lnTo>
                    <a:pt x="1965045" y="64922"/>
                  </a:lnTo>
                  <a:lnTo>
                    <a:pt x="1971763" y="87668"/>
                  </a:lnTo>
                  <a:lnTo>
                    <a:pt x="1990915" y="104736"/>
                  </a:lnTo>
                  <a:lnTo>
                    <a:pt x="2020976" y="115455"/>
                  </a:lnTo>
                  <a:lnTo>
                    <a:pt x="2060448" y="119176"/>
                  </a:lnTo>
                  <a:lnTo>
                    <a:pt x="2099868" y="115455"/>
                  </a:lnTo>
                  <a:lnTo>
                    <a:pt x="2129828" y="104736"/>
                  </a:lnTo>
                  <a:lnTo>
                    <a:pt x="2134120" y="100888"/>
                  </a:lnTo>
                  <a:lnTo>
                    <a:pt x="2148878" y="87668"/>
                  </a:lnTo>
                  <a:lnTo>
                    <a:pt x="2155545" y="64922"/>
                  </a:lnTo>
                  <a:close/>
                </a:path>
                <a:path w="4766945" h="308610">
                  <a:moveTo>
                    <a:pt x="2156460" y="249631"/>
                  </a:moveTo>
                  <a:lnTo>
                    <a:pt x="1991563" y="249631"/>
                  </a:lnTo>
                  <a:lnTo>
                    <a:pt x="1991563" y="189280"/>
                  </a:lnTo>
                  <a:lnTo>
                    <a:pt x="1969312" y="189280"/>
                  </a:lnTo>
                  <a:lnTo>
                    <a:pt x="1969312" y="268224"/>
                  </a:lnTo>
                  <a:lnTo>
                    <a:pt x="2156460" y="268224"/>
                  </a:lnTo>
                  <a:lnTo>
                    <a:pt x="2156460" y="249631"/>
                  </a:lnTo>
                  <a:close/>
                </a:path>
                <a:path w="4766945" h="308610">
                  <a:moveTo>
                    <a:pt x="2183587" y="145694"/>
                  </a:moveTo>
                  <a:lnTo>
                    <a:pt x="1937308" y="145694"/>
                  </a:lnTo>
                  <a:lnTo>
                    <a:pt x="1937308" y="164287"/>
                  </a:lnTo>
                  <a:lnTo>
                    <a:pt x="2183587" y="164287"/>
                  </a:lnTo>
                  <a:lnTo>
                    <a:pt x="2183587" y="145694"/>
                  </a:lnTo>
                  <a:close/>
                </a:path>
                <a:path w="4766945" h="308610">
                  <a:moveTo>
                    <a:pt x="2335669" y="196291"/>
                  </a:moveTo>
                  <a:lnTo>
                    <a:pt x="2310790" y="175653"/>
                  </a:lnTo>
                  <a:lnTo>
                    <a:pt x="2292312" y="147751"/>
                  </a:lnTo>
                  <a:lnTo>
                    <a:pt x="2286355" y="130759"/>
                  </a:lnTo>
                  <a:lnTo>
                    <a:pt x="2280805" y="114935"/>
                  </a:lnTo>
                  <a:lnTo>
                    <a:pt x="2276843" y="79552"/>
                  </a:lnTo>
                  <a:lnTo>
                    <a:pt x="2276843" y="52730"/>
                  </a:lnTo>
                  <a:lnTo>
                    <a:pt x="2327135" y="52730"/>
                  </a:lnTo>
                  <a:lnTo>
                    <a:pt x="2327135" y="34137"/>
                  </a:lnTo>
                  <a:lnTo>
                    <a:pt x="2201862" y="34137"/>
                  </a:lnTo>
                  <a:lnTo>
                    <a:pt x="2201862" y="52730"/>
                  </a:lnTo>
                  <a:lnTo>
                    <a:pt x="2255202" y="52730"/>
                  </a:lnTo>
                  <a:lnTo>
                    <a:pt x="2255202" y="79552"/>
                  </a:lnTo>
                  <a:lnTo>
                    <a:pt x="2251049" y="116967"/>
                  </a:lnTo>
                  <a:lnTo>
                    <a:pt x="2239086" y="151638"/>
                  </a:lnTo>
                  <a:lnTo>
                    <a:pt x="2220099" y="181051"/>
                  </a:lnTo>
                  <a:lnTo>
                    <a:pt x="2194852" y="202692"/>
                  </a:lnTo>
                  <a:lnTo>
                    <a:pt x="2208873" y="219151"/>
                  </a:lnTo>
                  <a:lnTo>
                    <a:pt x="2228202" y="203403"/>
                  </a:lnTo>
                  <a:lnTo>
                    <a:pt x="2244382" y="182841"/>
                  </a:lnTo>
                  <a:lnTo>
                    <a:pt x="2257133" y="158330"/>
                  </a:lnTo>
                  <a:lnTo>
                    <a:pt x="2266175" y="130759"/>
                  </a:lnTo>
                  <a:lnTo>
                    <a:pt x="2275103" y="156298"/>
                  </a:lnTo>
                  <a:lnTo>
                    <a:pt x="2287549" y="178917"/>
                  </a:lnTo>
                  <a:lnTo>
                    <a:pt x="2303259" y="197878"/>
                  </a:lnTo>
                  <a:lnTo>
                    <a:pt x="2321953" y="212445"/>
                  </a:lnTo>
                  <a:lnTo>
                    <a:pt x="2335669" y="196291"/>
                  </a:lnTo>
                  <a:close/>
                </a:path>
                <a:path w="4766945" h="308610">
                  <a:moveTo>
                    <a:pt x="2374074" y="8229"/>
                  </a:moveTo>
                  <a:lnTo>
                    <a:pt x="2353043" y="8229"/>
                  </a:lnTo>
                  <a:lnTo>
                    <a:pt x="2353043" y="100279"/>
                  </a:lnTo>
                  <a:lnTo>
                    <a:pt x="2306104" y="100279"/>
                  </a:lnTo>
                  <a:lnTo>
                    <a:pt x="2306104" y="118872"/>
                  </a:lnTo>
                  <a:lnTo>
                    <a:pt x="2353043" y="118872"/>
                  </a:lnTo>
                  <a:lnTo>
                    <a:pt x="2353043" y="259994"/>
                  </a:lnTo>
                  <a:lnTo>
                    <a:pt x="2374074" y="259994"/>
                  </a:lnTo>
                  <a:lnTo>
                    <a:pt x="2374074" y="8229"/>
                  </a:lnTo>
                  <a:close/>
                </a:path>
                <a:path w="4766945" h="308610">
                  <a:moveTo>
                    <a:pt x="2428633" y="1524"/>
                  </a:moveTo>
                  <a:lnTo>
                    <a:pt x="2407297" y="1524"/>
                  </a:lnTo>
                  <a:lnTo>
                    <a:pt x="2407297" y="274320"/>
                  </a:lnTo>
                  <a:lnTo>
                    <a:pt x="2428633" y="274320"/>
                  </a:lnTo>
                  <a:lnTo>
                    <a:pt x="2428633" y="1524"/>
                  </a:lnTo>
                  <a:close/>
                </a:path>
                <a:path w="4766945" h="308610">
                  <a:moveTo>
                    <a:pt x="2651442" y="202692"/>
                  </a:moveTo>
                  <a:lnTo>
                    <a:pt x="2650464" y="193852"/>
                  </a:lnTo>
                  <a:lnTo>
                    <a:pt x="2649613" y="186232"/>
                  </a:lnTo>
                  <a:lnTo>
                    <a:pt x="2629928" y="189052"/>
                  </a:lnTo>
                  <a:lnTo>
                    <a:pt x="2609799" y="191185"/>
                  </a:lnTo>
                  <a:lnTo>
                    <a:pt x="2589390" y="192747"/>
                  </a:lnTo>
                  <a:lnTo>
                    <a:pt x="2568841" y="193852"/>
                  </a:lnTo>
                  <a:lnTo>
                    <a:pt x="2568841" y="145999"/>
                  </a:lnTo>
                  <a:lnTo>
                    <a:pt x="2593898" y="139141"/>
                  </a:lnTo>
                  <a:lnTo>
                    <a:pt x="2610815" y="127406"/>
                  </a:lnTo>
                  <a:lnTo>
                    <a:pt x="2613342" y="125653"/>
                  </a:lnTo>
                  <a:lnTo>
                    <a:pt x="2625941" y="106565"/>
                  </a:lnTo>
                  <a:lnTo>
                    <a:pt x="2630411" y="82905"/>
                  </a:lnTo>
                  <a:lnTo>
                    <a:pt x="2625026" y="57048"/>
                  </a:lnTo>
                  <a:lnTo>
                    <a:pt x="2611247" y="38709"/>
                  </a:lnTo>
                  <a:lnTo>
                    <a:pt x="2609989" y="37033"/>
                  </a:lnTo>
                  <a:lnTo>
                    <a:pt x="2608770" y="36360"/>
                  </a:lnTo>
                  <a:lnTo>
                    <a:pt x="2608770" y="82905"/>
                  </a:lnTo>
                  <a:lnTo>
                    <a:pt x="2604973" y="100787"/>
                  </a:lnTo>
                  <a:lnTo>
                    <a:pt x="2594368" y="114871"/>
                  </a:lnTo>
                  <a:lnTo>
                    <a:pt x="2578163" y="124091"/>
                  </a:lnTo>
                  <a:lnTo>
                    <a:pt x="2557564" y="127406"/>
                  </a:lnTo>
                  <a:lnTo>
                    <a:pt x="2537269" y="124091"/>
                  </a:lnTo>
                  <a:lnTo>
                    <a:pt x="2521140" y="114871"/>
                  </a:lnTo>
                  <a:lnTo>
                    <a:pt x="2510498" y="100787"/>
                  </a:lnTo>
                  <a:lnTo>
                    <a:pt x="2506662" y="82905"/>
                  </a:lnTo>
                  <a:lnTo>
                    <a:pt x="2510498" y="65062"/>
                  </a:lnTo>
                  <a:lnTo>
                    <a:pt x="2521140" y="51092"/>
                  </a:lnTo>
                  <a:lnTo>
                    <a:pt x="2537269" y="41973"/>
                  </a:lnTo>
                  <a:lnTo>
                    <a:pt x="2557564" y="38709"/>
                  </a:lnTo>
                  <a:lnTo>
                    <a:pt x="2578163" y="41973"/>
                  </a:lnTo>
                  <a:lnTo>
                    <a:pt x="2594368" y="51092"/>
                  </a:lnTo>
                  <a:lnTo>
                    <a:pt x="2604973" y="65062"/>
                  </a:lnTo>
                  <a:lnTo>
                    <a:pt x="2608770" y="82905"/>
                  </a:lnTo>
                  <a:lnTo>
                    <a:pt x="2608770" y="36360"/>
                  </a:lnTo>
                  <a:lnTo>
                    <a:pt x="2586952" y="24091"/>
                  </a:lnTo>
                  <a:lnTo>
                    <a:pt x="2557564" y="19507"/>
                  </a:lnTo>
                  <a:lnTo>
                    <a:pt x="2528532" y="24091"/>
                  </a:lnTo>
                  <a:lnTo>
                    <a:pt x="2505672" y="37033"/>
                  </a:lnTo>
                  <a:lnTo>
                    <a:pt x="2490698" y="57048"/>
                  </a:lnTo>
                  <a:lnTo>
                    <a:pt x="2485326" y="82905"/>
                  </a:lnTo>
                  <a:lnTo>
                    <a:pt x="2489758" y="106565"/>
                  </a:lnTo>
                  <a:lnTo>
                    <a:pt x="2502243" y="125653"/>
                  </a:lnTo>
                  <a:lnTo>
                    <a:pt x="2521585" y="139141"/>
                  </a:lnTo>
                  <a:lnTo>
                    <a:pt x="2546591" y="145999"/>
                  </a:lnTo>
                  <a:lnTo>
                    <a:pt x="2546591" y="194767"/>
                  </a:lnTo>
                  <a:lnTo>
                    <a:pt x="2526334" y="195287"/>
                  </a:lnTo>
                  <a:lnTo>
                    <a:pt x="2471001" y="195681"/>
                  </a:lnTo>
                  <a:lnTo>
                    <a:pt x="2474353" y="214579"/>
                  </a:lnTo>
                  <a:lnTo>
                    <a:pt x="2514066" y="214350"/>
                  </a:lnTo>
                  <a:lnTo>
                    <a:pt x="2558211" y="212979"/>
                  </a:lnTo>
                  <a:lnTo>
                    <a:pt x="2604706" y="209435"/>
                  </a:lnTo>
                  <a:lnTo>
                    <a:pt x="2651442" y="202692"/>
                  </a:lnTo>
                  <a:close/>
                </a:path>
                <a:path w="4766945" h="308610">
                  <a:moveTo>
                    <a:pt x="2690152" y="1219"/>
                  </a:moveTo>
                  <a:lnTo>
                    <a:pt x="2668206" y="1219"/>
                  </a:lnTo>
                  <a:lnTo>
                    <a:pt x="2668206" y="274624"/>
                  </a:lnTo>
                  <a:lnTo>
                    <a:pt x="2690152" y="274624"/>
                  </a:lnTo>
                  <a:lnTo>
                    <a:pt x="2690152" y="1219"/>
                  </a:lnTo>
                  <a:close/>
                </a:path>
                <a:path w="4766945" h="308610">
                  <a:moveTo>
                    <a:pt x="2922714" y="204216"/>
                  </a:moveTo>
                  <a:lnTo>
                    <a:pt x="2921558" y="193852"/>
                  </a:lnTo>
                  <a:lnTo>
                    <a:pt x="2920885" y="187756"/>
                  </a:lnTo>
                  <a:lnTo>
                    <a:pt x="2901607" y="189826"/>
                  </a:lnTo>
                  <a:lnTo>
                    <a:pt x="2881833" y="191490"/>
                  </a:lnTo>
                  <a:lnTo>
                    <a:pt x="2861780" y="192811"/>
                  </a:lnTo>
                  <a:lnTo>
                    <a:pt x="2841637" y="193852"/>
                  </a:lnTo>
                  <a:lnTo>
                    <a:pt x="2841637" y="138988"/>
                  </a:lnTo>
                  <a:lnTo>
                    <a:pt x="2901683" y="138988"/>
                  </a:lnTo>
                  <a:lnTo>
                    <a:pt x="2901683" y="120396"/>
                  </a:lnTo>
                  <a:lnTo>
                    <a:pt x="2784945" y="120396"/>
                  </a:lnTo>
                  <a:lnTo>
                    <a:pt x="2784945" y="46024"/>
                  </a:lnTo>
                  <a:lnTo>
                    <a:pt x="2900464" y="46024"/>
                  </a:lnTo>
                  <a:lnTo>
                    <a:pt x="2900464" y="27432"/>
                  </a:lnTo>
                  <a:lnTo>
                    <a:pt x="2762999" y="27432"/>
                  </a:lnTo>
                  <a:lnTo>
                    <a:pt x="2762999" y="138988"/>
                  </a:lnTo>
                  <a:lnTo>
                    <a:pt x="2819387" y="138988"/>
                  </a:lnTo>
                  <a:lnTo>
                    <a:pt x="2819387" y="194462"/>
                  </a:lnTo>
                  <a:lnTo>
                    <a:pt x="2779572" y="195414"/>
                  </a:lnTo>
                  <a:lnTo>
                    <a:pt x="2742273" y="195681"/>
                  </a:lnTo>
                  <a:lnTo>
                    <a:pt x="2745321" y="214579"/>
                  </a:lnTo>
                  <a:lnTo>
                    <a:pt x="2786494" y="214198"/>
                  </a:lnTo>
                  <a:lnTo>
                    <a:pt x="2831046" y="212712"/>
                  </a:lnTo>
                  <a:lnTo>
                    <a:pt x="2877083" y="209562"/>
                  </a:lnTo>
                  <a:lnTo>
                    <a:pt x="2922714" y="204216"/>
                  </a:lnTo>
                  <a:close/>
                </a:path>
                <a:path w="4766945" h="308610">
                  <a:moveTo>
                    <a:pt x="2961424" y="1524"/>
                  </a:moveTo>
                  <a:lnTo>
                    <a:pt x="2939478" y="1524"/>
                  </a:lnTo>
                  <a:lnTo>
                    <a:pt x="2939478" y="274624"/>
                  </a:lnTo>
                  <a:lnTo>
                    <a:pt x="2961424" y="274624"/>
                  </a:lnTo>
                  <a:lnTo>
                    <a:pt x="2961424" y="1524"/>
                  </a:lnTo>
                  <a:close/>
                </a:path>
                <a:path w="4766945" h="308610">
                  <a:moveTo>
                    <a:pt x="3229953" y="84747"/>
                  </a:moveTo>
                  <a:lnTo>
                    <a:pt x="3067494" y="84747"/>
                  </a:lnTo>
                  <a:lnTo>
                    <a:pt x="3067494" y="11087"/>
                  </a:lnTo>
                  <a:lnTo>
                    <a:pt x="3045244" y="11087"/>
                  </a:lnTo>
                  <a:lnTo>
                    <a:pt x="3045244" y="84747"/>
                  </a:lnTo>
                  <a:lnTo>
                    <a:pt x="3045244" y="103797"/>
                  </a:lnTo>
                  <a:lnTo>
                    <a:pt x="3229953" y="103797"/>
                  </a:lnTo>
                  <a:lnTo>
                    <a:pt x="3229953" y="84747"/>
                  </a:lnTo>
                  <a:close/>
                </a:path>
                <a:path w="4766945" h="308610">
                  <a:moveTo>
                    <a:pt x="3231781" y="248577"/>
                  </a:moveTo>
                  <a:lnTo>
                    <a:pt x="3065970" y="248577"/>
                  </a:lnTo>
                  <a:lnTo>
                    <a:pt x="3065970" y="187617"/>
                  </a:lnTo>
                  <a:lnTo>
                    <a:pt x="3043720" y="187617"/>
                  </a:lnTo>
                  <a:lnTo>
                    <a:pt x="3043720" y="248577"/>
                  </a:lnTo>
                  <a:lnTo>
                    <a:pt x="3043720" y="267627"/>
                  </a:lnTo>
                  <a:lnTo>
                    <a:pt x="3231781" y="267627"/>
                  </a:lnTo>
                  <a:lnTo>
                    <a:pt x="3231781" y="248577"/>
                  </a:lnTo>
                  <a:close/>
                </a:path>
                <a:path w="4766945" h="308610">
                  <a:moveTo>
                    <a:pt x="3258604" y="141122"/>
                  </a:moveTo>
                  <a:lnTo>
                    <a:pt x="3011411" y="141122"/>
                  </a:lnTo>
                  <a:lnTo>
                    <a:pt x="3011411" y="159715"/>
                  </a:lnTo>
                  <a:lnTo>
                    <a:pt x="3258604" y="159715"/>
                  </a:lnTo>
                  <a:lnTo>
                    <a:pt x="3258604" y="141122"/>
                  </a:lnTo>
                  <a:close/>
                </a:path>
                <a:path w="4766945" h="308610">
                  <a:moveTo>
                    <a:pt x="3582860" y="1828"/>
                  </a:moveTo>
                  <a:lnTo>
                    <a:pt x="3560610" y="1828"/>
                  </a:lnTo>
                  <a:lnTo>
                    <a:pt x="3560610" y="53035"/>
                  </a:lnTo>
                  <a:lnTo>
                    <a:pt x="3496297" y="53035"/>
                  </a:lnTo>
                  <a:lnTo>
                    <a:pt x="3497719" y="45821"/>
                  </a:lnTo>
                  <a:lnTo>
                    <a:pt x="3498773" y="38366"/>
                  </a:lnTo>
                  <a:lnTo>
                    <a:pt x="3499421" y="30619"/>
                  </a:lnTo>
                  <a:lnTo>
                    <a:pt x="3499650" y="22555"/>
                  </a:lnTo>
                  <a:lnTo>
                    <a:pt x="3377120" y="22555"/>
                  </a:lnTo>
                  <a:lnTo>
                    <a:pt x="3377120" y="41148"/>
                  </a:lnTo>
                  <a:lnTo>
                    <a:pt x="3475571" y="41148"/>
                  </a:lnTo>
                  <a:lnTo>
                    <a:pt x="3465322" y="75552"/>
                  </a:lnTo>
                  <a:lnTo>
                    <a:pt x="3442347" y="105156"/>
                  </a:lnTo>
                  <a:lnTo>
                    <a:pt x="3407930" y="129273"/>
                  </a:lnTo>
                  <a:lnTo>
                    <a:pt x="3363404" y="147218"/>
                  </a:lnTo>
                  <a:lnTo>
                    <a:pt x="3372243" y="165201"/>
                  </a:lnTo>
                  <a:lnTo>
                    <a:pt x="3412794" y="149250"/>
                  </a:lnTo>
                  <a:lnTo>
                    <a:pt x="3446576" y="128092"/>
                  </a:lnTo>
                  <a:lnTo>
                    <a:pt x="3472751" y="102019"/>
                  </a:lnTo>
                  <a:lnTo>
                    <a:pt x="3490506" y="71323"/>
                  </a:lnTo>
                  <a:lnTo>
                    <a:pt x="3560610" y="71323"/>
                  </a:lnTo>
                  <a:lnTo>
                    <a:pt x="3560610" y="110032"/>
                  </a:lnTo>
                  <a:lnTo>
                    <a:pt x="3487153" y="110032"/>
                  </a:lnTo>
                  <a:lnTo>
                    <a:pt x="3487153" y="128625"/>
                  </a:lnTo>
                  <a:lnTo>
                    <a:pt x="3560610" y="128625"/>
                  </a:lnTo>
                  <a:lnTo>
                    <a:pt x="3560610" y="166116"/>
                  </a:lnTo>
                  <a:lnTo>
                    <a:pt x="3582860" y="166116"/>
                  </a:lnTo>
                  <a:lnTo>
                    <a:pt x="3582860" y="71323"/>
                  </a:lnTo>
                  <a:lnTo>
                    <a:pt x="3582860" y="53035"/>
                  </a:lnTo>
                  <a:lnTo>
                    <a:pt x="3582860" y="1828"/>
                  </a:lnTo>
                  <a:close/>
                </a:path>
                <a:path w="4766945" h="308610">
                  <a:moveTo>
                    <a:pt x="3584079" y="220980"/>
                  </a:moveTo>
                  <a:lnTo>
                    <a:pt x="3577831" y="199250"/>
                  </a:lnTo>
                  <a:lnTo>
                    <a:pt x="3564559" y="187147"/>
                  </a:lnTo>
                  <a:lnTo>
                    <a:pt x="3562134" y="184937"/>
                  </a:lnTo>
                  <a:lnTo>
                    <a:pt x="3562134" y="220980"/>
                  </a:lnTo>
                  <a:lnTo>
                    <a:pt x="3557346" y="235318"/>
                  </a:lnTo>
                  <a:lnTo>
                    <a:pt x="3543731" y="246049"/>
                  </a:lnTo>
                  <a:lnTo>
                    <a:pt x="3522395" y="252780"/>
                  </a:lnTo>
                  <a:lnTo>
                    <a:pt x="3494468" y="255117"/>
                  </a:lnTo>
                  <a:lnTo>
                    <a:pt x="3466350" y="252780"/>
                  </a:lnTo>
                  <a:lnTo>
                    <a:pt x="3444938" y="246049"/>
                  </a:lnTo>
                  <a:lnTo>
                    <a:pt x="3431286" y="235318"/>
                  </a:lnTo>
                  <a:lnTo>
                    <a:pt x="3426498" y="220980"/>
                  </a:lnTo>
                  <a:lnTo>
                    <a:pt x="3431286" y="206819"/>
                  </a:lnTo>
                  <a:lnTo>
                    <a:pt x="3444938" y="196176"/>
                  </a:lnTo>
                  <a:lnTo>
                    <a:pt x="3466350" y="189471"/>
                  </a:lnTo>
                  <a:lnTo>
                    <a:pt x="3494468" y="187147"/>
                  </a:lnTo>
                  <a:lnTo>
                    <a:pt x="3522395" y="189471"/>
                  </a:lnTo>
                  <a:lnTo>
                    <a:pt x="3543731" y="196176"/>
                  </a:lnTo>
                  <a:lnTo>
                    <a:pt x="3557346" y="206819"/>
                  </a:lnTo>
                  <a:lnTo>
                    <a:pt x="3562134" y="220980"/>
                  </a:lnTo>
                  <a:lnTo>
                    <a:pt x="3562134" y="184937"/>
                  </a:lnTo>
                  <a:lnTo>
                    <a:pt x="3559962" y="182956"/>
                  </a:lnTo>
                  <a:lnTo>
                    <a:pt x="3531743" y="172720"/>
                  </a:lnTo>
                  <a:lnTo>
                    <a:pt x="3494468" y="169164"/>
                  </a:lnTo>
                  <a:lnTo>
                    <a:pt x="3457194" y="172720"/>
                  </a:lnTo>
                  <a:lnTo>
                    <a:pt x="3428974" y="182956"/>
                  </a:lnTo>
                  <a:lnTo>
                    <a:pt x="3411093" y="199250"/>
                  </a:lnTo>
                  <a:lnTo>
                    <a:pt x="3404857" y="220980"/>
                  </a:lnTo>
                  <a:lnTo>
                    <a:pt x="3411093" y="242747"/>
                  </a:lnTo>
                  <a:lnTo>
                    <a:pt x="3428974" y="259156"/>
                  </a:lnTo>
                  <a:lnTo>
                    <a:pt x="3457194" y="269494"/>
                  </a:lnTo>
                  <a:lnTo>
                    <a:pt x="3494468" y="273100"/>
                  </a:lnTo>
                  <a:lnTo>
                    <a:pt x="3531743" y="269494"/>
                  </a:lnTo>
                  <a:lnTo>
                    <a:pt x="3559962" y="259156"/>
                  </a:lnTo>
                  <a:lnTo>
                    <a:pt x="3564356" y="255117"/>
                  </a:lnTo>
                  <a:lnTo>
                    <a:pt x="3577831" y="242747"/>
                  </a:lnTo>
                  <a:lnTo>
                    <a:pt x="3584079" y="220980"/>
                  </a:lnTo>
                  <a:close/>
                </a:path>
                <a:path w="4766945" h="308610">
                  <a:moveTo>
                    <a:pt x="3848036" y="72237"/>
                  </a:moveTo>
                  <a:lnTo>
                    <a:pt x="3841191" y="47523"/>
                  </a:lnTo>
                  <a:lnTo>
                    <a:pt x="3825481" y="32296"/>
                  </a:lnTo>
                  <a:lnTo>
                    <a:pt x="3825481" y="72237"/>
                  </a:lnTo>
                  <a:lnTo>
                    <a:pt x="3820185" y="89255"/>
                  </a:lnTo>
                  <a:lnTo>
                    <a:pt x="3805364" y="102336"/>
                  </a:lnTo>
                  <a:lnTo>
                    <a:pt x="3782530" y="110731"/>
                  </a:lnTo>
                  <a:lnTo>
                    <a:pt x="3753243" y="113690"/>
                  </a:lnTo>
                  <a:lnTo>
                    <a:pt x="3723995" y="110731"/>
                  </a:lnTo>
                  <a:lnTo>
                    <a:pt x="3701275" y="102336"/>
                  </a:lnTo>
                  <a:lnTo>
                    <a:pt x="3686543" y="89255"/>
                  </a:lnTo>
                  <a:lnTo>
                    <a:pt x="3681311" y="72237"/>
                  </a:lnTo>
                  <a:lnTo>
                    <a:pt x="3686543" y="55384"/>
                  </a:lnTo>
                  <a:lnTo>
                    <a:pt x="3701275" y="42405"/>
                  </a:lnTo>
                  <a:lnTo>
                    <a:pt x="3723995" y="34048"/>
                  </a:lnTo>
                  <a:lnTo>
                    <a:pt x="3753243" y="31089"/>
                  </a:lnTo>
                  <a:lnTo>
                    <a:pt x="3782530" y="34048"/>
                  </a:lnTo>
                  <a:lnTo>
                    <a:pt x="3805364" y="42405"/>
                  </a:lnTo>
                  <a:lnTo>
                    <a:pt x="3820185" y="55384"/>
                  </a:lnTo>
                  <a:lnTo>
                    <a:pt x="3825481" y="72237"/>
                  </a:lnTo>
                  <a:lnTo>
                    <a:pt x="3825481" y="32296"/>
                  </a:lnTo>
                  <a:lnTo>
                    <a:pt x="3824249" y="31089"/>
                  </a:lnTo>
                  <a:lnTo>
                    <a:pt x="3821900" y="28803"/>
                  </a:lnTo>
                  <a:lnTo>
                    <a:pt x="3791966" y="16941"/>
                  </a:lnTo>
                  <a:lnTo>
                    <a:pt x="3753243" y="12801"/>
                  </a:lnTo>
                  <a:lnTo>
                    <a:pt x="3714686" y="16941"/>
                  </a:lnTo>
                  <a:lnTo>
                    <a:pt x="3684854" y="28803"/>
                  </a:lnTo>
                  <a:lnTo>
                    <a:pt x="3665588" y="47523"/>
                  </a:lnTo>
                  <a:lnTo>
                    <a:pt x="3658755" y="72237"/>
                  </a:lnTo>
                  <a:lnTo>
                    <a:pt x="3665588" y="97002"/>
                  </a:lnTo>
                  <a:lnTo>
                    <a:pt x="3684854" y="115824"/>
                  </a:lnTo>
                  <a:lnTo>
                    <a:pt x="3714686" y="127787"/>
                  </a:lnTo>
                  <a:lnTo>
                    <a:pt x="3753243" y="131978"/>
                  </a:lnTo>
                  <a:lnTo>
                    <a:pt x="3791966" y="127787"/>
                  </a:lnTo>
                  <a:lnTo>
                    <a:pt x="3821900" y="115824"/>
                  </a:lnTo>
                  <a:lnTo>
                    <a:pt x="3824084" y="113690"/>
                  </a:lnTo>
                  <a:lnTo>
                    <a:pt x="3841191" y="97002"/>
                  </a:lnTo>
                  <a:lnTo>
                    <a:pt x="3848036" y="72237"/>
                  </a:lnTo>
                  <a:close/>
                </a:path>
                <a:path w="4766945" h="308610">
                  <a:moveTo>
                    <a:pt x="3877297" y="158496"/>
                  </a:moveTo>
                  <a:lnTo>
                    <a:pt x="3630409" y="158496"/>
                  </a:lnTo>
                  <a:lnTo>
                    <a:pt x="3630409" y="177088"/>
                  </a:lnTo>
                  <a:lnTo>
                    <a:pt x="3742271" y="177088"/>
                  </a:lnTo>
                  <a:lnTo>
                    <a:pt x="3742271" y="274320"/>
                  </a:lnTo>
                  <a:lnTo>
                    <a:pt x="3764521" y="274320"/>
                  </a:lnTo>
                  <a:lnTo>
                    <a:pt x="3764521" y="177088"/>
                  </a:lnTo>
                  <a:lnTo>
                    <a:pt x="3877297" y="177088"/>
                  </a:lnTo>
                  <a:lnTo>
                    <a:pt x="3877297" y="158496"/>
                  </a:lnTo>
                  <a:close/>
                </a:path>
                <a:path w="4766945" h="308610">
                  <a:moveTo>
                    <a:pt x="4040670" y="31089"/>
                  </a:moveTo>
                  <a:lnTo>
                    <a:pt x="3916616" y="31089"/>
                  </a:lnTo>
                  <a:lnTo>
                    <a:pt x="3916616" y="49682"/>
                  </a:lnTo>
                  <a:lnTo>
                    <a:pt x="4018419" y="49682"/>
                  </a:lnTo>
                  <a:lnTo>
                    <a:pt x="4008310" y="96367"/>
                  </a:lnTo>
                  <a:lnTo>
                    <a:pt x="3985844" y="138150"/>
                  </a:lnTo>
                  <a:lnTo>
                    <a:pt x="3951084" y="174320"/>
                  </a:lnTo>
                  <a:lnTo>
                    <a:pt x="3904119" y="204216"/>
                  </a:lnTo>
                  <a:lnTo>
                    <a:pt x="3916616" y="221894"/>
                  </a:lnTo>
                  <a:lnTo>
                    <a:pt x="3963111" y="192570"/>
                  </a:lnTo>
                  <a:lnTo>
                    <a:pt x="3998074" y="157886"/>
                  </a:lnTo>
                  <a:lnTo>
                    <a:pt x="4022191" y="118795"/>
                  </a:lnTo>
                  <a:lnTo>
                    <a:pt x="4036161" y="76212"/>
                  </a:lnTo>
                  <a:lnTo>
                    <a:pt x="4040670" y="31089"/>
                  </a:lnTo>
                  <a:close/>
                </a:path>
                <a:path w="4766945" h="308610">
                  <a:moveTo>
                    <a:pt x="4155275" y="113385"/>
                  </a:moveTo>
                  <a:lnTo>
                    <a:pt x="4110469" y="113385"/>
                  </a:lnTo>
                  <a:lnTo>
                    <a:pt x="4110469" y="1524"/>
                  </a:lnTo>
                  <a:lnTo>
                    <a:pt x="4088219" y="1524"/>
                  </a:lnTo>
                  <a:lnTo>
                    <a:pt x="4088219" y="274015"/>
                  </a:lnTo>
                  <a:lnTo>
                    <a:pt x="4110469" y="274015"/>
                  </a:lnTo>
                  <a:lnTo>
                    <a:pt x="4110469" y="131978"/>
                  </a:lnTo>
                  <a:lnTo>
                    <a:pt x="4155275" y="131978"/>
                  </a:lnTo>
                  <a:lnTo>
                    <a:pt x="4155275" y="113385"/>
                  </a:lnTo>
                  <a:close/>
                </a:path>
                <a:path w="4766945" h="308610">
                  <a:moveTo>
                    <a:pt x="4361053" y="257556"/>
                  </a:moveTo>
                  <a:lnTo>
                    <a:pt x="4359072" y="248412"/>
                  </a:lnTo>
                  <a:lnTo>
                    <a:pt x="4357090" y="239268"/>
                  </a:lnTo>
                  <a:lnTo>
                    <a:pt x="4342155" y="243484"/>
                  </a:lnTo>
                  <a:lnTo>
                    <a:pt x="4327144" y="246240"/>
                  </a:lnTo>
                  <a:lnTo>
                    <a:pt x="4312945" y="247789"/>
                  </a:lnTo>
                  <a:lnTo>
                    <a:pt x="4300398" y="248412"/>
                  </a:lnTo>
                  <a:lnTo>
                    <a:pt x="4300398" y="166420"/>
                  </a:lnTo>
                  <a:lnTo>
                    <a:pt x="4278757" y="166420"/>
                  </a:lnTo>
                  <a:lnTo>
                    <a:pt x="4278757" y="267004"/>
                  </a:lnTo>
                  <a:lnTo>
                    <a:pt x="4291254" y="267004"/>
                  </a:lnTo>
                  <a:lnTo>
                    <a:pt x="4305592" y="266687"/>
                  </a:lnTo>
                  <a:lnTo>
                    <a:pt x="4322496" y="265366"/>
                  </a:lnTo>
                  <a:lnTo>
                    <a:pt x="4341241" y="262496"/>
                  </a:lnTo>
                  <a:lnTo>
                    <a:pt x="4361053" y="257556"/>
                  </a:lnTo>
                  <a:close/>
                </a:path>
                <a:path w="4766945" h="308610">
                  <a:moveTo>
                    <a:pt x="4385437" y="19507"/>
                  </a:moveTo>
                  <a:lnTo>
                    <a:pt x="4363796" y="19507"/>
                  </a:lnTo>
                  <a:lnTo>
                    <a:pt x="4363796" y="37795"/>
                  </a:lnTo>
                  <a:lnTo>
                    <a:pt x="4363796" y="112471"/>
                  </a:lnTo>
                  <a:lnTo>
                    <a:pt x="4282719" y="112471"/>
                  </a:lnTo>
                  <a:lnTo>
                    <a:pt x="4282719" y="37795"/>
                  </a:lnTo>
                  <a:lnTo>
                    <a:pt x="4363796" y="37795"/>
                  </a:lnTo>
                  <a:lnTo>
                    <a:pt x="4363796" y="19507"/>
                  </a:lnTo>
                  <a:lnTo>
                    <a:pt x="4261078" y="19507"/>
                  </a:lnTo>
                  <a:lnTo>
                    <a:pt x="4261078" y="130454"/>
                  </a:lnTo>
                  <a:lnTo>
                    <a:pt x="4385437" y="130454"/>
                  </a:lnTo>
                  <a:lnTo>
                    <a:pt x="4385437" y="112471"/>
                  </a:lnTo>
                  <a:lnTo>
                    <a:pt x="4385437" y="37795"/>
                  </a:lnTo>
                  <a:lnTo>
                    <a:pt x="4385437" y="19507"/>
                  </a:lnTo>
                  <a:close/>
                </a:path>
                <a:path w="4766945" h="308610">
                  <a:moveTo>
                    <a:pt x="4469866" y="235305"/>
                  </a:moveTo>
                  <a:lnTo>
                    <a:pt x="4466171" y="219405"/>
                  </a:lnTo>
                  <a:lnTo>
                    <a:pt x="4460735" y="213055"/>
                  </a:lnTo>
                  <a:lnTo>
                    <a:pt x="4455807" y="207302"/>
                  </a:lnTo>
                  <a:lnTo>
                    <a:pt x="4450054" y="204520"/>
                  </a:lnTo>
                  <a:lnTo>
                    <a:pt x="4450054" y="235305"/>
                  </a:lnTo>
                  <a:lnTo>
                    <a:pt x="4447781" y="244487"/>
                  </a:lnTo>
                  <a:lnTo>
                    <a:pt x="4441444" y="251612"/>
                  </a:lnTo>
                  <a:lnTo>
                    <a:pt x="4431804" y="256222"/>
                  </a:lnTo>
                  <a:lnTo>
                    <a:pt x="4419574" y="257860"/>
                  </a:lnTo>
                  <a:lnTo>
                    <a:pt x="4407408" y="256222"/>
                  </a:lnTo>
                  <a:lnTo>
                    <a:pt x="4397857" y="251612"/>
                  </a:lnTo>
                  <a:lnTo>
                    <a:pt x="4391634" y="244487"/>
                  </a:lnTo>
                  <a:lnTo>
                    <a:pt x="4389399" y="235305"/>
                  </a:lnTo>
                  <a:lnTo>
                    <a:pt x="4391634" y="226174"/>
                  </a:lnTo>
                  <a:lnTo>
                    <a:pt x="4397857" y="219151"/>
                  </a:lnTo>
                  <a:lnTo>
                    <a:pt x="4407408" y="214642"/>
                  </a:lnTo>
                  <a:lnTo>
                    <a:pt x="4419574" y="213055"/>
                  </a:lnTo>
                  <a:lnTo>
                    <a:pt x="4431804" y="214642"/>
                  </a:lnTo>
                  <a:lnTo>
                    <a:pt x="4441444" y="219151"/>
                  </a:lnTo>
                  <a:lnTo>
                    <a:pt x="4447781" y="226174"/>
                  </a:lnTo>
                  <a:lnTo>
                    <a:pt x="4450054" y="235305"/>
                  </a:lnTo>
                  <a:lnTo>
                    <a:pt x="4450054" y="204520"/>
                  </a:lnTo>
                  <a:lnTo>
                    <a:pt x="4439907" y="199593"/>
                  </a:lnTo>
                  <a:lnTo>
                    <a:pt x="4419574" y="196900"/>
                  </a:lnTo>
                  <a:lnTo>
                    <a:pt x="4399419" y="199593"/>
                  </a:lnTo>
                  <a:lnTo>
                    <a:pt x="4383608" y="207302"/>
                  </a:lnTo>
                  <a:lnTo>
                    <a:pt x="4373283" y="219405"/>
                  </a:lnTo>
                  <a:lnTo>
                    <a:pt x="4369587" y="235305"/>
                  </a:lnTo>
                  <a:lnTo>
                    <a:pt x="4373283" y="251383"/>
                  </a:lnTo>
                  <a:lnTo>
                    <a:pt x="4383608" y="263575"/>
                  </a:lnTo>
                  <a:lnTo>
                    <a:pt x="4399419" y="271310"/>
                  </a:lnTo>
                  <a:lnTo>
                    <a:pt x="4419574" y="274015"/>
                  </a:lnTo>
                  <a:lnTo>
                    <a:pt x="4439907" y="271310"/>
                  </a:lnTo>
                  <a:lnTo>
                    <a:pt x="4455807" y="263575"/>
                  </a:lnTo>
                  <a:lnTo>
                    <a:pt x="4460672" y="257860"/>
                  </a:lnTo>
                  <a:lnTo>
                    <a:pt x="4466171" y="251383"/>
                  </a:lnTo>
                  <a:lnTo>
                    <a:pt x="4469866" y="235305"/>
                  </a:lnTo>
                  <a:close/>
                </a:path>
                <a:path w="4766945" h="308610">
                  <a:moveTo>
                    <a:pt x="4488154" y="169468"/>
                  </a:moveTo>
                  <a:lnTo>
                    <a:pt x="4430547" y="169468"/>
                  </a:lnTo>
                  <a:lnTo>
                    <a:pt x="4430547" y="144475"/>
                  </a:lnTo>
                  <a:lnTo>
                    <a:pt x="4408906" y="144475"/>
                  </a:lnTo>
                  <a:lnTo>
                    <a:pt x="4408906" y="169468"/>
                  </a:lnTo>
                  <a:lnTo>
                    <a:pt x="4350994" y="169468"/>
                  </a:lnTo>
                  <a:lnTo>
                    <a:pt x="4350994" y="186537"/>
                  </a:lnTo>
                  <a:lnTo>
                    <a:pt x="4488154" y="186537"/>
                  </a:lnTo>
                  <a:lnTo>
                    <a:pt x="4488154" y="169468"/>
                  </a:lnTo>
                  <a:close/>
                </a:path>
                <a:path w="4766945" h="308610">
                  <a:moveTo>
                    <a:pt x="4500956" y="63703"/>
                  </a:moveTo>
                  <a:lnTo>
                    <a:pt x="4460113" y="63703"/>
                  </a:lnTo>
                  <a:lnTo>
                    <a:pt x="4460113" y="1524"/>
                  </a:lnTo>
                  <a:lnTo>
                    <a:pt x="4437862" y="1524"/>
                  </a:lnTo>
                  <a:lnTo>
                    <a:pt x="4437862" y="141122"/>
                  </a:lnTo>
                  <a:lnTo>
                    <a:pt x="4460113" y="141122"/>
                  </a:lnTo>
                  <a:lnTo>
                    <a:pt x="4460113" y="82296"/>
                  </a:lnTo>
                  <a:lnTo>
                    <a:pt x="4500956" y="82296"/>
                  </a:lnTo>
                  <a:lnTo>
                    <a:pt x="4500956" y="63703"/>
                  </a:lnTo>
                  <a:close/>
                </a:path>
                <a:path w="4766945" h="308610">
                  <a:moveTo>
                    <a:pt x="4736262" y="181356"/>
                  </a:moveTo>
                  <a:lnTo>
                    <a:pt x="4714621" y="181356"/>
                  </a:lnTo>
                  <a:lnTo>
                    <a:pt x="4714621" y="199339"/>
                  </a:lnTo>
                  <a:lnTo>
                    <a:pt x="4714621" y="252069"/>
                  </a:lnTo>
                  <a:lnTo>
                    <a:pt x="4572889" y="252069"/>
                  </a:lnTo>
                  <a:lnTo>
                    <a:pt x="4572889" y="199339"/>
                  </a:lnTo>
                  <a:lnTo>
                    <a:pt x="4714621" y="199339"/>
                  </a:lnTo>
                  <a:lnTo>
                    <a:pt x="4714621" y="181356"/>
                  </a:lnTo>
                  <a:lnTo>
                    <a:pt x="4551248" y="181356"/>
                  </a:lnTo>
                  <a:lnTo>
                    <a:pt x="4551248" y="270357"/>
                  </a:lnTo>
                  <a:lnTo>
                    <a:pt x="4736262" y="270357"/>
                  </a:lnTo>
                  <a:lnTo>
                    <a:pt x="4736262" y="252069"/>
                  </a:lnTo>
                  <a:lnTo>
                    <a:pt x="4736262" y="199339"/>
                  </a:lnTo>
                  <a:lnTo>
                    <a:pt x="4736262" y="181356"/>
                  </a:lnTo>
                  <a:close/>
                </a:path>
                <a:path w="4766945" h="308610">
                  <a:moveTo>
                    <a:pt x="4738700" y="59131"/>
                  </a:moveTo>
                  <a:lnTo>
                    <a:pt x="4732121" y="37630"/>
                  </a:lnTo>
                  <a:lnTo>
                    <a:pt x="4718355" y="25908"/>
                  </a:lnTo>
                  <a:lnTo>
                    <a:pt x="4716145" y="24028"/>
                  </a:lnTo>
                  <a:lnTo>
                    <a:pt x="4716145" y="59131"/>
                  </a:lnTo>
                  <a:lnTo>
                    <a:pt x="4711077" y="73063"/>
                  </a:lnTo>
                  <a:lnTo>
                    <a:pt x="4696561" y="83515"/>
                  </a:lnTo>
                  <a:lnTo>
                    <a:pt x="4673714" y="90081"/>
                  </a:lnTo>
                  <a:lnTo>
                    <a:pt x="4643602" y="92354"/>
                  </a:lnTo>
                  <a:lnTo>
                    <a:pt x="4613503" y="90081"/>
                  </a:lnTo>
                  <a:lnTo>
                    <a:pt x="4590643" y="83515"/>
                  </a:lnTo>
                  <a:lnTo>
                    <a:pt x="4576140" y="73063"/>
                  </a:lnTo>
                  <a:lnTo>
                    <a:pt x="4571060" y="59131"/>
                  </a:lnTo>
                  <a:lnTo>
                    <a:pt x="4576140" y="45199"/>
                  </a:lnTo>
                  <a:lnTo>
                    <a:pt x="4590643" y="34747"/>
                  </a:lnTo>
                  <a:lnTo>
                    <a:pt x="4613503" y="28181"/>
                  </a:lnTo>
                  <a:lnTo>
                    <a:pt x="4643602" y="25908"/>
                  </a:lnTo>
                  <a:lnTo>
                    <a:pt x="4673714" y="28181"/>
                  </a:lnTo>
                  <a:lnTo>
                    <a:pt x="4696561" y="34747"/>
                  </a:lnTo>
                  <a:lnTo>
                    <a:pt x="4711077" y="45199"/>
                  </a:lnTo>
                  <a:lnTo>
                    <a:pt x="4716145" y="59131"/>
                  </a:lnTo>
                  <a:lnTo>
                    <a:pt x="4716145" y="24028"/>
                  </a:lnTo>
                  <a:lnTo>
                    <a:pt x="4713211" y="21526"/>
                  </a:lnTo>
                  <a:lnTo>
                    <a:pt x="4683290" y="11417"/>
                  </a:lnTo>
                  <a:lnTo>
                    <a:pt x="4643602" y="7924"/>
                  </a:lnTo>
                  <a:lnTo>
                    <a:pt x="4603889" y="11417"/>
                  </a:lnTo>
                  <a:lnTo>
                    <a:pt x="4573841" y="21526"/>
                  </a:lnTo>
                  <a:lnTo>
                    <a:pt x="4554842" y="37630"/>
                  </a:lnTo>
                  <a:lnTo>
                    <a:pt x="4548200" y="59131"/>
                  </a:lnTo>
                  <a:lnTo>
                    <a:pt x="4554842" y="80581"/>
                  </a:lnTo>
                  <a:lnTo>
                    <a:pt x="4573841" y="96583"/>
                  </a:lnTo>
                  <a:lnTo>
                    <a:pt x="4603889" y="106578"/>
                  </a:lnTo>
                  <a:lnTo>
                    <a:pt x="4643602" y="110032"/>
                  </a:lnTo>
                  <a:lnTo>
                    <a:pt x="4683290" y="106578"/>
                  </a:lnTo>
                  <a:lnTo>
                    <a:pt x="4713211" y="96583"/>
                  </a:lnTo>
                  <a:lnTo>
                    <a:pt x="4718215" y="92354"/>
                  </a:lnTo>
                  <a:lnTo>
                    <a:pt x="4732121" y="80581"/>
                  </a:lnTo>
                  <a:lnTo>
                    <a:pt x="4738700" y="59131"/>
                  </a:lnTo>
                  <a:close/>
                </a:path>
                <a:path w="4766945" h="308610">
                  <a:moveTo>
                    <a:pt x="4766742" y="134721"/>
                  </a:moveTo>
                  <a:lnTo>
                    <a:pt x="4520768" y="134721"/>
                  </a:lnTo>
                  <a:lnTo>
                    <a:pt x="4520768" y="153314"/>
                  </a:lnTo>
                  <a:lnTo>
                    <a:pt x="4766742" y="153314"/>
                  </a:lnTo>
                  <a:lnTo>
                    <a:pt x="4766742" y="1347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120988" y="6959434"/>
              <a:ext cx="436880" cy="300990"/>
            </a:xfrm>
            <a:custGeom>
              <a:avLst/>
              <a:gdLst/>
              <a:ahLst/>
              <a:cxnLst/>
              <a:rect l="l" t="t" r="r" b="b"/>
              <a:pathLst>
                <a:path w="436880" h="300990">
                  <a:moveTo>
                    <a:pt x="205270" y="111264"/>
                  </a:moveTo>
                  <a:lnTo>
                    <a:pt x="195376" y="60566"/>
                  </a:lnTo>
                  <a:lnTo>
                    <a:pt x="172491" y="24561"/>
                  </a:lnTo>
                  <a:lnTo>
                    <a:pt x="157454" y="13576"/>
                  </a:lnTo>
                  <a:lnTo>
                    <a:pt x="157454" y="117779"/>
                  </a:lnTo>
                  <a:lnTo>
                    <a:pt x="157441" y="186715"/>
                  </a:lnTo>
                  <a:lnTo>
                    <a:pt x="152400" y="224739"/>
                  </a:lnTo>
                  <a:lnTo>
                    <a:pt x="124599" y="257416"/>
                  </a:lnTo>
                  <a:lnTo>
                    <a:pt x="104978" y="260032"/>
                  </a:lnTo>
                  <a:lnTo>
                    <a:pt x="95783" y="259943"/>
                  </a:lnTo>
                  <a:lnTo>
                    <a:pt x="60985" y="236804"/>
                  </a:lnTo>
                  <a:lnTo>
                    <a:pt x="48590" y="194005"/>
                  </a:lnTo>
                  <a:lnTo>
                    <a:pt x="48260" y="186715"/>
                  </a:lnTo>
                  <a:lnTo>
                    <a:pt x="48272" y="117779"/>
                  </a:lnTo>
                  <a:lnTo>
                    <a:pt x="53378" y="77190"/>
                  </a:lnTo>
                  <a:lnTo>
                    <a:pt x="74803" y="44602"/>
                  </a:lnTo>
                  <a:lnTo>
                    <a:pt x="101777" y="41859"/>
                  </a:lnTo>
                  <a:lnTo>
                    <a:pt x="111379" y="41948"/>
                  </a:lnTo>
                  <a:lnTo>
                    <a:pt x="145770" y="63500"/>
                  </a:lnTo>
                  <a:lnTo>
                    <a:pt x="157149" y="105981"/>
                  </a:lnTo>
                  <a:lnTo>
                    <a:pt x="157454" y="117779"/>
                  </a:lnTo>
                  <a:lnTo>
                    <a:pt x="157454" y="13576"/>
                  </a:lnTo>
                  <a:lnTo>
                    <a:pt x="116814" y="838"/>
                  </a:lnTo>
                  <a:lnTo>
                    <a:pt x="100711" y="711"/>
                  </a:lnTo>
                  <a:lnTo>
                    <a:pt x="84416" y="850"/>
                  </a:lnTo>
                  <a:lnTo>
                    <a:pt x="42341" y="15786"/>
                  </a:lnTo>
                  <a:lnTo>
                    <a:pt x="15532" y="45034"/>
                  </a:lnTo>
                  <a:lnTo>
                    <a:pt x="2209" y="85394"/>
                  </a:lnTo>
                  <a:lnTo>
                    <a:pt x="0" y="111264"/>
                  </a:lnTo>
                  <a:lnTo>
                    <a:pt x="63" y="197269"/>
                  </a:lnTo>
                  <a:lnTo>
                    <a:pt x="10515" y="243827"/>
                  </a:lnTo>
                  <a:lnTo>
                    <a:pt x="33540" y="277418"/>
                  </a:lnTo>
                  <a:lnTo>
                    <a:pt x="69253" y="296964"/>
                  </a:lnTo>
                  <a:lnTo>
                    <a:pt x="102133" y="300482"/>
                  </a:lnTo>
                  <a:lnTo>
                    <a:pt x="118643" y="300342"/>
                  </a:lnTo>
                  <a:lnTo>
                    <a:pt x="161429" y="286791"/>
                  </a:lnTo>
                  <a:lnTo>
                    <a:pt x="188937" y="258178"/>
                  </a:lnTo>
                  <a:lnTo>
                    <a:pt x="202971" y="215887"/>
                  </a:lnTo>
                  <a:lnTo>
                    <a:pt x="205168" y="197269"/>
                  </a:lnTo>
                  <a:lnTo>
                    <a:pt x="205270" y="111264"/>
                  </a:lnTo>
                  <a:close/>
                </a:path>
                <a:path w="436880" h="300990">
                  <a:moveTo>
                    <a:pt x="436321" y="208241"/>
                  </a:moveTo>
                  <a:lnTo>
                    <a:pt x="402971" y="208241"/>
                  </a:lnTo>
                  <a:lnTo>
                    <a:pt x="402971" y="63500"/>
                  </a:lnTo>
                  <a:lnTo>
                    <a:pt x="402971" y="0"/>
                  </a:lnTo>
                  <a:lnTo>
                    <a:pt x="357911" y="0"/>
                  </a:lnTo>
                  <a:lnTo>
                    <a:pt x="357911" y="63500"/>
                  </a:lnTo>
                  <a:lnTo>
                    <a:pt x="357911" y="208597"/>
                  </a:lnTo>
                  <a:lnTo>
                    <a:pt x="269227" y="208597"/>
                  </a:lnTo>
                  <a:lnTo>
                    <a:pt x="269227" y="206819"/>
                  </a:lnTo>
                  <a:lnTo>
                    <a:pt x="268871" y="194398"/>
                  </a:lnTo>
                  <a:lnTo>
                    <a:pt x="268871" y="190500"/>
                  </a:lnTo>
                  <a:lnTo>
                    <a:pt x="271360" y="186601"/>
                  </a:lnTo>
                  <a:lnTo>
                    <a:pt x="357911" y="63500"/>
                  </a:lnTo>
                  <a:lnTo>
                    <a:pt x="357911" y="0"/>
                  </a:lnTo>
                  <a:lnTo>
                    <a:pt x="351891" y="0"/>
                  </a:lnTo>
                  <a:lnTo>
                    <a:pt x="231622" y="177380"/>
                  </a:lnTo>
                  <a:lnTo>
                    <a:pt x="227723" y="183756"/>
                  </a:lnTo>
                  <a:lnTo>
                    <a:pt x="224523" y="192633"/>
                  </a:lnTo>
                  <a:lnTo>
                    <a:pt x="224523" y="240880"/>
                  </a:lnTo>
                  <a:lnTo>
                    <a:pt x="232333" y="249034"/>
                  </a:lnTo>
                  <a:lnTo>
                    <a:pt x="357911" y="249034"/>
                  </a:lnTo>
                  <a:lnTo>
                    <a:pt x="357911" y="294449"/>
                  </a:lnTo>
                  <a:lnTo>
                    <a:pt x="402971" y="294449"/>
                  </a:lnTo>
                  <a:lnTo>
                    <a:pt x="402971" y="248678"/>
                  </a:lnTo>
                  <a:lnTo>
                    <a:pt x="436321" y="248678"/>
                  </a:lnTo>
                  <a:lnTo>
                    <a:pt x="436321" y="208597"/>
                  </a:lnTo>
                  <a:lnTo>
                    <a:pt x="436321" y="20824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955108" y="4655260"/>
              <a:ext cx="2275205" cy="274955"/>
            </a:xfrm>
            <a:custGeom>
              <a:avLst/>
              <a:gdLst/>
              <a:ahLst/>
              <a:cxnLst/>
              <a:rect l="l" t="t" r="r" b="b"/>
              <a:pathLst>
                <a:path w="2275204" h="274954">
                  <a:moveTo>
                    <a:pt x="230733" y="106375"/>
                  </a:moveTo>
                  <a:lnTo>
                    <a:pt x="165049" y="87096"/>
                  </a:lnTo>
                  <a:lnTo>
                    <a:pt x="135026" y="47244"/>
                  </a:lnTo>
                  <a:lnTo>
                    <a:pt x="220675" y="47244"/>
                  </a:lnTo>
                  <a:lnTo>
                    <a:pt x="220675" y="28956"/>
                  </a:lnTo>
                  <a:lnTo>
                    <a:pt x="134112" y="28956"/>
                  </a:lnTo>
                  <a:lnTo>
                    <a:pt x="134112" y="0"/>
                  </a:lnTo>
                  <a:lnTo>
                    <a:pt x="111861" y="0"/>
                  </a:lnTo>
                  <a:lnTo>
                    <a:pt x="111861" y="28956"/>
                  </a:lnTo>
                  <a:lnTo>
                    <a:pt x="25603" y="28956"/>
                  </a:lnTo>
                  <a:lnTo>
                    <a:pt x="25603" y="47244"/>
                  </a:lnTo>
                  <a:lnTo>
                    <a:pt x="110947" y="47244"/>
                  </a:lnTo>
                  <a:lnTo>
                    <a:pt x="102298" y="69507"/>
                  </a:lnTo>
                  <a:lnTo>
                    <a:pt x="81038" y="87096"/>
                  </a:lnTo>
                  <a:lnTo>
                    <a:pt x="50812" y="99529"/>
                  </a:lnTo>
                  <a:lnTo>
                    <a:pt x="15240" y="106375"/>
                  </a:lnTo>
                  <a:lnTo>
                    <a:pt x="22555" y="123444"/>
                  </a:lnTo>
                  <a:lnTo>
                    <a:pt x="54254" y="117563"/>
                  </a:lnTo>
                  <a:lnTo>
                    <a:pt x="82981" y="107251"/>
                  </a:lnTo>
                  <a:lnTo>
                    <a:pt x="106565" y="92532"/>
                  </a:lnTo>
                  <a:lnTo>
                    <a:pt x="122834" y="73456"/>
                  </a:lnTo>
                  <a:lnTo>
                    <a:pt x="139420" y="92532"/>
                  </a:lnTo>
                  <a:lnTo>
                    <a:pt x="163106" y="107251"/>
                  </a:lnTo>
                  <a:lnTo>
                    <a:pt x="191884" y="117563"/>
                  </a:lnTo>
                  <a:lnTo>
                    <a:pt x="223723" y="123444"/>
                  </a:lnTo>
                  <a:lnTo>
                    <a:pt x="230733" y="106375"/>
                  </a:lnTo>
                  <a:close/>
                </a:path>
                <a:path w="2275204" h="274954">
                  <a:moveTo>
                    <a:pt x="246278" y="139598"/>
                  </a:moveTo>
                  <a:lnTo>
                    <a:pt x="0" y="139598"/>
                  </a:lnTo>
                  <a:lnTo>
                    <a:pt x="0" y="157886"/>
                  </a:lnTo>
                  <a:lnTo>
                    <a:pt x="111861" y="157886"/>
                  </a:lnTo>
                  <a:lnTo>
                    <a:pt x="111861" y="190195"/>
                  </a:lnTo>
                  <a:lnTo>
                    <a:pt x="27127" y="190195"/>
                  </a:lnTo>
                  <a:lnTo>
                    <a:pt x="27127" y="208483"/>
                  </a:lnTo>
                  <a:lnTo>
                    <a:pt x="193243" y="208483"/>
                  </a:lnTo>
                  <a:lnTo>
                    <a:pt x="193243" y="273710"/>
                  </a:lnTo>
                  <a:lnTo>
                    <a:pt x="215493" y="273710"/>
                  </a:lnTo>
                  <a:lnTo>
                    <a:pt x="215493" y="190195"/>
                  </a:lnTo>
                  <a:lnTo>
                    <a:pt x="134112" y="190195"/>
                  </a:lnTo>
                  <a:lnTo>
                    <a:pt x="134112" y="157886"/>
                  </a:lnTo>
                  <a:lnTo>
                    <a:pt x="246278" y="157886"/>
                  </a:lnTo>
                  <a:lnTo>
                    <a:pt x="246278" y="139598"/>
                  </a:lnTo>
                  <a:close/>
                </a:path>
                <a:path w="2275204" h="274954">
                  <a:moveTo>
                    <a:pt x="408736" y="196596"/>
                  </a:moveTo>
                  <a:lnTo>
                    <a:pt x="383857" y="175945"/>
                  </a:lnTo>
                  <a:lnTo>
                    <a:pt x="365379" y="148056"/>
                  </a:lnTo>
                  <a:lnTo>
                    <a:pt x="359422" y="131064"/>
                  </a:lnTo>
                  <a:lnTo>
                    <a:pt x="353872" y="115239"/>
                  </a:lnTo>
                  <a:lnTo>
                    <a:pt x="349910" y="79857"/>
                  </a:lnTo>
                  <a:lnTo>
                    <a:pt x="349910" y="53035"/>
                  </a:lnTo>
                  <a:lnTo>
                    <a:pt x="400202" y="53035"/>
                  </a:lnTo>
                  <a:lnTo>
                    <a:pt x="400202" y="34442"/>
                  </a:lnTo>
                  <a:lnTo>
                    <a:pt x="274929" y="34442"/>
                  </a:lnTo>
                  <a:lnTo>
                    <a:pt x="274929" y="53035"/>
                  </a:lnTo>
                  <a:lnTo>
                    <a:pt x="328269" y="53035"/>
                  </a:lnTo>
                  <a:lnTo>
                    <a:pt x="328269" y="79857"/>
                  </a:lnTo>
                  <a:lnTo>
                    <a:pt x="324116" y="117271"/>
                  </a:lnTo>
                  <a:lnTo>
                    <a:pt x="312153" y="151942"/>
                  </a:lnTo>
                  <a:lnTo>
                    <a:pt x="293166" y="181356"/>
                  </a:lnTo>
                  <a:lnTo>
                    <a:pt x="267919" y="202996"/>
                  </a:lnTo>
                  <a:lnTo>
                    <a:pt x="281940" y="219456"/>
                  </a:lnTo>
                  <a:lnTo>
                    <a:pt x="301269" y="203708"/>
                  </a:lnTo>
                  <a:lnTo>
                    <a:pt x="317449" y="183146"/>
                  </a:lnTo>
                  <a:lnTo>
                    <a:pt x="330200" y="158635"/>
                  </a:lnTo>
                  <a:lnTo>
                    <a:pt x="339242" y="131064"/>
                  </a:lnTo>
                  <a:lnTo>
                    <a:pt x="348170" y="156591"/>
                  </a:lnTo>
                  <a:lnTo>
                    <a:pt x="360616" y="179222"/>
                  </a:lnTo>
                  <a:lnTo>
                    <a:pt x="376326" y="198183"/>
                  </a:lnTo>
                  <a:lnTo>
                    <a:pt x="395020" y="212750"/>
                  </a:lnTo>
                  <a:lnTo>
                    <a:pt x="408736" y="196596"/>
                  </a:lnTo>
                  <a:close/>
                </a:path>
                <a:path w="2275204" h="274954">
                  <a:moveTo>
                    <a:pt x="447141" y="8534"/>
                  </a:moveTo>
                  <a:lnTo>
                    <a:pt x="426110" y="8534"/>
                  </a:lnTo>
                  <a:lnTo>
                    <a:pt x="426110" y="100584"/>
                  </a:lnTo>
                  <a:lnTo>
                    <a:pt x="379171" y="100584"/>
                  </a:lnTo>
                  <a:lnTo>
                    <a:pt x="379171" y="119176"/>
                  </a:lnTo>
                  <a:lnTo>
                    <a:pt x="426110" y="119176"/>
                  </a:lnTo>
                  <a:lnTo>
                    <a:pt x="426110" y="260299"/>
                  </a:lnTo>
                  <a:lnTo>
                    <a:pt x="447141" y="260299"/>
                  </a:lnTo>
                  <a:lnTo>
                    <a:pt x="447141" y="8534"/>
                  </a:lnTo>
                  <a:close/>
                </a:path>
                <a:path w="2275204" h="274954">
                  <a:moveTo>
                    <a:pt x="501700" y="1828"/>
                  </a:moveTo>
                  <a:lnTo>
                    <a:pt x="480364" y="1828"/>
                  </a:lnTo>
                  <a:lnTo>
                    <a:pt x="480364" y="274624"/>
                  </a:lnTo>
                  <a:lnTo>
                    <a:pt x="501700" y="274624"/>
                  </a:lnTo>
                  <a:lnTo>
                    <a:pt x="501700" y="1828"/>
                  </a:lnTo>
                  <a:close/>
                </a:path>
                <a:path w="2275204" h="274954">
                  <a:moveTo>
                    <a:pt x="837526" y="250151"/>
                  </a:moveTo>
                  <a:lnTo>
                    <a:pt x="672630" y="250151"/>
                  </a:lnTo>
                  <a:lnTo>
                    <a:pt x="672630" y="193001"/>
                  </a:lnTo>
                  <a:lnTo>
                    <a:pt x="650379" y="193001"/>
                  </a:lnTo>
                  <a:lnTo>
                    <a:pt x="650379" y="250151"/>
                  </a:lnTo>
                  <a:lnTo>
                    <a:pt x="650379" y="267931"/>
                  </a:lnTo>
                  <a:lnTo>
                    <a:pt x="837526" y="267931"/>
                  </a:lnTo>
                  <a:lnTo>
                    <a:pt x="837526" y="250151"/>
                  </a:lnTo>
                  <a:close/>
                </a:path>
                <a:path w="2275204" h="274954">
                  <a:moveTo>
                    <a:pt x="864958" y="151485"/>
                  </a:moveTo>
                  <a:lnTo>
                    <a:pt x="752792" y="151485"/>
                  </a:lnTo>
                  <a:lnTo>
                    <a:pt x="752792" y="121881"/>
                  </a:lnTo>
                  <a:lnTo>
                    <a:pt x="832345" y="121881"/>
                  </a:lnTo>
                  <a:lnTo>
                    <a:pt x="832345" y="103327"/>
                  </a:lnTo>
                  <a:lnTo>
                    <a:pt x="832345" y="102831"/>
                  </a:lnTo>
                  <a:lnTo>
                    <a:pt x="832345" y="66446"/>
                  </a:lnTo>
                  <a:lnTo>
                    <a:pt x="810399" y="66446"/>
                  </a:lnTo>
                  <a:lnTo>
                    <a:pt x="810399" y="102831"/>
                  </a:lnTo>
                  <a:lnTo>
                    <a:pt x="673239" y="102831"/>
                  </a:lnTo>
                  <a:lnTo>
                    <a:pt x="673239" y="66001"/>
                  </a:lnTo>
                  <a:lnTo>
                    <a:pt x="832345" y="66001"/>
                  </a:lnTo>
                  <a:lnTo>
                    <a:pt x="832345" y="48463"/>
                  </a:lnTo>
                  <a:lnTo>
                    <a:pt x="832345" y="48221"/>
                  </a:lnTo>
                  <a:lnTo>
                    <a:pt x="832345" y="12801"/>
                  </a:lnTo>
                  <a:lnTo>
                    <a:pt x="810399" y="12801"/>
                  </a:lnTo>
                  <a:lnTo>
                    <a:pt x="810399" y="48221"/>
                  </a:lnTo>
                  <a:lnTo>
                    <a:pt x="673239" y="48221"/>
                  </a:lnTo>
                  <a:lnTo>
                    <a:pt x="673239" y="12661"/>
                  </a:lnTo>
                  <a:lnTo>
                    <a:pt x="651294" y="12661"/>
                  </a:lnTo>
                  <a:lnTo>
                    <a:pt x="651294" y="48221"/>
                  </a:lnTo>
                  <a:lnTo>
                    <a:pt x="651294" y="66001"/>
                  </a:lnTo>
                  <a:lnTo>
                    <a:pt x="651294" y="102831"/>
                  </a:lnTo>
                  <a:lnTo>
                    <a:pt x="651294" y="121881"/>
                  </a:lnTo>
                  <a:lnTo>
                    <a:pt x="730846" y="121881"/>
                  </a:lnTo>
                  <a:lnTo>
                    <a:pt x="730846" y="151485"/>
                  </a:lnTo>
                  <a:lnTo>
                    <a:pt x="618375" y="151485"/>
                  </a:lnTo>
                  <a:lnTo>
                    <a:pt x="618375" y="170078"/>
                  </a:lnTo>
                  <a:lnTo>
                    <a:pt x="864958" y="170078"/>
                  </a:lnTo>
                  <a:lnTo>
                    <a:pt x="864958" y="151485"/>
                  </a:lnTo>
                  <a:close/>
                </a:path>
                <a:path w="2275204" h="274954">
                  <a:moveTo>
                    <a:pt x="1015834" y="114909"/>
                  </a:moveTo>
                  <a:lnTo>
                    <a:pt x="1011631" y="95656"/>
                  </a:lnTo>
                  <a:lnTo>
                    <a:pt x="1003071" y="85039"/>
                  </a:lnTo>
                  <a:lnTo>
                    <a:pt x="999794" y="80962"/>
                  </a:lnTo>
                  <a:lnTo>
                    <a:pt x="996022" y="79032"/>
                  </a:lnTo>
                  <a:lnTo>
                    <a:pt x="996022" y="114909"/>
                  </a:lnTo>
                  <a:lnTo>
                    <a:pt x="993279" y="126987"/>
                  </a:lnTo>
                  <a:lnTo>
                    <a:pt x="985545" y="136321"/>
                  </a:lnTo>
                  <a:lnTo>
                    <a:pt x="973518" y="142341"/>
                  </a:lnTo>
                  <a:lnTo>
                    <a:pt x="957922" y="144475"/>
                  </a:lnTo>
                  <a:lnTo>
                    <a:pt x="942505" y="142341"/>
                  </a:lnTo>
                  <a:lnTo>
                    <a:pt x="930567" y="136321"/>
                  </a:lnTo>
                  <a:lnTo>
                    <a:pt x="922858" y="126987"/>
                  </a:lnTo>
                  <a:lnTo>
                    <a:pt x="920127" y="114909"/>
                  </a:lnTo>
                  <a:lnTo>
                    <a:pt x="922858" y="102654"/>
                  </a:lnTo>
                  <a:lnTo>
                    <a:pt x="930567" y="93230"/>
                  </a:lnTo>
                  <a:lnTo>
                    <a:pt x="942505" y="87172"/>
                  </a:lnTo>
                  <a:lnTo>
                    <a:pt x="957922" y="85039"/>
                  </a:lnTo>
                  <a:lnTo>
                    <a:pt x="973518" y="87172"/>
                  </a:lnTo>
                  <a:lnTo>
                    <a:pt x="985545" y="93230"/>
                  </a:lnTo>
                  <a:lnTo>
                    <a:pt x="993279" y="102654"/>
                  </a:lnTo>
                  <a:lnTo>
                    <a:pt x="996022" y="114909"/>
                  </a:lnTo>
                  <a:lnTo>
                    <a:pt x="996022" y="79032"/>
                  </a:lnTo>
                  <a:lnTo>
                    <a:pt x="981506" y="71577"/>
                  </a:lnTo>
                  <a:lnTo>
                    <a:pt x="957922" y="68275"/>
                  </a:lnTo>
                  <a:lnTo>
                    <a:pt x="934516" y="71577"/>
                  </a:lnTo>
                  <a:lnTo>
                    <a:pt x="916317" y="80962"/>
                  </a:lnTo>
                  <a:lnTo>
                    <a:pt x="904519" y="95656"/>
                  </a:lnTo>
                  <a:lnTo>
                    <a:pt x="900315" y="114909"/>
                  </a:lnTo>
                  <a:lnTo>
                    <a:pt x="904519" y="133972"/>
                  </a:lnTo>
                  <a:lnTo>
                    <a:pt x="916317" y="148590"/>
                  </a:lnTo>
                  <a:lnTo>
                    <a:pt x="934516" y="157937"/>
                  </a:lnTo>
                  <a:lnTo>
                    <a:pt x="957922" y="161239"/>
                  </a:lnTo>
                  <a:lnTo>
                    <a:pt x="981633" y="157937"/>
                  </a:lnTo>
                  <a:lnTo>
                    <a:pt x="999909" y="148590"/>
                  </a:lnTo>
                  <a:lnTo>
                    <a:pt x="1003223" y="144475"/>
                  </a:lnTo>
                  <a:lnTo>
                    <a:pt x="1011669" y="133972"/>
                  </a:lnTo>
                  <a:lnTo>
                    <a:pt x="1015834" y="114909"/>
                  </a:lnTo>
                  <a:close/>
                </a:path>
                <a:path w="2275204" h="274954">
                  <a:moveTo>
                    <a:pt x="1027722" y="35356"/>
                  </a:moveTo>
                  <a:lnTo>
                    <a:pt x="969200" y="35356"/>
                  </a:lnTo>
                  <a:lnTo>
                    <a:pt x="969200" y="3962"/>
                  </a:lnTo>
                  <a:lnTo>
                    <a:pt x="947254" y="3962"/>
                  </a:lnTo>
                  <a:lnTo>
                    <a:pt x="947254" y="35356"/>
                  </a:lnTo>
                  <a:lnTo>
                    <a:pt x="888123" y="35356"/>
                  </a:lnTo>
                  <a:lnTo>
                    <a:pt x="888123" y="53340"/>
                  </a:lnTo>
                  <a:lnTo>
                    <a:pt x="1027722" y="53340"/>
                  </a:lnTo>
                  <a:lnTo>
                    <a:pt x="1027722" y="35356"/>
                  </a:lnTo>
                  <a:close/>
                </a:path>
                <a:path w="2275204" h="274954">
                  <a:moveTo>
                    <a:pt x="1119162" y="2133"/>
                  </a:moveTo>
                  <a:lnTo>
                    <a:pt x="1097826" y="2133"/>
                  </a:lnTo>
                  <a:lnTo>
                    <a:pt x="1097826" y="77114"/>
                  </a:lnTo>
                  <a:lnTo>
                    <a:pt x="1060030" y="77114"/>
                  </a:lnTo>
                  <a:lnTo>
                    <a:pt x="1060030" y="7315"/>
                  </a:lnTo>
                  <a:lnTo>
                    <a:pt x="1038999" y="7315"/>
                  </a:lnTo>
                  <a:lnTo>
                    <a:pt x="1038999" y="164896"/>
                  </a:lnTo>
                  <a:lnTo>
                    <a:pt x="1060030" y="164896"/>
                  </a:lnTo>
                  <a:lnTo>
                    <a:pt x="1060030" y="95707"/>
                  </a:lnTo>
                  <a:lnTo>
                    <a:pt x="1097826" y="95707"/>
                  </a:lnTo>
                  <a:lnTo>
                    <a:pt x="1097826" y="174650"/>
                  </a:lnTo>
                  <a:lnTo>
                    <a:pt x="1119162" y="174650"/>
                  </a:lnTo>
                  <a:lnTo>
                    <a:pt x="1119162" y="95707"/>
                  </a:lnTo>
                  <a:lnTo>
                    <a:pt x="1119162" y="77114"/>
                  </a:lnTo>
                  <a:lnTo>
                    <a:pt x="1119162" y="2133"/>
                  </a:lnTo>
                  <a:close/>
                </a:path>
                <a:path w="2275204" h="274954">
                  <a:moveTo>
                    <a:pt x="1120381" y="227076"/>
                  </a:moveTo>
                  <a:lnTo>
                    <a:pt x="1114209" y="206908"/>
                  </a:lnTo>
                  <a:lnTo>
                    <a:pt x="1102639" y="197205"/>
                  </a:lnTo>
                  <a:lnTo>
                    <a:pt x="1098435" y="193687"/>
                  </a:lnTo>
                  <a:lnTo>
                    <a:pt x="1098435" y="227076"/>
                  </a:lnTo>
                  <a:lnTo>
                    <a:pt x="1093724" y="239534"/>
                  </a:lnTo>
                  <a:lnTo>
                    <a:pt x="1080185" y="248831"/>
                  </a:lnTo>
                  <a:lnTo>
                    <a:pt x="1058697" y="254635"/>
                  </a:lnTo>
                  <a:lnTo>
                    <a:pt x="1030160" y="256641"/>
                  </a:lnTo>
                  <a:lnTo>
                    <a:pt x="1001318" y="254635"/>
                  </a:lnTo>
                  <a:lnTo>
                    <a:pt x="979754" y="248831"/>
                  </a:lnTo>
                  <a:lnTo>
                    <a:pt x="966254" y="239534"/>
                  </a:lnTo>
                  <a:lnTo>
                    <a:pt x="961580" y="227076"/>
                  </a:lnTo>
                  <a:lnTo>
                    <a:pt x="966254" y="214426"/>
                  </a:lnTo>
                  <a:lnTo>
                    <a:pt x="979754" y="205054"/>
                  </a:lnTo>
                  <a:lnTo>
                    <a:pt x="1001318" y="199212"/>
                  </a:lnTo>
                  <a:lnTo>
                    <a:pt x="1030160" y="197205"/>
                  </a:lnTo>
                  <a:lnTo>
                    <a:pt x="1058697" y="199212"/>
                  </a:lnTo>
                  <a:lnTo>
                    <a:pt x="1080185" y="205054"/>
                  </a:lnTo>
                  <a:lnTo>
                    <a:pt x="1093724" y="214426"/>
                  </a:lnTo>
                  <a:lnTo>
                    <a:pt x="1098435" y="227076"/>
                  </a:lnTo>
                  <a:lnTo>
                    <a:pt x="1098435" y="193687"/>
                  </a:lnTo>
                  <a:lnTo>
                    <a:pt x="1096416" y="191985"/>
                  </a:lnTo>
                  <a:lnTo>
                    <a:pt x="1068044" y="182714"/>
                  </a:lnTo>
                  <a:lnTo>
                    <a:pt x="1030160" y="179527"/>
                  </a:lnTo>
                  <a:lnTo>
                    <a:pt x="991920" y="182714"/>
                  </a:lnTo>
                  <a:lnTo>
                    <a:pt x="963371" y="191985"/>
                  </a:lnTo>
                  <a:lnTo>
                    <a:pt x="945502" y="206908"/>
                  </a:lnTo>
                  <a:lnTo>
                    <a:pt x="939330" y="227076"/>
                  </a:lnTo>
                  <a:lnTo>
                    <a:pt x="945502" y="247002"/>
                  </a:lnTo>
                  <a:lnTo>
                    <a:pt x="963371" y="261747"/>
                  </a:lnTo>
                  <a:lnTo>
                    <a:pt x="991920" y="270878"/>
                  </a:lnTo>
                  <a:lnTo>
                    <a:pt x="1030160" y="274015"/>
                  </a:lnTo>
                  <a:lnTo>
                    <a:pt x="1068044" y="270878"/>
                  </a:lnTo>
                  <a:lnTo>
                    <a:pt x="1096416" y="261747"/>
                  </a:lnTo>
                  <a:lnTo>
                    <a:pt x="1102575" y="256641"/>
                  </a:lnTo>
                  <a:lnTo>
                    <a:pt x="1114209" y="247002"/>
                  </a:lnTo>
                  <a:lnTo>
                    <a:pt x="1120381" y="227076"/>
                  </a:lnTo>
                  <a:close/>
                </a:path>
                <a:path w="2275204" h="274954">
                  <a:moveTo>
                    <a:pt x="1321244" y="192938"/>
                  </a:moveTo>
                  <a:lnTo>
                    <a:pt x="1271866" y="145618"/>
                  </a:lnTo>
                  <a:lnTo>
                    <a:pt x="1250835" y="76809"/>
                  </a:lnTo>
                  <a:lnTo>
                    <a:pt x="1250835" y="26212"/>
                  </a:lnTo>
                  <a:lnTo>
                    <a:pt x="1228890" y="26212"/>
                  </a:lnTo>
                  <a:lnTo>
                    <a:pt x="1228890" y="76809"/>
                  </a:lnTo>
                  <a:lnTo>
                    <a:pt x="1223149" y="113842"/>
                  </a:lnTo>
                  <a:lnTo>
                    <a:pt x="1207668" y="148666"/>
                  </a:lnTo>
                  <a:lnTo>
                    <a:pt x="1185037" y="177876"/>
                  </a:lnTo>
                  <a:lnTo>
                    <a:pt x="1157871" y="198120"/>
                  </a:lnTo>
                  <a:lnTo>
                    <a:pt x="1171587" y="216103"/>
                  </a:lnTo>
                  <a:lnTo>
                    <a:pt x="1193444" y="200418"/>
                  </a:lnTo>
                  <a:lnTo>
                    <a:pt x="1212697" y="178917"/>
                  </a:lnTo>
                  <a:lnTo>
                    <a:pt x="1228471" y="152831"/>
                  </a:lnTo>
                  <a:lnTo>
                    <a:pt x="1239862" y="123444"/>
                  </a:lnTo>
                  <a:lnTo>
                    <a:pt x="1251546" y="151206"/>
                  </a:lnTo>
                  <a:lnTo>
                    <a:pt x="1267294" y="175717"/>
                  </a:lnTo>
                  <a:lnTo>
                    <a:pt x="1286243" y="195872"/>
                  </a:lnTo>
                  <a:lnTo>
                    <a:pt x="1307528" y="210616"/>
                  </a:lnTo>
                  <a:lnTo>
                    <a:pt x="1321244" y="192938"/>
                  </a:lnTo>
                  <a:close/>
                </a:path>
                <a:path w="2275204" h="274954">
                  <a:moveTo>
                    <a:pt x="1415427" y="113385"/>
                  </a:moveTo>
                  <a:lnTo>
                    <a:pt x="1369707" y="113385"/>
                  </a:lnTo>
                  <a:lnTo>
                    <a:pt x="1369707" y="2133"/>
                  </a:lnTo>
                  <a:lnTo>
                    <a:pt x="1347457" y="2133"/>
                  </a:lnTo>
                  <a:lnTo>
                    <a:pt x="1347457" y="274624"/>
                  </a:lnTo>
                  <a:lnTo>
                    <a:pt x="1369707" y="274624"/>
                  </a:lnTo>
                  <a:lnTo>
                    <a:pt x="1369707" y="132283"/>
                  </a:lnTo>
                  <a:lnTo>
                    <a:pt x="1415427" y="132283"/>
                  </a:lnTo>
                  <a:lnTo>
                    <a:pt x="1415427" y="113385"/>
                  </a:lnTo>
                  <a:close/>
                </a:path>
                <a:path w="2275204" h="274954">
                  <a:moveTo>
                    <a:pt x="1679384" y="220675"/>
                  </a:moveTo>
                  <a:lnTo>
                    <a:pt x="1566608" y="220675"/>
                  </a:lnTo>
                  <a:lnTo>
                    <a:pt x="1566608" y="161251"/>
                  </a:lnTo>
                  <a:lnTo>
                    <a:pt x="1648904" y="161251"/>
                  </a:lnTo>
                  <a:lnTo>
                    <a:pt x="1648904" y="142201"/>
                  </a:lnTo>
                  <a:lnTo>
                    <a:pt x="1484007" y="142201"/>
                  </a:lnTo>
                  <a:lnTo>
                    <a:pt x="1484007" y="90131"/>
                  </a:lnTo>
                  <a:lnTo>
                    <a:pt x="1627263" y="90131"/>
                  </a:lnTo>
                  <a:lnTo>
                    <a:pt x="1627263" y="142036"/>
                  </a:lnTo>
                  <a:lnTo>
                    <a:pt x="1648904" y="142036"/>
                  </a:lnTo>
                  <a:lnTo>
                    <a:pt x="1648904" y="21336"/>
                  </a:lnTo>
                  <a:lnTo>
                    <a:pt x="1627263" y="21336"/>
                  </a:lnTo>
                  <a:lnTo>
                    <a:pt x="1627263" y="71081"/>
                  </a:lnTo>
                  <a:lnTo>
                    <a:pt x="1484007" y="71081"/>
                  </a:lnTo>
                  <a:lnTo>
                    <a:pt x="1484007" y="21551"/>
                  </a:lnTo>
                  <a:lnTo>
                    <a:pt x="1462062" y="21551"/>
                  </a:lnTo>
                  <a:lnTo>
                    <a:pt x="1462062" y="71081"/>
                  </a:lnTo>
                  <a:lnTo>
                    <a:pt x="1462062" y="90131"/>
                  </a:lnTo>
                  <a:lnTo>
                    <a:pt x="1462062" y="142201"/>
                  </a:lnTo>
                  <a:lnTo>
                    <a:pt x="1462062" y="161251"/>
                  </a:lnTo>
                  <a:lnTo>
                    <a:pt x="1544358" y="161251"/>
                  </a:lnTo>
                  <a:lnTo>
                    <a:pt x="1544358" y="220675"/>
                  </a:lnTo>
                  <a:lnTo>
                    <a:pt x="1432191" y="220675"/>
                  </a:lnTo>
                  <a:lnTo>
                    <a:pt x="1432191" y="239268"/>
                  </a:lnTo>
                  <a:lnTo>
                    <a:pt x="1679384" y="239268"/>
                  </a:lnTo>
                  <a:lnTo>
                    <a:pt x="1679384" y="220675"/>
                  </a:lnTo>
                  <a:close/>
                </a:path>
                <a:path w="2275204" h="274954">
                  <a:moveTo>
                    <a:pt x="1865922" y="197205"/>
                  </a:moveTo>
                  <a:lnTo>
                    <a:pt x="1864677" y="187452"/>
                  </a:lnTo>
                  <a:lnTo>
                    <a:pt x="1863483" y="178003"/>
                  </a:lnTo>
                  <a:lnTo>
                    <a:pt x="1833829" y="182689"/>
                  </a:lnTo>
                  <a:lnTo>
                    <a:pt x="1804314" y="185585"/>
                  </a:lnTo>
                  <a:lnTo>
                    <a:pt x="1772920" y="187045"/>
                  </a:lnTo>
                  <a:lnTo>
                    <a:pt x="1737601" y="187452"/>
                  </a:lnTo>
                  <a:lnTo>
                    <a:pt x="1737601" y="46939"/>
                  </a:lnTo>
                  <a:lnTo>
                    <a:pt x="1841842" y="46939"/>
                  </a:lnTo>
                  <a:lnTo>
                    <a:pt x="1841842" y="28346"/>
                  </a:lnTo>
                  <a:lnTo>
                    <a:pt x="1715350" y="28346"/>
                  </a:lnTo>
                  <a:lnTo>
                    <a:pt x="1715350" y="206654"/>
                  </a:lnTo>
                  <a:lnTo>
                    <a:pt x="1736382" y="206654"/>
                  </a:lnTo>
                  <a:lnTo>
                    <a:pt x="1772691" y="206248"/>
                  </a:lnTo>
                  <a:lnTo>
                    <a:pt x="1804924" y="204787"/>
                  </a:lnTo>
                  <a:lnTo>
                    <a:pt x="1835264" y="201891"/>
                  </a:lnTo>
                  <a:lnTo>
                    <a:pt x="1865922" y="197205"/>
                  </a:lnTo>
                  <a:close/>
                </a:path>
                <a:path w="2275204" h="274954">
                  <a:moveTo>
                    <a:pt x="1957971" y="110642"/>
                  </a:moveTo>
                  <a:lnTo>
                    <a:pt x="1912251" y="110642"/>
                  </a:lnTo>
                  <a:lnTo>
                    <a:pt x="1912251" y="1828"/>
                  </a:lnTo>
                  <a:lnTo>
                    <a:pt x="1890001" y="1828"/>
                  </a:lnTo>
                  <a:lnTo>
                    <a:pt x="1890001" y="274929"/>
                  </a:lnTo>
                  <a:lnTo>
                    <a:pt x="1912251" y="274929"/>
                  </a:lnTo>
                  <a:lnTo>
                    <a:pt x="1912251" y="129235"/>
                  </a:lnTo>
                  <a:lnTo>
                    <a:pt x="1957971" y="129235"/>
                  </a:lnTo>
                  <a:lnTo>
                    <a:pt x="1957971" y="110642"/>
                  </a:lnTo>
                  <a:close/>
                </a:path>
                <a:path w="2275204" h="274954">
                  <a:moveTo>
                    <a:pt x="2210397" y="198120"/>
                  </a:moveTo>
                  <a:lnTo>
                    <a:pt x="2209012" y="188671"/>
                  </a:lnTo>
                  <a:lnTo>
                    <a:pt x="2207653" y="179527"/>
                  </a:lnTo>
                  <a:lnTo>
                    <a:pt x="2179929" y="184035"/>
                  </a:lnTo>
                  <a:lnTo>
                    <a:pt x="2151989" y="186842"/>
                  </a:lnTo>
                  <a:lnTo>
                    <a:pt x="2121725" y="188264"/>
                  </a:lnTo>
                  <a:lnTo>
                    <a:pt x="2086952" y="188671"/>
                  </a:lnTo>
                  <a:lnTo>
                    <a:pt x="2086952" y="46634"/>
                  </a:lnTo>
                  <a:lnTo>
                    <a:pt x="2188756" y="46634"/>
                  </a:lnTo>
                  <a:lnTo>
                    <a:pt x="2188756" y="28041"/>
                  </a:lnTo>
                  <a:lnTo>
                    <a:pt x="2065007" y="28041"/>
                  </a:lnTo>
                  <a:lnTo>
                    <a:pt x="2065007" y="207264"/>
                  </a:lnTo>
                  <a:lnTo>
                    <a:pt x="2085428" y="207264"/>
                  </a:lnTo>
                  <a:lnTo>
                    <a:pt x="2121331" y="206857"/>
                  </a:lnTo>
                  <a:lnTo>
                    <a:pt x="2152485" y="205435"/>
                  </a:lnTo>
                  <a:lnTo>
                    <a:pt x="2181364" y="202628"/>
                  </a:lnTo>
                  <a:lnTo>
                    <a:pt x="2210397" y="198120"/>
                  </a:lnTo>
                  <a:close/>
                </a:path>
                <a:path w="2275204" h="274954">
                  <a:moveTo>
                    <a:pt x="2274709" y="2133"/>
                  </a:moveTo>
                  <a:lnTo>
                    <a:pt x="2252459" y="2133"/>
                  </a:lnTo>
                  <a:lnTo>
                    <a:pt x="2252459" y="101803"/>
                  </a:lnTo>
                  <a:lnTo>
                    <a:pt x="2172297" y="101803"/>
                  </a:lnTo>
                  <a:lnTo>
                    <a:pt x="2172297" y="120396"/>
                  </a:lnTo>
                  <a:lnTo>
                    <a:pt x="2252459" y="120396"/>
                  </a:lnTo>
                  <a:lnTo>
                    <a:pt x="2252459" y="274929"/>
                  </a:lnTo>
                  <a:lnTo>
                    <a:pt x="2274709" y="274929"/>
                  </a:lnTo>
                  <a:lnTo>
                    <a:pt x="2274709" y="213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349349" y="4657384"/>
              <a:ext cx="259079" cy="273050"/>
            </a:xfrm>
            <a:custGeom>
              <a:avLst/>
              <a:gdLst/>
              <a:ahLst/>
              <a:cxnLst/>
              <a:rect l="l" t="t" r="r" b="b"/>
              <a:pathLst>
                <a:path w="259079" h="273050">
                  <a:moveTo>
                    <a:pt x="156057" y="46634"/>
                  </a:moveTo>
                  <a:lnTo>
                    <a:pt x="9753" y="46634"/>
                  </a:lnTo>
                  <a:lnTo>
                    <a:pt x="9753" y="28041"/>
                  </a:lnTo>
                  <a:lnTo>
                    <a:pt x="156057" y="28041"/>
                  </a:lnTo>
                  <a:lnTo>
                    <a:pt x="156057" y="46634"/>
                  </a:lnTo>
                  <a:close/>
                </a:path>
                <a:path w="259079" h="273050">
                  <a:moveTo>
                    <a:pt x="13106" y="219760"/>
                  </a:moveTo>
                  <a:lnTo>
                    <a:pt x="0" y="202082"/>
                  </a:lnTo>
                  <a:lnTo>
                    <a:pt x="27408" y="182332"/>
                  </a:lnTo>
                  <a:lnTo>
                    <a:pt x="50558" y="153809"/>
                  </a:lnTo>
                  <a:lnTo>
                    <a:pt x="66565" y="120086"/>
                  </a:lnTo>
                  <a:lnTo>
                    <a:pt x="72542" y="84734"/>
                  </a:lnTo>
                  <a:lnTo>
                    <a:pt x="72542" y="46634"/>
                  </a:lnTo>
                  <a:lnTo>
                    <a:pt x="94488" y="46634"/>
                  </a:lnTo>
                  <a:lnTo>
                    <a:pt x="94488" y="84734"/>
                  </a:lnTo>
                  <a:lnTo>
                    <a:pt x="100179" y="117838"/>
                  </a:lnTo>
                  <a:lnTo>
                    <a:pt x="105115" y="128016"/>
                  </a:lnTo>
                  <a:lnTo>
                    <a:pt x="83820" y="128016"/>
                  </a:lnTo>
                  <a:lnTo>
                    <a:pt x="71785" y="157095"/>
                  </a:lnTo>
                  <a:lnTo>
                    <a:pt x="55206" y="183032"/>
                  </a:lnTo>
                  <a:lnTo>
                    <a:pt x="35256" y="204396"/>
                  </a:lnTo>
                  <a:lnTo>
                    <a:pt x="13106" y="219760"/>
                  </a:lnTo>
                  <a:close/>
                </a:path>
                <a:path w="259079" h="273050">
                  <a:moveTo>
                    <a:pt x="152704" y="213055"/>
                  </a:moveTo>
                  <a:lnTo>
                    <a:pt x="130925" y="198567"/>
                  </a:lnTo>
                  <a:lnTo>
                    <a:pt x="111518" y="178765"/>
                  </a:lnTo>
                  <a:lnTo>
                    <a:pt x="95483" y="154847"/>
                  </a:lnTo>
                  <a:lnTo>
                    <a:pt x="83820" y="128016"/>
                  </a:lnTo>
                  <a:lnTo>
                    <a:pt x="105115" y="128016"/>
                  </a:lnTo>
                  <a:lnTo>
                    <a:pt x="115557" y="149542"/>
                  </a:lnTo>
                  <a:lnTo>
                    <a:pt x="138079" y="176503"/>
                  </a:lnTo>
                  <a:lnTo>
                    <a:pt x="165201" y="195376"/>
                  </a:lnTo>
                  <a:lnTo>
                    <a:pt x="152704" y="213055"/>
                  </a:lnTo>
                  <a:close/>
                </a:path>
                <a:path w="259079" h="273050">
                  <a:moveTo>
                    <a:pt x="213055" y="272491"/>
                  </a:moveTo>
                  <a:lnTo>
                    <a:pt x="190804" y="272491"/>
                  </a:lnTo>
                  <a:lnTo>
                    <a:pt x="190804" y="0"/>
                  </a:lnTo>
                  <a:lnTo>
                    <a:pt x="213055" y="0"/>
                  </a:lnTo>
                  <a:lnTo>
                    <a:pt x="213055" y="110947"/>
                  </a:lnTo>
                  <a:lnTo>
                    <a:pt x="258775" y="110947"/>
                  </a:lnTo>
                  <a:lnTo>
                    <a:pt x="258775" y="129844"/>
                  </a:lnTo>
                  <a:lnTo>
                    <a:pt x="213055" y="129844"/>
                  </a:lnTo>
                  <a:lnTo>
                    <a:pt x="213055" y="27249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46173" y="4682250"/>
              <a:ext cx="171551" cy="19806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7540153" y="4657384"/>
              <a:ext cx="68580" cy="273050"/>
            </a:xfrm>
            <a:custGeom>
              <a:avLst/>
              <a:gdLst/>
              <a:ahLst/>
              <a:cxnLst/>
              <a:rect l="l" t="t" r="r" b="b"/>
              <a:pathLst>
                <a:path w="68579" h="273050">
                  <a:moveTo>
                    <a:pt x="67970" y="110947"/>
                  </a:moveTo>
                  <a:lnTo>
                    <a:pt x="22250" y="110947"/>
                  </a:lnTo>
                  <a:lnTo>
                    <a:pt x="22250" y="0"/>
                  </a:lnTo>
                  <a:lnTo>
                    <a:pt x="0" y="0"/>
                  </a:lnTo>
                  <a:lnTo>
                    <a:pt x="0" y="272491"/>
                  </a:lnTo>
                  <a:lnTo>
                    <a:pt x="22250" y="272491"/>
                  </a:lnTo>
                  <a:lnTo>
                    <a:pt x="22250" y="129844"/>
                  </a:lnTo>
                  <a:lnTo>
                    <a:pt x="67970" y="129844"/>
                  </a:lnTo>
                  <a:lnTo>
                    <a:pt x="67970" y="110947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624888" y="4668356"/>
              <a:ext cx="247015" cy="261620"/>
            </a:xfrm>
            <a:custGeom>
              <a:avLst/>
              <a:gdLst/>
              <a:ahLst/>
              <a:cxnLst/>
              <a:rect l="l" t="t" r="r" b="b"/>
              <a:pathLst>
                <a:path w="247015" h="261620">
                  <a:moveTo>
                    <a:pt x="122834" y="118262"/>
                  </a:moveTo>
                  <a:lnTo>
                    <a:pt x="84281" y="114123"/>
                  </a:lnTo>
                  <a:lnTo>
                    <a:pt x="54444" y="102298"/>
                  </a:lnTo>
                  <a:lnTo>
                    <a:pt x="35180" y="83672"/>
                  </a:lnTo>
                  <a:lnTo>
                    <a:pt x="28346" y="59131"/>
                  </a:lnTo>
                  <a:lnTo>
                    <a:pt x="35180" y="34590"/>
                  </a:lnTo>
                  <a:lnTo>
                    <a:pt x="54444" y="15963"/>
                  </a:lnTo>
                  <a:lnTo>
                    <a:pt x="84281" y="4138"/>
                  </a:lnTo>
                  <a:lnTo>
                    <a:pt x="122834" y="0"/>
                  </a:lnTo>
                  <a:lnTo>
                    <a:pt x="161563" y="4138"/>
                  </a:lnTo>
                  <a:lnTo>
                    <a:pt x="191490" y="15963"/>
                  </a:lnTo>
                  <a:lnTo>
                    <a:pt x="193898" y="18288"/>
                  </a:lnTo>
                  <a:lnTo>
                    <a:pt x="122834" y="18288"/>
                  </a:lnTo>
                  <a:lnTo>
                    <a:pt x="93592" y="21197"/>
                  </a:lnTo>
                  <a:lnTo>
                    <a:pt x="70866" y="29451"/>
                  </a:lnTo>
                  <a:lnTo>
                    <a:pt x="56140" y="42333"/>
                  </a:lnTo>
                  <a:lnTo>
                    <a:pt x="50901" y="59131"/>
                  </a:lnTo>
                  <a:lnTo>
                    <a:pt x="56140" y="75928"/>
                  </a:lnTo>
                  <a:lnTo>
                    <a:pt x="70866" y="88811"/>
                  </a:lnTo>
                  <a:lnTo>
                    <a:pt x="93592" y="97064"/>
                  </a:lnTo>
                  <a:lnTo>
                    <a:pt x="122834" y="99974"/>
                  </a:lnTo>
                  <a:lnTo>
                    <a:pt x="193898" y="99974"/>
                  </a:lnTo>
                  <a:lnTo>
                    <a:pt x="191490" y="102298"/>
                  </a:lnTo>
                  <a:lnTo>
                    <a:pt x="161563" y="114123"/>
                  </a:lnTo>
                  <a:lnTo>
                    <a:pt x="122834" y="118262"/>
                  </a:lnTo>
                  <a:close/>
                </a:path>
                <a:path w="247015" h="261620">
                  <a:moveTo>
                    <a:pt x="193898" y="99974"/>
                  </a:moveTo>
                  <a:lnTo>
                    <a:pt x="122834" y="99974"/>
                  </a:lnTo>
                  <a:lnTo>
                    <a:pt x="152123" y="97064"/>
                  </a:lnTo>
                  <a:lnTo>
                    <a:pt x="174955" y="88811"/>
                  </a:lnTo>
                  <a:lnTo>
                    <a:pt x="189785" y="75928"/>
                  </a:lnTo>
                  <a:lnTo>
                    <a:pt x="195072" y="59131"/>
                  </a:lnTo>
                  <a:lnTo>
                    <a:pt x="189785" y="42333"/>
                  </a:lnTo>
                  <a:lnTo>
                    <a:pt x="174955" y="29451"/>
                  </a:lnTo>
                  <a:lnTo>
                    <a:pt x="152123" y="21197"/>
                  </a:lnTo>
                  <a:lnTo>
                    <a:pt x="122834" y="18288"/>
                  </a:lnTo>
                  <a:lnTo>
                    <a:pt x="193898" y="18288"/>
                  </a:lnTo>
                  <a:lnTo>
                    <a:pt x="210788" y="34590"/>
                  </a:lnTo>
                  <a:lnTo>
                    <a:pt x="217627" y="59131"/>
                  </a:lnTo>
                  <a:lnTo>
                    <a:pt x="210788" y="83672"/>
                  </a:lnTo>
                  <a:lnTo>
                    <a:pt x="193898" y="99974"/>
                  </a:lnTo>
                  <a:close/>
                </a:path>
                <a:path w="247015" h="261620">
                  <a:moveTo>
                    <a:pt x="246888" y="163068"/>
                  </a:moveTo>
                  <a:lnTo>
                    <a:pt x="0" y="163068"/>
                  </a:lnTo>
                  <a:lnTo>
                    <a:pt x="0" y="144475"/>
                  </a:lnTo>
                  <a:lnTo>
                    <a:pt x="246888" y="144475"/>
                  </a:lnTo>
                  <a:lnTo>
                    <a:pt x="246888" y="163068"/>
                  </a:lnTo>
                  <a:close/>
                </a:path>
                <a:path w="247015" h="261620">
                  <a:moveTo>
                    <a:pt x="87477" y="261518"/>
                  </a:moveTo>
                  <a:lnTo>
                    <a:pt x="64922" y="261518"/>
                  </a:lnTo>
                  <a:lnTo>
                    <a:pt x="64922" y="163068"/>
                  </a:lnTo>
                  <a:lnTo>
                    <a:pt x="87477" y="163068"/>
                  </a:lnTo>
                  <a:lnTo>
                    <a:pt x="87477" y="261518"/>
                  </a:lnTo>
                  <a:close/>
                </a:path>
                <a:path w="247015" h="261620">
                  <a:moveTo>
                    <a:pt x="181051" y="261518"/>
                  </a:moveTo>
                  <a:lnTo>
                    <a:pt x="158496" y="261518"/>
                  </a:lnTo>
                  <a:lnTo>
                    <a:pt x="158496" y="163068"/>
                  </a:lnTo>
                  <a:lnTo>
                    <a:pt x="181051" y="163068"/>
                  </a:lnTo>
                  <a:lnTo>
                    <a:pt x="181051" y="26151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50059" y="4665181"/>
              <a:ext cx="195630" cy="124612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624888" y="4812832"/>
              <a:ext cx="247015" cy="117475"/>
            </a:xfrm>
            <a:custGeom>
              <a:avLst/>
              <a:gdLst/>
              <a:ahLst/>
              <a:cxnLst/>
              <a:rect l="l" t="t" r="r" b="b"/>
              <a:pathLst>
                <a:path w="247015" h="117475">
                  <a:moveTo>
                    <a:pt x="246887" y="0"/>
                  </a:moveTo>
                  <a:lnTo>
                    <a:pt x="0" y="0"/>
                  </a:lnTo>
                  <a:lnTo>
                    <a:pt x="0" y="18592"/>
                  </a:lnTo>
                  <a:lnTo>
                    <a:pt x="64922" y="18592"/>
                  </a:lnTo>
                  <a:lnTo>
                    <a:pt x="64922" y="117043"/>
                  </a:lnTo>
                  <a:lnTo>
                    <a:pt x="87477" y="117043"/>
                  </a:lnTo>
                  <a:lnTo>
                    <a:pt x="87477" y="18592"/>
                  </a:lnTo>
                  <a:lnTo>
                    <a:pt x="158495" y="18592"/>
                  </a:lnTo>
                  <a:lnTo>
                    <a:pt x="158495" y="117043"/>
                  </a:lnTo>
                  <a:lnTo>
                    <a:pt x="181051" y="117043"/>
                  </a:lnTo>
                  <a:lnTo>
                    <a:pt x="181051" y="18592"/>
                  </a:lnTo>
                  <a:lnTo>
                    <a:pt x="246887" y="18592"/>
                  </a:lnTo>
                  <a:lnTo>
                    <a:pt x="246887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896149" y="4678082"/>
              <a:ext cx="247650" cy="217170"/>
            </a:xfrm>
            <a:custGeom>
              <a:avLst/>
              <a:gdLst/>
              <a:ahLst/>
              <a:cxnLst/>
              <a:rect l="l" t="t" r="r" b="b"/>
              <a:pathLst>
                <a:path w="247650" h="217170">
                  <a:moveTo>
                    <a:pt x="247192" y="199390"/>
                  </a:moveTo>
                  <a:lnTo>
                    <a:pt x="134416" y="199390"/>
                  </a:lnTo>
                  <a:lnTo>
                    <a:pt x="134416" y="146050"/>
                  </a:lnTo>
                  <a:lnTo>
                    <a:pt x="222199" y="146050"/>
                  </a:lnTo>
                  <a:lnTo>
                    <a:pt x="222199" y="127000"/>
                  </a:lnTo>
                  <a:lnTo>
                    <a:pt x="53340" y="127000"/>
                  </a:lnTo>
                  <a:lnTo>
                    <a:pt x="53340" y="81280"/>
                  </a:lnTo>
                  <a:lnTo>
                    <a:pt x="215798" y="81280"/>
                  </a:lnTo>
                  <a:lnTo>
                    <a:pt x="215798" y="62230"/>
                  </a:lnTo>
                  <a:lnTo>
                    <a:pt x="215798" y="17780"/>
                  </a:lnTo>
                  <a:lnTo>
                    <a:pt x="215798" y="0"/>
                  </a:lnTo>
                  <a:lnTo>
                    <a:pt x="30784" y="0"/>
                  </a:lnTo>
                  <a:lnTo>
                    <a:pt x="30784" y="17780"/>
                  </a:lnTo>
                  <a:lnTo>
                    <a:pt x="194157" y="17780"/>
                  </a:lnTo>
                  <a:lnTo>
                    <a:pt x="194157" y="62230"/>
                  </a:lnTo>
                  <a:lnTo>
                    <a:pt x="31394" y="62230"/>
                  </a:lnTo>
                  <a:lnTo>
                    <a:pt x="31394" y="81280"/>
                  </a:lnTo>
                  <a:lnTo>
                    <a:pt x="31394" y="127000"/>
                  </a:lnTo>
                  <a:lnTo>
                    <a:pt x="31394" y="146050"/>
                  </a:lnTo>
                  <a:lnTo>
                    <a:pt x="112166" y="146050"/>
                  </a:lnTo>
                  <a:lnTo>
                    <a:pt x="112166" y="199390"/>
                  </a:lnTo>
                  <a:lnTo>
                    <a:pt x="0" y="199390"/>
                  </a:lnTo>
                  <a:lnTo>
                    <a:pt x="0" y="217170"/>
                  </a:lnTo>
                  <a:lnTo>
                    <a:pt x="247192" y="217170"/>
                  </a:lnTo>
                  <a:lnTo>
                    <a:pt x="247192" y="1993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896160" y="4677805"/>
              <a:ext cx="247650" cy="217804"/>
            </a:xfrm>
            <a:custGeom>
              <a:avLst/>
              <a:gdLst/>
              <a:ahLst/>
              <a:cxnLst/>
              <a:rect l="l" t="t" r="r" b="b"/>
              <a:pathLst>
                <a:path w="247650" h="217804">
                  <a:moveTo>
                    <a:pt x="134416" y="199034"/>
                  </a:moveTo>
                  <a:lnTo>
                    <a:pt x="134416" y="145999"/>
                  </a:lnTo>
                  <a:lnTo>
                    <a:pt x="222199" y="145999"/>
                  </a:lnTo>
                  <a:lnTo>
                    <a:pt x="222199" y="127711"/>
                  </a:lnTo>
                  <a:lnTo>
                    <a:pt x="53339" y="127711"/>
                  </a:lnTo>
                  <a:lnTo>
                    <a:pt x="53339" y="81076"/>
                  </a:lnTo>
                  <a:lnTo>
                    <a:pt x="215798" y="81076"/>
                  </a:lnTo>
                  <a:lnTo>
                    <a:pt x="215798" y="0"/>
                  </a:lnTo>
                  <a:lnTo>
                    <a:pt x="30784" y="0"/>
                  </a:lnTo>
                  <a:lnTo>
                    <a:pt x="30784" y="18592"/>
                  </a:lnTo>
                  <a:lnTo>
                    <a:pt x="194157" y="18592"/>
                  </a:lnTo>
                  <a:lnTo>
                    <a:pt x="194157" y="63093"/>
                  </a:lnTo>
                  <a:lnTo>
                    <a:pt x="31394" y="63093"/>
                  </a:lnTo>
                  <a:lnTo>
                    <a:pt x="31394" y="145999"/>
                  </a:lnTo>
                  <a:lnTo>
                    <a:pt x="112166" y="145999"/>
                  </a:lnTo>
                  <a:lnTo>
                    <a:pt x="112166" y="199034"/>
                  </a:lnTo>
                  <a:lnTo>
                    <a:pt x="0" y="199034"/>
                  </a:lnTo>
                  <a:lnTo>
                    <a:pt x="0" y="217627"/>
                  </a:lnTo>
                  <a:lnTo>
                    <a:pt x="247192" y="217627"/>
                  </a:lnTo>
                  <a:lnTo>
                    <a:pt x="247192" y="199034"/>
                  </a:lnTo>
                  <a:lnTo>
                    <a:pt x="134416" y="199034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167127" y="4664089"/>
              <a:ext cx="247650" cy="259715"/>
            </a:xfrm>
            <a:custGeom>
              <a:avLst/>
              <a:gdLst/>
              <a:ahLst/>
              <a:cxnLst/>
              <a:rect l="l" t="t" r="r" b="b"/>
              <a:pathLst>
                <a:path w="247650" h="259714">
                  <a:moveTo>
                    <a:pt x="123444" y="109118"/>
                  </a:moveTo>
                  <a:lnTo>
                    <a:pt x="84410" y="105308"/>
                  </a:lnTo>
                  <a:lnTo>
                    <a:pt x="54406" y="94411"/>
                  </a:lnTo>
                  <a:lnTo>
                    <a:pt x="35147" y="77228"/>
                  </a:lnTo>
                  <a:lnTo>
                    <a:pt x="28346" y="54559"/>
                  </a:lnTo>
                  <a:lnTo>
                    <a:pt x="35147" y="32018"/>
                  </a:lnTo>
                  <a:lnTo>
                    <a:pt x="54406" y="14820"/>
                  </a:lnTo>
                  <a:lnTo>
                    <a:pt x="84410" y="3852"/>
                  </a:lnTo>
                  <a:lnTo>
                    <a:pt x="123444" y="0"/>
                  </a:lnTo>
                  <a:lnTo>
                    <a:pt x="162429" y="3852"/>
                  </a:lnTo>
                  <a:lnTo>
                    <a:pt x="192328" y="14820"/>
                  </a:lnTo>
                  <a:lnTo>
                    <a:pt x="196190" y="18288"/>
                  </a:lnTo>
                  <a:lnTo>
                    <a:pt x="123444" y="18288"/>
                  </a:lnTo>
                  <a:lnTo>
                    <a:pt x="94297" y="20826"/>
                  </a:lnTo>
                  <a:lnTo>
                    <a:pt x="71780" y="28079"/>
                  </a:lnTo>
                  <a:lnTo>
                    <a:pt x="57264" y="39504"/>
                  </a:lnTo>
                  <a:lnTo>
                    <a:pt x="52120" y="54559"/>
                  </a:lnTo>
                  <a:lnTo>
                    <a:pt x="57264" y="69565"/>
                  </a:lnTo>
                  <a:lnTo>
                    <a:pt x="71780" y="80886"/>
                  </a:lnTo>
                  <a:lnTo>
                    <a:pt x="94297" y="88034"/>
                  </a:lnTo>
                  <a:lnTo>
                    <a:pt x="123444" y="90525"/>
                  </a:lnTo>
                  <a:lnTo>
                    <a:pt x="196660" y="90525"/>
                  </a:lnTo>
                  <a:lnTo>
                    <a:pt x="192328" y="94411"/>
                  </a:lnTo>
                  <a:lnTo>
                    <a:pt x="162429" y="105308"/>
                  </a:lnTo>
                  <a:lnTo>
                    <a:pt x="123444" y="109118"/>
                  </a:lnTo>
                  <a:close/>
                </a:path>
                <a:path w="247650" h="259714">
                  <a:moveTo>
                    <a:pt x="196660" y="90525"/>
                  </a:moveTo>
                  <a:lnTo>
                    <a:pt x="123444" y="90525"/>
                  </a:lnTo>
                  <a:lnTo>
                    <a:pt x="152590" y="88034"/>
                  </a:lnTo>
                  <a:lnTo>
                    <a:pt x="175107" y="80886"/>
                  </a:lnTo>
                  <a:lnTo>
                    <a:pt x="189623" y="69565"/>
                  </a:lnTo>
                  <a:lnTo>
                    <a:pt x="194767" y="54559"/>
                  </a:lnTo>
                  <a:lnTo>
                    <a:pt x="189623" y="39504"/>
                  </a:lnTo>
                  <a:lnTo>
                    <a:pt x="175107" y="28079"/>
                  </a:lnTo>
                  <a:lnTo>
                    <a:pt x="152590" y="20826"/>
                  </a:lnTo>
                  <a:lnTo>
                    <a:pt x="123444" y="18288"/>
                  </a:lnTo>
                  <a:lnTo>
                    <a:pt x="196190" y="18288"/>
                  </a:lnTo>
                  <a:lnTo>
                    <a:pt x="211483" y="32018"/>
                  </a:lnTo>
                  <a:lnTo>
                    <a:pt x="218236" y="54559"/>
                  </a:lnTo>
                  <a:lnTo>
                    <a:pt x="211483" y="77228"/>
                  </a:lnTo>
                  <a:lnTo>
                    <a:pt x="196660" y="90525"/>
                  </a:lnTo>
                  <a:close/>
                </a:path>
                <a:path w="247650" h="259714">
                  <a:moveTo>
                    <a:pt x="247192" y="151180"/>
                  </a:moveTo>
                  <a:lnTo>
                    <a:pt x="0" y="151180"/>
                  </a:lnTo>
                  <a:lnTo>
                    <a:pt x="0" y="132588"/>
                  </a:lnTo>
                  <a:lnTo>
                    <a:pt x="247192" y="132588"/>
                  </a:lnTo>
                  <a:lnTo>
                    <a:pt x="247192" y="151180"/>
                  </a:lnTo>
                  <a:close/>
                </a:path>
                <a:path w="247650" h="259714">
                  <a:moveTo>
                    <a:pt x="136855" y="207873"/>
                  </a:moveTo>
                  <a:lnTo>
                    <a:pt x="114604" y="207873"/>
                  </a:lnTo>
                  <a:lnTo>
                    <a:pt x="114604" y="151180"/>
                  </a:lnTo>
                  <a:lnTo>
                    <a:pt x="136855" y="151180"/>
                  </a:lnTo>
                  <a:lnTo>
                    <a:pt x="136855" y="207873"/>
                  </a:lnTo>
                  <a:close/>
                </a:path>
                <a:path w="247650" h="259714">
                  <a:moveTo>
                    <a:pt x="220065" y="259384"/>
                  </a:moveTo>
                  <a:lnTo>
                    <a:pt x="32004" y="259384"/>
                  </a:lnTo>
                  <a:lnTo>
                    <a:pt x="32004" y="180441"/>
                  </a:lnTo>
                  <a:lnTo>
                    <a:pt x="54254" y="180441"/>
                  </a:lnTo>
                  <a:lnTo>
                    <a:pt x="54254" y="240792"/>
                  </a:lnTo>
                  <a:lnTo>
                    <a:pt x="220065" y="240792"/>
                  </a:lnTo>
                  <a:lnTo>
                    <a:pt x="220065" y="25938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63952" y="4660914"/>
              <a:ext cx="253542" cy="26573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8514245" y="4665382"/>
              <a:ext cx="248285" cy="257810"/>
            </a:xfrm>
            <a:custGeom>
              <a:avLst/>
              <a:gdLst/>
              <a:ahLst/>
              <a:cxnLst/>
              <a:rect l="l" t="t" r="r" b="b"/>
              <a:pathLst>
                <a:path w="248284" h="257810">
                  <a:moveTo>
                    <a:pt x="214579" y="36830"/>
                  </a:moveTo>
                  <a:lnTo>
                    <a:pt x="55473" y="36830"/>
                  </a:lnTo>
                  <a:lnTo>
                    <a:pt x="55473" y="0"/>
                  </a:lnTo>
                  <a:lnTo>
                    <a:pt x="33528" y="0"/>
                  </a:lnTo>
                  <a:lnTo>
                    <a:pt x="33528" y="36830"/>
                  </a:lnTo>
                  <a:lnTo>
                    <a:pt x="33528" y="53340"/>
                  </a:lnTo>
                  <a:lnTo>
                    <a:pt x="33528" y="90170"/>
                  </a:lnTo>
                  <a:lnTo>
                    <a:pt x="33528" y="109220"/>
                  </a:lnTo>
                  <a:lnTo>
                    <a:pt x="214579" y="109220"/>
                  </a:lnTo>
                  <a:lnTo>
                    <a:pt x="214579" y="90766"/>
                  </a:lnTo>
                  <a:lnTo>
                    <a:pt x="214579" y="90170"/>
                  </a:lnTo>
                  <a:lnTo>
                    <a:pt x="214579" y="53886"/>
                  </a:lnTo>
                  <a:lnTo>
                    <a:pt x="192633" y="53886"/>
                  </a:lnTo>
                  <a:lnTo>
                    <a:pt x="192633" y="90170"/>
                  </a:lnTo>
                  <a:lnTo>
                    <a:pt x="55473" y="90170"/>
                  </a:lnTo>
                  <a:lnTo>
                    <a:pt x="55473" y="53340"/>
                  </a:lnTo>
                  <a:lnTo>
                    <a:pt x="214579" y="53340"/>
                  </a:lnTo>
                  <a:lnTo>
                    <a:pt x="214579" y="36830"/>
                  </a:lnTo>
                  <a:close/>
                </a:path>
                <a:path w="248284" h="257810">
                  <a:moveTo>
                    <a:pt x="214579" y="241"/>
                  </a:moveTo>
                  <a:lnTo>
                    <a:pt x="192633" y="241"/>
                  </a:lnTo>
                  <a:lnTo>
                    <a:pt x="192633" y="36207"/>
                  </a:lnTo>
                  <a:lnTo>
                    <a:pt x="214579" y="36207"/>
                  </a:lnTo>
                  <a:lnTo>
                    <a:pt x="214579" y="241"/>
                  </a:lnTo>
                  <a:close/>
                </a:path>
                <a:path w="248284" h="257810">
                  <a:moveTo>
                    <a:pt x="220065" y="240030"/>
                  </a:moveTo>
                  <a:lnTo>
                    <a:pt x="54254" y="240030"/>
                  </a:lnTo>
                  <a:lnTo>
                    <a:pt x="54254" y="184150"/>
                  </a:lnTo>
                  <a:lnTo>
                    <a:pt x="32004" y="184150"/>
                  </a:lnTo>
                  <a:lnTo>
                    <a:pt x="32004" y="240030"/>
                  </a:lnTo>
                  <a:lnTo>
                    <a:pt x="32004" y="257810"/>
                  </a:lnTo>
                  <a:lnTo>
                    <a:pt x="220065" y="257810"/>
                  </a:lnTo>
                  <a:lnTo>
                    <a:pt x="220065" y="240030"/>
                  </a:lnTo>
                  <a:close/>
                </a:path>
                <a:path w="248284" h="257810">
                  <a:moveTo>
                    <a:pt x="247802" y="136791"/>
                  </a:moveTo>
                  <a:lnTo>
                    <a:pt x="0" y="136791"/>
                  </a:lnTo>
                  <a:lnTo>
                    <a:pt x="0" y="155079"/>
                  </a:lnTo>
                  <a:lnTo>
                    <a:pt x="114300" y="155079"/>
                  </a:lnTo>
                  <a:lnTo>
                    <a:pt x="114300" y="209334"/>
                  </a:lnTo>
                  <a:lnTo>
                    <a:pt x="136550" y="209334"/>
                  </a:lnTo>
                  <a:lnTo>
                    <a:pt x="136550" y="155079"/>
                  </a:lnTo>
                  <a:lnTo>
                    <a:pt x="247802" y="155079"/>
                  </a:lnTo>
                  <a:lnTo>
                    <a:pt x="247802" y="13679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514246" y="4665613"/>
              <a:ext cx="248285" cy="258445"/>
            </a:xfrm>
            <a:custGeom>
              <a:avLst/>
              <a:gdLst/>
              <a:ahLst/>
              <a:cxnLst/>
              <a:rect l="l" t="t" r="r" b="b"/>
              <a:pathLst>
                <a:path w="248284" h="258445">
                  <a:moveTo>
                    <a:pt x="192633" y="90525"/>
                  </a:moveTo>
                  <a:lnTo>
                    <a:pt x="55473" y="90525"/>
                  </a:lnTo>
                  <a:lnTo>
                    <a:pt x="55473" y="53644"/>
                  </a:lnTo>
                  <a:lnTo>
                    <a:pt x="192633" y="53644"/>
                  </a:lnTo>
                  <a:lnTo>
                    <a:pt x="192633" y="90525"/>
                  </a:lnTo>
                  <a:close/>
                </a:path>
                <a:path w="248284" h="258445">
                  <a:moveTo>
                    <a:pt x="214579" y="0"/>
                  </a:moveTo>
                  <a:lnTo>
                    <a:pt x="192633" y="0"/>
                  </a:lnTo>
                  <a:lnTo>
                    <a:pt x="192633" y="35966"/>
                  </a:lnTo>
                  <a:lnTo>
                    <a:pt x="55473" y="35966"/>
                  </a:lnTo>
                  <a:lnTo>
                    <a:pt x="55473" y="0"/>
                  </a:lnTo>
                  <a:lnTo>
                    <a:pt x="33528" y="0"/>
                  </a:lnTo>
                  <a:lnTo>
                    <a:pt x="33528" y="108813"/>
                  </a:lnTo>
                  <a:lnTo>
                    <a:pt x="214579" y="108813"/>
                  </a:lnTo>
                  <a:lnTo>
                    <a:pt x="214579" y="0"/>
                  </a:lnTo>
                  <a:close/>
                </a:path>
                <a:path w="248284" h="258445">
                  <a:moveTo>
                    <a:pt x="54254" y="184404"/>
                  </a:moveTo>
                  <a:lnTo>
                    <a:pt x="32004" y="184404"/>
                  </a:lnTo>
                  <a:lnTo>
                    <a:pt x="32004" y="258165"/>
                  </a:lnTo>
                  <a:lnTo>
                    <a:pt x="220065" y="258165"/>
                  </a:lnTo>
                  <a:lnTo>
                    <a:pt x="220065" y="239572"/>
                  </a:lnTo>
                  <a:lnTo>
                    <a:pt x="54254" y="239572"/>
                  </a:lnTo>
                  <a:lnTo>
                    <a:pt x="54254" y="184404"/>
                  </a:lnTo>
                  <a:close/>
                </a:path>
                <a:path w="248284" h="258445">
                  <a:moveTo>
                    <a:pt x="0" y="136550"/>
                  </a:moveTo>
                  <a:lnTo>
                    <a:pt x="0" y="154838"/>
                  </a:lnTo>
                  <a:lnTo>
                    <a:pt x="114300" y="154838"/>
                  </a:lnTo>
                  <a:lnTo>
                    <a:pt x="114300" y="209092"/>
                  </a:lnTo>
                  <a:lnTo>
                    <a:pt x="136550" y="209092"/>
                  </a:lnTo>
                  <a:lnTo>
                    <a:pt x="136550" y="154838"/>
                  </a:lnTo>
                  <a:lnTo>
                    <a:pt x="247802" y="154838"/>
                  </a:lnTo>
                  <a:lnTo>
                    <a:pt x="247802" y="136550"/>
                  </a:lnTo>
                  <a:lnTo>
                    <a:pt x="0" y="13655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785519" y="4657384"/>
              <a:ext cx="223520" cy="273050"/>
            </a:xfrm>
            <a:custGeom>
              <a:avLst/>
              <a:gdLst/>
              <a:ahLst/>
              <a:cxnLst/>
              <a:rect l="l" t="t" r="r" b="b"/>
              <a:pathLst>
                <a:path w="223520" h="273050">
                  <a:moveTo>
                    <a:pt x="90220" y="124358"/>
                  </a:moveTo>
                  <a:lnTo>
                    <a:pt x="62307" y="120362"/>
                  </a:lnTo>
                  <a:lnTo>
                    <a:pt x="40424" y="109080"/>
                  </a:lnTo>
                  <a:lnTo>
                    <a:pt x="26141" y="91568"/>
                  </a:lnTo>
                  <a:lnTo>
                    <a:pt x="21031" y="68884"/>
                  </a:lnTo>
                  <a:lnTo>
                    <a:pt x="26141" y="46153"/>
                  </a:lnTo>
                  <a:lnTo>
                    <a:pt x="40424" y="28536"/>
                  </a:lnTo>
                  <a:lnTo>
                    <a:pt x="62307" y="17149"/>
                  </a:lnTo>
                  <a:lnTo>
                    <a:pt x="90220" y="13106"/>
                  </a:lnTo>
                  <a:lnTo>
                    <a:pt x="117957" y="17149"/>
                  </a:lnTo>
                  <a:lnTo>
                    <a:pt x="139750" y="28536"/>
                  </a:lnTo>
                  <a:lnTo>
                    <a:pt x="142308" y="31699"/>
                  </a:lnTo>
                  <a:lnTo>
                    <a:pt x="90220" y="31699"/>
                  </a:lnTo>
                  <a:lnTo>
                    <a:pt x="70913" y="34423"/>
                  </a:lnTo>
                  <a:lnTo>
                    <a:pt x="55778" y="42062"/>
                  </a:lnTo>
                  <a:lnTo>
                    <a:pt x="45900" y="53816"/>
                  </a:lnTo>
                  <a:lnTo>
                    <a:pt x="42367" y="68884"/>
                  </a:lnTo>
                  <a:lnTo>
                    <a:pt x="45900" y="83905"/>
                  </a:lnTo>
                  <a:lnTo>
                    <a:pt x="55778" y="95554"/>
                  </a:lnTo>
                  <a:lnTo>
                    <a:pt x="70913" y="103089"/>
                  </a:lnTo>
                  <a:lnTo>
                    <a:pt x="90220" y="105765"/>
                  </a:lnTo>
                  <a:lnTo>
                    <a:pt x="142447" y="105765"/>
                  </a:lnTo>
                  <a:lnTo>
                    <a:pt x="139750" y="109080"/>
                  </a:lnTo>
                  <a:lnTo>
                    <a:pt x="117957" y="120362"/>
                  </a:lnTo>
                  <a:lnTo>
                    <a:pt x="90220" y="124358"/>
                  </a:lnTo>
                  <a:close/>
                </a:path>
                <a:path w="223520" h="273050">
                  <a:moveTo>
                    <a:pt x="142447" y="105765"/>
                  </a:moveTo>
                  <a:lnTo>
                    <a:pt x="90220" y="105765"/>
                  </a:lnTo>
                  <a:lnTo>
                    <a:pt x="109351" y="103089"/>
                  </a:lnTo>
                  <a:lnTo>
                    <a:pt x="124396" y="95554"/>
                  </a:lnTo>
                  <a:lnTo>
                    <a:pt x="134240" y="83905"/>
                  </a:lnTo>
                  <a:lnTo>
                    <a:pt x="137769" y="68884"/>
                  </a:lnTo>
                  <a:lnTo>
                    <a:pt x="134240" y="53816"/>
                  </a:lnTo>
                  <a:lnTo>
                    <a:pt x="124396" y="42062"/>
                  </a:lnTo>
                  <a:lnTo>
                    <a:pt x="109351" y="34423"/>
                  </a:lnTo>
                  <a:lnTo>
                    <a:pt x="90220" y="31699"/>
                  </a:lnTo>
                  <a:lnTo>
                    <a:pt x="142308" y="31699"/>
                  </a:lnTo>
                  <a:lnTo>
                    <a:pt x="154000" y="46153"/>
                  </a:lnTo>
                  <a:lnTo>
                    <a:pt x="159105" y="68884"/>
                  </a:lnTo>
                  <a:lnTo>
                    <a:pt x="154000" y="91568"/>
                  </a:lnTo>
                  <a:lnTo>
                    <a:pt x="142447" y="105765"/>
                  </a:lnTo>
                  <a:close/>
                </a:path>
                <a:path w="223520" h="273050">
                  <a:moveTo>
                    <a:pt x="3048" y="167640"/>
                  </a:moveTo>
                  <a:lnTo>
                    <a:pt x="0" y="148742"/>
                  </a:lnTo>
                  <a:lnTo>
                    <a:pt x="41357" y="148456"/>
                  </a:lnTo>
                  <a:lnTo>
                    <a:pt x="86944" y="147142"/>
                  </a:lnTo>
                  <a:lnTo>
                    <a:pt x="134245" y="144113"/>
                  </a:lnTo>
                  <a:lnTo>
                    <a:pt x="180746" y="138684"/>
                  </a:lnTo>
                  <a:lnTo>
                    <a:pt x="182575" y="155752"/>
                  </a:lnTo>
                  <a:lnTo>
                    <a:pt x="162591" y="158896"/>
                  </a:lnTo>
                  <a:lnTo>
                    <a:pt x="142494" y="161467"/>
                  </a:lnTo>
                  <a:lnTo>
                    <a:pt x="122396" y="163468"/>
                  </a:lnTo>
                  <a:lnTo>
                    <a:pt x="102412" y="164896"/>
                  </a:lnTo>
                  <a:lnTo>
                    <a:pt x="102412" y="166116"/>
                  </a:lnTo>
                  <a:lnTo>
                    <a:pt x="80162" y="166116"/>
                  </a:lnTo>
                  <a:lnTo>
                    <a:pt x="59626" y="166868"/>
                  </a:lnTo>
                  <a:lnTo>
                    <a:pt x="39776" y="167335"/>
                  </a:lnTo>
                  <a:lnTo>
                    <a:pt x="3048" y="167640"/>
                  </a:lnTo>
                  <a:close/>
                </a:path>
                <a:path w="223520" h="273050">
                  <a:moveTo>
                    <a:pt x="102412" y="263956"/>
                  </a:moveTo>
                  <a:lnTo>
                    <a:pt x="80162" y="263956"/>
                  </a:lnTo>
                  <a:lnTo>
                    <a:pt x="80162" y="166116"/>
                  </a:lnTo>
                  <a:lnTo>
                    <a:pt x="102412" y="166116"/>
                  </a:lnTo>
                  <a:lnTo>
                    <a:pt x="102412" y="263956"/>
                  </a:lnTo>
                  <a:close/>
                </a:path>
                <a:path w="223520" h="273050">
                  <a:moveTo>
                    <a:pt x="223418" y="272491"/>
                  </a:moveTo>
                  <a:lnTo>
                    <a:pt x="201168" y="272491"/>
                  </a:lnTo>
                  <a:lnTo>
                    <a:pt x="201168" y="0"/>
                  </a:lnTo>
                  <a:lnTo>
                    <a:pt x="223418" y="0"/>
                  </a:lnTo>
                  <a:lnTo>
                    <a:pt x="223418" y="27249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82344" y="4667315"/>
              <a:ext cx="188925" cy="257200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8986686" y="4657384"/>
              <a:ext cx="22860" cy="273050"/>
            </a:xfrm>
            <a:custGeom>
              <a:avLst/>
              <a:gdLst/>
              <a:ahLst/>
              <a:cxnLst/>
              <a:rect l="l" t="t" r="r" b="b"/>
              <a:pathLst>
                <a:path w="22859" h="273050">
                  <a:moveTo>
                    <a:pt x="0" y="0"/>
                  </a:moveTo>
                  <a:lnTo>
                    <a:pt x="0" y="272491"/>
                  </a:lnTo>
                  <a:lnTo>
                    <a:pt x="22250" y="272491"/>
                  </a:lnTo>
                  <a:lnTo>
                    <a:pt x="22250" y="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61362" y="4657079"/>
              <a:ext cx="219710" cy="273050"/>
            </a:xfrm>
            <a:custGeom>
              <a:avLst/>
              <a:gdLst/>
              <a:ahLst/>
              <a:cxnLst/>
              <a:rect l="l" t="t" r="r" b="b"/>
              <a:pathLst>
                <a:path w="219709" h="273050">
                  <a:moveTo>
                    <a:pt x="11887" y="220980"/>
                  </a:moveTo>
                  <a:lnTo>
                    <a:pt x="0" y="202996"/>
                  </a:lnTo>
                  <a:lnTo>
                    <a:pt x="48667" y="173054"/>
                  </a:lnTo>
                  <a:lnTo>
                    <a:pt x="84162" y="136740"/>
                  </a:lnTo>
                  <a:lnTo>
                    <a:pt x="106684" y="94768"/>
                  </a:lnTo>
                  <a:lnTo>
                    <a:pt x="116433" y="47853"/>
                  </a:lnTo>
                  <a:lnTo>
                    <a:pt x="12192" y="47853"/>
                  </a:lnTo>
                  <a:lnTo>
                    <a:pt x="12192" y="29565"/>
                  </a:lnTo>
                  <a:lnTo>
                    <a:pt x="138988" y="29565"/>
                  </a:lnTo>
                  <a:lnTo>
                    <a:pt x="134402" y="75222"/>
                  </a:lnTo>
                  <a:lnTo>
                    <a:pt x="120144" y="118011"/>
                  </a:lnTo>
                  <a:lnTo>
                    <a:pt x="95470" y="157113"/>
                  </a:lnTo>
                  <a:lnTo>
                    <a:pt x="59633" y="191709"/>
                  </a:lnTo>
                  <a:lnTo>
                    <a:pt x="11887" y="220980"/>
                  </a:lnTo>
                  <a:close/>
                </a:path>
                <a:path w="219709" h="273050">
                  <a:moveTo>
                    <a:pt x="219151" y="272796"/>
                  </a:moveTo>
                  <a:lnTo>
                    <a:pt x="196900" y="272796"/>
                  </a:lnTo>
                  <a:lnTo>
                    <a:pt x="196900" y="0"/>
                  </a:lnTo>
                  <a:lnTo>
                    <a:pt x="219151" y="0"/>
                  </a:lnTo>
                  <a:lnTo>
                    <a:pt x="219151" y="2727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58187" y="4683469"/>
              <a:ext cx="145338" cy="197764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9258263" y="4657079"/>
              <a:ext cx="22860" cy="273050"/>
            </a:xfrm>
            <a:custGeom>
              <a:avLst/>
              <a:gdLst/>
              <a:ahLst/>
              <a:cxnLst/>
              <a:rect l="l" t="t" r="r" b="b"/>
              <a:pathLst>
                <a:path w="22859" h="273050">
                  <a:moveTo>
                    <a:pt x="0" y="0"/>
                  </a:moveTo>
                  <a:lnTo>
                    <a:pt x="0" y="272795"/>
                  </a:lnTo>
                  <a:lnTo>
                    <a:pt x="22250" y="272795"/>
                  </a:lnTo>
                  <a:lnTo>
                    <a:pt x="22250" y="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120988" y="5787808"/>
              <a:ext cx="426084" cy="300990"/>
            </a:xfrm>
            <a:custGeom>
              <a:avLst/>
              <a:gdLst/>
              <a:ahLst/>
              <a:cxnLst/>
              <a:rect l="l" t="t" r="r" b="b"/>
              <a:pathLst>
                <a:path w="426085" h="300989">
                  <a:moveTo>
                    <a:pt x="205270" y="111264"/>
                  </a:moveTo>
                  <a:lnTo>
                    <a:pt x="195376" y="60566"/>
                  </a:lnTo>
                  <a:lnTo>
                    <a:pt x="172491" y="24561"/>
                  </a:lnTo>
                  <a:lnTo>
                    <a:pt x="157454" y="13576"/>
                  </a:lnTo>
                  <a:lnTo>
                    <a:pt x="157454" y="117779"/>
                  </a:lnTo>
                  <a:lnTo>
                    <a:pt x="157441" y="186715"/>
                  </a:lnTo>
                  <a:lnTo>
                    <a:pt x="152400" y="224739"/>
                  </a:lnTo>
                  <a:lnTo>
                    <a:pt x="124599" y="257416"/>
                  </a:lnTo>
                  <a:lnTo>
                    <a:pt x="104978" y="260032"/>
                  </a:lnTo>
                  <a:lnTo>
                    <a:pt x="95783" y="259943"/>
                  </a:lnTo>
                  <a:lnTo>
                    <a:pt x="60985" y="236791"/>
                  </a:lnTo>
                  <a:lnTo>
                    <a:pt x="48590" y="194005"/>
                  </a:lnTo>
                  <a:lnTo>
                    <a:pt x="48260" y="186715"/>
                  </a:lnTo>
                  <a:lnTo>
                    <a:pt x="48272" y="117779"/>
                  </a:lnTo>
                  <a:lnTo>
                    <a:pt x="53378" y="77190"/>
                  </a:lnTo>
                  <a:lnTo>
                    <a:pt x="74803" y="44602"/>
                  </a:lnTo>
                  <a:lnTo>
                    <a:pt x="101777" y="41859"/>
                  </a:lnTo>
                  <a:lnTo>
                    <a:pt x="111379" y="41948"/>
                  </a:lnTo>
                  <a:lnTo>
                    <a:pt x="145770" y="63500"/>
                  </a:lnTo>
                  <a:lnTo>
                    <a:pt x="157149" y="105981"/>
                  </a:lnTo>
                  <a:lnTo>
                    <a:pt x="157454" y="117779"/>
                  </a:lnTo>
                  <a:lnTo>
                    <a:pt x="157454" y="13576"/>
                  </a:lnTo>
                  <a:lnTo>
                    <a:pt x="116814" y="838"/>
                  </a:lnTo>
                  <a:lnTo>
                    <a:pt x="100711" y="698"/>
                  </a:lnTo>
                  <a:lnTo>
                    <a:pt x="84416" y="850"/>
                  </a:lnTo>
                  <a:lnTo>
                    <a:pt x="42341" y="15786"/>
                  </a:lnTo>
                  <a:lnTo>
                    <a:pt x="15532" y="45034"/>
                  </a:lnTo>
                  <a:lnTo>
                    <a:pt x="2209" y="85394"/>
                  </a:lnTo>
                  <a:lnTo>
                    <a:pt x="0" y="111264"/>
                  </a:lnTo>
                  <a:lnTo>
                    <a:pt x="63" y="197269"/>
                  </a:lnTo>
                  <a:lnTo>
                    <a:pt x="10515" y="243827"/>
                  </a:lnTo>
                  <a:lnTo>
                    <a:pt x="33540" y="277418"/>
                  </a:lnTo>
                  <a:lnTo>
                    <a:pt x="69253" y="296964"/>
                  </a:lnTo>
                  <a:lnTo>
                    <a:pt x="102133" y="300469"/>
                  </a:lnTo>
                  <a:lnTo>
                    <a:pt x="118643" y="300342"/>
                  </a:lnTo>
                  <a:lnTo>
                    <a:pt x="161429" y="286791"/>
                  </a:lnTo>
                  <a:lnTo>
                    <a:pt x="188937" y="258178"/>
                  </a:lnTo>
                  <a:lnTo>
                    <a:pt x="202971" y="215887"/>
                  </a:lnTo>
                  <a:lnTo>
                    <a:pt x="205168" y="197269"/>
                  </a:lnTo>
                  <a:lnTo>
                    <a:pt x="205270" y="111264"/>
                  </a:lnTo>
                  <a:close/>
                </a:path>
                <a:path w="426085" h="300989">
                  <a:moveTo>
                    <a:pt x="425678" y="184467"/>
                  </a:moveTo>
                  <a:lnTo>
                    <a:pt x="418934" y="164960"/>
                  </a:lnTo>
                  <a:lnTo>
                    <a:pt x="408292" y="149352"/>
                  </a:lnTo>
                  <a:lnTo>
                    <a:pt x="394462" y="137642"/>
                  </a:lnTo>
                  <a:lnTo>
                    <a:pt x="387362" y="133743"/>
                  </a:lnTo>
                  <a:lnTo>
                    <a:pt x="393395" y="129832"/>
                  </a:lnTo>
                  <a:lnTo>
                    <a:pt x="404749" y="118478"/>
                  </a:lnTo>
                  <a:lnTo>
                    <a:pt x="413258" y="105359"/>
                  </a:lnTo>
                  <a:lnTo>
                    <a:pt x="418579" y="90462"/>
                  </a:lnTo>
                  <a:lnTo>
                    <a:pt x="418465" y="58661"/>
                  </a:lnTo>
                  <a:lnTo>
                    <a:pt x="399262" y="21945"/>
                  </a:lnTo>
                  <a:lnTo>
                    <a:pt x="362534" y="4965"/>
                  </a:lnTo>
                  <a:lnTo>
                    <a:pt x="314286" y="0"/>
                  </a:lnTo>
                  <a:lnTo>
                    <a:pt x="293700" y="698"/>
                  </a:lnTo>
                  <a:lnTo>
                    <a:pt x="273126" y="3543"/>
                  </a:lnTo>
                  <a:lnTo>
                    <a:pt x="251841" y="7797"/>
                  </a:lnTo>
                  <a:lnTo>
                    <a:pt x="239433" y="10985"/>
                  </a:lnTo>
                  <a:lnTo>
                    <a:pt x="239433" y="52857"/>
                  </a:lnTo>
                  <a:lnTo>
                    <a:pt x="252552" y="49707"/>
                  </a:lnTo>
                  <a:lnTo>
                    <a:pt x="277037" y="44335"/>
                  </a:lnTo>
                  <a:lnTo>
                    <a:pt x="303288" y="40436"/>
                  </a:lnTo>
                  <a:lnTo>
                    <a:pt x="323862" y="40436"/>
                  </a:lnTo>
                  <a:lnTo>
                    <a:pt x="343725" y="43624"/>
                  </a:lnTo>
                  <a:lnTo>
                    <a:pt x="360045" y="51079"/>
                  </a:lnTo>
                  <a:lnTo>
                    <a:pt x="370687" y="63144"/>
                  </a:lnTo>
                  <a:lnTo>
                    <a:pt x="370687" y="89395"/>
                  </a:lnTo>
                  <a:lnTo>
                    <a:pt x="361823" y="103225"/>
                  </a:lnTo>
                  <a:lnTo>
                    <a:pt x="347268" y="112102"/>
                  </a:lnTo>
                  <a:lnTo>
                    <a:pt x="328472" y="116357"/>
                  </a:lnTo>
                  <a:lnTo>
                    <a:pt x="253263" y="116357"/>
                  </a:lnTo>
                  <a:lnTo>
                    <a:pt x="253263" y="158927"/>
                  </a:lnTo>
                  <a:lnTo>
                    <a:pt x="330250" y="158927"/>
                  </a:lnTo>
                  <a:lnTo>
                    <a:pt x="352945" y="163893"/>
                  </a:lnTo>
                  <a:lnTo>
                    <a:pt x="369265" y="173824"/>
                  </a:lnTo>
                  <a:lnTo>
                    <a:pt x="378498" y="188366"/>
                  </a:lnTo>
                  <a:lnTo>
                    <a:pt x="378498" y="221361"/>
                  </a:lnTo>
                  <a:lnTo>
                    <a:pt x="366788" y="238391"/>
                  </a:lnTo>
                  <a:lnTo>
                    <a:pt x="348335" y="249389"/>
                  </a:lnTo>
                  <a:lnTo>
                    <a:pt x="325412" y="254330"/>
                  </a:lnTo>
                  <a:lnTo>
                    <a:pt x="304469" y="254317"/>
                  </a:lnTo>
                  <a:lnTo>
                    <a:pt x="264960" y="248932"/>
                  </a:lnTo>
                  <a:lnTo>
                    <a:pt x="258584" y="247256"/>
                  </a:lnTo>
                  <a:lnTo>
                    <a:pt x="245808" y="244068"/>
                  </a:lnTo>
                  <a:lnTo>
                    <a:pt x="235165" y="239814"/>
                  </a:lnTo>
                  <a:lnTo>
                    <a:pt x="235165" y="283806"/>
                  </a:lnTo>
                  <a:lnTo>
                    <a:pt x="272440" y="292963"/>
                  </a:lnTo>
                  <a:lnTo>
                    <a:pt x="315696" y="296926"/>
                  </a:lnTo>
                  <a:lnTo>
                    <a:pt x="327698" y="296849"/>
                  </a:lnTo>
                  <a:lnTo>
                    <a:pt x="367233" y="289496"/>
                  </a:lnTo>
                  <a:lnTo>
                    <a:pt x="405765" y="266687"/>
                  </a:lnTo>
                  <a:lnTo>
                    <a:pt x="414083" y="254355"/>
                  </a:lnTo>
                  <a:lnTo>
                    <a:pt x="416102" y="250990"/>
                  </a:lnTo>
                  <a:lnTo>
                    <a:pt x="421640" y="241071"/>
                  </a:lnTo>
                  <a:lnTo>
                    <a:pt x="424472" y="233540"/>
                  </a:lnTo>
                  <a:lnTo>
                    <a:pt x="425526" y="224574"/>
                  </a:lnTo>
                  <a:lnTo>
                    <a:pt x="425564" y="221361"/>
                  </a:lnTo>
                  <a:lnTo>
                    <a:pt x="425678" y="184467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90562" y="3529729"/>
              <a:ext cx="172216" cy="19154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782739" y="3531003"/>
              <a:ext cx="346555" cy="190053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4157326" y="3538384"/>
              <a:ext cx="172720" cy="177800"/>
            </a:xfrm>
            <a:custGeom>
              <a:avLst/>
              <a:gdLst/>
              <a:ahLst/>
              <a:cxnLst/>
              <a:rect l="l" t="t" r="r" b="b"/>
              <a:pathLst>
                <a:path w="172719" h="177800">
                  <a:moveTo>
                    <a:pt x="152247" y="50800"/>
                  </a:moveTo>
                  <a:lnTo>
                    <a:pt x="39065" y="50800"/>
                  </a:lnTo>
                  <a:lnTo>
                    <a:pt x="39065" y="0"/>
                  </a:lnTo>
                  <a:lnTo>
                    <a:pt x="23571" y="0"/>
                  </a:lnTo>
                  <a:lnTo>
                    <a:pt x="23571" y="50800"/>
                  </a:lnTo>
                  <a:lnTo>
                    <a:pt x="23571" y="63500"/>
                  </a:lnTo>
                  <a:lnTo>
                    <a:pt x="152247" y="63500"/>
                  </a:lnTo>
                  <a:lnTo>
                    <a:pt x="152247" y="50800"/>
                  </a:lnTo>
                  <a:close/>
                </a:path>
                <a:path w="172719" h="177800">
                  <a:moveTo>
                    <a:pt x="153530" y="165100"/>
                  </a:moveTo>
                  <a:lnTo>
                    <a:pt x="38011" y="165100"/>
                  </a:lnTo>
                  <a:lnTo>
                    <a:pt x="38011" y="123190"/>
                  </a:lnTo>
                  <a:lnTo>
                    <a:pt x="22504" y="123190"/>
                  </a:lnTo>
                  <a:lnTo>
                    <a:pt x="22504" y="165100"/>
                  </a:lnTo>
                  <a:lnTo>
                    <a:pt x="22504" y="177800"/>
                  </a:lnTo>
                  <a:lnTo>
                    <a:pt x="153530" y="177800"/>
                  </a:lnTo>
                  <a:lnTo>
                    <a:pt x="153530" y="165100"/>
                  </a:lnTo>
                  <a:close/>
                </a:path>
                <a:path w="172719" h="177800">
                  <a:moveTo>
                    <a:pt x="172212" y="89877"/>
                  </a:moveTo>
                  <a:lnTo>
                    <a:pt x="0" y="89877"/>
                  </a:lnTo>
                  <a:lnTo>
                    <a:pt x="0" y="102831"/>
                  </a:lnTo>
                  <a:lnTo>
                    <a:pt x="172212" y="102831"/>
                  </a:lnTo>
                  <a:lnTo>
                    <a:pt x="172212" y="898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404117" y="3531003"/>
              <a:ext cx="157563" cy="1872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4588426" y="3538384"/>
              <a:ext cx="172085" cy="177800"/>
            </a:xfrm>
            <a:custGeom>
              <a:avLst/>
              <a:gdLst/>
              <a:ahLst/>
              <a:cxnLst/>
              <a:rect l="l" t="t" r="r" b="b"/>
              <a:pathLst>
                <a:path w="172084" h="177800">
                  <a:moveTo>
                    <a:pt x="149072" y="266"/>
                  </a:moveTo>
                  <a:lnTo>
                    <a:pt x="133781" y="266"/>
                  </a:lnTo>
                  <a:lnTo>
                    <a:pt x="133781" y="25120"/>
                  </a:lnTo>
                  <a:lnTo>
                    <a:pt x="149072" y="25120"/>
                  </a:lnTo>
                  <a:lnTo>
                    <a:pt x="149072" y="266"/>
                  </a:lnTo>
                  <a:close/>
                </a:path>
                <a:path w="172084" h="177800">
                  <a:moveTo>
                    <a:pt x="152679" y="165100"/>
                  </a:moveTo>
                  <a:lnTo>
                    <a:pt x="37807" y="165100"/>
                  </a:lnTo>
                  <a:lnTo>
                    <a:pt x="37807" y="125730"/>
                  </a:lnTo>
                  <a:lnTo>
                    <a:pt x="22301" y="125730"/>
                  </a:lnTo>
                  <a:lnTo>
                    <a:pt x="22301" y="165100"/>
                  </a:lnTo>
                  <a:lnTo>
                    <a:pt x="22301" y="177800"/>
                  </a:lnTo>
                  <a:lnTo>
                    <a:pt x="152679" y="177800"/>
                  </a:lnTo>
                  <a:lnTo>
                    <a:pt x="152679" y="165100"/>
                  </a:lnTo>
                  <a:close/>
                </a:path>
                <a:path w="172084" h="177800">
                  <a:moveTo>
                    <a:pt x="171792" y="96888"/>
                  </a:moveTo>
                  <a:lnTo>
                    <a:pt x="93649" y="96888"/>
                  </a:lnTo>
                  <a:lnTo>
                    <a:pt x="93649" y="76200"/>
                  </a:lnTo>
                  <a:lnTo>
                    <a:pt x="149072" y="76200"/>
                  </a:lnTo>
                  <a:lnTo>
                    <a:pt x="149072" y="63500"/>
                  </a:lnTo>
                  <a:lnTo>
                    <a:pt x="38227" y="63500"/>
                  </a:lnTo>
                  <a:lnTo>
                    <a:pt x="38227" y="38100"/>
                  </a:lnTo>
                  <a:lnTo>
                    <a:pt x="133781" y="38100"/>
                  </a:lnTo>
                  <a:lnTo>
                    <a:pt x="133781" y="63334"/>
                  </a:lnTo>
                  <a:lnTo>
                    <a:pt x="149072" y="63334"/>
                  </a:lnTo>
                  <a:lnTo>
                    <a:pt x="149072" y="38100"/>
                  </a:lnTo>
                  <a:lnTo>
                    <a:pt x="149072" y="37642"/>
                  </a:lnTo>
                  <a:lnTo>
                    <a:pt x="149072" y="25400"/>
                  </a:lnTo>
                  <a:lnTo>
                    <a:pt x="38227" y="25400"/>
                  </a:lnTo>
                  <a:lnTo>
                    <a:pt x="38227" y="0"/>
                  </a:lnTo>
                  <a:lnTo>
                    <a:pt x="22936" y="0"/>
                  </a:lnTo>
                  <a:lnTo>
                    <a:pt x="22936" y="25400"/>
                  </a:lnTo>
                  <a:lnTo>
                    <a:pt x="22936" y="38100"/>
                  </a:lnTo>
                  <a:lnTo>
                    <a:pt x="22936" y="63500"/>
                  </a:lnTo>
                  <a:lnTo>
                    <a:pt x="22936" y="76200"/>
                  </a:lnTo>
                  <a:lnTo>
                    <a:pt x="78359" y="76200"/>
                  </a:lnTo>
                  <a:lnTo>
                    <a:pt x="78359" y="96888"/>
                  </a:lnTo>
                  <a:lnTo>
                    <a:pt x="0" y="96888"/>
                  </a:lnTo>
                  <a:lnTo>
                    <a:pt x="0" y="109842"/>
                  </a:lnTo>
                  <a:lnTo>
                    <a:pt x="171792" y="109842"/>
                  </a:lnTo>
                  <a:lnTo>
                    <a:pt x="171792" y="9688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831300" y="3529941"/>
              <a:ext cx="359721" cy="191115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261593" y="3529729"/>
              <a:ext cx="349528" cy="191327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640638" y="3531003"/>
              <a:ext cx="152679" cy="19026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5889173" y="3549814"/>
              <a:ext cx="86995" cy="123189"/>
            </a:xfrm>
            <a:custGeom>
              <a:avLst/>
              <a:gdLst/>
              <a:ahLst/>
              <a:cxnLst/>
              <a:rect l="l" t="t" r="r" b="b"/>
              <a:pathLst>
                <a:path w="86994" h="123189">
                  <a:moveTo>
                    <a:pt x="86423" y="13258"/>
                  </a:moveTo>
                  <a:lnTo>
                    <a:pt x="71348" y="13258"/>
                  </a:lnTo>
                  <a:lnTo>
                    <a:pt x="71348" y="109880"/>
                  </a:lnTo>
                  <a:lnTo>
                    <a:pt x="86423" y="109880"/>
                  </a:lnTo>
                  <a:lnTo>
                    <a:pt x="86423" y="13258"/>
                  </a:lnTo>
                  <a:close/>
                </a:path>
                <a:path w="86994" h="123189">
                  <a:moveTo>
                    <a:pt x="8642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0490"/>
                  </a:lnTo>
                  <a:lnTo>
                    <a:pt x="0" y="123190"/>
                  </a:lnTo>
                  <a:lnTo>
                    <a:pt x="86423" y="123190"/>
                  </a:lnTo>
                  <a:lnTo>
                    <a:pt x="86423" y="110490"/>
                  </a:lnTo>
                  <a:lnTo>
                    <a:pt x="15074" y="110490"/>
                  </a:lnTo>
                  <a:lnTo>
                    <a:pt x="15074" y="12700"/>
                  </a:lnTo>
                  <a:lnTo>
                    <a:pt x="86423" y="1270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011284" y="3529941"/>
              <a:ext cx="214473" cy="191314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6259303" y="3549065"/>
              <a:ext cx="172720" cy="149225"/>
            </a:xfrm>
            <a:custGeom>
              <a:avLst/>
              <a:gdLst/>
              <a:ahLst/>
              <a:cxnLst/>
              <a:rect l="l" t="t" r="r" b="b"/>
              <a:pathLst>
                <a:path w="172719" h="149225">
                  <a:moveTo>
                    <a:pt x="172212" y="135686"/>
                  </a:moveTo>
                  <a:lnTo>
                    <a:pt x="122529" y="135686"/>
                  </a:lnTo>
                  <a:lnTo>
                    <a:pt x="122529" y="88760"/>
                  </a:lnTo>
                  <a:lnTo>
                    <a:pt x="155651" y="88760"/>
                  </a:lnTo>
                  <a:lnTo>
                    <a:pt x="155651" y="76009"/>
                  </a:lnTo>
                  <a:lnTo>
                    <a:pt x="125501" y="76009"/>
                  </a:lnTo>
                  <a:lnTo>
                    <a:pt x="125501" y="12941"/>
                  </a:lnTo>
                  <a:lnTo>
                    <a:pt x="155651" y="12941"/>
                  </a:lnTo>
                  <a:lnTo>
                    <a:pt x="155651" y="0"/>
                  </a:lnTo>
                  <a:lnTo>
                    <a:pt x="109994" y="0"/>
                  </a:lnTo>
                  <a:lnTo>
                    <a:pt x="109994" y="12941"/>
                  </a:lnTo>
                  <a:lnTo>
                    <a:pt x="109994" y="76009"/>
                  </a:lnTo>
                  <a:lnTo>
                    <a:pt x="107022" y="76009"/>
                  </a:lnTo>
                  <a:lnTo>
                    <a:pt x="107022" y="88760"/>
                  </a:lnTo>
                  <a:lnTo>
                    <a:pt x="107022" y="135686"/>
                  </a:lnTo>
                  <a:lnTo>
                    <a:pt x="64135" y="135686"/>
                  </a:lnTo>
                  <a:lnTo>
                    <a:pt x="64135" y="88760"/>
                  </a:lnTo>
                  <a:lnTo>
                    <a:pt x="107022" y="88760"/>
                  </a:lnTo>
                  <a:lnTo>
                    <a:pt x="107022" y="76009"/>
                  </a:lnTo>
                  <a:lnTo>
                    <a:pt x="61163" y="76009"/>
                  </a:lnTo>
                  <a:lnTo>
                    <a:pt x="61163" y="12941"/>
                  </a:lnTo>
                  <a:lnTo>
                    <a:pt x="109994" y="12941"/>
                  </a:lnTo>
                  <a:lnTo>
                    <a:pt x="109994" y="0"/>
                  </a:lnTo>
                  <a:lnTo>
                    <a:pt x="15506" y="0"/>
                  </a:lnTo>
                  <a:lnTo>
                    <a:pt x="15506" y="12941"/>
                  </a:lnTo>
                  <a:lnTo>
                    <a:pt x="45656" y="12941"/>
                  </a:lnTo>
                  <a:lnTo>
                    <a:pt x="45656" y="76009"/>
                  </a:lnTo>
                  <a:lnTo>
                    <a:pt x="15925" y="76009"/>
                  </a:lnTo>
                  <a:lnTo>
                    <a:pt x="15925" y="88760"/>
                  </a:lnTo>
                  <a:lnTo>
                    <a:pt x="48844" y="88760"/>
                  </a:lnTo>
                  <a:lnTo>
                    <a:pt x="48844" y="135686"/>
                  </a:lnTo>
                  <a:lnTo>
                    <a:pt x="0" y="135686"/>
                  </a:lnTo>
                  <a:lnTo>
                    <a:pt x="0" y="148640"/>
                  </a:lnTo>
                  <a:lnTo>
                    <a:pt x="172212" y="148640"/>
                  </a:lnTo>
                  <a:lnTo>
                    <a:pt x="172212" y="13568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97782" y="3849577"/>
              <a:ext cx="147795" cy="19026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776581" y="3849789"/>
              <a:ext cx="225516" cy="213624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072683" y="3849577"/>
              <a:ext cx="345281" cy="189841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693476" y="3849577"/>
              <a:ext cx="162235" cy="18793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451303" y="3849789"/>
              <a:ext cx="155015" cy="189841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882469" y="3849789"/>
              <a:ext cx="155440" cy="189628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070611" y="3852974"/>
              <a:ext cx="171579" cy="184320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321490" y="3849577"/>
              <a:ext cx="351439" cy="187293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934481" y="3849577"/>
              <a:ext cx="153316" cy="190053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744639" y="3849577"/>
              <a:ext cx="152679" cy="19026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126021" y="3849789"/>
              <a:ext cx="150768" cy="18708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322657" y="3849789"/>
              <a:ext cx="142699" cy="18962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598844" y="4168140"/>
              <a:ext cx="210863" cy="190265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13599694" y="4486503"/>
              <a:ext cx="544830" cy="186055"/>
            </a:xfrm>
            <a:custGeom>
              <a:avLst/>
              <a:gdLst/>
              <a:ahLst/>
              <a:cxnLst/>
              <a:rect l="l" t="t" r="r" b="b"/>
              <a:pathLst>
                <a:path w="544830" h="186054">
                  <a:moveTo>
                    <a:pt x="103200" y="97256"/>
                  </a:moveTo>
                  <a:lnTo>
                    <a:pt x="102260" y="90881"/>
                  </a:lnTo>
                  <a:lnTo>
                    <a:pt x="101282" y="84302"/>
                  </a:lnTo>
                  <a:lnTo>
                    <a:pt x="82384" y="87566"/>
                  </a:lnTo>
                  <a:lnTo>
                    <a:pt x="62979" y="89585"/>
                  </a:lnTo>
                  <a:lnTo>
                    <a:pt x="41236" y="90601"/>
                  </a:lnTo>
                  <a:lnTo>
                    <a:pt x="15278" y="90881"/>
                  </a:lnTo>
                  <a:lnTo>
                    <a:pt x="15278" y="29514"/>
                  </a:lnTo>
                  <a:lnTo>
                    <a:pt x="83654" y="29514"/>
                  </a:lnTo>
                  <a:lnTo>
                    <a:pt x="83654" y="16776"/>
                  </a:lnTo>
                  <a:lnTo>
                    <a:pt x="0" y="16776"/>
                  </a:lnTo>
                  <a:lnTo>
                    <a:pt x="0" y="103835"/>
                  </a:lnTo>
                  <a:lnTo>
                    <a:pt x="14439" y="103835"/>
                  </a:lnTo>
                  <a:lnTo>
                    <a:pt x="41109" y="103555"/>
                  </a:lnTo>
                  <a:lnTo>
                    <a:pt x="63512" y="102527"/>
                  </a:lnTo>
                  <a:lnTo>
                    <a:pt x="83566" y="100520"/>
                  </a:lnTo>
                  <a:lnTo>
                    <a:pt x="103200" y="97256"/>
                  </a:lnTo>
                  <a:close/>
                </a:path>
                <a:path w="544830" h="186054">
                  <a:moveTo>
                    <a:pt x="146519" y="173062"/>
                  </a:moveTo>
                  <a:lnTo>
                    <a:pt x="35877" y="173062"/>
                  </a:lnTo>
                  <a:lnTo>
                    <a:pt x="35877" y="124218"/>
                  </a:lnTo>
                  <a:lnTo>
                    <a:pt x="20383" y="124218"/>
                  </a:lnTo>
                  <a:lnTo>
                    <a:pt x="20383" y="186016"/>
                  </a:lnTo>
                  <a:lnTo>
                    <a:pt x="146519" y="186016"/>
                  </a:lnTo>
                  <a:lnTo>
                    <a:pt x="146519" y="173062"/>
                  </a:lnTo>
                  <a:close/>
                </a:path>
                <a:path w="544830" h="186054">
                  <a:moveTo>
                    <a:pt x="166471" y="57543"/>
                  </a:moveTo>
                  <a:lnTo>
                    <a:pt x="137807" y="57543"/>
                  </a:lnTo>
                  <a:lnTo>
                    <a:pt x="137807" y="0"/>
                  </a:lnTo>
                  <a:lnTo>
                    <a:pt x="122313" y="0"/>
                  </a:lnTo>
                  <a:lnTo>
                    <a:pt x="122313" y="137807"/>
                  </a:lnTo>
                  <a:lnTo>
                    <a:pt x="137807" y="137807"/>
                  </a:lnTo>
                  <a:lnTo>
                    <a:pt x="137807" y="70497"/>
                  </a:lnTo>
                  <a:lnTo>
                    <a:pt x="166471" y="70497"/>
                  </a:lnTo>
                  <a:lnTo>
                    <a:pt x="166471" y="57543"/>
                  </a:lnTo>
                  <a:close/>
                </a:path>
                <a:path w="544830" h="186054">
                  <a:moveTo>
                    <a:pt x="332955" y="173062"/>
                  </a:moveTo>
                  <a:lnTo>
                    <a:pt x="217233" y="173062"/>
                  </a:lnTo>
                  <a:lnTo>
                    <a:pt x="217233" y="131229"/>
                  </a:lnTo>
                  <a:lnTo>
                    <a:pt x="201726" y="131229"/>
                  </a:lnTo>
                  <a:lnTo>
                    <a:pt x="201726" y="186016"/>
                  </a:lnTo>
                  <a:lnTo>
                    <a:pt x="332955" y="186016"/>
                  </a:lnTo>
                  <a:lnTo>
                    <a:pt x="332955" y="173062"/>
                  </a:lnTo>
                  <a:close/>
                </a:path>
                <a:path w="544830" h="186054">
                  <a:moveTo>
                    <a:pt x="340817" y="67945"/>
                  </a:moveTo>
                  <a:lnTo>
                    <a:pt x="295478" y="49047"/>
                  </a:lnTo>
                  <a:lnTo>
                    <a:pt x="273710" y="14859"/>
                  </a:lnTo>
                  <a:lnTo>
                    <a:pt x="273710" y="5092"/>
                  </a:lnTo>
                  <a:lnTo>
                    <a:pt x="257784" y="5092"/>
                  </a:lnTo>
                  <a:lnTo>
                    <a:pt x="257784" y="14859"/>
                  </a:lnTo>
                  <a:lnTo>
                    <a:pt x="251777" y="33578"/>
                  </a:lnTo>
                  <a:lnTo>
                    <a:pt x="236131" y="49466"/>
                  </a:lnTo>
                  <a:lnTo>
                    <a:pt x="214426" y="61379"/>
                  </a:lnTo>
                  <a:lnTo>
                    <a:pt x="190258" y="68160"/>
                  </a:lnTo>
                  <a:lnTo>
                    <a:pt x="196418" y="80264"/>
                  </a:lnTo>
                  <a:lnTo>
                    <a:pt x="217754" y="74472"/>
                  </a:lnTo>
                  <a:lnTo>
                    <a:pt x="237591" y="64998"/>
                  </a:lnTo>
                  <a:lnTo>
                    <a:pt x="254203" y="52222"/>
                  </a:lnTo>
                  <a:lnTo>
                    <a:pt x="265861" y="36525"/>
                  </a:lnTo>
                  <a:lnTo>
                    <a:pt x="277749" y="52006"/>
                  </a:lnTo>
                  <a:lnTo>
                    <a:pt x="294386" y="64731"/>
                  </a:lnTo>
                  <a:lnTo>
                    <a:pt x="314020" y="74231"/>
                  </a:lnTo>
                  <a:lnTo>
                    <a:pt x="334873" y="80048"/>
                  </a:lnTo>
                  <a:lnTo>
                    <a:pt x="340817" y="67945"/>
                  </a:lnTo>
                  <a:close/>
                </a:path>
                <a:path w="544830" h="186054">
                  <a:moveTo>
                    <a:pt x="351853" y="97459"/>
                  </a:moveTo>
                  <a:lnTo>
                    <a:pt x="179425" y="97459"/>
                  </a:lnTo>
                  <a:lnTo>
                    <a:pt x="179425" y="110210"/>
                  </a:lnTo>
                  <a:lnTo>
                    <a:pt x="259067" y="110210"/>
                  </a:lnTo>
                  <a:lnTo>
                    <a:pt x="259067" y="149910"/>
                  </a:lnTo>
                  <a:lnTo>
                    <a:pt x="274561" y="149910"/>
                  </a:lnTo>
                  <a:lnTo>
                    <a:pt x="274561" y="110210"/>
                  </a:lnTo>
                  <a:lnTo>
                    <a:pt x="351853" y="110210"/>
                  </a:lnTo>
                  <a:lnTo>
                    <a:pt x="351853" y="97459"/>
                  </a:lnTo>
                  <a:close/>
                </a:path>
                <a:path w="544830" h="186054">
                  <a:moveTo>
                    <a:pt x="470776" y="83235"/>
                  </a:moveTo>
                  <a:lnTo>
                    <a:pt x="467499" y="68643"/>
                  </a:lnTo>
                  <a:lnTo>
                    <a:pt x="460438" y="60083"/>
                  </a:lnTo>
                  <a:lnTo>
                    <a:pt x="458266" y="57467"/>
                  </a:lnTo>
                  <a:lnTo>
                    <a:pt x="456120" y="56400"/>
                  </a:lnTo>
                  <a:lnTo>
                    <a:pt x="456120" y="83235"/>
                  </a:lnTo>
                  <a:lnTo>
                    <a:pt x="453885" y="92519"/>
                  </a:lnTo>
                  <a:lnTo>
                    <a:pt x="447598" y="99695"/>
                  </a:lnTo>
                  <a:lnTo>
                    <a:pt x="437934" y="104317"/>
                  </a:lnTo>
                  <a:lnTo>
                    <a:pt x="425538" y="105956"/>
                  </a:lnTo>
                  <a:lnTo>
                    <a:pt x="413067" y="104317"/>
                  </a:lnTo>
                  <a:lnTo>
                    <a:pt x="403402" y="99695"/>
                  </a:lnTo>
                  <a:lnTo>
                    <a:pt x="397179" y="92519"/>
                  </a:lnTo>
                  <a:lnTo>
                    <a:pt x="394970" y="83235"/>
                  </a:lnTo>
                  <a:lnTo>
                    <a:pt x="397179" y="73799"/>
                  </a:lnTo>
                  <a:lnTo>
                    <a:pt x="403402" y="66484"/>
                  </a:lnTo>
                  <a:lnTo>
                    <a:pt x="413067" y="61760"/>
                  </a:lnTo>
                  <a:lnTo>
                    <a:pt x="425538" y="60083"/>
                  </a:lnTo>
                  <a:lnTo>
                    <a:pt x="437934" y="61760"/>
                  </a:lnTo>
                  <a:lnTo>
                    <a:pt x="447598" y="66484"/>
                  </a:lnTo>
                  <a:lnTo>
                    <a:pt x="453885" y="73799"/>
                  </a:lnTo>
                  <a:lnTo>
                    <a:pt x="456120" y="83235"/>
                  </a:lnTo>
                  <a:lnTo>
                    <a:pt x="456120" y="56400"/>
                  </a:lnTo>
                  <a:lnTo>
                    <a:pt x="443992" y="50304"/>
                  </a:lnTo>
                  <a:lnTo>
                    <a:pt x="425538" y="47777"/>
                  </a:lnTo>
                  <a:lnTo>
                    <a:pt x="407098" y="50304"/>
                  </a:lnTo>
                  <a:lnTo>
                    <a:pt x="392811" y="57467"/>
                  </a:lnTo>
                  <a:lnTo>
                    <a:pt x="383590" y="68643"/>
                  </a:lnTo>
                  <a:lnTo>
                    <a:pt x="380314" y="83235"/>
                  </a:lnTo>
                  <a:lnTo>
                    <a:pt x="383590" y="97574"/>
                  </a:lnTo>
                  <a:lnTo>
                    <a:pt x="392811" y="108635"/>
                  </a:lnTo>
                  <a:lnTo>
                    <a:pt x="407098" y="115760"/>
                  </a:lnTo>
                  <a:lnTo>
                    <a:pt x="425538" y="118275"/>
                  </a:lnTo>
                  <a:lnTo>
                    <a:pt x="443992" y="115760"/>
                  </a:lnTo>
                  <a:lnTo>
                    <a:pt x="458266" y="108635"/>
                  </a:lnTo>
                  <a:lnTo>
                    <a:pt x="460514" y="105956"/>
                  </a:lnTo>
                  <a:lnTo>
                    <a:pt x="467499" y="97574"/>
                  </a:lnTo>
                  <a:lnTo>
                    <a:pt x="470776" y="83235"/>
                  </a:lnTo>
                  <a:close/>
                </a:path>
                <a:path w="544830" h="186054">
                  <a:moveTo>
                    <a:pt x="481812" y="24206"/>
                  </a:moveTo>
                  <a:lnTo>
                    <a:pt x="433400" y="24206"/>
                  </a:lnTo>
                  <a:lnTo>
                    <a:pt x="433400" y="635"/>
                  </a:lnTo>
                  <a:lnTo>
                    <a:pt x="417893" y="635"/>
                  </a:lnTo>
                  <a:lnTo>
                    <a:pt x="417893" y="24206"/>
                  </a:lnTo>
                  <a:lnTo>
                    <a:pt x="369697" y="24206"/>
                  </a:lnTo>
                  <a:lnTo>
                    <a:pt x="369697" y="36944"/>
                  </a:lnTo>
                  <a:lnTo>
                    <a:pt x="481812" y="36944"/>
                  </a:lnTo>
                  <a:lnTo>
                    <a:pt x="481812" y="24206"/>
                  </a:lnTo>
                  <a:close/>
                </a:path>
                <a:path w="544830" h="186054">
                  <a:moveTo>
                    <a:pt x="524497" y="173062"/>
                  </a:moveTo>
                  <a:lnTo>
                    <a:pt x="413867" y="173062"/>
                  </a:lnTo>
                  <a:lnTo>
                    <a:pt x="413867" y="131445"/>
                  </a:lnTo>
                  <a:lnTo>
                    <a:pt x="398360" y="131445"/>
                  </a:lnTo>
                  <a:lnTo>
                    <a:pt x="398360" y="186016"/>
                  </a:lnTo>
                  <a:lnTo>
                    <a:pt x="524497" y="186016"/>
                  </a:lnTo>
                  <a:lnTo>
                    <a:pt x="524497" y="173062"/>
                  </a:lnTo>
                  <a:close/>
                </a:path>
                <a:path w="544830" h="186054">
                  <a:moveTo>
                    <a:pt x="544245" y="63906"/>
                  </a:moveTo>
                  <a:lnTo>
                    <a:pt x="515797" y="63906"/>
                  </a:lnTo>
                  <a:lnTo>
                    <a:pt x="515797" y="635"/>
                  </a:lnTo>
                  <a:lnTo>
                    <a:pt x="500291" y="635"/>
                  </a:lnTo>
                  <a:lnTo>
                    <a:pt x="500291" y="142900"/>
                  </a:lnTo>
                  <a:lnTo>
                    <a:pt x="515797" y="142900"/>
                  </a:lnTo>
                  <a:lnTo>
                    <a:pt x="515797" y="76860"/>
                  </a:lnTo>
                  <a:lnTo>
                    <a:pt x="544245" y="76860"/>
                  </a:lnTo>
                  <a:lnTo>
                    <a:pt x="544245" y="6390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211356" y="4486916"/>
              <a:ext cx="167544" cy="188991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4399705" y="4491811"/>
              <a:ext cx="172085" cy="183515"/>
            </a:xfrm>
            <a:custGeom>
              <a:avLst/>
              <a:gdLst/>
              <a:ahLst/>
              <a:cxnLst/>
              <a:rect l="l" t="t" r="r" b="b"/>
              <a:pathLst>
                <a:path w="172084" h="183514">
                  <a:moveTo>
                    <a:pt x="155016" y="0"/>
                  </a:moveTo>
                  <a:lnTo>
                    <a:pt x="109994" y="0"/>
                  </a:lnTo>
                  <a:lnTo>
                    <a:pt x="109994" y="12103"/>
                  </a:lnTo>
                  <a:lnTo>
                    <a:pt x="109994" y="50114"/>
                  </a:lnTo>
                  <a:lnTo>
                    <a:pt x="60947" y="50114"/>
                  </a:lnTo>
                  <a:lnTo>
                    <a:pt x="60947" y="12103"/>
                  </a:lnTo>
                  <a:lnTo>
                    <a:pt x="109994" y="12103"/>
                  </a:lnTo>
                  <a:lnTo>
                    <a:pt x="109994" y="0"/>
                  </a:lnTo>
                  <a:lnTo>
                    <a:pt x="16141" y="0"/>
                  </a:lnTo>
                  <a:lnTo>
                    <a:pt x="16141" y="12103"/>
                  </a:lnTo>
                  <a:lnTo>
                    <a:pt x="45440" y="12103"/>
                  </a:lnTo>
                  <a:lnTo>
                    <a:pt x="45440" y="50114"/>
                  </a:lnTo>
                  <a:lnTo>
                    <a:pt x="16776" y="50114"/>
                  </a:lnTo>
                  <a:lnTo>
                    <a:pt x="16776" y="62420"/>
                  </a:lnTo>
                  <a:lnTo>
                    <a:pt x="154381" y="62420"/>
                  </a:lnTo>
                  <a:lnTo>
                    <a:pt x="154381" y="50114"/>
                  </a:lnTo>
                  <a:lnTo>
                    <a:pt x="125285" y="50114"/>
                  </a:lnTo>
                  <a:lnTo>
                    <a:pt x="125285" y="12103"/>
                  </a:lnTo>
                  <a:lnTo>
                    <a:pt x="155016" y="12103"/>
                  </a:lnTo>
                  <a:lnTo>
                    <a:pt x="155016" y="0"/>
                  </a:lnTo>
                  <a:close/>
                </a:path>
                <a:path w="172084" h="183514">
                  <a:moveTo>
                    <a:pt x="171577" y="78994"/>
                  </a:moveTo>
                  <a:lnTo>
                    <a:pt x="0" y="78994"/>
                  </a:lnTo>
                  <a:lnTo>
                    <a:pt x="0" y="91732"/>
                  </a:lnTo>
                  <a:lnTo>
                    <a:pt x="77927" y="91732"/>
                  </a:lnTo>
                  <a:lnTo>
                    <a:pt x="77927" y="110832"/>
                  </a:lnTo>
                  <a:lnTo>
                    <a:pt x="20815" y="110832"/>
                  </a:lnTo>
                  <a:lnTo>
                    <a:pt x="20815" y="122262"/>
                  </a:lnTo>
                  <a:lnTo>
                    <a:pt x="133997" y="122262"/>
                  </a:lnTo>
                  <a:lnTo>
                    <a:pt x="133997" y="140042"/>
                  </a:lnTo>
                  <a:lnTo>
                    <a:pt x="21450" y="140042"/>
                  </a:lnTo>
                  <a:lnTo>
                    <a:pt x="21450" y="151472"/>
                  </a:lnTo>
                  <a:lnTo>
                    <a:pt x="21450" y="170522"/>
                  </a:lnTo>
                  <a:lnTo>
                    <a:pt x="21450" y="183222"/>
                  </a:lnTo>
                  <a:lnTo>
                    <a:pt x="155016" y="183222"/>
                  </a:lnTo>
                  <a:lnTo>
                    <a:pt x="155016" y="170522"/>
                  </a:lnTo>
                  <a:lnTo>
                    <a:pt x="36525" y="170522"/>
                  </a:lnTo>
                  <a:lnTo>
                    <a:pt x="36525" y="151472"/>
                  </a:lnTo>
                  <a:lnTo>
                    <a:pt x="149288" y="151472"/>
                  </a:lnTo>
                  <a:lnTo>
                    <a:pt x="149288" y="140042"/>
                  </a:lnTo>
                  <a:lnTo>
                    <a:pt x="149288" y="122262"/>
                  </a:lnTo>
                  <a:lnTo>
                    <a:pt x="149288" y="110832"/>
                  </a:lnTo>
                  <a:lnTo>
                    <a:pt x="93218" y="110832"/>
                  </a:lnTo>
                  <a:lnTo>
                    <a:pt x="93218" y="91732"/>
                  </a:lnTo>
                  <a:lnTo>
                    <a:pt x="171577" y="91732"/>
                  </a:lnTo>
                  <a:lnTo>
                    <a:pt x="171577" y="7899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595710" y="4486704"/>
              <a:ext cx="147795" cy="190265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779181" y="4486704"/>
              <a:ext cx="174976" cy="189841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022573" y="4486916"/>
              <a:ext cx="174127" cy="189841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5220696" y="4486916"/>
              <a:ext cx="142699" cy="189628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404592" y="4486492"/>
              <a:ext cx="215323" cy="214049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691151" y="4485642"/>
              <a:ext cx="348891" cy="191115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068497" y="4486704"/>
              <a:ext cx="342733" cy="19026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590562" y="4805489"/>
              <a:ext cx="156502" cy="189416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779342" y="4805489"/>
              <a:ext cx="222755" cy="213624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072470" y="4805489"/>
              <a:ext cx="345494" cy="189841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4450241" y="4954984"/>
              <a:ext cx="34290" cy="64135"/>
            </a:xfrm>
            <a:custGeom>
              <a:avLst/>
              <a:gdLst/>
              <a:ahLst/>
              <a:cxnLst/>
              <a:rect l="l" t="t" r="r" b="b"/>
              <a:pathLst>
                <a:path w="34290" h="64135">
                  <a:moveTo>
                    <a:pt x="4459" y="64129"/>
                  </a:moveTo>
                  <a:lnTo>
                    <a:pt x="0" y="53936"/>
                  </a:lnTo>
                  <a:lnTo>
                    <a:pt x="8474" y="48737"/>
                  </a:lnTo>
                  <a:lnTo>
                    <a:pt x="14917" y="42125"/>
                  </a:lnTo>
                  <a:lnTo>
                    <a:pt x="19051" y="34198"/>
                  </a:lnTo>
                  <a:lnTo>
                    <a:pt x="20597" y="25057"/>
                  </a:lnTo>
                  <a:lnTo>
                    <a:pt x="19748" y="25269"/>
                  </a:lnTo>
                  <a:lnTo>
                    <a:pt x="11042" y="25269"/>
                  </a:lnTo>
                  <a:lnTo>
                    <a:pt x="4884" y="20810"/>
                  </a:lnTo>
                  <a:lnTo>
                    <a:pt x="4884" y="4671"/>
                  </a:lnTo>
                  <a:lnTo>
                    <a:pt x="11254" y="0"/>
                  </a:lnTo>
                  <a:lnTo>
                    <a:pt x="18262" y="0"/>
                  </a:lnTo>
                  <a:lnTo>
                    <a:pt x="24715" y="1469"/>
                  </a:lnTo>
                  <a:lnTo>
                    <a:pt x="29596" y="5706"/>
                  </a:lnTo>
                  <a:lnTo>
                    <a:pt x="32685" y="12452"/>
                  </a:lnTo>
                  <a:lnTo>
                    <a:pt x="33763" y="21447"/>
                  </a:lnTo>
                  <a:lnTo>
                    <a:pt x="31663" y="35253"/>
                  </a:lnTo>
                  <a:lnTo>
                    <a:pt x="25720" y="47168"/>
                  </a:lnTo>
                  <a:lnTo>
                    <a:pt x="16473" y="56893"/>
                  </a:lnTo>
                  <a:lnTo>
                    <a:pt x="4459" y="641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554658" y="4825875"/>
              <a:ext cx="171366" cy="14100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754266" y="4805065"/>
              <a:ext cx="144610" cy="190265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932641" y="4825026"/>
              <a:ext cx="171579" cy="142911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172478" y="4805277"/>
              <a:ext cx="162872" cy="190053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63381" y="4810161"/>
              <a:ext cx="360995" cy="180710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794757" y="4804003"/>
              <a:ext cx="171154" cy="188991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991607" y="4805836"/>
              <a:ext cx="352501" cy="187158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593323" y="5123841"/>
              <a:ext cx="152679" cy="190053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3791021" y="5123841"/>
              <a:ext cx="144398" cy="187293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13967474" y="5123852"/>
              <a:ext cx="362585" cy="190500"/>
            </a:xfrm>
            <a:custGeom>
              <a:avLst/>
              <a:gdLst/>
              <a:ahLst/>
              <a:cxnLst/>
              <a:rect l="l" t="t" r="r" b="b"/>
              <a:pathLst>
                <a:path w="362584" h="190500">
                  <a:moveTo>
                    <a:pt x="102997" y="103619"/>
                  </a:moveTo>
                  <a:lnTo>
                    <a:pt x="99593" y="86106"/>
                  </a:lnTo>
                  <a:lnTo>
                    <a:pt x="90665" y="73253"/>
                  </a:lnTo>
                  <a:lnTo>
                    <a:pt x="90068" y="72402"/>
                  </a:lnTo>
                  <a:lnTo>
                    <a:pt x="88341" y="71348"/>
                  </a:lnTo>
                  <a:lnTo>
                    <a:pt x="88341" y="103619"/>
                  </a:lnTo>
                  <a:lnTo>
                    <a:pt x="86004" y="115798"/>
                  </a:lnTo>
                  <a:lnTo>
                    <a:pt x="79476" y="125412"/>
                  </a:lnTo>
                  <a:lnTo>
                    <a:pt x="69532" y="131724"/>
                  </a:lnTo>
                  <a:lnTo>
                    <a:pt x="56921" y="133985"/>
                  </a:lnTo>
                  <a:lnTo>
                    <a:pt x="44551" y="131724"/>
                  </a:lnTo>
                  <a:lnTo>
                    <a:pt x="34721" y="125412"/>
                  </a:lnTo>
                  <a:lnTo>
                    <a:pt x="28244" y="115798"/>
                  </a:lnTo>
                  <a:lnTo>
                    <a:pt x="25908" y="103619"/>
                  </a:lnTo>
                  <a:lnTo>
                    <a:pt x="28244" y="91440"/>
                  </a:lnTo>
                  <a:lnTo>
                    <a:pt x="34721" y="81826"/>
                  </a:lnTo>
                  <a:lnTo>
                    <a:pt x="44551" y="75526"/>
                  </a:lnTo>
                  <a:lnTo>
                    <a:pt x="56921" y="73253"/>
                  </a:lnTo>
                  <a:lnTo>
                    <a:pt x="69532" y="75526"/>
                  </a:lnTo>
                  <a:lnTo>
                    <a:pt x="79476" y="81826"/>
                  </a:lnTo>
                  <a:lnTo>
                    <a:pt x="86004" y="91440"/>
                  </a:lnTo>
                  <a:lnTo>
                    <a:pt x="88341" y="103619"/>
                  </a:lnTo>
                  <a:lnTo>
                    <a:pt x="88341" y="71348"/>
                  </a:lnTo>
                  <a:lnTo>
                    <a:pt x="75488" y="63487"/>
                  </a:lnTo>
                  <a:lnTo>
                    <a:pt x="56921" y="60299"/>
                  </a:lnTo>
                  <a:lnTo>
                    <a:pt x="38671" y="63487"/>
                  </a:lnTo>
                  <a:lnTo>
                    <a:pt x="24218" y="72402"/>
                  </a:lnTo>
                  <a:lnTo>
                    <a:pt x="14693" y="86106"/>
                  </a:lnTo>
                  <a:lnTo>
                    <a:pt x="11264" y="103619"/>
                  </a:lnTo>
                  <a:lnTo>
                    <a:pt x="14693" y="121234"/>
                  </a:lnTo>
                  <a:lnTo>
                    <a:pt x="24218" y="134912"/>
                  </a:lnTo>
                  <a:lnTo>
                    <a:pt x="38671" y="143789"/>
                  </a:lnTo>
                  <a:lnTo>
                    <a:pt x="56921" y="146939"/>
                  </a:lnTo>
                  <a:lnTo>
                    <a:pt x="75488" y="143789"/>
                  </a:lnTo>
                  <a:lnTo>
                    <a:pt x="90068" y="134912"/>
                  </a:lnTo>
                  <a:lnTo>
                    <a:pt x="90716" y="133985"/>
                  </a:lnTo>
                  <a:lnTo>
                    <a:pt x="99593" y="121234"/>
                  </a:lnTo>
                  <a:lnTo>
                    <a:pt x="102997" y="103619"/>
                  </a:lnTo>
                  <a:close/>
                </a:path>
                <a:path w="362584" h="190500">
                  <a:moveTo>
                    <a:pt x="112344" y="30784"/>
                  </a:moveTo>
                  <a:lnTo>
                    <a:pt x="64554" y="30784"/>
                  </a:lnTo>
                  <a:lnTo>
                    <a:pt x="64554" y="2120"/>
                  </a:lnTo>
                  <a:lnTo>
                    <a:pt x="49060" y="2120"/>
                  </a:lnTo>
                  <a:lnTo>
                    <a:pt x="49060" y="30784"/>
                  </a:lnTo>
                  <a:lnTo>
                    <a:pt x="0" y="30784"/>
                  </a:lnTo>
                  <a:lnTo>
                    <a:pt x="0" y="43522"/>
                  </a:lnTo>
                  <a:lnTo>
                    <a:pt x="112344" y="43522"/>
                  </a:lnTo>
                  <a:lnTo>
                    <a:pt x="112344" y="30784"/>
                  </a:lnTo>
                  <a:close/>
                </a:path>
                <a:path w="362584" h="190500">
                  <a:moveTo>
                    <a:pt x="178384" y="78994"/>
                  </a:moveTo>
                  <a:lnTo>
                    <a:pt x="146532" y="78994"/>
                  </a:lnTo>
                  <a:lnTo>
                    <a:pt x="146532" y="0"/>
                  </a:lnTo>
                  <a:lnTo>
                    <a:pt x="131025" y="0"/>
                  </a:lnTo>
                  <a:lnTo>
                    <a:pt x="131025" y="190042"/>
                  </a:lnTo>
                  <a:lnTo>
                    <a:pt x="146532" y="190042"/>
                  </a:lnTo>
                  <a:lnTo>
                    <a:pt x="146532" y="91948"/>
                  </a:lnTo>
                  <a:lnTo>
                    <a:pt x="178384" y="91948"/>
                  </a:lnTo>
                  <a:lnTo>
                    <a:pt x="178384" y="78994"/>
                  </a:lnTo>
                  <a:close/>
                </a:path>
                <a:path w="362584" h="190500">
                  <a:moveTo>
                    <a:pt x="342099" y="57912"/>
                  </a:moveTo>
                  <a:lnTo>
                    <a:pt x="228917" y="57912"/>
                  </a:lnTo>
                  <a:lnTo>
                    <a:pt x="228917" y="7112"/>
                  </a:lnTo>
                  <a:lnTo>
                    <a:pt x="213423" y="7112"/>
                  </a:lnTo>
                  <a:lnTo>
                    <a:pt x="213423" y="57912"/>
                  </a:lnTo>
                  <a:lnTo>
                    <a:pt x="213423" y="70612"/>
                  </a:lnTo>
                  <a:lnTo>
                    <a:pt x="342099" y="70612"/>
                  </a:lnTo>
                  <a:lnTo>
                    <a:pt x="342099" y="57912"/>
                  </a:lnTo>
                  <a:close/>
                </a:path>
                <a:path w="362584" h="190500">
                  <a:moveTo>
                    <a:pt x="343382" y="172212"/>
                  </a:moveTo>
                  <a:lnTo>
                    <a:pt x="227863" y="172212"/>
                  </a:lnTo>
                  <a:lnTo>
                    <a:pt x="227863" y="130302"/>
                  </a:lnTo>
                  <a:lnTo>
                    <a:pt x="212356" y="130302"/>
                  </a:lnTo>
                  <a:lnTo>
                    <a:pt x="212356" y="172212"/>
                  </a:lnTo>
                  <a:lnTo>
                    <a:pt x="212356" y="184912"/>
                  </a:lnTo>
                  <a:lnTo>
                    <a:pt x="343382" y="184912"/>
                  </a:lnTo>
                  <a:lnTo>
                    <a:pt x="343382" y="172212"/>
                  </a:lnTo>
                  <a:close/>
                </a:path>
                <a:path w="362584" h="190500">
                  <a:moveTo>
                    <a:pt x="362064" y="97256"/>
                  </a:moveTo>
                  <a:lnTo>
                    <a:pt x="189852" y="97256"/>
                  </a:lnTo>
                  <a:lnTo>
                    <a:pt x="189852" y="110197"/>
                  </a:lnTo>
                  <a:lnTo>
                    <a:pt x="362064" y="110197"/>
                  </a:lnTo>
                  <a:lnTo>
                    <a:pt x="362064" y="9725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593323" y="5448350"/>
              <a:ext cx="68801" cy="66678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684421" y="5448350"/>
              <a:ext cx="68801" cy="66678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3774670" y="5451748"/>
              <a:ext cx="29845" cy="60960"/>
            </a:xfrm>
            <a:custGeom>
              <a:avLst/>
              <a:gdLst/>
              <a:ahLst/>
              <a:cxnLst/>
              <a:rect l="l" t="t" r="r" b="b"/>
              <a:pathLst>
                <a:path w="29844" h="60960">
                  <a:moveTo>
                    <a:pt x="20810" y="60732"/>
                  </a:moveTo>
                  <a:lnTo>
                    <a:pt x="5096" y="60732"/>
                  </a:lnTo>
                  <a:lnTo>
                    <a:pt x="0" y="53724"/>
                  </a:lnTo>
                  <a:lnTo>
                    <a:pt x="0" y="40771"/>
                  </a:lnTo>
                  <a:lnTo>
                    <a:pt x="1602" y="28010"/>
                  </a:lnTo>
                  <a:lnTo>
                    <a:pt x="6290" y="17041"/>
                  </a:lnTo>
                  <a:lnTo>
                    <a:pt x="13885" y="7744"/>
                  </a:lnTo>
                  <a:lnTo>
                    <a:pt x="24207" y="0"/>
                  </a:lnTo>
                  <a:lnTo>
                    <a:pt x="29304" y="8281"/>
                  </a:lnTo>
                  <a:lnTo>
                    <a:pt x="21865" y="14383"/>
                  </a:lnTo>
                  <a:lnTo>
                    <a:pt x="16457" y="20943"/>
                  </a:lnTo>
                  <a:lnTo>
                    <a:pt x="13119" y="28498"/>
                  </a:lnTo>
                  <a:lnTo>
                    <a:pt x="11891" y="37586"/>
                  </a:lnTo>
                  <a:lnTo>
                    <a:pt x="12528" y="37373"/>
                  </a:lnTo>
                  <a:lnTo>
                    <a:pt x="19960" y="37373"/>
                  </a:lnTo>
                  <a:lnTo>
                    <a:pt x="25694" y="41408"/>
                  </a:lnTo>
                  <a:lnTo>
                    <a:pt x="25694" y="56272"/>
                  </a:lnTo>
                  <a:lnTo>
                    <a:pt x="20810" y="6073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823935" y="5442404"/>
              <a:ext cx="345281" cy="189628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202982" y="5442404"/>
              <a:ext cx="152679" cy="190265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14451850" y="5452274"/>
              <a:ext cx="87630" cy="87630"/>
            </a:xfrm>
            <a:custGeom>
              <a:avLst/>
              <a:gdLst/>
              <a:ahLst/>
              <a:cxnLst/>
              <a:rect l="l" t="t" r="r" b="b"/>
              <a:pathLst>
                <a:path w="87630" h="87629">
                  <a:moveTo>
                    <a:pt x="87274" y="42164"/>
                  </a:moveTo>
                  <a:lnTo>
                    <a:pt x="72199" y="42164"/>
                  </a:lnTo>
                  <a:lnTo>
                    <a:pt x="72199" y="74650"/>
                  </a:lnTo>
                  <a:lnTo>
                    <a:pt x="87274" y="74650"/>
                  </a:lnTo>
                  <a:lnTo>
                    <a:pt x="87274" y="42164"/>
                  </a:lnTo>
                  <a:close/>
                </a:path>
                <a:path w="87630" h="87629">
                  <a:moveTo>
                    <a:pt x="87274" y="114"/>
                  </a:moveTo>
                  <a:lnTo>
                    <a:pt x="72199" y="114"/>
                  </a:lnTo>
                  <a:lnTo>
                    <a:pt x="72199" y="29210"/>
                  </a:lnTo>
                  <a:lnTo>
                    <a:pt x="15290" y="29210"/>
                  </a:lnTo>
                  <a:lnTo>
                    <a:pt x="15290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41910"/>
                  </a:lnTo>
                  <a:lnTo>
                    <a:pt x="0" y="74930"/>
                  </a:lnTo>
                  <a:lnTo>
                    <a:pt x="0" y="87630"/>
                  </a:lnTo>
                  <a:lnTo>
                    <a:pt x="87274" y="87630"/>
                  </a:lnTo>
                  <a:lnTo>
                    <a:pt x="87274" y="74930"/>
                  </a:lnTo>
                  <a:lnTo>
                    <a:pt x="15290" y="74930"/>
                  </a:lnTo>
                  <a:lnTo>
                    <a:pt x="15290" y="41910"/>
                  </a:lnTo>
                  <a:lnTo>
                    <a:pt x="87274" y="41910"/>
                  </a:lnTo>
                  <a:lnTo>
                    <a:pt x="87274" y="29629"/>
                  </a:lnTo>
                  <a:lnTo>
                    <a:pt x="87274" y="29210"/>
                  </a:lnTo>
                  <a:lnTo>
                    <a:pt x="87274" y="11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472029" y="5442106"/>
              <a:ext cx="192814" cy="18796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686290" y="5448350"/>
              <a:ext cx="68801" cy="66678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777388" y="5448350"/>
              <a:ext cx="68801" cy="66678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72947" y="5442404"/>
              <a:ext cx="147795" cy="190265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061939" y="5442192"/>
              <a:ext cx="353563" cy="190265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486440" y="5440281"/>
              <a:ext cx="174764" cy="189841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727870" y="5449199"/>
              <a:ext cx="171579" cy="183258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5974322" y="5442829"/>
              <a:ext cx="167969" cy="188567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6162253" y="5442404"/>
              <a:ext cx="152255" cy="190265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3590350" y="5773506"/>
              <a:ext cx="172640" cy="152679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3783589" y="5910684"/>
              <a:ext cx="26670" cy="27940"/>
            </a:xfrm>
            <a:custGeom>
              <a:avLst/>
              <a:gdLst/>
              <a:ahLst/>
              <a:cxnLst/>
              <a:rect l="l" t="t" r="r" b="b"/>
              <a:pathLst>
                <a:path w="26669" h="27939">
                  <a:moveTo>
                    <a:pt x="20173" y="27605"/>
                  </a:moveTo>
                  <a:lnTo>
                    <a:pt x="12953" y="27605"/>
                  </a:lnTo>
                  <a:lnTo>
                    <a:pt x="5945" y="27605"/>
                  </a:lnTo>
                  <a:lnTo>
                    <a:pt x="0" y="22084"/>
                  </a:lnTo>
                  <a:lnTo>
                    <a:pt x="0" y="5521"/>
                  </a:lnTo>
                  <a:lnTo>
                    <a:pt x="5945" y="0"/>
                  </a:lnTo>
                  <a:lnTo>
                    <a:pt x="20173" y="0"/>
                  </a:lnTo>
                  <a:lnTo>
                    <a:pt x="26119" y="5521"/>
                  </a:lnTo>
                  <a:lnTo>
                    <a:pt x="26119" y="22084"/>
                  </a:lnTo>
                  <a:lnTo>
                    <a:pt x="20173" y="2760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120988" y="4614595"/>
              <a:ext cx="428625" cy="302260"/>
            </a:xfrm>
            <a:custGeom>
              <a:avLst/>
              <a:gdLst/>
              <a:ahLst/>
              <a:cxnLst/>
              <a:rect l="l" t="t" r="r" b="b"/>
              <a:pathLst>
                <a:path w="428625" h="302260">
                  <a:moveTo>
                    <a:pt x="205270" y="112852"/>
                  </a:moveTo>
                  <a:lnTo>
                    <a:pt x="195376" y="62153"/>
                  </a:lnTo>
                  <a:lnTo>
                    <a:pt x="172491" y="26149"/>
                  </a:lnTo>
                  <a:lnTo>
                    <a:pt x="157454" y="15163"/>
                  </a:lnTo>
                  <a:lnTo>
                    <a:pt x="157454" y="119354"/>
                  </a:lnTo>
                  <a:lnTo>
                    <a:pt x="157441" y="188302"/>
                  </a:lnTo>
                  <a:lnTo>
                    <a:pt x="152400" y="226314"/>
                  </a:lnTo>
                  <a:lnTo>
                    <a:pt x="124599" y="259003"/>
                  </a:lnTo>
                  <a:lnTo>
                    <a:pt x="104978" y="261620"/>
                  </a:lnTo>
                  <a:lnTo>
                    <a:pt x="95783" y="261518"/>
                  </a:lnTo>
                  <a:lnTo>
                    <a:pt x="60985" y="238379"/>
                  </a:lnTo>
                  <a:lnTo>
                    <a:pt x="48590" y="195592"/>
                  </a:lnTo>
                  <a:lnTo>
                    <a:pt x="48260" y="188302"/>
                  </a:lnTo>
                  <a:lnTo>
                    <a:pt x="48272" y="119354"/>
                  </a:lnTo>
                  <a:lnTo>
                    <a:pt x="53378" y="78778"/>
                  </a:lnTo>
                  <a:lnTo>
                    <a:pt x="74803" y="46189"/>
                  </a:lnTo>
                  <a:lnTo>
                    <a:pt x="101777" y="43446"/>
                  </a:lnTo>
                  <a:lnTo>
                    <a:pt x="111379" y="43522"/>
                  </a:lnTo>
                  <a:lnTo>
                    <a:pt x="145770" y="65087"/>
                  </a:lnTo>
                  <a:lnTo>
                    <a:pt x="157149" y="107569"/>
                  </a:lnTo>
                  <a:lnTo>
                    <a:pt x="157454" y="119354"/>
                  </a:lnTo>
                  <a:lnTo>
                    <a:pt x="157454" y="15163"/>
                  </a:lnTo>
                  <a:lnTo>
                    <a:pt x="116814" y="2425"/>
                  </a:lnTo>
                  <a:lnTo>
                    <a:pt x="100711" y="2286"/>
                  </a:lnTo>
                  <a:lnTo>
                    <a:pt x="84416" y="2438"/>
                  </a:lnTo>
                  <a:lnTo>
                    <a:pt x="42341" y="17373"/>
                  </a:lnTo>
                  <a:lnTo>
                    <a:pt x="15532" y="46621"/>
                  </a:lnTo>
                  <a:lnTo>
                    <a:pt x="2209" y="86982"/>
                  </a:lnTo>
                  <a:lnTo>
                    <a:pt x="0" y="112852"/>
                  </a:lnTo>
                  <a:lnTo>
                    <a:pt x="63" y="198856"/>
                  </a:lnTo>
                  <a:lnTo>
                    <a:pt x="10515" y="245414"/>
                  </a:lnTo>
                  <a:lnTo>
                    <a:pt x="33540" y="279006"/>
                  </a:lnTo>
                  <a:lnTo>
                    <a:pt x="69253" y="298538"/>
                  </a:lnTo>
                  <a:lnTo>
                    <a:pt x="102133" y="302056"/>
                  </a:lnTo>
                  <a:lnTo>
                    <a:pt x="118643" y="301929"/>
                  </a:lnTo>
                  <a:lnTo>
                    <a:pt x="161429" y="288378"/>
                  </a:lnTo>
                  <a:lnTo>
                    <a:pt x="188937" y="259765"/>
                  </a:lnTo>
                  <a:lnTo>
                    <a:pt x="202971" y="217474"/>
                  </a:lnTo>
                  <a:lnTo>
                    <a:pt x="205168" y="198856"/>
                  </a:lnTo>
                  <a:lnTo>
                    <a:pt x="205270" y="112852"/>
                  </a:lnTo>
                  <a:close/>
                </a:path>
                <a:path w="428625" h="302260">
                  <a:moveTo>
                    <a:pt x="428155" y="253453"/>
                  </a:moveTo>
                  <a:lnTo>
                    <a:pt x="281292" y="253453"/>
                  </a:lnTo>
                  <a:lnTo>
                    <a:pt x="281292" y="241757"/>
                  </a:lnTo>
                  <a:lnTo>
                    <a:pt x="284835" y="235013"/>
                  </a:lnTo>
                  <a:lnTo>
                    <a:pt x="287324" y="232524"/>
                  </a:lnTo>
                  <a:lnTo>
                    <a:pt x="289801" y="229692"/>
                  </a:lnTo>
                  <a:lnTo>
                    <a:pt x="381685" y="153416"/>
                  </a:lnTo>
                  <a:lnTo>
                    <a:pt x="412013" y="117589"/>
                  </a:lnTo>
                  <a:lnTo>
                    <a:pt x="424256" y="72885"/>
                  </a:lnTo>
                  <a:lnTo>
                    <a:pt x="424154" y="53543"/>
                  </a:lnTo>
                  <a:lnTo>
                    <a:pt x="399605" y="15773"/>
                  </a:lnTo>
                  <a:lnTo>
                    <a:pt x="362877" y="2082"/>
                  </a:lnTo>
                  <a:lnTo>
                    <a:pt x="324269" y="0"/>
                  </a:lnTo>
                  <a:lnTo>
                    <a:pt x="314413" y="203"/>
                  </a:lnTo>
                  <a:lnTo>
                    <a:pt x="273989" y="4406"/>
                  </a:lnTo>
                  <a:lnTo>
                    <a:pt x="242265" y="13284"/>
                  </a:lnTo>
                  <a:lnTo>
                    <a:pt x="242265" y="54787"/>
                  </a:lnTo>
                  <a:lnTo>
                    <a:pt x="251752" y="51676"/>
                  </a:lnTo>
                  <a:lnTo>
                    <a:pt x="258279" y="49809"/>
                  </a:lnTo>
                  <a:lnTo>
                    <a:pt x="296379" y="43662"/>
                  </a:lnTo>
                  <a:lnTo>
                    <a:pt x="318185" y="41668"/>
                  </a:lnTo>
                  <a:lnTo>
                    <a:pt x="337693" y="41668"/>
                  </a:lnTo>
                  <a:lnTo>
                    <a:pt x="341249" y="42024"/>
                  </a:lnTo>
                  <a:lnTo>
                    <a:pt x="342658" y="42024"/>
                  </a:lnTo>
                  <a:lnTo>
                    <a:pt x="354012" y="43789"/>
                  </a:lnTo>
                  <a:lnTo>
                    <a:pt x="366433" y="49123"/>
                  </a:lnTo>
                  <a:lnTo>
                    <a:pt x="376008" y="59410"/>
                  </a:lnTo>
                  <a:lnTo>
                    <a:pt x="376008" y="83527"/>
                  </a:lnTo>
                  <a:lnTo>
                    <a:pt x="369976" y="98780"/>
                  </a:lnTo>
                  <a:lnTo>
                    <a:pt x="360400" y="112268"/>
                  </a:lnTo>
                  <a:lnTo>
                    <a:pt x="347980" y="124320"/>
                  </a:lnTo>
                  <a:lnTo>
                    <a:pt x="341591" y="129641"/>
                  </a:lnTo>
                  <a:lnTo>
                    <a:pt x="253263" y="203796"/>
                  </a:lnTo>
                  <a:lnTo>
                    <a:pt x="231025" y="236677"/>
                  </a:lnTo>
                  <a:lnTo>
                    <a:pt x="230911" y="285026"/>
                  </a:lnTo>
                  <a:lnTo>
                    <a:pt x="239776" y="293547"/>
                  </a:lnTo>
                  <a:lnTo>
                    <a:pt x="424256" y="293547"/>
                  </a:lnTo>
                  <a:lnTo>
                    <a:pt x="428155" y="288937"/>
                  </a:lnTo>
                  <a:lnTo>
                    <a:pt x="428155" y="253453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580265" y="3485451"/>
              <a:ext cx="760095" cy="273050"/>
            </a:xfrm>
            <a:custGeom>
              <a:avLst/>
              <a:gdLst/>
              <a:ahLst/>
              <a:cxnLst/>
              <a:rect l="l" t="t" r="r" b="b"/>
              <a:pathLst>
                <a:path w="760095" h="273050">
                  <a:moveTo>
                    <a:pt x="139903" y="70408"/>
                  </a:moveTo>
                  <a:lnTo>
                    <a:pt x="134696" y="46113"/>
                  </a:lnTo>
                  <a:lnTo>
                    <a:pt x="121335" y="28651"/>
                  </a:lnTo>
                  <a:lnTo>
                    <a:pt x="120167" y="27127"/>
                  </a:lnTo>
                  <a:lnTo>
                    <a:pt x="118262" y="26073"/>
                  </a:lnTo>
                  <a:lnTo>
                    <a:pt x="118262" y="70408"/>
                  </a:lnTo>
                  <a:lnTo>
                    <a:pt x="114630" y="87223"/>
                  </a:lnTo>
                  <a:lnTo>
                    <a:pt x="104546" y="100431"/>
                  </a:lnTo>
                  <a:lnTo>
                    <a:pt x="89204" y="109080"/>
                  </a:lnTo>
                  <a:lnTo>
                    <a:pt x="69799" y="112166"/>
                  </a:lnTo>
                  <a:lnTo>
                    <a:pt x="50571" y="109080"/>
                  </a:lnTo>
                  <a:lnTo>
                    <a:pt x="35318" y="100431"/>
                  </a:lnTo>
                  <a:lnTo>
                    <a:pt x="25260" y="87223"/>
                  </a:lnTo>
                  <a:lnTo>
                    <a:pt x="21640" y="70408"/>
                  </a:lnTo>
                  <a:lnTo>
                    <a:pt x="25260" y="53606"/>
                  </a:lnTo>
                  <a:lnTo>
                    <a:pt x="35318" y="40386"/>
                  </a:lnTo>
                  <a:lnTo>
                    <a:pt x="50571" y="31750"/>
                  </a:lnTo>
                  <a:lnTo>
                    <a:pt x="69799" y="28651"/>
                  </a:lnTo>
                  <a:lnTo>
                    <a:pt x="89204" y="31750"/>
                  </a:lnTo>
                  <a:lnTo>
                    <a:pt x="104546" y="40386"/>
                  </a:lnTo>
                  <a:lnTo>
                    <a:pt x="114630" y="53606"/>
                  </a:lnTo>
                  <a:lnTo>
                    <a:pt x="118262" y="70408"/>
                  </a:lnTo>
                  <a:lnTo>
                    <a:pt x="118262" y="26073"/>
                  </a:lnTo>
                  <a:lnTo>
                    <a:pt x="97980" y="14782"/>
                  </a:lnTo>
                  <a:lnTo>
                    <a:pt x="69799" y="10363"/>
                  </a:lnTo>
                  <a:lnTo>
                    <a:pt x="41922" y="14782"/>
                  </a:lnTo>
                  <a:lnTo>
                    <a:pt x="19812" y="27127"/>
                  </a:lnTo>
                  <a:lnTo>
                    <a:pt x="5245" y="46113"/>
                  </a:lnTo>
                  <a:lnTo>
                    <a:pt x="0" y="70408"/>
                  </a:lnTo>
                  <a:lnTo>
                    <a:pt x="5245" y="94843"/>
                  </a:lnTo>
                  <a:lnTo>
                    <a:pt x="19812" y="113804"/>
                  </a:lnTo>
                  <a:lnTo>
                    <a:pt x="41922" y="126098"/>
                  </a:lnTo>
                  <a:lnTo>
                    <a:pt x="69799" y="130454"/>
                  </a:lnTo>
                  <a:lnTo>
                    <a:pt x="97980" y="126098"/>
                  </a:lnTo>
                  <a:lnTo>
                    <a:pt x="120167" y="113804"/>
                  </a:lnTo>
                  <a:lnTo>
                    <a:pt x="121424" y="112166"/>
                  </a:lnTo>
                  <a:lnTo>
                    <a:pt x="134696" y="94843"/>
                  </a:lnTo>
                  <a:lnTo>
                    <a:pt x="139903" y="70408"/>
                  </a:lnTo>
                  <a:close/>
                </a:path>
                <a:path w="760095" h="273050">
                  <a:moveTo>
                    <a:pt x="216408" y="0"/>
                  </a:moveTo>
                  <a:lnTo>
                    <a:pt x="194157" y="0"/>
                  </a:lnTo>
                  <a:lnTo>
                    <a:pt x="194157" y="140512"/>
                  </a:lnTo>
                  <a:lnTo>
                    <a:pt x="216408" y="140512"/>
                  </a:lnTo>
                  <a:lnTo>
                    <a:pt x="216408" y="0"/>
                  </a:lnTo>
                  <a:close/>
                </a:path>
                <a:path w="760095" h="273050">
                  <a:moveTo>
                    <a:pt x="226161" y="250850"/>
                  </a:moveTo>
                  <a:lnTo>
                    <a:pt x="63398" y="250850"/>
                  </a:lnTo>
                  <a:lnTo>
                    <a:pt x="63398" y="218541"/>
                  </a:lnTo>
                  <a:lnTo>
                    <a:pt x="216408" y="218541"/>
                  </a:lnTo>
                  <a:lnTo>
                    <a:pt x="216408" y="154228"/>
                  </a:lnTo>
                  <a:lnTo>
                    <a:pt x="40843" y="154228"/>
                  </a:lnTo>
                  <a:lnTo>
                    <a:pt x="40843" y="172212"/>
                  </a:lnTo>
                  <a:lnTo>
                    <a:pt x="194462" y="172212"/>
                  </a:lnTo>
                  <a:lnTo>
                    <a:pt x="194462" y="201777"/>
                  </a:lnTo>
                  <a:lnTo>
                    <a:pt x="41452" y="201777"/>
                  </a:lnTo>
                  <a:lnTo>
                    <a:pt x="41452" y="268833"/>
                  </a:lnTo>
                  <a:lnTo>
                    <a:pt x="226161" y="268833"/>
                  </a:lnTo>
                  <a:lnTo>
                    <a:pt x="226161" y="250850"/>
                  </a:lnTo>
                  <a:close/>
                </a:path>
                <a:path w="760095" h="273050">
                  <a:moveTo>
                    <a:pt x="401726" y="66713"/>
                  </a:moveTo>
                  <a:lnTo>
                    <a:pt x="298399" y="66713"/>
                  </a:lnTo>
                  <a:lnTo>
                    <a:pt x="298399" y="19723"/>
                  </a:lnTo>
                  <a:lnTo>
                    <a:pt x="276453" y="19723"/>
                  </a:lnTo>
                  <a:lnTo>
                    <a:pt x="276453" y="66713"/>
                  </a:lnTo>
                  <a:lnTo>
                    <a:pt x="276453" y="84493"/>
                  </a:lnTo>
                  <a:lnTo>
                    <a:pt x="276453" y="136563"/>
                  </a:lnTo>
                  <a:lnTo>
                    <a:pt x="276453" y="154343"/>
                  </a:lnTo>
                  <a:lnTo>
                    <a:pt x="401726" y="154343"/>
                  </a:lnTo>
                  <a:lnTo>
                    <a:pt x="401726" y="136563"/>
                  </a:lnTo>
                  <a:lnTo>
                    <a:pt x="298399" y="136563"/>
                  </a:lnTo>
                  <a:lnTo>
                    <a:pt x="298399" y="84493"/>
                  </a:lnTo>
                  <a:lnTo>
                    <a:pt x="380085" y="84493"/>
                  </a:lnTo>
                  <a:lnTo>
                    <a:pt x="380085" y="135940"/>
                  </a:lnTo>
                  <a:lnTo>
                    <a:pt x="401726" y="135940"/>
                  </a:lnTo>
                  <a:lnTo>
                    <a:pt x="401726" y="84493"/>
                  </a:lnTo>
                  <a:lnTo>
                    <a:pt x="401726" y="66713"/>
                  </a:lnTo>
                  <a:close/>
                </a:path>
                <a:path w="760095" h="273050">
                  <a:moveTo>
                    <a:pt x="401726" y="19507"/>
                  </a:moveTo>
                  <a:lnTo>
                    <a:pt x="380085" y="19507"/>
                  </a:lnTo>
                  <a:lnTo>
                    <a:pt x="380085" y="66446"/>
                  </a:lnTo>
                  <a:lnTo>
                    <a:pt x="401726" y="66446"/>
                  </a:lnTo>
                  <a:lnTo>
                    <a:pt x="401726" y="19507"/>
                  </a:lnTo>
                  <a:close/>
                </a:path>
                <a:path w="760095" h="273050">
                  <a:moveTo>
                    <a:pt x="487984" y="248323"/>
                  </a:moveTo>
                  <a:lnTo>
                    <a:pt x="329184" y="248323"/>
                  </a:lnTo>
                  <a:lnTo>
                    <a:pt x="329184" y="181013"/>
                  </a:lnTo>
                  <a:lnTo>
                    <a:pt x="306933" y="181013"/>
                  </a:lnTo>
                  <a:lnTo>
                    <a:pt x="306933" y="248323"/>
                  </a:lnTo>
                  <a:lnTo>
                    <a:pt x="306933" y="266103"/>
                  </a:lnTo>
                  <a:lnTo>
                    <a:pt x="487984" y="266103"/>
                  </a:lnTo>
                  <a:lnTo>
                    <a:pt x="487984" y="248323"/>
                  </a:lnTo>
                  <a:close/>
                </a:path>
                <a:path w="760095" h="273050">
                  <a:moveTo>
                    <a:pt x="516331" y="83223"/>
                  </a:moveTo>
                  <a:lnTo>
                    <a:pt x="475488" y="83223"/>
                  </a:lnTo>
                  <a:lnTo>
                    <a:pt x="475488" y="673"/>
                  </a:lnTo>
                  <a:lnTo>
                    <a:pt x="453237" y="673"/>
                  </a:lnTo>
                  <a:lnTo>
                    <a:pt x="453237" y="83223"/>
                  </a:lnTo>
                  <a:lnTo>
                    <a:pt x="453237" y="102273"/>
                  </a:lnTo>
                  <a:lnTo>
                    <a:pt x="453237" y="200063"/>
                  </a:lnTo>
                  <a:lnTo>
                    <a:pt x="475488" y="200063"/>
                  </a:lnTo>
                  <a:lnTo>
                    <a:pt x="475488" y="102273"/>
                  </a:lnTo>
                  <a:lnTo>
                    <a:pt x="516331" y="102273"/>
                  </a:lnTo>
                  <a:lnTo>
                    <a:pt x="516331" y="83223"/>
                  </a:lnTo>
                  <a:close/>
                </a:path>
                <a:path w="760095" h="273050">
                  <a:moveTo>
                    <a:pt x="695858" y="134721"/>
                  </a:moveTo>
                  <a:lnTo>
                    <a:pt x="647814" y="101041"/>
                  </a:lnTo>
                  <a:lnTo>
                    <a:pt x="628802" y="50901"/>
                  </a:lnTo>
                  <a:lnTo>
                    <a:pt x="628802" y="38100"/>
                  </a:lnTo>
                  <a:lnTo>
                    <a:pt x="690067" y="38100"/>
                  </a:lnTo>
                  <a:lnTo>
                    <a:pt x="690067" y="19507"/>
                  </a:lnTo>
                  <a:lnTo>
                    <a:pt x="544372" y="19507"/>
                  </a:lnTo>
                  <a:lnTo>
                    <a:pt x="544372" y="38100"/>
                  </a:lnTo>
                  <a:lnTo>
                    <a:pt x="606552" y="38100"/>
                  </a:lnTo>
                  <a:lnTo>
                    <a:pt x="606552" y="50901"/>
                  </a:lnTo>
                  <a:lnTo>
                    <a:pt x="601306" y="79705"/>
                  </a:lnTo>
                  <a:lnTo>
                    <a:pt x="586778" y="105498"/>
                  </a:lnTo>
                  <a:lnTo>
                    <a:pt x="564756" y="126555"/>
                  </a:lnTo>
                  <a:lnTo>
                    <a:pt x="537057" y="141122"/>
                  </a:lnTo>
                  <a:lnTo>
                    <a:pt x="548944" y="158800"/>
                  </a:lnTo>
                  <a:lnTo>
                    <a:pt x="571627" y="147434"/>
                  </a:lnTo>
                  <a:lnTo>
                    <a:pt x="591197" y="131635"/>
                  </a:lnTo>
                  <a:lnTo>
                    <a:pt x="606933" y="112128"/>
                  </a:lnTo>
                  <a:lnTo>
                    <a:pt x="618134" y="89611"/>
                  </a:lnTo>
                  <a:lnTo>
                    <a:pt x="629246" y="109791"/>
                  </a:lnTo>
                  <a:lnTo>
                    <a:pt x="644385" y="127368"/>
                  </a:lnTo>
                  <a:lnTo>
                    <a:pt x="663016" y="141693"/>
                  </a:lnTo>
                  <a:lnTo>
                    <a:pt x="684580" y="152095"/>
                  </a:lnTo>
                  <a:lnTo>
                    <a:pt x="695858" y="134721"/>
                  </a:lnTo>
                  <a:close/>
                </a:path>
                <a:path w="760095" h="273050">
                  <a:moveTo>
                    <a:pt x="759561" y="178308"/>
                  </a:moveTo>
                  <a:lnTo>
                    <a:pt x="578205" y="178308"/>
                  </a:lnTo>
                  <a:lnTo>
                    <a:pt x="578205" y="196900"/>
                  </a:lnTo>
                  <a:lnTo>
                    <a:pt x="737311" y="196900"/>
                  </a:lnTo>
                  <a:lnTo>
                    <a:pt x="737311" y="272796"/>
                  </a:lnTo>
                  <a:lnTo>
                    <a:pt x="759561" y="272796"/>
                  </a:lnTo>
                  <a:lnTo>
                    <a:pt x="759561" y="178308"/>
                  </a:lnTo>
                  <a:close/>
                </a:path>
                <a:path w="760095" h="273050">
                  <a:moveTo>
                    <a:pt x="759561" y="304"/>
                  </a:moveTo>
                  <a:lnTo>
                    <a:pt x="737311" y="304"/>
                  </a:lnTo>
                  <a:lnTo>
                    <a:pt x="737311" y="72237"/>
                  </a:lnTo>
                  <a:lnTo>
                    <a:pt x="681532" y="72237"/>
                  </a:lnTo>
                  <a:lnTo>
                    <a:pt x="681532" y="90830"/>
                  </a:lnTo>
                  <a:lnTo>
                    <a:pt x="737311" y="90830"/>
                  </a:lnTo>
                  <a:lnTo>
                    <a:pt x="737311" y="163372"/>
                  </a:lnTo>
                  <a:lnTo>
                    <a:pt x="759561" y="163372"/>
                  </a:lnTo>
                  <a:lnTo>
                    <a:pt x="759561" y="30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387076" y="3503434"/>
              <a:ext cx="247802" cy="217932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6658648" y="3506444"/>
              <a:ext cx="247650" cy="217170"/>
            </a:xfrm>
            <a:custGeom>
              <a:avLst/>
              <a:gdLst/>
              <a:ahLst/>
              <a:cxnLst/>
              <a:rect l="l" t="t" r="r" b="b"/>
              <a:pathLst>
                <a:path w="247650" h="217170">
                  <a:moveTo>
                    <a:pt x="247192" y="199390"/>
                  </a:moveTo>
                  <a:lnTo>
                    <a:pt x="134416" y="199390"/>
                  </a:lnTo>
                  <a:lnTo>
                    <a:pt x="134416" y="146050"/>
                  </a:lnTo>
                  <a:lnTo>
                    <a:pt x="222199" y="146050"/>
                  </a:lnTo>
                  <a:lnTo>
                    <a:pt x="222199" y="127000"/>
                  </a:lnTo>
                  <a:lnTo>
                    <a:pt x="53340" y="127000"/>
                  </a:lnTo>
                  <a:lnTo>
                    <a:pt x="53340" y="81280"/>
                  </a:lnTo>
                  <a:lnTo>
                    <a:pt x="215798" y="81280"/>
                  </a:lnTo>
                  <a:lnTo>
                    <a:pt x="215798" y="62230"/>
                  </a:lnTo>
                  <a:lnTo>
                    <a:pt x="215798" y="17780"/>
                  </a:lnTo>
                  <a:lnTo>
                    <a:pt x="215798" y="0"/>
                  </a:lnTo>
                  <a:lnTo>
                    <a:pt x="30784" y="0"/>
                  </a:lnTo>
                  <a:lnTo>
                    <a:pt x="30784" y="17780"/>
                  </a:lnTo>
                  <a:lnTo>
                    <a:pt x="194157" y="17780"/>
                  </a:lnTo>
                  <a:lnTo>
                    <a:pt x="194157" y="62230"/>
                  </a:lnTo>
                  <a:lnTo>
                    <a:pt x="31394" y="62230"/>
                  </a:lnTo>
                  <a:lnTo>
                    <a:pt x="31394" y="81280"/>
                  </a:lnTo>
                  <a:lnTo>
                    <a:pt x="31394" y="127000"/>
                  </a:lnTo>
                  <a:lnTo>
                    <a:pt x="31394" y="146050"/>
                  </a:lnTo>
                  <a:lnTo>
                    <a:pt x="112166" y="146050"/>
                  </a:lnTo>
                  <a:lnTo>
                    <a:pt x="112166" y="199390"/>
                  </a:lnTo>
                  <a:lnTo>
                    <a:pt x="0" y="199390"/>
                  </a:lnTo>
                  <a:lnTo>
                    <a:pt x="0" y="217170"/>
                  </a:lnTo>
                  <a:lnTo>
                    <a:pt x="247192" y="217170"/>
                  </a:lnTo>
                  <a:lnTo>
                    <a:pt x="247192" y="1993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010754" y="3485756"/>
              <a:ext cx="248920" cy="273050"/>
            </a:xfrm>
            <a:custGeom>
              <a:avLst/>
              <a:gdLst/>
              <a:ahLst/>
              <a:cxnLst/>
              <a:rect l="l" t="t" r="r" b="b"/>
              <a:pathLst>
                <a:path w="248920" h="273050">
                  <a:moveTo>
                    <a:pt x="67970" y="210616"/>
                  </a:moveTo>
                  <a:lnTo>
                    <a:pt x="40505" y="203901"/>
                  </a:lnTo>
                  <a:lnTo>
                    <a:pt x="19011" y="184785"/>
                  </a:lnTo>
                  <a:lnTo>
                    <a:pt x="5005" y="154809"/>
                  </a:lnTo>
                  <a:lnTo>
                    <a:pt x="0" y="115519"/>
                  </a:lnTo>
                  <a:lnTo>
                    <a:pt x="5005" y="76628"/>
                  </a:lnTo>
                  <a:lnTo>
                    <a:pt x="19011" y="46939"/>
                  </a:lnTo>
                  <a:lnTo>
                    <a:pt x="40505" y="27993"/>
                  </a:lnTo>
                  <a:lnTo>
                    <a:pt x="67970" y="21336"/>
                  </a:lnTo>
                  <a:lnTo>
                    <a:pt x="95307" y="27993"/>
                  </a:lnTo>
                  <a:lnTo>
                    <a:pt x="110240" y="41148"/>
                  </a:lnTo>
                  <a:lnTo>
                    <a:pt x="67970" y="41148"/>
                  </a:lnTo>
                  <a:lnTo>
                    <a:pt x="49063" y="46510"/>
                  </a:lnTo>
                  <a:lnTo>
                    <a:pt x="34213" y="61645"/>
                  </a:lnTo>
                  <a:lnTo>
                    <a:pt x="24507" y="85124"/>
                  </a:lnTo>
                  <a:lnTo>
                    <a:pt x="21031" y="115519"/>
                  </a:lnTo>
                  <a:lnTo>
                    <a:pt x="24507" y="146313"/>
                  </a:lnTo>
                  <a:lnTo>
                    <a:pt x="34213" y="170078"/>
                  </a:lnTo>
                  <a:lnTo>
                    <a:pt x="49063" y="185385"/>
                  </a:lnTo>
                  <a:lnTo>
                    <a:pt x="67970" y="190804"/>
                  </a:lnTo>
                  <a:lnTo>
                    <a:pt x="110041" y="190804"/>
                  </a:lnTo>
                  <a:lnTo>
                    <a:pt x="95307" y="203901"/>
                  </a:lnTo>
                  <a:lnTo>
                    <a:pt x="67970" y="210616"/>
                  </a:lnTo>
                  <a:close/>
                </a:path>
                <a:path w="248920" h="273050">
                  <a:moveTo>
                    <a:pt x="110041" y="190804"/>
                  </a:moveTo>
                  <a:lnTo>
                    <a:pt x="67970" y="190804"/>
                  </a:lnTo>
                  <a:lnTo>
                    <a:pt x="86829" y="185385"/>
                  </a:lnTo>
                  <a:lnTo>
                    <a:pt x="101574" y="170078"/>
                  </a:lnTo>
                  <a:lnTo>
                    <a:pt x="111175" y="146313"/>
                  </a:lnTo>
                  <a:lnTo>
                    <a:pt x="114604" y="115519"/>
                  </a:lnTo>
                  <a:lnTo>
                    <a:pt x="111175" y="85124"/>
                  </a:lnTo>
                  <a:lnTo>
                    <a:pt x="101574" y="61645"/>
                  </a:lnTo>
                  <a:lnTo>
                    <a:pt x="86829" y="46510"/>
                  </a:lnTo>
                  <a:lnTo>
                    <a:pt x="67970" y="41148"/>
                  </a:lnTo>
                  <a:lnTo>
                    <a:pt x="110240" y="41148"/>
                  </a:lnTo>
                  <a:lnTo>
                    <a:pt x="116814" y="46939"/>
                  </a:lnTo>
                  <a:lnTo>
                    <a:pt x="130892" y="76628"/>
                  </a:lnTo>
                  <a:lnTo>
                    <a:pt x="135940" y="115519"/>
                  </a:lnTo>
                  <a:lnTo>
                    <a:pt x="130892" y="154809"/>
                  </a:lnTo>
                  <a:lnTo>
                    <a:pt x="116814" y="184785"/>
                  </a:lnTo>
                  <a:lnTo>
                    <a:pt x="110041" y="190804"/>
                  </a:lnTo>
                  <a:close/>
                </a:path>
                <a:path w="248920" h="273050">
                  <a:moveTo>
                    <a:pt x="204216" y="272491"/>
                  </a:moveTo>
                  <a:lnTo>
                    <a:pt x="181965" y="272491"/>
                  </a:lnTo>
                  <a:lnTo>
                    <a:pt x="181965" y="0"/>
                  </a:lnTo>
                  <a:lnTo>
                    <a:pt x="204216" y="0"/>
                  </a:lnTo>
                  <a:lnTo>
                    <a:pt x="204216" y="69189"/>
                  </a:lnTo>
                  <a:lnTo>
                    <a:pt x="248716" y="69189"/>
                  </a:lnTo>
                  <a:lnTo>
                    <a:pt x="248716" y="87782"/>
                  </a:lnTo>
                  <a:lnTo>
                    <a:pt x="204216" y="87782"/>
                  </a:lnTo>
                  <a:lnTo>
                    <a:pt x="204216" y="150571"/>
                  </a:lnTo>
                  <a:lnTo>
                    <a:pt x="248716" y="150571"/>
                  </a:lnTo>
                  <a:lnTo>
                    <a:pt x="248716" y="169164"/>
                  </a:lnTo>
                  <a:lnTo>
                    <a:pt x="204216" y="169164"/>
                  </a:lnTo>
                  <a:lnTo>
                    <a:pt x="204216" y="27249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007579" y="3503917"/>
              <a:ext cx="142290" cy="195630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7192719" y="3485756"/>
              <a:ext cx="67310" cy="273050"/>
            </a:xfrm>
            <a:custGeom>
              <a:avLst/>
              <a:gdLst/>
              <a:ahLst/>
              <a:cxnLst/>
              <a:rect l="l" t="t" r="r" b="b"/>
              <a:pathLst>
                <a:path w="67309" h="273050">
                  <a:moveTo>
                    <a:pt x="66751" y="87782"/>
                  </a:moveTo>
                  <a:lnTo>
                    <a:pt x="66751" y="69189"/>
                  </a:lnTo>
                  <a:lnTo>
                    <a:pt x="22250" y="69189"/>
                  </a:lnTo>
                  <a:lnTo>
                    <a:pt x="22250" y="0"/>
                  </a:lnTo>
                  <a:lnTo>
                    <a:pt x="0" y="0"/>
                  </a:lnTo>
                  <a:lnTo>
                    <a:pt x="0" y="272491"/>
                  </a:lnTo>
                  <a:lnTo>
                    <a:pt x="22250" y="272491"/>
                  </a:lnTo>
                  <a:lnTo>
                    <a:pt x="22250" y="169163"/>
                  </a:lnTo>
                  <a:lnTo>
                    <a:pt x="66751" y="169163"/>
                  </a:lnTo>
                  <a:lnTo>
                    <a:pt x="66751" y="150571"/>
                  </a:lnTo>
                  <a:lnTo>
                    <a:pt x="22250" y="150571"/>
                  </a:lnTo>
                  <a:lnTo>
                    <a:pt x="22250" y="87782"/>
                  </a:lnTo>
                  <a:lnTo>
                    <a:pt x="66751" y="87782"/>
                  </a:lnTo>
                  <a:close/>
                </a:path>
              </a:pathLst>
            </a:custGeom>
            <a:ln w="6350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278368" y="3485451"/>
              <a:ext cx="251460" cy="266700"/>
            </a:xfrm>
            <a:custGeom>
              <a:avLst/>
              <a:gdLst/>
              <a:ahLst/>
              <a:cxnLst/>
              <a:rect l="l" t="t" r="r" b="b"/>
              <a:pathLst>
                <a:path w="251459" h="266700">
                  <a:moveTo>
                    <a:pt x="9144" y="167944"/>
                  </a:moveTo>
                  <a:lnTo>
                    <a:pt x="0" y="149961"/>
                  </a:lnTo>
                  <a:lnTo>
                    <a:pt x="44548" y="130963"/>
                  </a:lnTo>
                  <a:lnTo>
                    <a:pt x="79324" y="105651"/>
                  </a:lnTo>
                  <a:lnTo>
                    <a:pt x="102784" y="74909"/>
                  </a:lnTo>
                  <a:lnTo>
                    <a:pt x="113385" y="39624"/>
                  </a:lnTo>
                  <a:lnTo>
                    <a:pt x="10972" y="39624"/>
                  </a:lnTo>
                  <a:lnTo>
                    <a:pt x="10972" y="21336"/>
                  </a:lnTo>
                  <a:lnTo>
                    <a:pt x="137160" y="21336"/>
                  </a:lnTo>
                  <a:lnTo>
                    <a:pt x="128087" y="70175"/>
                  </a:lnTo>
                  <a:lnTo>
                    <a:pt x="102298" y="111442"/>
                  </a:lnTo>
                  <a:lnTo>
                    <a:pt x="61936" y="144308"/>
                  </a:lnTo>
                  <a:lnTo>
                    <a:pt x="9144" y="167944"/>
                  </a:lnTo>
                  <a:close/>
                </a:path>
                <a:path w="251459" h="266700">
                  <a:moveTo>
                    <a:pt x="210007" y="199948"/>
                  </a:moveTo>
                  <a:lnTo>
                    <a:pt x="187756" y="199948"/>
                  </a:lnTo>
                  <a:lnTo>
                    <a:pt x="187756" y="0"/>
                  </a:lnTo>
                  <a:lnTo>
                    <a:pt x="210007" y="0"/>
                  </a:lnTo>
                  <a:lnTo>
                    <a:pt x="210007" y="84124"/>
                  </a:lnTo>
                  <a:lnTo>
                    <a:pt x="250850" y="84124"/>
                  </a:lnTo>
                  <a:lnTo>
                    <a:pt x="250850" y="102717"/>
                  </a:lnTo>
                  <a:lnTo>
                    <a:pt x="210007" y="102717"/>
                  </a:lnTo>
                  <a:lnTo>
                    <a:pt x="210007" y="199948"/>
                  </a:lnTo>
                  <a:close/>
                </a:path>
                <a:path w="251459" h="266700">
                  <a:moveTo>
                    <a:pt x="222504" y="266700"/>
                  </a:moveTo>
                  <a:lnTo>
                    <a:pt x="41452" y="266700"/>
                  </a:lnTo>
                  <a:lnTo>
                    <a:pt x="41452" y="179832"/>
                  </a:lnTo>
                  <a:lnTo>
                    <a:pt x="63398" y="179832"/>
                  </a:lnTo>
                  <a:lnTo>
                    <a:pt x="63398" y="248107"/>
                  </a:lnTo>
                  <a:lnTo>
                    <a:pt x="222504" y="248107"/>
                  </a:lnTo>
                  <a:lnTo>
                    <a:pt x="222504" y="2667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275193" y="3482276"/>
              <a:ext cx="257200" cy="273050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7552385" y="3485451"/>
              <a:ext cx="1109980" cy="273050"/>
            </a:xfrm>
            <a:custGeom>
              <a:avLst/>
              <a:gdLst/>
              <a:ahLst/>
              <a:cxnLst/>
              <a:rect l="l" t="t" r="r" b="b"/>
              <a:pathLst>
                <a:path w="1109979" h="273050">
                  <a:moveTo>
                    <a:pt x="173736" y="6400"/>
                  </a:moveTo>
                  <a:lnTo>
                    <a:pt x="152704" y="6400"/>
                  </a:lnTo>
                  <a:lnTo>
                    <a:pt x="152704" y="106984"/>
                  </a:lnTo>
                  <a:lnTo>
                    <a:pt x="115214" y="106984"/>
                  </a:lnTo>
                  <a:lnTo>
                    <a:pt x="109728" y="72263"/>
                  </a:lnTo>
                  <a:lnTo>
                    <a:pt x="97840" y="46062"/>
                  </a:lnTo>
                  <a:lnTo>
                    <a:pt x="95859" y="44196"/>
                  </a:lnTo>
                  <a:lnTo>
                    <a:pt x="95097" y="43484"/>
                  </a:lnTo>
                  <a:lnTo>
                    <a:pt x="95097" y="117348"/>
                  </a:lnTo>
                  <a:lnTo>
                    <a:pt x="92456" y="147955"/>
                  </a:lnTo>
                  <a:lnTo>
                    <a:pt x="84924" y="171297"/>
                  </a:lnTo>
                  <a:lnTo>
                    <a:pt x="73113" y="186194"/>
                  </a:lnTo>
                  <a:lnTo>
                    <a:pt x="57607" y="191414"/>
                  </a:lnTo>
                  <a:lnTo>
                    <a:pt x="42278" y="186194"/>
                  </a:lnTo>
                  <a:lnTo>
                    <a:pt x="30556" y="171297"/>
                  </a:lnTo>
                  <a:lnTo>
                    <a:pt x="23063" y="147955"/>
                  </a:lnTo>
                  <a:lnTo>
                    <a:pt x="20421" y="117348"/>
                  </a:lnTo>
                  <a:lnTo>
                    <a:pt x="23063" y="87274"/>
                  </a:lnTo>
                  <a:lnTo>
                    <a:pt x="30556" y="64198"/>
                  </a:lnTo>
                  <a:lnTo>
                    <a:pt x="42278" y="49415"/>
                  </a:lnTo>
                  <a:lnTo>
                    <a:pt x="57607" y="44196"/>
                  </a:lnTo>
                  <a:lnTo>
                    <a:pt x="73113" y="49415"/>
                  </a:lnTo>
                  <a:lnTo>
                    <a:pt x="84924" y="64198"/>
                  </a:lnTo>
                  <a:lnTo>
                    <a:pt x="92456" y="87274"/>
                  </a:lnTo>
                  <a:lnTo>
                    <a:pt x="95097" y="117348"/>
                  </a:lnTo>
                  <a:lnTo>
                    <a:pt x="95097" y="43484"/>
                  </a:lnTo>
                  <a:lnTo>
                    <a:pt x="80238" y="29540"/>
                  </a:lnTo>
                  <a:lnTo>
                    <a:pt x="57607" y="23774"/>
                  </a:lnTo>
                  <a:lnTo>
                    <a:pt x="33947" y="30340"/>
                  </a:lnTo>
                  <a:lnTo>
                    <a:pt x="15773" y="49072"/>
                  </a:lnTo>
                  <a:lnTo>
                    <a:pt x="4114" y="78562"/>
                  </a:lnTo>
                  <a:lnTo>
                    <a:pt x="0" y="117348"/>
                  </a:lnTo>
                  <a:lnTo>
                    <a:pt x="4114" y="156679"/>
                  </a:lnTo>
                  <a:lnTo>
                    <a:pt x="15773" y="186423"/>
                  </a:lnTo>
                  <a:lnTo>
                    <a:pt x="33947" y="205270"/>
                  </a:lnTo>
                  <a:lnTo>
                    <a:pt x="57607" y="211836"/>
                  </a:lnTo>
                  <a:lnTo>
                    <a:pt x="80454" y="205867"/>
                  </a:lnTo>
                  <a:lnTo>
                    <a:pt x="95389" y="191414"/>
                  </a:lnTo>
                  <a:lnTo>
                    <a:pt x="98183" y="188709"/>
                  </a:lnTo>
                  <a:lnTo>
                    <a:pt x="110032" y="161569"/>
                  </a:lnTo>
                  <a:lnTo>
                    <a:pt x="115214" y="125577"/>
                  </a:lnTo>
                  <a:lnTo>
                    <a:pt x="152704" y="125577"/>
                  </a:lnTo>
                  <a:lnTo>
                    <a:pt x="152704" y="259080"/>
                  </a:lnTo>
                  <a:lnTo>
                    <a:pt x="173736" y="259080"/>
                  </a:lnTo>
                  <a:lnTo>
                    <a:pt x="173736" y="125577"/>
                  </a:lnTo>
                  <a:lnTo>
                    <a:pt x="173736" y="106984"/>
                  </a:lnTo>
                  <a:lnTo>
                    <a:pt x="173736" y="6400"/>
                  </a:lnTo>
                  <a:close/>
                </a:path>
                <a:path w="1109979" h="273050">
                  <a:moveTo>
                    <a:pt x="227380" y="304"/>
                  </a:moveTo>
                  <a:lnTo>
                    <a:pt x="206044" y="304"/>
                  </a:lnTo>
                  <a:lnTo>
                    <a:pt x="206044" y="272796"/>
                  </a:lnTo>
                  <a:lnTo>
                    <a:pt x="227380" y="272796"/>
                  </a:lnTo>
                  <a:lnTo>
                    <a:pt x="227380" y="304"/>
                  </a:lnTo>
                  <a:close/>
                </a:path>
                <a:path w="1109979" h="273050">
                  <a:moveTo>
                    <a:pt x="510197" y="142646"/>
                  </a:moveTo>
                  <a:lnTo>
                    <a:pt x="482574" y="129298"/>
                  </a:lnTo>
                  <a:lnTo>
                    <a:pt x="460438" y="109880"/>
                  </a:lnTo>
                  <a:lnTo>
                    <a:pt x="452501" y="96926"/>
                  </a:lnTo>
                  <a:lnTo>
                    <a:pt x="445731" y="85902"/>
                  </a:lnTo>
                  <a:lnTo>
                    <a:pt x="440397" y="58826"/>
                  </a:lnTo>
                  <a:lnTo>
                    <a:pt x="440397" y="41452"/>
                  </a:lnTo>
                  <a:lnTo>
                    <a:pt x="503796" y="41452"/>
                  </a:lnTo>
                  <a:lnTo>
                    <a:pt x="503796" y="23164"/>
                  </a:lnTo>
                  <a:lnTo>
                    <a:pt x="353834" y="23164"/>
                  </a:lnTo>
                  <a:lnTo>
                    <a:pt x="353834" y="41452"/>
                  </a:lnTo>
                  <a:lnTo>
                    <a:pt x="417842" y="41452"/>
                  </a:lnTo>
                  <a:lnTo>
                    <a:pt x="417842" y="58826"/>
                  </a:lnTo>
                  <a:lnTo>
                    <a:pt x="412597" y="87363"/>
                  </a:lnTo>
                  <a:lnTo>
                    <a:pt x="398030" y="112852"/>
                  </a:lnTo>
                  <a:lnTo>
                    <a:pt x="375920" y="133667"/>
                  </a:lnTo>
                  <a:lnTo>
                    <a:pt x="348043" y="148132"/>
                  </a:lnTo>
                  <a:lnTo>
                    <a:pt x="359625" y="165506"/>
                  </a:lnTo>
                  <a:lnTo>
                    <a:pt x="382536" y="154241"/>
                  </a:lnTo>
                  <a:lnTo>
                    <a:pt x="402297" y="138645"/>
                  </a:lnTo>
                  <a:lnTo>
                    <a:pt x="418172" y="119354"/>
                  </a:lnTo>
                  <a:lnTo>
                    <a:pt x="429425" y="96926"/>
                  </a:lnTo>
                  <a:lnTo>
                    <a:pt x="440969" y="117640"/>
                  </a:lnTo>
                  <a:lnTo>
                    <a:pt x="456857" y="135483"/>
                  </a:lnTo>
                  <a:lnTo>
                    <a:pt x="476402" y="149910"/>
                  </a:lnTo>
                  <a:lnTo>
                    <a:pt x="498919" y="160324"/>
                  </a:lnTo>
                  <a:lnTo>
                    <a:pt x="510197" y="142646"/>
                  </a:lnTo>
                  <a:close/>
                </a:path>
                <a:path w="1109979" h="273050">
                  <a:moveTo>
                    <a:pt x="566889" y="304"/>
                  </a:moveTo>
                  <a:lnTo>
                    <a:pt x="544639" y="304"/>
                  </a:lnTo>
                  <a:lnTo>
                    <a:pt x="544639" y="200253"/>
                  </a:lnTo>
                  <a:lnTo>
                    <a:pt x="566889" y="200253"/>
                  </a:lnTo>
                  <a:lnTo>
                    <a:pt x="566889" y="304"/>
                  </a:lnTo>
                  <a:close/>
                </a:path>
                <a:path w="1109979" h="273050">
                  <a:moveTo>
                    <a:pt x="575424" y="248107"/>
                  </a:moveTo>
                  <a:lnTo>
                    <a:pt x="414794" y="248107"/>
                  </a:lnTo>
                  <a:lnTo>
                    <a:pt x="414794" y="181356"/>
                  </a:lnTo>
                  <a:lnTo>
                    <a:pt x="392849" y="181356"/>
                  </a:lnTo>
                  <a:lnTo>
                    <a:pt x="392849" y="266700"/>
                  </a:lnTo>
                  <a:lnTo>
                    <a:pt x="575424" y="266700"/>
                  </a:lnTo>
                  <a:lnTo>
                    <a:pt x="575424" y="248107"/>
                  </a:lnTo>
                  <a:close/>
                </a:path>
                <a:path w="1109979" h="273050">
                  <a:moveTo>
                    <a:pt x="741235" y="113080"/>
                  </a:moveTo>
                  <a:lnTo>
                    <a:pt x="737031" y="93840"/>
                  </a:lnTo>
                  <a:lnTo>
                    <a:pt x="728484" y="83210"/>
                  </a:lnTo>
                  <a:lnTo>
                    <a:pt x="725195" y="79133"/>
                  </a:lnTo>
                  <a:lnTo>
                    <a:pt x="721423" y="77203"/>
                  </a:lnTo>
                  <a:lnTo>
                    <a:pt x="721423" y="113080"/>
                  </a:lnTo>
                  <a:lnTo>
                    <a:pt x="718693" y="125158"/>
                  </a:lnTo>
                  <a:lnTo>
                    <a:pt x="710946" y="134493"/>
                  </a:lnTo>
                  <a:lnTo>
                    <a:pt x="698919" y="140512"/>
                  </a:lnTo>
                  <a:lnTo>
                    <a:pt x="683323" y="142646"/>
                  </a:lnTo>
                  <a:lnTo>
                    <a:pt x="667905" y="140512"/>
                  </a:lnTo>
                  <a:lnTo>
                    <a:pt x="655967" y="134493"/>
                  </a:lnTo>
                  <a:lnTo>
                    <a:pt x="648258" y="125158"/>
                  </a:lnTo>
                  <a:lnTo>
                    <a:pt x="645528" y="113080"/>
                  </a:lnTo>
                  <a:lnTo>
                    <a:pt x="648258" y="100838"/>
                  </a:lnTo>
                  <a:lnTo>
                    <a:pt x="655967" y="91401"/>
                  </a:lnTo>
                  <a:lnTo>
                    <a:pt x="667905" y="85356"/>
                  </a:lnTo>
                  <a:lnTo>
                    <a:pt x="683323" y="83210"/>
                  </a:lnTo>
                  <a:lnTo>
                    <a:pt x="698919" y="85356"/>
                  </a:lnTo>
                  <a:lnTo>
                    <a:pt x="710946" y="91401"/>
                  </a:lnTo>
                  <a:lnTo>
                    <a:pt x="718693" y="100838"/>
                  </a:lnTo>
                  <a:lnTo>
                    <a:pt x="721423" y="113080"/>
                  </a:lnTo>
                  <a:lnTo>
                    <a:pt x="721423" y="77203"/>
                  </a:lnTo>
                  <a:lnTo>
                    <a:pt x="706907" y="69748"/>
                  </a:lnTo>
                  <a:lnTo>
                    <a:pt x="683323" y="66446"/>
                  </a:lnTo>
                  <a:lnTo>
                    <a:pt x="659917" y="69748"/>
                  </a:lnTo>
                  <a:lnTo>
                    <a:pt x="641718" y="79133"/>
                  </a:lnTo>
                  <a:lnTo>
                    <a:pt x="629920" y="93840"/>
                  </a:lnTo>
                  <a:lnTo>
                    <a:pt x="625716" y="113080"/>
                  </a:lnTo>
                  <a:lnTo>
                    <a:pt x="629920" y="132156"/>
                  </a:lnTo>
                  <a:lnTo>
                    <a:pt x="641718" y="146761"/>
                  </a:lnTo>
                  <a:lnTo>
                    <a:pt x="659917" y="156121"/>
                  </a:lnTo>
                  <a:lnTo>
                    <a:pt x="683323" y="159410"/>
                  </a:lnTo>
                  <a:lnTo>
                    <a:pt x="707034" y="156121"/>
                  </a:lnTo>
                  <a:lnTo>
                    <a:pt x="725309" y="146761"/>
                  </a:lnTo>
                  <a:lnTo>
                    <a:pt x="728624" y="142646"/>
                  </a:lnTo>
                  <a:lnTo>
                    <a:pt x="737069" y="132156"/>
                  </a:lnTo>
                  <a:lnTo>
                    <a:pt x="741235" y="113080"/>
                  </a:lnTo>
                  <a:close/>
                </a:path>
                <a:path w="1109979" h="273050">
                  <a:moveTo>
                    <a:pt x="753122" y="33528"/>
                  </a:moveTo>
                  <a:lnTo>
                    <a:pt x="694601" y="33528"/>
                  </a:lnTo>
                  <a:lnTo>
                    <a:pt x="694601" y="2133"/>
                  </a:lnTo>
                  <a:lnTo>
                    <a:pt x="672655" y="2133"/>
                  </a:lnTo>
                  <a:lnTo>
                    <a:pt x="672655" y="33528"/>
                  </a:lnTo>
                  <a:lnTo>
                    <a:pt x="613524" y="33528"/>
                  </a:lnTo>
                  <a:lnTo>
                    <a:pt x="613524" y="51511"/>
                  </a:lnTo>
                  <a:lnTo>
                    <a:pt x="753122" y="51511"/>
                  </a:lnTo>
                  <a:lnTo>
                    <a:pt x="753122" y="33528"/>
                  </a:lnTo>
                  <a:close/>
                </a:path>
                <a:path w="1109979" h="273050">
                  <a:moveTo>
                    <a:pt x="844562" y="304"/>
                  </a:moveTo>
                  <a:lnTo>
                    <a:pt x="823226" y="304"/>
                  </a:lnTo>
                  <a:lnTo>
                    <a:pt x="823226" y="75285"/>
                  </a:lnTo>
                  <a:lnTo>
                    <a:pt x="785431" y="75285"/>
                  </a:lnTo>
                  <a:lnTo>
                    <a:pt x="785431" y="5486"/>
                  </a:lnTo>
                  <a:lnTo>
                    <a:pt x="764400" y="5486"/>
                  </a:lnTo>
                  <a:lnTo>
                    <a:pt x="764400" y="163068"/>
                  </a:lnTo>
                  <a:lnTo>
                    <a:pt x="785431" y="163068"/>
                  </a:lnTo>
                  <a:lnTo>
                    <a:pt x="785431" y="93878"/>
                  </a:lnTo>
                  <a:lnTo>
                    <a:pt x="823226" y="93878"/>
                  </a:lnTo>
                  <a:lnTo>
                    <a:pt x="823226" y="172821"/>
                  </a:lnTo>
                  <a:lnTo>
                    <a:pt x="844562" y="172821"/>
                  </a:lnTo>
                  <a:lnTo>
                    <a:pt x="844562" y="93878"/>
                  </a:lnTo>
                  <a:lnTo>
                    <a:pt x="844562" y="75285"/>
                  </a:lnTo>
                  <a:lnTo>
                    <a:pt x="844562" y="304"/>
                  </a:lnTo>
                  <a:close/>
                </a:path>
                <a:path w="1109979" h="273050">
                  <a:moveTo>
                    <a:pt x="845781" y="225247"/>
                  </a:moveTo>
                  <a:lnTo>
                    <a:pt x="839622" y="205092"/>
                  </a:lnTo>
                  <a:lnTo>
                    <a:pt x="828040" y="195376"/>
                  </a:lnTo>
                  <a:lnTo>
                    <a:pt x="823836" y="191858"/>
                  </a:lnTo>
                  <a:lnTo>
                    <a:pt x="823836" y="225247"/>
                  </a:lnTo>
                  <a:lnTo>
                    <a:pt x="819124" y="237718"/>
                  </a:lnTo>
                  <a:lnTo>
                    <a:pt x="805586" y="247002"/>
                  </a:lnTo>
                  <a:lnTo>
                    <a:pt x="784110" y="252818"/>
                  </a:lnTo>
                  <a:lnTo>
                    <a:pt x="755561" y="254812"/>
                  </a:lnTo>
                  <a:lnTo>
                    <a:pt x="726719" y="252818"/>
                  </a:lnTo>
                  <a:lnTo>
                    <a:pt x="705154" y="247002"/>
                  </a:lnTo>
                  <a:lnTo>
                    <a:pt x="691654" y="237718"/>
                  </a:lnTo>
                  <a:lnTo>
                    <a:pt x="686981" y="225247"/>
                  </a:lnTo>
                  <a:lnTo>
                    <a:pt x="691654" y="212610"/>
                  </a:lnTo>
                  <a:lnTo>
                    <a:pt x="705154" y="203225"/>
                  </a:lnTo>
                  <a:lnTo>
                    <a:pt x="726719" y="197396"/>
                  </a:lnTo>
                  <a:lnTo>
                    <a:pt x="755561" y="195376"/>
                  </a:lnTo>
                  <a:lnTo>
                    <a:pt x="784110" y="197396"/>
                  </a:lnTo>
                  <a:lnTo>
                    <a:pt x="805586" y="203225"/>
                  </a:lnTo>
                  <a:lnTo>
                    <a:pt x="819124" y="212610"/>
                  </a:lnTo>
                  <a:lnTo>
                    <a:pt x="823836" y="225247"/>
                  </a:lnTo>
                  <a:lnTo>
                    <a:pt x="823836" y="191858"/>
                  </a:lnTo>
                  <a:lnTo>
                    <a:pt x="821817" y="190157"/>
                  </a:lnTo>
                  <a:lnTo>
                    <a:pt x="793445" y="180886"/>
                  </a:lnTo>
                  <a:lnTo>
                    <a:pt x="755561" y="177698"/>
                  </a:lnTo>
                  <a:lnTo>
                    <a:pt x="717321" y="180886"/>
                  </a:lnTo>
                  <a:lnTo>
                    <a:pt x="688771" y="190157"/>
                  </a:lnTo>
                  <a:lnTo>
                    <a:pt x="670915" y="205092"/>
                  </a:lnTo>
                  <a:lnTo>
                    <a:pt x="664730" y="225247"/>
                  </a:lnTo>
                  <a:lnTo>
                    <a:pt x="670915" y="245186"/>
                  </a:lnTo>
                  <a:lnTo>
                    <a:pt x="688771" y="259918"/>
                  </a:lnTo>
                  <a:lnTo>
                    <a:pt x="717321" y="269062"/>
                  </a:lnTo>
                  <a:lnTo>
                    <a:pt x="755561" y="272186"/>
                  </a:lnTo>
                  <a:lnTo>
                    <a:pt x="793445" y="269062"/>
                  </a:lnTo>
                  <a:lnTo>
                    <a:pt x="821817" y="259918"/>
                  </a:lnTo>
                  <a:lnTo>
                    <a:pt x="827989" y="254812"/>
                  </a:lnTo>
                  <a:lnTo>
                    <a:pt x="839622" y="245186"/>
                  </a:lnTo>
                  <a:lnTo>
                    <a:pt x="845781" y="225247"/>
                  </a:lnTo>
                  <a:close/>
                </a:path>
                <a:path w="1109979" h="273050">
                  <a:moveTo>
                    <a:pt x="1065847" y="142646"/>
                  </a:moveTo>
                  <a:lnTo>
                    <a:pt x="1064958" y="133197"/>
                  </a:lnTo>
                  <a:lnTo>
                    <a:pt x="1064323" y="126492"/>
                  </a:lnTo>
                  <a:lnTo>
                    <a:pt x="1045819" y="128917"/>
                  </a:lnTo>
                  <a:lnTo>
                    <a:pt x="1026947" y="130759"/>
                  </a:lnTo>
                  <a:lnTo>
                    <a:pt x="1007795" y="132156"/>
                  </a:lnTo>
                  <a:lnTo>
                    <a:pt x="988428" y="133197"/>
                  </a:lnTo>
                  <a:lnTo>
                    <a:pt x="988428" y="100584"/>
                  </a:lnTo>
                  <a:lnTo>
                    <a:pt x="1045425" y="100584"/>
                  </a:lnTo>
                  <a:lnTo>
                    <a:pt x="1045425" y="82296"/>
                  </a:lnTo>
                  <a:lnTo>
                    <a:pt x="934478" y="82296"/>
                  </a:lnTo>
                  <a:lnTo>
                    <a:pt x="934478" y="33832"/>
                  </a:lnTo>
                  <a:lnTo>
                    <a:pt x="1043597" y="33832"/>
                  </a:lnTo>
                  <a:lnTo>
                    <a:pt x="1043597" y="15240"/>
                  </a:lnTo>
                  <a:lnTo>
                    <a:pt x="912228" y="15240"/>
                  </a:lnTo>
                  <a:lnTo>
                    <a:pt x="912228" y="100584"/>
                  </a:lnTo>
                  <a:lnTo>
                    <a:pt x="966177" y="100584"/>
                  </a:lnTo>
                  <a:lnTo>
                    <a:pt x="966177" y="134112"/>
                  </a:lnTo>
                  <a:lnTo>
                    <a:pt x="945540" y="134823"/>
                  </a:lnTo>
                  <a:lnTo>
                    <a:pt x="925449" y="135178"/>
                  </a:lnTo>
                  <a:lnTo>
                    <a:pt x="888149" y="135331"/>
                  </a:lnTo>
                  <a:lnTo>
                    <a:pt x="891197" y="153619"/>
                  </a:lnTo>
                  <a:lnTo>
                    <a:pt x="930706" y="153327"/>
                  </a:lnTo>
                  <a:lnTo>
                    <a:pt x="974521" y="151904"/>
                  </a:lnTo>
                  <a:lnTo>
                    <a:pt x="1020343" y="148615"/>
                  </a:lnTo>
                  <a:lnTo>
                    <a:pt x="1065847" y="142646"/>
                  </a:lnTo>
                  <a:close/>
                </a:path>
                <a:path w="1109979" h="273050">
                  <a:moveTo>
                    <a:pt x="1109433" y="179832"/>
                  </a:moveTo>
                  <a:lnTo>
                    <a:pt x="1087793" y="179832"/>
                  </a:lnTo>
                  <a:lnTo>
                    <a:pt x="1087793" y="197815"/>
                  </a:lnTo>
                  <a:lnTo>
                    <a:pt x="1087793" y="250545"/>
                  </a:lnTo>
                  <a:lnTo>
                    <a:pt x="953985" y="250545"/>
                  </a:lnTo>
                  <a:lnTo>
                    <a:pt x="953985" y="197815"/>
                  </a:lnTo>
                  <a:lnTo>
                    <a:pt x="1087793" y="197815"/>
                  </a:lnTo>
                  <a:lnTo>
                    <a:pt x="1087793" y="179832"/>
                  </a:lnTo>
                  <a:lnTo>
                    <a:pt x="932345" y="179832"/>
                  </a:lnTo>
                  <a:lnTo>
                    <a:pt x="932345" y="268833"/>
                  </a:lnTo>
                  <a:lnTo>
                    <a:pt x="1109433" y="268833"/>
                  </a:lnTo>
                  <a:lnTo>
                    <a:pt x="1109433" y="250545"/>
                  </a:lnTo>
                  <a:lnTo>
                    <a:pt x="1109433" y="197815"/>
                  </a:lnTo>
                  <a:lnTo>
                    <a:pt x="1109433" y="179832"/>
                  </a:lnTo>
                  <a:close/>
                </a:path>
                <a:path w="1109979" h="273050">
                  <a:moveTo>
                    <a:pt x="1109433" y="0"/>
                  </a:moveTo>
                  <a:lnTo>
                    <a:pt x="1087183" y="0"/>
                  </a:lnTo>
                  <a:lnTo>
                    <a:pt x="1087183" y="165811"/>
                  </a:lnTo>
                  <a:lnTo>
                    <a:pt x="1109433" y="165811"/>
                  </a:lnTo>
                  <a:lnTo>
                    <a:pt x="1109433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120988" y="3447465"/>
              <a:ext cx="364490" cy="300355"/>
            </a:xfrm>
            <a:custGeom>
              <a:avLst/>
              <a:gdLst/>
              <a:ahLst/>
              <a:cxnLst/>
              <a:rect l="l" t="t" r="r" b="b"/>
              <a:pathLst>
                <a:path w="364489" h="300354">
                  <a:moveTo>
                    <a:pt x="205270" y="110553"/>
                  </a:moveTo>
                  <a:lnTo>
                    <a:pt x="195376" y="59867"/>
                  </a:lnTo>
                  <a:lnTo>
                    <a:pt x="172491" y="23850"/>
                  </a:lnTo>
                  <a:lnTo>
                    <a:pt x="157454" y="12865"/>
                  </a:lnTo>
                  <a:lnTo>
                    <a:pt x="157454" y="117068"/>
                  </a:lnTo>
                  <a:lnTo>
                    <a:pt x="157441" y="186004"/>
                  </a:lnTo>
                  <a:lnTo>
                    <a:pt x="152400" y="224028"/>
                  </a:lnTo>
                  <a:lnTo>
                    <a:pt x="124599" y="256705"/>
                  </a:lnTo>
                  <a:lnTo>
                    <a:pt x="104978" y="259334"/>
                  </a:lnTo>
                  <a:lnTo>
                    <a:pt x="95783" y="259232"/>
                  </a:lnTo>
                  <a:lnTo>
                    <a:pt x="60985" y="236093"/>
                  </a:lnTo>
                  <a:lnTo>
                    <a:pt x="48590" y="193294"/>
                  </a:lnTo>
                  <a:lnTo>
                    <a:pt x="48260" y="186004"/>
                  </a:lnTo>
                  <a:lnTo>
                    <a:pt x="48272" y="117068"/>
                  </a:lnTo>
                  <a:lnTo>
                    <a:pt x="53378" y="76492"/>
                  </a:lnTo>
                  <a:lnTo>
                    <a:pt x="74803" y="43903"/>
                  </a:lnTo>
                  <a:lnTo>
                    <a:pt x="101777" y="41148"/>
                  </a:lnTo>
                  <a:lnTo>
                    <a:pt x="111379" y="41236"/>
                  </a:lnTo>
                  <a:lnTo>
                    <a:pt x="145770" y="62788"/>
                  </a:lnTo>
                  <a:lnTo>
                    <a:pt x="157149" y="105270"/>
                  </a:lnTo>
                  <a:lnTo>
                    <a:pt x="157454" y="117068"/>
                  </a:lnTo>
                  <a:lnTo>
                    <a:pt x="157454" y="12865"/>
                  </a:lnTo>
                  <a:lnTo>
                    <a:pt x="116814" y="127"/>
                  </a:lnTo>
                  <a:lnTo>
                    <a:pt x="100711" y="0"/>
                  </a:lnTo>
                  <a:lnTo>
                    <a:pt x="84416" y="152"/>
                  </a:lnTo>
                  <a:lnTo>
                    <a:pt x="42341" y="15087"/>
                  </a:lnTo>
                  <a:lnTo>
                    <a:pt x="15532" y="44323"/>
                  </a:lnTo>
                  <a:lnTo>
                    <a:pt x="2209" y="84696"/>
                  </a:lnTo>
                  <a:lnTo>
                    <a:pt x="0" y="110553"/>
                  </a:lnTo>
                  <a:lnTo>
                    <a:pt x="63" y="196557"/>
                  </a:lnTo>
                  <a:lnTo>
                    <a:pt x="10515" y="243116"/>
                  </a:lnTo>
                  <a:lnTo>
                    <a:pt x="33540" y="276720"/>
                  </a:lnTo>
                  <a:lnTo>
                    <a:pt x="69253" y="296252"/>
                  </a:lnTo>
                  <a:lnTo>
                    <a:pt x="102133" y="299770"/>
                  </a:lnTo>
                  <a:lnTo>
                    <a:pt x="118643" y="299631"/>
                  </a:lnTo>
                  <a:lnTo>
                    <a:pt x="161429" y="286092"/>
                  </a:lnTo>
                  <a:lnTo>
                    <a:pt x="188937" y="257479"/>
                  </a:lnTo>
                  <a:lnTo>
                    <a:pt x="202971" y="215176"/>
                  </a:lnTo>
                  <a:lnTo>
                    <a:pt x="205168" y="196557"/>
                  </a:lnTo>
                  <a:lnTo>
                    <a:pt x="205270" y="110553"/>
                  </a:lnTo>
                  <a:close/>
                </a:path>
                <a:path w="364489" h="300354">
                  <a:moveTo>
                    <a:pt x="363943" y="11430"/>
                  </a:moveTo>
                  <a:lnTo>
                    <a:pt x="358521" y="11430"/>
                  </a:lnTo>
                  <a:lnTo>
                    <a:pt x="358521" y="2540"/>
                  </a:lnTo>
                  <a:lnTo>
                    <a:pt x="274193" y="2540"/>
                  </a:lnTo>
                  <a:lnTo>
                    <a:pt x="274193" y="11430"/>
                  </a:lnTo>
                  <a:lnTo>
                    <a:pt x="274193" y="43180"/>
                  </a:lnTo>
                  <a:lnTo>
                    <a:pt x="317474" y="43180"/>
                  </a:lnTo>
                  <a:lnTo>
                    <a:pt x="317474" y="287020"/>
                  </a:lnTo>
                  <a:lnTo>
                    <a:pt x="317474" y="292100"/>
                  </a:lnTo>
                  <a:lnTo>
                    <a:pt x="362000" y="292100"/>
                  </a:lnTo>
                  <a:lnTo>
                    <a:pt x="362000" y="287020"/>
                  </a:lnTo>
                  <a:lnTo>
                    <a:pt x="363943" y="287020"/>
                  </a:lnTo>
                  <a:lnTo>
                    <a:pt x="363943" y="43180"/>
                  </a:lnTo>
                  <a:lnTo>
                    <a:pt x="363943" y="1143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821130" y="1680031"/>
              <a:ext cx="3494404" cy="605790"/>
            </a:xfrm>
            <a:custGeom>
              <a:avLst/>
              <a:gdLst/>
              <a:ahLst/>
              <a:cxnLst/>
              <a:rect l="l" t="t" r="r" b="b"/>
              <a:pathLst>
                <a:path w="3494404" h="605789">
                  <a:moveTo>
                    <a:pt x="466953" y="243230"/>
                  </a:moveTo>
                  <a:lnTo>
                    <a:pt x="449884" y="196596"/>
                  </a:lnTo>
                  <a:lnTo>
                    <a:pt x="446379" y="192633"/>
                  </a:lnTo>
                  <a:lnTo>
                    <a:pt x="439585" y="184937"/>
                  </a:lnTo>
                  <a:lnTo>
                    <a:pt x="431558" y="177584"/>
                  </a:lnTo>
                  <a:lnTo>
                    <a:pt x="421627" y="171437"/>
                  </a:lnTo>
                  <a:lnTo>
                    <a:pt x="405688" y="163372"/>
                  </a:lnTo>
                  <a:lnTo>
                    <a:pt x="398068" y="159689"/>
                  </a:lnTo>
                  <a:lnTo>
                    <a:pt x="398068" y="243230"/>
                  </a:lnTo>
                  <a:lnTo>
                    <a:pt x="398068" y="255422"/>
                  </a:lnTo>
                  <a:lnTo>
                    <a:pt x="358140" y="280111"/>
                  </a:lnTo>
                  <a:lnTo>
                    <a:pt x="306768" y="291807"/>
                  </a:lnTo>
                  <a:lnTo>
                    <a:pt x="288124" y="293179"/>
                  </a:lnTo>
                  <a:lnTo>
                    <a:pt x="265404" y="293166"/>
                  </a:lnTo>
                  <a:lnTo>
                    <a:pt x="223304" y="287832"/>
                  </a:lnTo>
                  <a:lnTo>
                    <a:pt x="186982" y="276275"/>
                  </a:lnTo>
                  <a:lnTo>
                    <a:pt x="157886" y="255422"/>
                  </a:lnTo>
                  <a:lnTo>
                    <a:pt x="157886" y="230428"/>
                  </a:lnTo>
                  <a:lnTo>
                    <a:pt x="197815" y="205130"/>
                  </a:lnTo>
                  <a:lnTo>
                    <a:pt x="249161" y="193929"/>
                  </a:lnTo>
                  <a:lnTo>
                    <a:pt x="277368" y="192633"/>
                  </a:lnTo>
                  <a:lnTo>
                    <a:pt x="289674" y="192684"/>
                  </a:lnTo>
                  <a:lnTo>
                    <a:pt x="332028" y="197548"/>
                  </a:lnTo>
                  <a:lnTo>
                    <a:pt x="374751" y="211340"/>
                  </a:lnTo>
                  <a:lnTo>
                    <a:pt x="398068" y="243230"/>
                  </a:lnTo>
                  <a:lnTo>
                    <a:pt x="398068" y="159689"/>
                  </a:lnTo>
                  <a:lnTo>
                    <a:pt x="344728" y="143560"/>
                  </a:lnTo>
                  <a:lnTo>
                    <a:pt x="297268" y="137261"/>
                  </a:lnTo>
                  <a:lnTo>
                    <a:pt x="277368" y="137160"/>
                  </a:lnTo>
                  <a:lnTo>
                    <a:pt x="257454" y="137261"/>
                  </a:lnTo>
                  <a:lnTo>
                    <a:pt x="210007" y="143256"/>
                  </a:lnTo>
                  <a:lnTo>
                    <a:pt x="165125" y="154787"/>
                  </a:lnTo>
                  <a:lnTo>
                    <a:pt x="122605" y="176441"/>
                  </a:lnTo>
                  <a:lnTo>
                    <a:pt x="94373" y="207746"/>
                  </a:lnTo>
                  <a:lnTo>
                    <a:pt x="87172" y="243230"/>
                  </a:lnTo>
                  <a:lnTo>
                    <a:pt x="87426" y="258343"/>
                  </a:lnTo>
                  <a:lnTo>
                    <a:pt x="114046" y="299351"/>
                  </a:lnTo>
                  <a:lnTo>
                    <a:pt x="147828" y="320649"/>
                  </a:lnTo>
                  <a:lnTo>
                    <a:pt x="188925" y="336689"/>
                  </a:lnTo>
                  <a:lnTo>
                    <a:pt x="229362" y="344652"/>
                  </a:lnTo>
                  <a:lnTo>
                    <a:pt x="277368" y="347472"/>
                  </a:lnTo>
                  <a:lnTo>
                    <a:pt x="297268" y="347383"/>
                  </a:lnTo>
                  <a:lnTo>
                    <a:pt x="344728" y="341071"/>
                  </a:lnTo>
                  <a:lnTo>
                    <a:pt x="389470" y="329374"/>
                  </a:lnTo>
                  <a:lnTo>
                    <a:pt x="431558" y="308229"/>
                  </a:lnTo>
                  <a:lnTo>
                    <a:pt x="446595" y="293217"/>
                  </a:lnTo>
                  <a:lnTo>
                    <a:pt x="449884" y="289560"/>
                  </a:lnTo>
                  <a:lnTo>
                    <a:pt x="459752" y="277863"/>
                  </a:lnTo>
                  <a:lnTo>
                    <a:pt x="464820" y="269138"/>
                  </a:lnTo>
                  <a:lnTo>
                    <a:pt x="466686" y="259041"/>
                  </a:lnTo>
                  <a:lnTo>
                    <a:pt x="466953" y="243230"/>
                  </a:lnTo>
                  <a:close/>
                </a:path>
                <a:path w="3494404" h="605789">
                  <a:moveTo>
                    <a:pt x="495604" y="63398"/>
                  </a:moveTo>
                  <a:lnTo>
                    <a:pt x="310286" y="63398"/>
                  </a:lnTo>
                  <a:lnTo>
                    <a:pt x="310286" y="0"/>
                  </a:lnTo>
                  <a:lnTo>
                    <a:pt x="240792" y="0"/>
                  </a:lnTo>
                  <a:lnTo>
                    <a:pt x="240792" y="63398"/>
                  </a:lnTo>
                  <a:lnTo>
                    <a:pt x="56692" y="63398"/>
                  </a:lnTo>
                  <a:lnTo>
                    <a:pt x="56692" y="120700"/>
                  </a:lnTo>
                  <a:lnTo>
                    <a:pt x="495604" y="120700"/>
                  </a:lnTo>
                  <a:lnTo>
                    <a:pt x="495604" y="63398"/>
                  </a:lnTo>
                  <a:close/>
                </a:path>
                <a:path w="3494404" h="605789">
                  <a:moveTo>
                    <a:pt x="548640" y="370027"/>
                  </a:moveTo>
                  <a:lnTo>
                    <a:pt x="0" y="370027"/>
                  </a:lnTo>
                  <a:lnTo>
                    <a:pt x="0" y="427939"/>
                  </a:lnTo>
                  <a:lnTo>
                    <a:pt x="240182" y="427939"/>
                  </a:lnTo>
                  <a:lnTo>
                    <a:pt x="240182" y="593750"/>
                  </a:lnTo>
                  <a:lnTo>
                    <a:pt x="299313" y="593750"/>
                  </a:lnTo>
                  <a:lnTo>
                    <a:pt x="309067" y="590092"/>
                  </a:lnTo>
                  <a:lnTo>
                    <a:pt x="309676" y="581558"/>
                  </a:lnTo>
                  <a:lnTo>
                    <a:pt x="309676" y="427939"/>
                  </a:lnTo>
                  <a:lnTo>
                    <a:pt x="538276" y="427939"/>
                  </a:lnTo>
                  <a:lnTo>
                    <a:pt x="548030" y="424281"/>
                  </a:lnTo>
                  <a:lnTo>
                    <a:pt x="548640" y="415747"/>
                  </a:lnTo>
                  <a:lnTo>
                    <a:pt x="548640" y="370027"/>
                  </a:lnTo>
                  <a:close/>
                </a:path>
                <a:path w="3494404" h="605789">
                  <a:moveTo>
                    <a:pt x="889304" y="234543"/>
                  </a:moveTo>
                  <a:lnTo>
                    <a:pt x="885545" y="195072"/>
                  </a:lnTo>
                  <a:lnTo>
                    <a:pt x="874674" y="148856"/>
                  </a:lnTo>
                  <a:lnTo>
                    <a:pt x="851916" y="101193"/>
                  </a:lnTo>
                  <a:lnTo>
                    <a:pt x="820280" y="61633"/>
                  </a:lnTo>
                  <a:lnTo>
                    <a:pt x="819226" y="60934"/>
                  </a:lnTo>
                  <a:lnTo>
                    <a:pt x="819226" y="234543"/>
                  </a:lnTo>
                  <a:lnTo>
                    <a:pt x="819213" y="268211"/>
                  </a:lnTo>
                  <a:lnTo>
                    <a:pt x="814120" y="310896"/>
                  </a:lnTo>
                  <a:lnTo>
                    <a:pt x="804379" y="349097"/>
                  </a:lnTo>
                  <a:lnTo>
                    <a:pt x="786269" y="383514"/>
                  </a:lnTo>
                  <a:lnTo>
                    <a:pt x="752665" y="409232"/>
                  </a:lnTo>
                  <a:lnTo>
                    <a:pt x="730300" y="410870"/>
                  </a:lnTo>
                  <a:lnTo>
                    <a:pt x="716635" y="410667"/>
                  </a:lnTo>
                  <a:lnTo>
                    <a:pt x="680504" y="389839"/>
                  </a:lnTo>
                  <a:lnTo>
                    <a:pt x="656196" y="349097"/>
                  </a:lnTo>
                  <a:lnTo>
                    <a:pt x="646176" y="310896"/>
                  </a:lnTo>
                  <a:lnTo>
                    <a:pt x="640765" y="268211"/>
                  </a:lnTo>
                  <a:lnTo>
                    <a:pt x="640765" y="234543"/>
                  </a:lnTo>
                  <a:lnTo>
                    <a:pt x="648550" y="181279"/>
                  </a:lnTo>
                  <a:lnTo>
                    <a:pt x="668020" y="132321"/>
                  </a:lnTo>
                  <a:lnTo>
                    <a:pt x="699693" y="97523"/>
                  </a:lnTo>
                  <a:lnTo>
                    <a:pt x="730300" y="90830"/>
                  </a:lnTo>
                  <a:lnTo>
                    <a:pt x="744308" y="91084"/>
                  </a:lnTo>
                  <a:lnTo>
                    <a:pt x="781177" y="116217"/>
                  </a:lnTo>
                  <a:lnTo>
                    <a:pt x="805116" y="160477"/>
                  </a:lnTo>
                  <a:lnTo>
                    <a:pt x="814425" y="197510"/>
                  </a:lnTo>
                  <a:lnTo>
                    <a:pt x="819226" y="234543"/>
                  </a:lnTo>
                  <a:lnTo>
                    <a:pt x="819226" y="60934"/>
                  </a:lnTo>
                  <a:lnTo>
                    <a:pt x="784428" y="38239"/>
                  </a:lnTo>
                  <a:lnTo>
                    <a:pt x="730300" y="29870"/>
                  </a:lnTo>
                  <a:lnTo>
                    <a:pt x="705154" y="30187"/>
                  </a:lnTo>
                  <a:lnTo>
                    <a:pt x="657453" y="49682"/>
                  </a:lnTo>
                  <a:lnTo>
                    <a:pt x="619645" y="82562"/>
                  </a:lnTo>
                  <a:lnTo>
                    <a:pt x="596823" y="120129"/>
                  </a:lnTo>
                  <a:lnTo>
                    <a:pt x="579729" y="171907"/>
                  </a:lnTo>
                  <a:lnTo>
                    <a:pt x="571728" y="210845"/>
                  </a:lnTo>
                  <a:lnTo>
                    <a:pt x="570674" y="234543"/>
                  </a:lnTo>
                  <a:lnTo>
                    <a:pt x="570725" y="275691"/>
                  </a:lnTo>
                  <a:lnTo>
                    <a:pt x="579729" y="334060"/>
                  </a:lnTo>
                  <a:lnTo>
                    <a:pt x="590169" y="373113"/>
                  </a:lnTo>
                  <a:lnTo>
                    <a:pt x="620128" y="423164"/>
                  </a:lnTo>
                  <a:lnTo>
                    <a:pt x="658063" y="453847"/>
                  </a:lnTo>
                  <a:lnTo>
                    <a:pt x="705510" y="471551"/>
                  </a:lnTo>
                  <a:lnTo>
                    <a:pt x="730300" y="471830"/>
                  </a:lnTo>
                  <a:lnTo>
                    <a:pt x="755078" y="471551"/>
                  </a:lnTo>
                  <a:lnTo>
                    <a:pt x="802233" y="453847"/>
                  </a:lnTo>
                  <a:lnTo>
                    <a:pt x="839863" y="423164"/>
                  </a:lnTo>
                  <a:lnTo>
                    <a:pt x="847839" y="410870"/>
                  </a:lnTo>
                  <a:lnTo>
                    <a:pt x="851611" y="405079"/>
                  </a:lnTo>
                  <a:lnTo>
                    <a:pt x="874661" y="357809"/>
                  </a:lnTo>
                  <a:lnTo>
                    <a:pt x="885545" y="310108"/>
                  </a:lnTo>
                  <a:lnTo>
                    <a:pt x="889254" y="275691"/>
                  </a:lnTo>
                  <a:lnTo>
                    <a:pt x="889304" y="234543"/>
                  </a:lnTo>
                  <a:close/>
                </a:path>
                <a:path w="3494404" h="605789">
                  <a:moveTo>
                    <a:pt x="1112520" y="108508"/>
                  </a:moveTo>
                  <a:lnTo>
                    <a:pt x="1030833" y="108508"/>
                  </a:lnTo>
                  <a:lnTo>
                    <a:pt x="1030833" y="12801"/>
                  </a:lnTo>
                  <a:lnTo>
                    <a:pt x="961339" y="12801"/>
                  </a:lnTo>
                  <a:lnTo>
                    <a:pt x="961339" y="593750"/>
                  </a:lnTo>
                  <a:lnTo>
                    <a:pt x="1023518" y="593750"/>
                  </a:lnTo>
                  <a:lnTo>
                    <a:pt x="1030833" y="586435"/>
                  </a:lnTo>
                  <a:lnTo>
                    <a:pt x="1030833" y="386486"/>
                  </a:lnTo>
                  <a:lnTo>
                    <a:pt x="1112520" y="386486"/>
                  </a:lnTo>
                  <a:lnTo>
                    <a:pt x="1112520" y="327355"/>
                  </a:lnTo>
                  <a:lnTo>
                    <a:pt x="1030833" y="327355"/>
                  </a:lnTo>
                  <a:lnTo>
                    <a:pt x="1030833" y="167640"/>
                  </a:lnTo>
                  <a:lnTo>
                    <a:pt x="1112520" y="167640"/>
                  </a:lnTo>
                  <a:lnTo>
                    <a:pt x="1112520" y="108508"/>
                  </a:lnTo>
                  <a:close/>
                </a:path>
                <a:path w="3494404" h="605789">
                  <a:moveTo>
                    <a:pt x="1434998" y="417576"/>
                  </a:moveTo>
                  <a:lnTo>
                    <a:pt x="1393850" y="384048"/>
                  </a:lnTo>
                  <a:lnTo>
                    <a:pt x="1364957" y="354736"/>
                  </a:lnTo>
                  <a:lnTo>
                    <a:pt x="1337005" y="318782"/>
                  </a:lnTo>
                  <a:lnTo>
                    <a:pt x="1317472" y="282448"/>
                  </a:lnTo>
                  <a:lnTo>
                    <a:pt x="1312468" y="99974"/>
                  </a:lnTo>
                  <a:lnTo>
                    <a:pt x="1413662" y="99974"/>
                  </a:lnTo>
                  <a:lnTo>
                    <a:pt x="1413662" y="44500"/>
                  </a:lnTo>
                  <a:lnTo>
                    <a:pt x="1138732" y="44500"/>
                  </a:lnTo>
                  <a:lnTo>
                    <a:pt x="1138732" y="99974"/>
                  </a:lnTo>
                  <a:lnTo>
                    <a:pt x="1242364" y="99974"/>
                  </a:lnTo>
                  <a:lnTo>
                    <a:pt x="1242301" y="253593"/>
                  </a:lnTo>
                  <a:lnTo>
                    <a:pt x="1231696" y="292608"/>
                  </a:lnTo>
                  <a:lnTo>
                    <a:pt x="1213599" y="327418"/>
                  </a:lnTo>
                  <a:lnTo>
                    <a:pt x="1184338" y="368007"/>
                  </a:lnTo>
                  <a:lnTo>
                    <a:pt x="1147127" y="406488"/>
                  </a:lnTo>
                  <a:lnTo>
                    <a:pt x="1111300" y="434644"/>
                  </a:lnTo>
                  <a:lnTo>
                    <a:pt x="1159459" y="478536"/>
                  </a:lnTo>
                  <a:lnTo>
                    <a:pt x="1195425" y="448970"/>
                  </a:lnTo>
                  <a:lnTo>
                    <a:pt x="1228953" y="413918"/>
                  </a:lnTo>
                  <a:lnTo>
                    <a:pt x="1258214" y="377342"/>
                  </a:lnTo>
                  <a:lnTo>
                    <a:pt x="1280769" y="343814"/>
                  </a:lnTo>
                  <a:lnTo>
                    <a:pt x="1285189" y="352183"/>
                  </a:lnTo>
                  <a:lnTo>
                    <a:pt x="1308036" y="383590"/>
                  </a:lnTo>
                  <a:lnTo>
                    <a:pt x="1337386" y="415886"/>
                  </a:lnTo>
                  <a:lnTo>
                    <a:pt x="1370749" y="447167"/>
                  </a:lnTo>
                  <a:lnTo>
                    <a:pt x="1394155" y="465124"/>
                  </a:lnTo>
                  <a:lnTo>
                    <a:pt x="1434998" y="417576"/>
                  </a:lnTo>
                  <a:close/>
                </a:path>
                <a:path w="3494404" h="605789">
                  <a:moveTo>
                    <a:pt x="1527657" y="13411"/>
                  </a:moveTo>
                  <a:lnTo>
                    <a:pt x="1458772" y="13411"/>
                  </a:lnTo>
                  <a:lnTo>
                    <a:pt x="1458772" y="202996"/>
                  </a:lnTo>
                  <a:lnTo>
                    <a:pt x="1361236" y="202996"/>
                  </a:lnTo>
                  <a:lnTo>
                    <a:pt x="1361236" y="261518"/>
                  </a:lnTo>
                  <a:lnTo>
                    <a:pt x="1458772" y="261518"/>
                  </a:lnTo>
                  <a:lnTo>
                    <a:pt x="1458772" y="579729"/>
                  </a:lnTo>
                  <a:lnTo>
                    <a:pt x="1517904" y="579729"/>
                  </a:lnTo>
                  <a:lnTo>
                    <a:pt x="1527048" y="575462"/>
                  </a:lnTo>
                  <a:lnTo>
                    <a:pt x="1527657" y="567537"/>
                  </a:lnTo>
                  <a:lnTo>
                    <a:pt x="1527657" y="13411"/>
                  </a:lnTo>
                  <a:close/>
                </a:path>
                <a:path w="3494404" h="605789">
                  <a:moveTo>
                    <a:pt x="1649577" y="13411"/>
                  </a:moveTo>
                  <a:lnTo>
                    <a:pt x="1580692" y="13411"/>
                  </a:lnTo>
                  <a:lnTo>
                    <a:pt x="1580692" y="593750"/>
                  </a:lnTo>
                  <a:lnTo>
                    <a:pt x="1639824" y="593750"/>
                  </a:lnTo>
                  <a:lnTo>
                    <a:pt x="1648968" y="589483"/>
                  </a:lnTo>
                  <a:lnTo>
                    <a:pt x="1649577" y="581558"/>
                  </a:lnTo>
                  <a:lnTo>
                    <a:pt x="1649577" y="13411"/>
                  </a:lnTo>
                  <a:close/>
                </a:path>
                <a:path w="3494404" h="605789">
                  <a:moveTo>
                    <a:pt x="2060943" y="169506"/>
                  </a:moveTo>
                  <a:lnTo>
                    <a:pt x="2048256" y="116433"/>
                  </a:lnTo>
                  <a:lnTo>
                    <a:pt x="2026386" y="79883"/>
                  </a:lnTo>
                  <a:lnTo>
                    <a:pt x="1996922" y="53911"/>
                  </a:lnTo>
                  <a:lnTo>
                    <a:pt x="1996922" y="168795"/>
                  </a:lnTo>
                  <a:lnTo>
                    <a:pt x="1996909" y="196151"/>
                  </a:lnTo>
                  <a:lnTo>
                    <a:pt x="1983359" y="236181"/>
                  </a:lnTo>
                  <a:lnTo>
                    <a:pt x="1951443" y="266852"/>
                  </a:lnTo>
                  <a:lnTo>
                    <a:pt x="1908594" y="279107"/>
                  </a:lnTo>
                  <a:lnTo>
                    <a:pt x="1907006" y="279133"/>
                  </a:lnTo>
                  <a:lnTo>
                    <a:pt x="1885772" y="279107"/>
                  </a:lnTo>
                  <a:lnTo>
                    <a:pt x="1842096" y="266204"/>
                  </a:lnTo>
                  <a:lnTo>
                    <a:pt x="1810296" y="234492"/>
                  </a:lnTo>
                  <a:lnTo>
                    <a:pt x="1797291" y="196151"/>
                  </a:lnTo>
                  <a:lnTo>
                    <a:pt x="1797215" y="169506"/>
                  </a:lnTo>
                  <a:lnTo>
                    <a:pt x="1798053" y="161810"/>
                  </a:lnTo>
                  <a:lnTo>
                    <a:pt x="1818005" y="121678"/>
                  </a:lnTo>
                  <a:lnTo>
                    <a:pt x="1858060" y="93573"/>
                  </a:lnTo>
                  <a:lnTo>
                    <a:pt x="1897684" y="85953"/>
                  </a:lnTo>
                  <a:lnTo>
                    <a:pt x="1909953" y="86067"/>
                  </a:lnTo>
                  <a:lnTo>
                    <a:pt x="1947481" y="97218"/>
                  </a:lnTo>
                  <a:lnTo>
                    <a:pt x="1981085" y="125615"/>
                  </a:lnTo>
                  <a:lnTo>
                    <a:pt x="1996097" y="160705"/>
                  </a:lnTo>
                  <a:lnTo>
                    <a:pt x="1996922" y="168795"/>
                  </a:lnTo>
                  <a:lnTo>
                    <a:pt x="1996922" y="53911"/>
                  </a:lnTo>
                  <a:lnTo>
                    <a:pt x="1961692" y="37795"/>
                  </a:lnTo>
                  <a:lnTo>
                    <a:pt x="1917992" y="27609"/>
                  </a:lnTo>
                  <a:lnTo>
                    <a:pt x="1897684" y="27432"/>
                  </a:lnTo>
                  <a:lnTo>
                    <a:pt x="1877466" y="27609"/>
                  </a:lnTo>
                  <a:lnTo>
                    <a:pt x="1833372" y="38404"/>
                  </a:lnTo>
                  <a:lnTo>
                    <a:pt x="1794141" y="57696"/>
                  </a:lnTo>
                  <a:lnTo>
                    <a:pt x="1759305" y="90678"/>
                  </a:lnTo>
                  <a:lnTo>
                    <a:pt x="1737880" y="135369"/>
                  </a:lnTo>
                  <a:lnTo>
                    <a:pt x="1732597" y="169506"/>
                  </a:lnTo>
                  <a:lnTo>
                    <a:pt x="1732686" y="203974"/>
                  </a:lnTo>
                  <a:lnTo>
                    <a:pt x="1745894" y="248412"/>
                  </a:lnTo>
                  <a:lnTo>
                    <a:pt x="1768729" y="285153"/>
                  </a:lnTo>
                  <a:lnTo>
                    <a:pt x="1805901" y="315239"/>
                  </a:lnTo>
                  <a:lnTo>
                    <a:pt x="1852676" y="332740"/>
                  </a:lnTo>
                  <a:lnTo>
                    <a:pt x="1897684" y="337108"/>
                  </a:lnTo>
                  <a:lnTo>
                    <a:pt x="1917534" y="336956"/>
                  </a:lnTo>
                  <a:lnTo>
                    <a:pt x="1961083" y="327355"/>
                  </a:lnTo>
                  <a:lnTo>
                    <a:pt x="1999869" y="309524"/>
                  </a:lnTo>
                  <a:lnTo>
                    <a:pt x="2032635" y="279196"/>
                  </a:lnTo>
                  <a:lnTo>
                    <a:pt x="2034273" y="277368"/>
                  </a:lnTo>
                  <a:lnTo>
                    <a:pt x="2055647" y="231813"/>
                  </a:lnTo>
                  <a:lnTo>
                    <a:pt x="2060816" y="204673"/>
                  </a:lnTo>
                  <a:lnTo>
                    <a:pt x="2060943" y="169506"/>
                  </a:lnTo>
                  <a:close/>
                </a:path>
                <a:path w="3494404" h="605789">
                  <a:moveTo>
                    <a:pt x="2112873" y="394411"/>
                  </a:moveTo>
                  <a:lnTo>
                    <a:pt x="2059063" y="404495"/>
                  </a:lnTo>
                  <a:lnTo>
                    <a:pt x="2005215" y="410349"/>
                  </a:lnTo>
                  <a:lnTo>
                    <a:pt x="1945436" y="413893"/>
                  </a:lnTo>
                  <a:lnTo>
                    <a:pt x="1714804" y="414528"/>
                  </a:lnTo>
                  <a:lnTo>
                    <a:pt x="1714804" y="472440"/>
                  </a:lnTo>
                  <a:lnTo>
                    <a:pt x="1884273" y="472440"/>
                  </a:lnTo>
                  <a:lnTo>
                    <a:pt x="1913267" y="472363"/>
                  </a:lnTo>
                  <a:lnTo>
                    <a:pt x="1962924" y="471449"/>
                  </a:lnTo>
                  <a:lnTo>
                    <a:pt x="2023249" y="467804"/>
                  </a:lnTo>
                  <a:lnTo>
                    <a:pt x="2076132" y="461581"/>
                  </a:lnTo>
                  <a:lnTo>
                    <a:pt x="2112873" y="451713"/>
                  </a:lnTo>
                  <a:lnTo>
                    <a:pt x="2112873" y="394411"/>
                  </a:lnTo>
                  <a:close/>
                </a:path>
                <a:path w="3494404" h="605789">
                  <a:moveTo>
                    <a:pt x="2207971" y="13411"/>
                  </a:moveTo>
                  <a:lnTo>
                    <a:pt x="2138476" y="13411"/>
                  </a:lnTo>
                  <a:lnTo>
                    <a:pt x="2138476" y="593750"/>
                  </a:lnTo>
                  <a:lnTo>
                    <a:pt x="2200656" y="593750"/>
                  </a:lnTo>
                  <a:lnTo>
                    <a:pt x="2207971" y="586435"/>
                  </a:lnTo>
                  <a:lnTo>
                    <a:pt x="2207971" y="13411"/>
                  </a:lnTo>
                  <a:close/>
                </a:path>
                <a:path w="3494404" h="605789">
                  <a:moveTo>
                    <a:pt x="2906572" y="441350"/>
                  </a:moveTo>
                  <a:lnTo>
                    <a:pt x="2884093" y="406069"/>
                  </a:lnTo>
                  <a:lnTo>
                    <a:pt x="2869387" y="404774"/>
                  </a:lnTo>
                  <a:lnTo>
                    <a:pt x="2505456" y="404774"/>
                  </a:lnTo>
                  <a:lnTo>
                    <a:pt x="2505456" y="461467"/>
                  </a:lnTo>
                  <a:lnTo>
                    <a:pt x="2837688" y="461467"/>
                  </a:lnTo>
                  <a:lnTo>
                    <a:pt x="2837688" y="593750"/>
                  </a:lnTo>
                  <a:lnTo>
                    <a:pt x="2899257" y="593750"/>
                  </a:lnTo>
                  <a:lnTo>
                    <a:pt x="2906572" y="586435"/>
                  </a:lnTo>
                  <a:lnTo>
                    <a:pt x="2906572" y="441350"/>
                  </a:lnTo>
                  <a:close/>
                </a:path>
                <a:path w="3494404" h="605789">
                  <a:moveTo>
                    <a:pt x="2910840" y="208483"/>
                  </a:moveTo>
                  <a:lnTo>
                    <a:pt x="2579827" y="208483"/>
                  </a:lnTo>
                  <a:lnTo>
                    <a:pt x="2579827" y="168859"/>
                  </a:lnTo>
                  <a:lnTo>
                    <a:pt x="2895600" y="168859"/>
                  </a:lnTo>
                  <a:lnTo>
                    <a:pt x="2895600" y="114604"/>
                  </a:lnTo>
                  <a:lnTo>
                    <a:pt x="2579827" y="114604"/>
                  </a:lnTo>
                  <a:lnTo>
                    <a:pt x="2579827" y="73152"/>
                  </a:lnTo>
                  <a:lnTo>
                    <a:pt x="2903524" y="73152"/>
                  </a:lnTo>
                  <a:lnTo>
                    <a:pt x="2903524" y="17068"/>
                  </a:lnTo>
                  <a:lnTo>
                    <a:pt x="2545689" y="17068"/>
                  </a:lnTo>
                  <a:lnTo>
                    <a:pt x="2536355" y="17233"/>
                  </a:lnTo>
                  <a:lnTo>
                    <a:pt x="2508669" y="44323"/>
                  </a:lnTo>
                  <a:lnTo>
                    <a:pt x="2508504" y="53644"/>
                  </a:lnTo>
                  <a:lnTo>
                    <a:pt x="2508504" y="228600"/>
                  </a:lnTo>
                  <a:lnTo>
                    <a:pt x="2530487" y="263842"/>
                  </a:lnTo>
                  <a:lnTo>
                    <a:pt x="2545689" y="265176"/>
                  </a:lnTo>
                  <a:lnTo>
                    <a:pt x="2910840" y="265176"/>
                  </a:lnTo>
                  <a:lnTo>
                    <a:pt x="2910840" y="208483"/>
                  </a:lnTo>
                  <a:close/>
                </a:path>
                <a:path w="3494404" h="605789">
                  <a:moveTo>
                    <a:pt x="2980944" y="306019"/>
                  </a:moveTo>
                  <a:lnTo>
                    <a:pt x="2431694" y="306019"/>
                  </a:lnTo>
                  <a:lnTo>
                    <a:pt x="2431694" y="363321"/>
                  </a:lnTo>
                  <a:lnTo>
                    <a:pt x="2971190" y="363321"/>
                  </a:lnTo>
                  <a:lnTo>
                    <a:pt x="2980334" y="359054"/>
                  </a:lnTo>
                  <a:lnTo>
                    <a:pt x="2980944" y="351129"/>
                  </a:lnTo>
                  <a:lnTo>
                    <a:pt x="2980944" y="306019"/>
                  </a:lnTo>
                  <a:close/>
                </a:path>
                <a:path w="3494404" h="605789">
                  <a:moveTo>
                    <a:pt x="3360724" y="283464"/>
                  </a:moveTo>
                  <a:lnTo>
                    <a:pt x="3299117" y="252399"/>
                  </a:lnTo>
                  <a:lnTo>
                    <a:pt x="3267151" y="229209"/>
                  </a:lnTo>
                  <a:lnTo>
                    <a:pt x="3239668" y="202806"/>
                  </a:lnTo>
                  <a:lnTo>
                    <a:pt x="3218078" y="168554"/>
                  </a:lnTo>
                  <a:lnTo>
                    <a:pt x="3216249" y="145084"/>
                  </a:lnTo>
                  <a:lnTo>
                    <a:pt x="3216249" y="87172"/>
                  </a:lnTo>
                  <a:lnTo>
                    <a:pt x="3332683" y="87172"/>
                  </a:lnTo>
                  <a:lnTo>
                    <a:pt x="3332683" y="31089"/>
                  </a:lnTo>
                  <a:lnTo>
                    <a:pt x="3032150" y="31089"/>
                  </a:lnTo>
                  <a:lnTo>
                    <a:pt x="3032150" y="87172"/>
                  </a:lnTo>
                  <a:lnTo>
                    <a:pt x="3145536" y="87172"/>
                  </a:lnTo>
                  <a:lnTo>
                    <a:pt x="3145536" y="145084"/>
                  </a:lnTo>
                  <a:lnTo>
                    <a:pt x="3133953" y="186537"/>
                  </a:lnTo>
                  <a:lnTo>
                    <a:pt x="3102254" y="228295"/>
                  </a:lnTo>
                  <a:lnTo>
                    <a:pt x="3070745" y="256120"/>
                  </a:lnTo>
                  <a:lnTo>
                    <a:pt x="3037840" y="277799"/>
                  </a:lnTo>
                  <a:lnTo>
                    <a:pt x="2993745" y="299313"/>
                  </a:lnTo>
                  <a:lnTo>
                    <a:pt x="3037027" y="343814"/>
                  </a:lnTo>
                  <a:lnTo>
                    <a:pt x="3087967" y="317030"/>
                  </a:lnTo>
                  <a:lnTo>
                    <a:pt x="3127210" y="287807"/>
                  </a:lnTo>
                  <a:lnTo>
                    <a:pt x="3162782" y="254939"/>
                  </a:lnTo>
                  <a:lnTo>
                    <a:pt x="3182721" y="232257"/>
                  </a:lnTo>
                  <a:lnTo>
                    <a:pt x="3189655" y="240944"/>
                  </a:lnTo>
                  <a:lnTo>
                    <a:pt x="3219589" y="269214"/>
                  </a:lnTo>
                  <a:lnTo>
                    <a:pt x="3254667" y="295300"/>
                  </a:lnTo>
                  <a:lnTo>
                    <a:pt x="3292068" y="317487"/>
                  </a:lnTo>
                  <a:lnTo>
                    <a:pt x="3317443" y="329184"/>
                  </a:lnTo>
                  <a:lnTo>
                    <a:pt x="3360724" y="283464"/>
                  </a:lnTo>
                  <a:close/>
                </a:path>
                <a:path w="3494404" h="605789">
                  <a:moveTo>
                    <a:pt x="3492881" y="470979"/>
                  </a:moveTo>
                  <a:lnTo>
                    <a:pt x="3477844" y="426681"/>
                  </a:lnTo>
                  <a:lnTo>
                    <a:pt x="3449256" y="396532"/>
                  </a:lnTo>
                  <a:lnTo>
                    <a:pt x="3425952" y="383400"/>
                  </a:lnTo>
                  <a:lnTo>
                    <a:pt x="3425952" y="482803"/>
                  </a:lnTo>
                  <a:lnTo>
                    <a:pt x="3425748" y="494639"/>
                  </a:lnTo>
                  <a:lnTo>
                    <a:pt x="3400120" y="527837"/>
                  </a:lnTo>
                  <a:lnTo>
                    <a:pt x="3362096" y="542582"/>
                  </a:lnTo>
                  <a:lnTo>
                    <a:pt x="3317176" y="548297"/>
                  </a:lnTo>
                  <a:lnTo>
                    <a:pt x="3307219" y="548614"/>
                  </a:lnTo>
                  <a:lnTo>
                    <a:pt x="3284372" y="548601"/>
                  </a:lnTo>
                  <a:lnTo>
                    <a:pt x="3239605" y="544207"/>
                  </a:lnTo>
                  <a:lnTo>
                    <a:pt x="3199765" y="531418"/>
                  </a:lnTo>
                  <a:lnTo>
                    <a:pt x="3168434" y="502005"/>
                  </a:lnTo>
                  <a:lnTo>
                    <a:pt x="3166872" y="482803"/>
                  </a:lnTo>
                  <a:lnTo>
                    <a:pt x="3167062" y="470979"/>
                  </a:lnTo>
                  <a:lnTo>
                    <a:pt x="3192703" y="437692"/>
                  </a:lnTo>
                  <a:lnTo>
                    <a:pt x="3230727" y="421843"/>
                  </a:lnTo>
                  <a:lnTo>
                    <a:pt x="3275723" y="415518"/>
                  </a:lnTo>
                  <a:lnTo>
                    <a:pt x="3296716" y="415137"/>
                  </a:lnTo>
                  <a:lnTo>
                    <a:pt x="3308693" y="415188"/>
                  </a:lnTo>
                  <a:lnTo>
                    <a:pt x="3353206" y="420077"/>
                  </a:lnTo>
                  <a:lnTo>
                    <a:pt x="3393046" y="433946"/>
                  </a:lnTo>
                  <a:lnTo>
                    <a:pt x="3424390" y="463600"/>
                  </a:lnTo>
                  <a:lnTo>
                    <a:pt x="3425952" y="482803"/>
                  </a:lnTo>
                  <a:lnTo>
                    <a:pt x="3425952" y="383400"/>
                  </a:lnTo>
                  <a:lnTo>
                    <a:pt x="3367201" y="364871"/>
                  </a:lnTo>
                  <a:lnTo>
                    <a:pt x="3323361" y="359346"/>
                  </a:lnTo>
                  <a:lnTo>
                    <a:pt x="3296107" y="358444"/>
                  </a:lnTo>
                  <a:lnTo>
                    <a:pt x="3285185" y="358482"/>
                  </a:lnTo>
                  <a:lnTo>
                    <a:pt x="3243313" y="361899"/>
                  </a:lnTo>
                  <a:lnTo>
                    <a:pt x="3199600" y="371030"/>
                  </a:lnTo>
                  <a:lnTo>
                    <a:pt x="3158642" y="387731"/>
                  </a:lnTo>
                  <a:lnTo>
                    <a:pt x="3125241" y="413308"/>
                  </a:lnTo>
                  <a:lnTo>
                    <a:pt x="3103791" y="449503"/>
                  </a:lnTo>
                  <a:lnTo>
                    <a:pt x="3099930" y="470979"/>
                  </a:lnTo>
                  <a:lnTo>
                    <a:pt x="3099955" y="497916"/>
                  </a:lnTo>
                  <a:lnTo>
                    <a:pt x="3114967" y="538454"/>
                  </a:lnTo>
                  <a:lnTo>
                    <a:pt x="3143554" y="567994"/>
                  </a:lnTo>
                  <a:lnTo>
                    <a:pt x="3182366" y="587667"/>
                  </a:lnTo>
                  <a:lnTo>
                    <a:pt x="3225609" y="599528"/>
                  </a:lnTo>
                  <a:lnTo>
                    <a:pt x="3268967" y="604570"/>
                  </a:lnTo>
                  <a:lnTo>
                    <a:pt x="3296107" y="605332"/>
                  </a:lnTo>
                  <a:lnTo>
                    <a:pt x="3307016" y="605307"/>
                  </a:lnTo>
                  <a:lnTo>
                    <a:pt x="3349371" y="602373"/>
                  </a:lnTo>
                  <a:lnTo>
                    <a:pt x="3393236" y="593369"/>
                  </a:lnTo>
                  <a:lnTo>
                    <a:pt x="3434638" y="577634"/>
                  </a:lnTo>
                  <a:lnTo>
                    <a:pt x="3467697" y="552297"/>
                  </a:lnTo>
                  <a:lnTo>
                    <a:pt x="3471037" y="548640"/>
                  </a:lnTo>
                  <a:lnTo>
                    <a:pt x="3473348" y="546125"/>
                  </a:lnTo>
                  <a:lnTo>
                    <a:pt x="3491827" y="507606"/>
                  </a:lnTo>
                  <a:lnTo>
                    <a:pt x="3492855" y="497916"/>
                  </a:lnTo>
                  <a:lnTo>
                    <a:pt x="3492881" y="470979"/>
                  </a:lnTo>
                  <a:close/>
                </a:path>
                <a:path w="3494404" h="605789">
                  <a:moveTo>
                    <a:pt x="3494227" y="13411"/>
                  </a:moveTo>
                  <a:lnTo>
                    <a:pt x="3426561" y="13411"/>
                  </a:lnTo>
                  <a:lnTo>
                    <a:pt x="3426561" y="351129"/>
                  </a:lnTo>
                  <a:lnTo>
                    <a:pt x="3486912" y="351129"/>
                  </a:lnTo>
                  <a:lnTo>
                    <a:pt x="3494227" y="343814"/>
                  </a:lnTo>
                  <a:lnTo>
                    <a:pt x="3494227" y="1341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726539" y="1747202"/>
              <a:ext cx="523240" cy="408305"/>
            </a:xfrm>
            <a:custGeom>
              <a:avLst/>
              <a:gdLst/>
              <a:ahLst/>
              <a:cxnLst/>
              <a:rect l="l" t="t" r="r" b="b"/>
              <a:pathLst>
                <a:path w="523239" h="408305">
                  <a:moveTo>
                    <a:pt x="122097" y="15925"/>
                  </a:moveTo>
                  <a:lnTo>
                    <a:pt x="107137" y="2895"/>
                  </a:lnTo>
                  <a:lnTo>
                    <a:pt x="0" y="2895"/>
                  </a:lnTo>
                  <a:lnTo>
                    <a:pt x="0" y="57912"/>
                  </a:lnTo>
                  <a:lnTo>
                    <a:pt x="58877" y="57912"/>
                  </a:lnTo>
                  <a:lnTo>
                    <a:pt x="58877" y="397192"/>
                  </a:lnTo>
                  <a:lnTo>
                    <a:pt x="117271" y="397192"/>
                  </a:lnTo>
                  <a:lnTo>
                    <a:pt x="122097" y="389953"/>
                  </a:lnTo>
                  <a:lnTo>
                    <a:pt x="122097" y="15925"/>
                  </a:lnTo>
                  <a:close/>
                </a:path>
                <a:path w="523239" h="408305">
                  <a:moveTo>
                    <a:pt x="523113" y="170370"/>
                  </a:moveTo>
                  <a:lnTo>
                    <a:pt x="519582" y="120116"/>
                  </a:lnTo>
                  <a:lnTo>
                    <a:pt x="509549" y="81445"/>
                  </a:lnTo>
                  <a:lnTo>
                    <a:pt x="488873" y="45605"/>
                  </a:lnTo>
                  <a:lnTo>
                    <a:pt x="460476" y="18630"/>
                  </a:lnTo>
                  <a:lnTo>
                    <a:pt x="457936" y="17500"/>
                  </a:lnTo>
                  <a:lnTo>
                    <a:pt x="457936" y="153847"/>
                  </a:lnTo>
                  <a:lnTo>
                    <a:pt x="457936" y="253047"/>
                  </a:lnTo>
                  <a:lnTo>
                    <a:pt x="452907" y="296875"/>
                  </a:lnTo>
                  <a:lnTo>
                    <a:pt x="434619" y="335051"/>
                  </a:lnTo>
                  <a:lnTo>
                    <a:pt x="399059" y="352653"/>
                  </a:lnTo>
                  <a:lnTo>
                    <a:pt x="386562" y="352793"/>
                  </a:lnTo>
                  <a:lnTo>
                    <a:pt x="374065" y="352666"/>
                  </a:lnTo>
                  <a:lnTo>
                    <a:pt x="336588" y="335508"/>
                  </a:lnTo>
                  <a:lnTo>
                    <a:pt x="315963" y="297256"/>
                  </a:lnTo>
                  <a:lnTo>
                    <a:pt x="309410" y="253047"/>
                  </a:lnTo>
                  <a:lnTo>
                    <a:pt x="309435" y="159270"/>
                  </a:lnTo>
                  <a:lnTo>
                    <a:pt x="311429" y="118910"/>
                  </a:lnTo>
                  <a:lnTo>
                    <a:pt x="336245" y="68605"/>
                  </a:lnTo>
                  <a:lnTo>
                    <a:pt x="382219" y="55981"/>
                  </a:lnTo>
                  <a:lnTo>
                    <a:pt x="395287" y="56108"/>
                  </a:lnTo>
                  <a:lnTo>
                    <a:pt x="432650" y="71818"/>
                  </a:lnTo>
                  <a:lnTo>
                    <a:pt x="452145" y="108635"/>
                  </a:lnTo>
                  <a:lnTo>
                    <a:pt x="457936" y="153847"/>
                  </a:lnTo>
                  <a:lnTo>
                    <a:pt x="457936" y="17500"/>
                  </a:lnTo>
                  <a:lnTo>
                    <a:pt x="416636" y="1447"/>
                  </a:lnTo>
                  <a:lnTo>
                    <a:pt x="380771" y="0"/>
                  </a:lnTo>
                  <a:lnTo>
                    <a:pt x="358597" y="203"/>
                  </a:lnTo>
                  <a:lnTo>
                    <a:pt x="316826" y="12788"/>
                  </a:lnTo>
                  <a:lnTo>
                    <a:pt x="284124" y="34544"/>
                  </a:lnTo>
                  <a:lnTo>
                    <a:pt x="259308" y="69926"/>
                  </a:lnTo>
                  <a:lnTo>
                    <a:pt x="246773" y="115214"/>
                  </a:lnTo>
                  <a:lnTo>
                    <a:pt x="243814" y="143217"/>
                  </a:lnTo>
                  <a:lnTo>
                    <a:pt x="243852" y="267398"/>
                  </a:lnTo>
                  <a:lnTo>
                    <a:pt x="252641" y="312978"/>
                  </a:lnTo>
                  <a:lnTo>
                    <a:pt x="268757" y="351523"/>
                  </a:lnTo>
                  <a:lnTo>
                    <a:pt x="297408" y="383921"/>
                  </a:lnTo>
                  <a:lnTo>
                    <a:pt x="337985" y="403021"/>
                  </a:lnTo>
                  <a:lnTo>
                    <a:pt x="382701" y="407809"/>
                  </a:lnTo>
                  <a:lnTo>
                    <a:pt x="405168" y="407619"/>
                  </a:lnTo>
                  <a:lnTo>
                    <a:pt x="447611" y="396227"/>
                  </a:lnTo>
                  <a:lnTo>
                    <a:pt x="481012" y="375767"/>
                  </a:lnTo>
                  <a:lnTo>
                    <a:pt x="506590" y="340537"/>
                  </a:lnTo>
                  <a:lnTo>
                    <a:pt x="519887" y="292735"/>
                  </a:lnTo>
                  <a:lnTo>
                    <a:pt x="523024" y="264795"/>
                  </a:lnTo>
                  <a:lnTo>
                    <a:pt x="523113" y="1703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433264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0896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89203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46835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3264" y="6098182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0896" y="8631327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4815" y="6099974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42447" y="86331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00732" y="4007649"/>
              <a:ext cx="14286865" cy="3745865"/>
            </a:xfrm>
            <a:custGeom>
              <a:avLst/>
              <a:gdLst/>
              <a:ahLst/>
              <a:cxnLst/>
              <a:rect l="l" t="t" r="r" b="b"/>
              <a:pathLst>
                <a:path w="14286865" h="3745865">
                  <a:moveTo>
                    <a:pt x="6400305" y="3079026"/>
                  </a:moveTo>
                  <a:lnTo>
                    <a:pt x="0" y="3079026"/>
                  </a:lnTo>
                  <a:lnTo>
                    <a:pt x="0" y="3745776"/>
                  </a:lnTo>
                  <a:lnTo>
                    <a:pt x="6400305" y="3745776"/>
                  </a:lnTo>
                  <a:lnTo>
                    <a:pt x="6400305" y="3079026"/>
                  </a:lnTo>
                  <a:close/>
                </a:path>
                <a:path w="14286865" h="3745865">
                  <a:moveTo>
                    <a:pt x="6400305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400305" y="666750"/>
                  </a:lnTo>
                  <a:lnTo>
                    <a:pt x="6400305" y="0"/>
                  </a:lnTo>
                  <a:close/>
                </a:path>
                <a:path w="14286865" h="3745865">
                  <a:moveTo>
                    <a:pt x="14286522" y="3079026"/>
                  </a:moveTo>
                  <a:lnTo>
                    <a:pt x="7886217" y="3079026"/>
                  </a:lnTo>
                  <a:lnTo>
                    <a:pt x="7886217" y="3745776"/>
                  </a:lnTo>
                  <a:lnTo>
                    <a:pt x="14286522" y="3745776"/>
                  </a:lnTo>
                  <a:lnTo>
                    <a:pt x="14286522" y="3079026"/>
                  </a:lnTo>
                  <a:close/>
                </a:path>
                <a:path w="14286865" h="3745865">
                  <a:moveTo>
                    <a:pt x="14286522" y="0"/>
                  </a:moveTo>
                  <a:lnTo>
                    <a:pt x="7886217" y="0"/>
                  </a:lnTo>
                  <a:lnTo>
                    <a:pt x="7886217" y="666750"/>
                  </a:lnTo>
                  <a:lnTo>
                    <a:pt x="14286522" y="666750"/>
                  </a:lnTo>
                  <a:lnTo>
                    <a:pt x="1428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53458" y="232447"/>
              <a:ext cx="5694045" cy="7918450"/>
            </a:xfrm>
            <a:custGeom>
              <a:avLst/>
              <a:gdLst/>
              <a:ahLst/>
              <a:cxnLst/>
              <a:rect l="l" t="t" r="r" b="b"/>
              <a:pathLst>
                <a:path w="5694044" h="7918450">
                  <a:moveTo>
                    <a:pt x="149504" y="7861287"/>
                  </a:moveTo>
                  <a:lnTo>
                    <a:pt x="19329" y="7861287"/>
                  </a:lnTo>
                  <a:lnTo>
                    <a:pt x="19329" y="7873987"/>
                  </a:lnTo>
                  <a:lnTo>
                    <a:pt x="133997" y="7873987"/>
                  </a:lnTo>
                  <a:lnTo>
                    <a:pt x="133997" y="7918437"/>
                  </a:lnTo>
                  <a:lnTo>
                    <a:pt x="149504" y="7918437"/>
                  </a:lnTo>
                  <a:lnTo>
                    <a:pt x="149504" y="7873987"/>
                  </a:lnTo>
                  <a:lnTo>
                    <a:pt x="149504" y="7861287"/>
                  </a:lnTo>
                  <a:close/>
                </a:path>
                <a:path w="5694044" h="7918450">
                  <a:moveTo>
                    <a:pt x="151409" y="7797787"/>
                  </a:moveTo>
                  <a:lnTo>
                    <a:pt x="38442" y="7797787"/>
                  </a:lnTo>
                  <a:lnTo>
                    <a:pt x="38442" y="7777467"/>
                  </a:lnTo>
                  <a:lnTo>
                    <a:pt x="145249" y="7777467"/>
                  </a:lnTo>
                  <a:lnTo>
                    <a:pt x="145249" y="7764767"/>
                  </a:lnTo>
                  <a:lnTo>
                    <a:pt x="38442" y="7764767"/>
                  </a:lnTo>
                  <a:lnTo>
                    <a:pt x="38442" y="7745717"/>
                  </a:lnTo>
                  <a:lnTo>
                    <a:pt x="150558" y="7745717"/>
                  </a:lnTo>
                  <a:lnTo>
                    <a:pt x="150558" y="7733017"/>
                  </a:lnTo>
                  <a:lnTo>
                    <a:pt x="22936" y="7733017"/>
                  </a:lnTo>
                  <a:lnTo>
                    <a:pt x="22936" y="7745717"/>
                  </a:lnTo>
                  <a:lnTo>
                    <a:pt x="22936" y="7764767"/>
                  </a:lnTo>
                  <a:lnTo>
                    <a:pt x="22936" y="7777467"/>
                  </a:lnTo>
                  <a:lnTo>
                    <a:pt x="22936" y="7797787"/>
                  </a:lnTo>
                  <a:lnTo>
                    <a:pt x="22936" y="7810487"/>
                  </a:lnTo>
                  <a:lnTo>
                    <a:pt x="151409" y="7810487"/>
                  </a:lnTo>
                  <a:lnTo>
                    <a:pt x="151409" y="7797787"/>
                  </a:lnTo>
                  <a:close/>
                </a:path>
                <a:path w="5694044" h="7918450">
                  <a:moveTo>
                    <a:pt x="171792" y="7828839"/>
                  </a:moveTo>
                  <a:lnTo>
                    <a:pt x="0" y="7828839"/>
                  </a:lnTo>
                  <a:lnTo>
                    <a:pt x="0" y="7841577"/>
                  </a:lnTo>
                  <a:lnTo>
                    <a:pt x="171792" y="7841577"/>
                  </a:lnTo>
                  <a:lnTo>
                    <a:pt x="171792" y="7828839"/>
                  </a:lnTo>
                  <a:close/>
                </a:path>
                <a:path w="5694044" h="7918450">
                  <a:moveTo>
                    <a:pt x="5693930" y="92621"/>
                  </a:moveTo>
                  <a:lnTo>
                    <a:pt x="5666765" y="27165"/>
                  </a:lnTo>
                  <a:lnTo>
                    <a:pt x="5601297" y="0"/>
                  </a:lnTo>
                  <a:lnTo>
                    <a:pt x="5597982" y="0"/>
                  </a:lnTo>
                  <a:lnTo>
                    <a:pt x="5561965" y="7289"/>
                  </a:lnTo>
                  <a:lnTo>
                    <a:pt x="5532526" y="27165"/>
                  </a:lnTo>
                  <a:lnTo>
                    <a:pt x="5512651" y="56603"/>
                  </a:lnTo>
                  <a:lnTo>
                    <a:pt x="5505361" y="92621"/>
                  </a:lnTo>
                  <a:lnTo>
                    <a:pt x="5505361" y="528878"/>
                  </a:lnTo>
                  <a:lnTo>
                    <a:pt x="5512651" y="564896"/>
                  </a:lnTo>
                  <a:lnTo>
                    <a:pt x="5532526" y="594347"/>
                  </a:lnTo>
                  <a:lnTo>
                    <a:pt x="5561965" y="614222"/>
                  </a:lnTo>
                  <a:lnTo>
                    <a:pt x="5597982" y="621512"/>
                  </a:lnTo>
                  <a:lnTo>
                    <a:pt x="5601297" y="621512"/>
                  </a:lnTo>
                  <a:lnTo>
                    <a:pt x="5663006" y="596887"/>
                  </a:lnTo>
                  <a:lnTo>
                    <a:pt x="5686641" y="564896"/>
                  </a:lnTo>
                  <a:lnTo>
                    <a:pt x="5693930" y="528878"/>
                  </a:lnTo>
                  <a:lnTo>
                    <a:pt x="5693930" y="403542"/>
                  </a:lnTo>
                  <a:lnTo>
                    <a:pt x="5688406" y="398030"/>
                  </a:lnTo>
                  <a:lnTo>
                    <a:pt x="5674817" y="398030"/>
                  </a:lnTo>
                  <a:lnTo>
                    <a:pt x="5669305" y="403542"/>
                  </a:lnTo>
                  <a:lnTo>
                    <a:pt x="5669305" y="528878"/>
                  </a:lnTo>
                  <a:lnTo>
                    <a:pt x="5663946" y="555320"/>
                  </a:lnTo>
                  <a:lnTo>
                    <a:pt x="5649366" y="576948"/>
                  </a:lnTo>
                  <a:lnTo>
                    <a:pt x="5627738" y="591527"/>
                  </a:lnTo>
                  <a:lnTo>
                    <a:pt x="5601297" y="596887"/>
                  </a:lnTo>
                  <a:lnTo>
                    <a:pt x="5597982" y="596887"/>
                  </a:lnTo>
                  <a:lnTo>
                    <a:pt x="5571541" y="591527"/>
                  </a:lnTo>
                  <a:lnTo>
                    <a:pt x="5549925" y="576948"/>
                  </a:lnTo>
                  <a:lnTo>
                    <a:pt x="5535346" y="555320"/>
                  </a:lnTo>
                  <a:lnTo>
                    <a:pt x="5529986" y="528878"/>
                  </a:lnTo>
                  <a:lnTo>
                    <a:pt x="5529986" y="92621"/>
                  </a:lnTo>
                  <a:lnTo>
                    <a:pt x="5535346" y="66179"/>
                  </a:lnTo>
                  <a:lnTo>
                    <a:pt x="5549925" y="44564"/>
                  </a:lnTo>
                  <a:lnTo>
                    <a:pt x="5571541" y="29984"/>
                  </a:lnTo>
                  <a:lnTo>
                    <a:pt x="5597982" y="24625"/>
                  </a:lnTo>
                  <a:lnTo>
                    <a:pt x="5601297" y="24625"/>
                  </a:lnTo>
                  <a:lnTo>
                    <a:pt x="5627738" y="29984"/>
                  </a:lnTo>
                  <a:lnTo>
                    <a:pt x="5649366" y="44564"/>
                  </a:lnTo>
                  <a:lnTo>
                    <a:pt x="5663946" y="66179"/>
                  </a:lnTo>
                  <a:lnTo>
                    <a:pt x="5669305" y="92621"/>
                  </a:lnTo>
                  <a:lnTo>
                    <a:pt x="5669305" y="317487"/>
                  </a:lnTo>
                  <a:lnTo>
                    <a:pt x="5674817" y="322999"/>
                  </a:lnTo>
                  <a:lnTo>
                    <a:pt x="5688406" y="322999"/>
                  </a:lnTo>
                  <a:lnTo>
                    <a:pt x="5693930" y="317487"/>
                  </a:lnTo>
                  <a:lnTo>
                    <a:pt x="5693930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7131" y="7960624"/>
              <a:ext cx="150556" cy="19005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84832" y="7966994"/>
              <a:ext cx="171579" cy="1813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76796" y="7960836"/>
              <a:ext cx="152679" cy="1870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62815" y="7964022"/>
              <a:ext cx="171579" cy="1843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008587" y="7960842"/>
              <a:ext cx="356870" cy="187325"/>
            </a:xfrm>
            <a:custGeom>
              <a:avLst/>
              <a:gdLst/>
              <a:ahLst/>
              <a:cxnLst/>
              <a:rect l="l" t="t" r="r" b="b"/>
              <a:pathLst>
                <a:path w="356870" h="187325">
                  <a:moveTo>
                    <a:pt x="98323" y="55422"/>
                  </a:moveTo>
                  <a:lnTo>
                    <a:pt x="94653" y="37376"/>
                  </a:lnTo>
                  <a:lnTo>
                    <a:pt x="84899" y="23990"/>
                  </a:lnTo>
                  <a:lnTo>
                    <a:pt x="84442" y="23355"/>
                  </a:lnTo>
                  <a:lnTo>
                    <a:pt x="83248" y="22669"/>
                  </a:lnTo>
                  <a:lnTo>
                    <a:pt x="83248" y="55422"/>
                  </a:lnTo>
                  <a:lnTo>
                    <a:pt x="80657" y="68008"/>
                  </a:lnTo>
                  <a:lnTo>
                    <a:pt x="73482" y="77876"/>
                  </a:lnTo>
                  <a:lnTo>
                    <a:pt x="62636" y="84328"/>
                  </a:lnTo>
                  <a:lnTo>
                    <a:pt x="49060" y="86639"/>
                  </a:lnTo>
                  <a:lnTo>
                    <a:pt x="35420" y="84328"/>
                  </a:lnTo>
                  <a:lnTo>
                    <a:pt x="24663" y="77876"/>
                  </a:lnTo>
                  <a:lnTo>
                    <a:pt x="17614" y="68008"/>
                  </a:lnTo>
                  <a:lnTo>
                    <a:pt x="15087" y="55422"/>
                  </a:lnTo>
                  <a:lnTo>
                    <a:pt x="17614" y="42811"/>
                  </a:lnTo>
                  <a:lnTo>
                    <a:pt x="24663" y="32867"/>
                  </a:lnTo>
                  <a:lnTo>
                    <a:pt x="35420" y="26339"/>
                  </a:lnTo>
                  <a:lnTo>
                    <a:pt x="49060" y="23990"/>
                  </a:lnTo>
                  <a:lnTo>
                    <a:pt x="62636" y="26339"/>
                  </a:lnTo>
                  <a:lnTo>
                    <a:pt x="73482" y="32867"/>
                  </a:lnTo>
                  <a:lnTo>
                    <a:pt x="80657" y="42811"/>
                  </a:lnTo>
                  <a:lnTo>
                    <a:pt x="83248" y="55422"/>
                  </a:lnTo>
                  <a:lnTo>
                    <a:pt x="83248" y="22669"/>
                  </a:lnTo>
                  <a:lnTo>
                    <a:pt x="68846" y="14274"/>
                  </a:lnTo>
                  <a:lnTo>
                    <a:pt x="49060" y="11049"/>
                  </a:lnTo>
                  <a:lnTo>
                    <a:pt x="29387" y="14274"/>
                  </a:lnTo>
                  <a:lnTo>
                    <a:pt x="13855" y="23355"/>
                  </a:lnTo>
                  <a:lnTo>
                    <a:pt x="3670" y="37376"/>
                  </a:lnTo>
                  <a:lnTo>
                    <a:pt x="0" y="55422"/>
                  </a:lnTo>
                  <a:lnTo>
                    <a:pt x="3670" y="73431"/>
                  </a:lnTo>
                  <a:lnTo>
                    <a:pt x="13855" y="87388"/>
                  </a:lnTo>
                  <a:lnTo>
                    <a:pt x="29387" y="96393"/>
                  </a:lnTo>
                  <a:lnTo>
                    <a:pt x="49060" y="99593"/>
                  </a:lnTo>
                  <a:lnTo>
                    <a:pt x="68846" y="96393"/>
                  </a:lnTo>
                  <a:lnTo>
                    <a:pt x="84442" y="87388"/>
                  </a:lnTo>
                  <a:lnTo>
                    <a:pt x="84988" y="86639"/>
                  </a:lnTo>
                  <a:lnTo>
                    <a:pt x="94653" y="73431"/>
                  </a:lnTo>
                  <a:lnTo>
                    <a:pt x="98323" y="55422"/>
                  </a:lnTo>
                  <a:close/>
                </a:path>
                <a:path w="356870" h="187325">
                  <a:moveTo>
                    <a:pt x="150558" y="174129"/>
                  </a:moveTo>
                  <a:lnTo>
                    <a:pt x="121259" y="174129"/>
                  </a:lnTo>
                  <a:lnTo>
                    <a:pt x="121259" y="131025"/>
                  </a:lnTo>
                  <a:lnTo>
                    <a:pt x="148221" y="131025"/>
                  </a:lnTo>
                  <a:lnTo>
                    <a:pt x="148221" y="118275"/>
                  </a:lnTo>
                  <a:lnTo>
                    <a:pt x="106184" y="118275"/>
                  </a:lnTo>
                  <a:lnTo>
                    <a:pt x="106184" y="131025"/>
                  </a:lnTo>
                  <a:lnTo>
                    <a:pt x="106184" y="174129"/>
                  </a:lnTo>
                  <a:lnTo>
                    <a:pt x="64770" y="174129"/>
                  </a:lnTo>
                  <a:lnTo>
                    <a:pt x="64770" y="131025"/>
                  </a:lnTo>
                  <a:lnTo>
                    <a:pt x="106184" y="131025"/>
                  </a:lnTo>
                  <a:lnTo>
                    <a:pt x="106184" y="118275"/>
                  </a:lnTo>
                  <a:lnTo>
                    <a:pt x="22517" y="118275"/>
                  </a:lnTo>
                  <a:lnTo>
                    <a:pt x="22517" y="131025"/>
                  </a:lnTo>
                  <a:lnTo>
                    <a:pt x="49479" y="131025"/>
                  </a:lnTo>
                  <a:lnTo>
                    <a:pt x="49479" y="174129"/>
                  </a:lnTo>
                  <a:lnTo>
                    <a:pt x="21031" y="174129"/>
                  </a:lnTo>
                  <a:lnTo>
                    <a:pt x="21031" y="186867"/>
                  </a:lnTo>
                  <a:lnTo>
                    <a:pt x="150558" y="186867"/>
                  </a:lnTo>
                  <a:lnTo>
                    <a:pt x="150558" y="174129"/>
                  </a:lnTo>
                  <a:close/>
                </a:path>
                <a:path w="356870" h="187325">
                  <a:moveTo>
                    <a:pt x="171373" y="47142"/>
                  </a:moveTo>
                  <a:lnTo>
                    <a:pt x="142913" y="47142"/>
                  </a:lnTo>
                  <a:lnTo>
                    <a:pt x="142913" y="0"/>
                  </a:lnTo>
                  <a:lnTo>
                    <a:pt x="127419" y="0"/>
                  </a:lnTo>
                  <a:lnTo>
                    <a:pt x="127419" y="107657"/>
                  </a:lnTo>
                  <a:lnTo>
                    <a:pt x="142913" y="107657"/>
                  </a:lnTo>
                  <a:lnTo>
                    <a:pt x="142913" y="60096"/>
                  </a:lnTo>
                  <a:lnTo>
                    <a:pt x="171373" y="60096"/>
                  </a:lnTo>
                  <a:lnTo>
                    <a:pt x="171373" y="47142"/>
                  </a:lnTo>
                  <a:close/>
                </a:path>
                <a:path w="356870" h="187325">
                  <a:moveTo>
                    <a:pt x="336791" y="63042"/>
                  </a:moveTo>
                  <a:lnTo>
                    <a:pt x="222338" y="63042"/>
                  </a:lnTo>
                  <a:lnTo>
                    <a:pt x="222338" y="22402"/>
                  </a:lnTo>
                  <a:lnTo>
                    <a:pt x="335089" y="22402"/>
                  </a:lnTo>
                  <a:lnTo>
                    <a:pt x="335089" y="9702"/>
                  </a:lnTo>
                  <a:lnTo>
                    <a:pt x="206832" y="9702"/>
                  </a:lnTo>
                  <a:lnTo>
                    <a:pt x="206832" y="22402"/>
                  </a:lnTo>
                  <a:lnTo>
                    <a:pt x="206832" y="63042"/>
                  </a:lnTo>
                  <a:lnTo>
                    <a:pt x="206832" y="75742"/>
                  </a:lnTo>
                  <a:lnTo>
                    <a:pt x="336791" y="75742"/>
                  </a:lnTo>
                  <a:lnTo>
                    <a:pt x="336791" y="63042"/>
                  </a:lnTo>
                  <a:close/>
                </a:path>
                <a:path w="356870" h="187325">
                  <a:moveTo>
                    <a:pt x="338493" y="172262"/>
                  </a:moveTo>
                  <a:lnTo>
                    <a:pt x="222554" y="172262"/>
                  </a:lnTo>
                  <a:lnTo>
                    <a:pt x="222554" y="131622"/>
                  </a:lnTo>
                  <a:lnTo>
                    <a:pt x="207048" y="131622"/>
                  </a:lnTo>
                  <a:lnTo>
                    <a:pt x="207048" y="172262"/>
                  </a:lnTo>
                  <a:lnTo>
                    <a:pt x="207048" y="184962"/>
                  </a:lnTo>
                  <a:lnTo>
                    <a:pt x="338493" y="184962"/>
                  </a:lnTo>
                  <a:lnTo>
                    <a:pt x="338493" y="172262"/>
                  </a:lnTo>
                  <a:close/>
                </a:path>
                <a:path w="356870" h="187325">
                  <a:moveTo>
                    <a:pt x="356539" y="97256"/>
                  </a:moveTo>
                  <a:lnTo>
                    <a:pt x="184962" y="97256"/>
                  </a:lnTo>
                  <a:lnTo>
                    <a:pt x="184962" y="110210"/>
                  </a:lnTo>
                  <a:lnTo>
                    <a:pt x="265023" y="110210"/>
                  </a:lnTo>
                  <a:lnTo>
                    <a:pt x="265023" y="148640"/>
                  </a:lnTo>
                  <a:lnTo>
                    <a:pt x="280517" y="148640"/>
                  </a:lnTo>
                  <a:lnTo>
                    <a:pt x="280517" y="110210"/>
                  </a:lnTo>
                  <a:lnTo>
                    <a:pt x="356539" y="110210"/>
                  </a:lnTo>
                  <a:lnTo>
                    <a:pt x="356539" y="9725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36419" y="7959562"/>
              <a:ext cx="348891" cy="19111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813754" y="7968005"/>
              <a:ext cx="172085" cy="180340"/>
            </a:xfrm>
            <a:custGeom>
              <a:avLst/>
              <a:gdLst/>
              <a:ahLst/>
              <a:cxnLst/>
              <a:rect l="l" t="t" r="r" b="b"/>
              <a:pathLst>
                <a:path w="172084" h="180340">
                  <a:moveTo>
                    <a:pt x="151193" y="44450"/>
                  </a:moveTo>
                  <a:lnTo>
                    <a:pt x="38442" y="44450"/>
                  </a:lnTo>
                  <a:lnTo>
                    <a:pt x="38442" y="12700"/>
                  </a:lnTo>
                  <a:lnTo>
                    <a:pt x="149072" y="12700"/>
                  </a:lnTo>
                  <a:lnTo>
                    <a:pt x="149072" y="0"/>
                  </a:lnTo>
                  <a:lnTo>
                    <a:pt x="22936" y="0"/>
                  </a:lnTo>
                  <a:lnTo>
                    <a:pt x="22936" y="12700"/>
                  </a:lnTo>
                  <a:lnTo>
                    <a:pt x="22936" y="44450"/>
                  </a:lnTo>
                  <a:lnTo>
                    <a:pt x="22936" y="57150"/>
                  </a:lnTo>
                  <a:lnTo>
                    <a:pt x="151193" y="57150"/>
                  </a:lnTo>
                  <a:lnTo>
                    <a:pt x="151193" y="44450"/>
                  </a:lnTo>
                  <a:close/>
                </a:path>
                <a:path w="172084" h="180340">
                  <a:moveTo>
                    <a:pt x="155016" y="167640"/>
                  </a:moveTo>
                  <a:lnTo>
                    <a:pt x="36525" y="167640"/>
                  </a:lnTo>
                  <a:lnTo>
                    <a:pt x="36525" y="147320"/>
                  </a:lnTo>
                  <a:lnTo>
                    <a:pt x="149288" y="147320"/>
                  </a:lnTo>
                  <a:lnTo>
                    <a:pt x="149288" y="135890"/>
                  </a:lnTo>
                  <a:lnTo>
                    <a:pt x="149288" y="115570"/>
                  </a:lnTo>
                  <a:lnTo>
                    <a:pt x="149288" y="102870"/>
                  </a:lnTo>
                  <a:lnTo>
                    <a:pt x="20815" y="102870"/>
                  </a:lnTo>
                  <a:lnTo>
                    <a:pt x="20815" y="115570"/>
                  </a:lnTo>
                  <a:lnTo>
                    <a:pt x="133997" y="115570"/>
                  </a:lnTo>
                  <a:lnTo>
                    <a:pt x="133997" y="135890"/>
                  </a:lnTo>
                  <a:lnTo>
                    <a:pt x="21450" y="135890"/>
                  </a:lnTo>
                  <a:lnTo>
                    <a:pt x="21450" y="147320"/>
                  </a:lnTo>
                  <a:lnTo>
                    <a:pt x="21450" y="167640"/>
                  </a:lnTo>
                  <a:lnTo>
                    <a:pt x="21450" y="180340"/>
                  </a:lnTo>
                  <a:lnTo>
                    <a:pt x="155016" y="180340"/>
                  </a:lnTo>
                  <a:lnTo>
                    <a:pt x="155016" y="167640"/>
                  </a:lnTo>
                  <a:close/>
                </a:path>
                <a:path w="172084" h="180340">
                  <a:moveTo>
                    <a:pt x="171589" y="73101"/>
                  </a:moveTo>
                  <a:lnTo>
                    <a:pt x="0" y="73101"/>
                  </a:lnTo>
                  <a:lnTo>
                    <a:pt x="0" y="85852"/>
                  </a:lnTo>
                  <a:lnTo>
                    <a:pt x="171589" y="85852"/>
                  </a:lnTo>
                  <a:lnTo>
                    <a:pt x="171589" y="7310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05094" y="7960836"/>
              <a:ext cx="158413" cy="18984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92174" y="7960836"/>
              <a:ext cx="160324" cy="18984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3380314" y="7968005"/>
              <a:ext cx="336550" cy="177800"/>
            </a:xfrm>
            <a:custGeom>
              <a:avLst/>
              <a:gdLst/>
              <a:ahLst/>
              <a:cxnLst/>
              <a:rect l="l" t="t" r="r" b="b"/>
              <a:pathLst>
                <a:path w="336550" h="177800">
                  <a:moveTo>
                    <a:pt x="152247" y="50800"/>
                  </a:moveTo>
                  <a:lnTo>
                    <a:pt x="39065" y="50800"/>
                  </a:lnTo>
                  <a:lnTo>
                    <a:pt x="39065" y="0"/>
                  </a:lnTo>
                  <a:lnTo>
                    <a:pt x="23571" y="0"/>
                  </a:lnTo>
                  <a:lnTo>
                    <a:pt x="23571" y="50800"/>
                  </a:lnTo>
                  <a:lnTo>
                    <a:pt x="23571" y="63500"/>
                  </a:lnTo>
                  <a:lnTo>
                    <a:pt x="152247" y="63500"/>
                  </a:lnTo>
                  <a:lnTo>
                    <a:pt x="152247" y="50800"/>
                  </a:lnTo>
                  <a:close/>
                </a:path>
                <a:path w="336550" h="177800">
                  <a:moveTo>
                    <a:pt x="153530" y="165100"/>
                  </a:moveTo>
                  <a:lnTo>
                    <a:pt x="38011" y="165100"/>
                  </a:lnTo>
                  <a:lnTo>
                    <a:pt x="38011" y="123190"/>
                  </a:lnTo>
                  <a:lnTo>
                    <a:pt x="22504" y="123190"/>
                  </a:lnTo>
                  <a:lnTo>
                    <a:pt x="22504" y="165100"/>
                  </a:lnTo>
                  <a:lnTo>
                    <a:pt x="22504" y="177800"/>
                  </a:lnTo>
                  <a:lnTo>
                    <a:pt x="153530" y="177800"/>
                  </a:lnTo>
                  <a:lnTo>
                    <a:pt x="153530" y="165100"/>
                  </a:lnTo>
                  <a:close/>
                </a:path>
                <a:path w="336550" h="177800">
                  <a:moveTo>
                    <a:pt x="172212" y="89877"/>
                  </a:moveTo>
                  <a:lnTo>
                    <a:pt x="0" y="89877"/>
                  </a:lnTo>
                  <a:lnTo>
                    <a:pt x="0" y="102831"/>
                  </a:lnTo>
                  <a:lnTo>
                    <a:pt x="172212" y="102831"/>
                  </a:lnTo>
                  <a:lnTo>
                    <a:pt x="172212" y="89877"/>
                  </a:lnTo>
                  <a:close/>
                </a:path>
                <a:path w="336550" h="177800">
                  <a:moveTo>
                    <a:pt x="336359" y="24688"/>
                  </a:moveTo>
                  <a:lnTo>
                    <a:pt x="321284" y="24688"/>
                  </a:lnTo>
                  <a:lnTo>
                    <a:pt x="321284" y="121310"/>
                  </a:lnTo>
                  <a:lnTo>
                    <a:pt x="336359" y="121310"/>
                  </a:lnTo>
                  <a:lnTo>
                    <a:pt x="336359" y="24688"/>
                  </a:lnTo>
                  <a:close/>
                </a:path>
                <a:path w="336550" h="177800">
                  <a:moveTo>
                    <a:pt x="336359" y="11430"/>
                  </a:moveTo>
                  <a:lnTo>
                    <a:pt x="249936" y="11430"/>
                  </a:lnTo>
                  <a:lnTo>
                    <a:pt x="249936" y="24130"/>
                  </a:lnTo>
                  <a:lnTo>
                    <a:pt x="249936" y="121920"/>
                  </a:lnTo>
                  <a:lnTo>
                    <a:pt x="249936" y="134620"/>
                  </a:lnTo>
                  <a:lnTo>
                    <a:pt x="336359" y="134620"/>
                  </a:lnTo>
                  <a:lnTo>
                    <a:pt x="336359" y="121920"/>
                  </a:lnTo>
                  <a:lnTo>
                    <a:pt x="265010" y="121920"/>
                  </a:lnTo>
                  <a:lnTo>
                    <a:pt x="265010" y="24130"/>
                  </a:lnTo>
                  <a:lnTo>
                    <a:pt x="336359" y="24130"/>
                  </a:lnTo>
                  <a:lnTo>
                    <a:pt x="336359" y="114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52353" y="7960377"/>
              <a:ext cx="214049" cy="1905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4008659" y="7960385"/>
              <a:ext cx="167640" cy="190500"/>
            </a:xfrm>
            <a:custGeom>
              <a:avLst/>
              <a:gdLst/>
              <a:ahLst/>
              <a:cxnLst/>
              <a:rect l="l" t="t" r="r" b="b"/>
              <a:pathLst>
                <a:path w="167640" h="190500">
                  <a:moveTo>
                    <a:pt x="86639" y="13970"/>
                  </a:moveTo>
                  <a:lnTo>
                    <a:pt x="0" y="13970"/>
                  </a:lnTo>
                  <a:lnTo>
                    <a:pt x="0" y="26670"/>
                  </a:lnTo>
                  <a:lnTo>
                    <a:pt x="0" y="85090"/>
                  </a:lnTo>
                  <a:lnTo>
                    <a:pt x="0" y="97790"/>
                  </a:lnTo>
                  <a:lnTo>
                    <a:pt x="86639" y="97790"/>
                  </a:lnTo>
                  <a:lnTo>
                    <a:pt x="86639" y="85394"/>
                  </a:lnTo>
                  <a:lnTo>
                    <a:pt x="86639" y="85090"/>
                  </a:lnTo>
                  <a:lnTo>
                    <a:pt x="86639" y="27216"/>
                  </a:lnTo>
                  <a:lnTo>
                    <a:pt x="71551" y="27216"/>
                  </a:lnTo>
                  <a:lnTo>
                    <a:pt x="71551" y="85090"/>
                  </a:lnTo>
                  <a:lnTo>
                    <a:pt x="15074" y="85090"/>
                  </a:lnTo>
                  <a:lnTo>
                    <a:pt x="15074" y="26670"/>
                  </a:lnTo>
                  <a:lnTo>
                    <a:pt x="86639" y="26670"/>
                  </a:lnTo>
                  <a:lnTo>
                    <a:pt x="86639" y="13970"/>
                  </a:lnTo>
                  <a:close/>
                </a:path>
                <a:path w="167640" h="190500">
                  <a:moveTo>
                    <a:pt x="138658" y="123190"/>
                  </a:moveTo>
                  <a:lnTo>
                    <a:pt x="15925" y="123190"/>
                  </a:lnTo>
                  <a:lnTo>
                    <a:pt x="15925" y="135890"/>
                  </a:lnTo>
                  <a:lnTo>
                    <a:pt x="123164" y="135890"/>
                  </a:lnTo>
                  <a:lnTo>
                    <a:pt x="123164" y="190500"/>
                  </a:lnTo>
                  <a:lnTo>
                    <a:pt x="138658" y="190500"/>
                  </a:lnTo>
                  <a:lnTo>
                    <a:pt x="138658" y="135890"/>
                  </a:lnTo>
                  <a:lnTo>
                    <a:pt x="138658" y="123190"/>
                  </a:lnTo>
                  <a:close/>
                </a:path>
                <a:path w="167640" h="190500">
                  <a:moveTo>
                    <a:pt x="167119" y="50800"/>
                  </a:moveTo>
                  <a:lnTo>
                    <a:pt x="138658" y="50800"/>
                  </a:lnTo>
                  <a:lnTo>
                    <a:pt x="138658" y="0"/>
                  </a:lnTo>
                  <a:lnTo>
                    <a:pt x="123164" y="0"/>
                  </a:lnTo>
                  <a:lnTo>
                    <a:pt x="123164" y="50800"/>
                  </a:lnTo>
                  <a:lnTo>
                    <a:pt x="123164" y="63500"/>
                  </a:lnTo>
                  <a:lnTo>
                    <a:pt x="167119" y="63500"/>
                  </a:lnTo>
                  <a:lnTo>
                    <a:pt x="167119" y="50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4131822" y="8023876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0"/>
                </a:moveTo>
                <a:lnTo>
                  <a:pt x="15501" y="0"/>
                </a:lnTo>
                <a:lnTo>
                  <a:pt x="15501" y="49530"/>
                </a:lnTo>
                <a:lnTo>
                  <a:pt x="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42543" y="7960626"/>
            <a:ext cx="532130" cy="190500"/>
          </a:xfrm>
          <a:custGeom>
            <a:avLst/>
            <a:gdLst/>
            <a:ahLst/>
            <a:cxnLst/>
            <a:rect l="l" t="t" r="r" b="b"/>
            <a:pathLst>
              <a:path w="532130" h="190500">
                <a:moveTo>
                  <a:pt x="95554" y="12534"/>
                </a:moveTo>
                <a:lnTo>
                  <a:pt x="8280" y="12534"/>
                </a:lnTo>
                <a:lnTo>
                  <a:pt x="8280" y="25273"/>
                </a:lnTo>
                <a:lnTo>
                  <a:pt x="78790" y="25273"/>
                </a:lnTo>
                <a:lnTo>
                  <a:pt x="71729" y="48679"/>
                </a:lnTo>
                <a:lnTo>
                  <a:pt x="55803" y="68834"/>
                </a:lnTo>
                <a:lnTo>
                  <a:pt x="31661" y="85204"/>
                </a:lnTo>
                <a:lnTo>
                  <a:pt x="0" y="97256"/>
                </a:lnTo>
                <a:lnTo>
                  <a:pt x="5943" y="109791"/>
                </a:lnTo>
                <a:lnTo>
                  <a:pt x="43510" y="94742"/>
                </a:lnTo>
                <a:lnTo>
                  <a:pt x="71704" y="73190"/>
                </a:lnTo>
                <a:lnTo>
                  <a:pt x="89408" y="45618"/>
                </a:lnTo>
                <a:lnTo>
                  <a:pt x="95554" y="12534"/>
                </a:lnTo>
                <a:close/>
              </a:path>
              <a:path w="532130" h="190500">
                <a:moveTo>
                  <a:pt x="146735" y="117221"/>
                </a:moveTo>
                <a:lnTo>
                  <a:pt x="131445" y="117221"/>
                </a:lnTo>
                <a:lnTo>
                  <a:pt x="131445" y="130175"/>
                </a:lnTo>
                <a:lnTo>
                  <a:pt x="131445" y="174561"/>
                </a:lnTo>
                <a:lnTo>
                  <a:pt x="43116" y="174561"/>
                </a:lnTo>
                <a:lnTo>
                  <a:pt x="43116" y="130175"/>
                </a:lnTo>
                <a:lnTo>
                  <a:pt x="131445" y="130175"/>
                </a:lnTo>
                <a:lnTo>
                  <a:pt x="131445" y="117221"/>
                </a:lnTo>
                <a:lnTo>
                  <a:pt x="27825" y="117221"/>
                </a:lnTo>
                <a:lnTo>
                  <a:pt x="27825" y="187299"/>
                </a:lnTo>
                <a:lnTo>
                  <a:pt x="146735" y="187299"/>
                </a:lnTo>
                <a:lnTo>
                  <a:pt x="146735" y="174561"/>
                </a:lnTo>
                <a:lnTo>
                  <a:pt x="146735" y="130175"/>
                </a:lnTo>
                <a:lnTo>
                  <a:pt x="146735" y="117221"/>
                </a:lnTo>
                <a:close/>
              </a:path>
              <a:path w="532130" h="190500">
                <a:moveTo>
                  <a:pt x="175196" y="47358"/>
                </a:moveTo>
                <a:lnTo>
                  <a:pt x="146735" y="47358"/>
                </a:lnTo>
                <a:lnTo>
                  <a:pt x="146735" y="0"/>
                </a:lnTo>
                <a:lnTo>
                  <a:pt x="131241" y="0"/>
                </a:lnTo>
                <a:lnTo>
                  <a:pt x="131241" y="108305"/>
                </a:lnTo>
                <a:lnTo>
                  <a:pt x="146735" y="108305"/>
                </a:lnTo>
                <a:lnTo>
                  <a:pt x="146735" y="60312"/>
                </a:lnTo>
                <a:lnTo>
                  <a:pt x="175196" y="60312"/>
                </a:lnTo>
                <a:lnTo>
                  <a:pt x="175196" y="47358"/>
                </a:lnTo>
                <a:close/>
              </a:path>
              <a:path w="532130" h="190500">
                <a:moveTo>
                  <a:pt x="339547" y="155651"/>
                </a:moveTo>
                <a:lnTo>
                  <a:pt x="335102" y="141173"/>
                </a:lnTo>
                <a:lnTo>
                  <a:pt x="326517" y="133997"/>
                </a:lnTo>
                <a:lnTo>
                  <a:pt x="323837" y="131762"/>
                </a:lnTo>
                <a:lnTo>
                  <a:pt x="323837" y="155651"/>
                </a:lnTo>
                <a:lnTo>
                  <a:pt x="320471" y="164985"/>
                </a:lnTo>
                <a:lnTo>
                  <a:pt x="310756" y="171843"/>
                </a:lnTo>
                <a:lnTo>
                  <a:pt x="295262" y="176085"/>
                </a:lnTo>
                <a:lnTo>
                  <a:pt x="274574" y="177533"/>
                </a:lnTo>
                <a:lnTo>
                  <a:pt x="253974" y="176085"/>
                </a:lnTo>
                <a:lnTo>
                  <a:pt x="238467" y="171843"/>
                </a:lnTo>
                <a:lnTo>
                  <a:pt x="228701" y="164985"/>
                </a:lnTo>
                <a:lnTo>
                  <a:pt x="225310" y="155651"/>
                </a:lnTo>
                <a:lnTo>
                  <a:pt x="228701" y="146443"/>
                </a:lnTo>
                <a:lnTo>
                  <a:pt x="238467" y="139649"/>
                </a:lnTo>
                <a:lnTo>
                  <a:pt x="253974" y="135445"/>
                </a:lnTo>
                <a:lnTo>
                  <a:pt x="274574" y="133997"/>
                </a:lnTo>
                <a:lnTo>
                  <a:pt x="295262" y="135445"/>
                </a:lnTo>
                <a:lnTo>
                  <a:pt x="310756" y="139649"/>
                </a:lnTo>
                <a:lnTo>
                  <a:pt x="320471" y="146443"/>
                </a:lnTo>
                <a:lnTo>
                  <a:pt x="323837" y="155651"/>
                </a:lnTo>
                <a:lnTo>
                  <a:pt x="323837" y="131762"/>
                </a:lnTo>
                <a:lnTo>
                  <a:pt x="322275" y="130441"/>
                </a:lnTo>
                <a:lnTo>
                  <a:pt x="301840" y="123761"/>
                </a:lnTo>
                <a:lnTo>
                  <a:pt x="274574" y="121462"/>
                </a:lnTo>
                <a:lnTo>
                  <a:pt x="247345" y="123761"/>
                </a:lnTo>
                <a:lnTo>
                  <a:pt x="226974" y="130441"/>
                </a:lnTo>
                <a:lnTo>
                  <a:pt x="214223" y="141173"/>
                </a:lnTo>
                <a:lnTo>
                  <a:pt x="209804" y="155651"/>
                </a:lnTo>
                <a:lnTo>
                  <a:pt x="214223" y="170230"/>
                </a:lnTo>
                <a:lnTo>
                  <a:pt x="226974" y="180949"/>
                </a:lnTo>
                <a:lnTo>
                  <a:pt x="247345" y="187579"/>
                </a:lnTo>
                <a:lnTo>
                  <a:pt x="274574" y="189839"/>
                </a:lnTo>
                <a:lnTo>
                  <a:pt x="301840" y="187579"/>
                </a:lnTo>
                <a:lnTo>
                  <a:pt x="322275" y="180949"/>
                </a:lnTo>
                <a:lnTo>
                  <a:pt x="326364" y="177533"/>
                </a:lnTo>
                <a:lnTo>
                  <a:pt x="335102" y="170230"/>
                </a:lnTo>
                <a:lnTo>
                  <a:pt x="339547" y="155651"/>
                </a:lnTo>
                <a:close/>
              </a:path>
              <a:path w="532130" h="190500">
                <a:moveTo>
                  <a:pt x="360578" y="94284"/>
                </a:moveTo>
                <a:lnTo>
                  <a:pt x="282435" y="94284"/>
                </a:lnTo>
                <a:lnTo>
                  <a:pt x="282435" y="71564"/>
                </a:lnTo>
                <a:lnTo>
                  <a:pt x="340398" y="71564"/>
                </a:lnTo>
                <a:lnTo>
                  <a:pt x="340398" y="58826"/>
                </a:lnTo>
                <a:lnTo>
                  <a:pt x="225945" y="58826"/>
                </a:lnTo>
                <a:lnTo>
                  <a:pt x="225945" y="21666"/>
                </a:lnTo>
                <a:lnTo>
                  <a:pt x="339128" y="21666"/>
                </a:lnTo>
                <a:lnTo>
                  <a:pt x="339128" y="8712"/>
                </a:lnTo>
                <a:lnTo>
                  <a:pt x="210654" y="8712"/>
                </a:lnTo>
                <a:lnTo>
                  <a:pt x="210654" y="71564"/>
                </a:lnTo>
                <a:lnTo>
                  <a:pt x="266928" y="71564"/>
                </a:lnTo>
                <a:lnTo>
                  <a:pt x="266928" y="94284"/>
                </a:lnTo>
                <a:lnTo>
                  <a:pt x="188785" y="94284"/>
                </a:lnTo>
                <a:lnTo>
                  <a:pt x="188785" y="107238"/>
                </a:lnTo>
                <a:lnTo>
                  <a:pt x="360578" y="107238"/>
                </a:lnTo>
                <a:lnTo>
                  <a:pt x="360578" y="94284"/>
                </a:lnTo>
                <a:close/>
              </a:path>
              <a:path w="532130" h="190500">
                <a:moveTo>
                  <a:pt x="490105" y="58394"/>
                </a:moveTo>
                <a:lnTo>
                  <a:pt x="486359" y="40386"/>
                </a:lnTo>
                <a:lnTo>
                  <a:pt x="476783" y="27609"/>
                </a:lnTo>
                <a:lnTo>
                  <a:pt x="475907" y="26441"/>
                </a:lnTo>
                <a:lnTo>
                  <a:pt x="475030" y="25958"/>
                </a:lnTo>
                <a:lnTo>
                  <a:pt x="475030" y="58394"/>
                </a:lnTo>
                <a:lnTo>
                  <a:pt x="472389" y="70853"/>
                </a:lnTo>
                <a:lnTo>
                  <a:pt x="465023" y="80670"/>
                </a:lnTo>
                <a:lnTo>
                  <a:pt x="453796" y="87096"/>
                </a:lnTo>
                <a:lnTo>
                  <a:pt x="439572" y="89408"/>
                </a:lnTo>
                <a:lnTo>
                  <a:pt x="425310" y="87096"/>
                </a:lnTo>
                <a:lnTo>
                  <a:pt x="414007" y="80670"/>
                </a:lnTo>
                <a:lnTo>
                  <a:pt x="406565" y="70853"/>
                </a:lnTo>
                <a:lnTo>
                  <a:pt x="403898" y="58394"/>
                </a:lnTo>
                <a:lnTo>
                  <a:pt x="406565" y="45974"/>
                </a:lnTo>
                <a:lnTo>
                  <a:pt x="414007" y="36233"/>
                </a:lnTo>
                <a:lnTo>
                  <a:pt x="425310" y="29883"/>
                </a:lnTo>
                <a:lnTo>
                  <a:pt x="439572" y="27609"/>
                </a:lnTo>
                <a:lnTo>
                  <a:pt x="453796" y="29883"/>
                </a:lnTo>
                <a:lnTo>
                  <a:pt x="465023" y="36233"/>
                </a:lnTo>
                <a:lnTo>
                  <a:pt x="472389" y="45974"/>
                </a:lnTo>
                <a:lnTo>
                  <a:pt x="475030" y="58394"/>
                </a:lnTo>
                <a:lnTo>
                  <a:pt x="475030" y="25958"/>
                </a:lnTo>
                <a:lnTo>
                  <a:pt x="459917" y="17424"/>
                </a:lnTo>
                <a:lnTo>
                  <a:pt x="439572" y="14236"/>
                </a:lnTo>
                <a:lnTo>
                  <a:pt x="419214" y="17424"/>
                </a:lnTo>
                <a:lnTo>
                  <a:pt x="403225" y="26441"/>
                </a:lnTo>
                <a:lnTo>
                  <a:pt x="392772" y="40386"/>
                </a:lnTo>
                <a:lnTo>
                  <a:pt x="389026" y="58394"/>
                </a:lnTo>
                <a:lnTo>
                  <a:pt x="392772" y="76415"/>
                </a:lnTo>
                <a:lnTo>
                  <a:pt x="403225" y="90360"/>
                </a:lnTo>
                <a:lnTo>
                  <a:pt x="419214" y="99364"/>
                </a:lnTo>
                <a:lnTo>
                  <a:pt x="439572" y="102565"/>
                </a:lnTo>
                <a:lnTo>
                  <a:pt x="459917" y="99364"/>
                </a:lnTo>
                <a:lnTo>
                  <a:pt x="475907" y="90360"/>
                </a:lnTo>
                <a:lnTo>
                  <a:pt x="476618" y="89408"/>
                </a:lnTo>
                <a:lnTo>
                  <a:pt x="486359" y="76415"/>
                </a:lnTo>
                <a:lnTo>
                  <a:pt x="490105" y="58394"/>
                </a:lnTo>
                <a:close/>
              </a:path>
              <a:path w="532130" h="190500">
                <a:moveTo>
                  <a:pt x="504761" y="139725"/>
                </a:moveTo>
                <a:lnTo>
                  <a:pt x="503491" y="128270"/>
                </a:lnTo>
                <a:lnTo>
                  <a:pt x="471474" y="132067"/>
                </a:lnTo>
                <a:lnTo>
                  <a:pt x="438797" y="134023"/>
                </a:lnTo>
                <a:lnTo>
                  <a:pt x="407365" y="134747"/>
                </a:lnTo>
                <a:lnTo>
                  <a:pt x="379044" y="134848"/>
                </a:lnTo>
                <a:lnTo>
                  <a:pt x="381381" y="148018"/>
                </a:lnTo>
                <a:lnTo>
                  <a:pt x="409079" y="147853"/>
                </a:lnTo>
                <a:lnTo>
                  <a:pt x="439889" y="146900"/>
                </a:lnTo>
                <a:lnTo>
                  <a:pt x="472287" y="144424"/>
                </a:lnTo>
                <a:lnTo>
                  <a:pt x="504761" y="139725"/>
                </a:lnTo>
                <a:close/>
              </a:path>
              <a:path w="532130" h="190500">
                <a:moveTo>
                  <a:pt x="531723" y="0"/>
                </a:moveTo>
                <a:lnTo>
                  <a:pt x="516445" y="0"/>
                </a:lnTo>
                <a:lnTo>
                  <a:pt x="516445" y="190271"/>
                </a:lnTo>
                <a:lnTo>
                  <a:pt x="531723" y="190271"/>
                </a:lnTo>
                <a:lnTo>
                  <a:pt x="531723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4862071" y="7960837"/>
            <a:ext cx="350520" cy="189865"/>
            <a:chOff x="14862071" y="7960837"/>
            <a:chExt cx="350520" cy="189865"/>
          </a:xfrm>
        </p:grpSpPr>
        <p:sp>
          <p:nvSpPr>
            <p:cNvPr id="50" name="object 50"/>
            <p:cNvSpPr/>
            <p:nvPr/>
          </p:nvSpPr>
          <p:spPr>
            <a:xfrm>
              <a:off x="14862061" y="7971815"/>
              <a:ext cx="172720" cy="179070"/>
            </a:xfrm>
            <a:custGeom>
              <a:avLst/>
              <a:gdLst/>
              <a:ahLst/>
              <a:cxnLst/>
              <a:rect l="l" t="t" r="r" b="b"/>
              <a:pathLst>
                <a:path w="172719" h="179070">
                  <a:moveTo>
                    <a:pt x="149923" y="0"/>
                  </a:moveTo>
                  <a:lnTo>
                    <a:pt x="22301" y="0"/>
                  </a:lnTo>
                  <a:lnTo>
                    <a:pt x="22301" y="12700"/>
                  </a:lnTo>
                  <a:lnTo>
                    <a:pt x="22301" y="60960"/>
                  </a:lnTo>
                  <a:lnTo>
                    <a:pt x="22301" y="73660"/>
                  </a:lnTo>
                  <a:lnTo>
                    <a:pt x="149923" y="73660"/>
                  </a:lnTo>
                  <a:lnTo>
                    <a:pt x="149923" y="60960"/>
                  </a:lnTo>
                  <a:lnTo>
                    <a:pt x="37376" y="60960"/>
                  </a:lnTo>
                  <a:lnTo>
                    <a:pt x="37376" y="12700"/>
                  </a:lnTo>
                  <a:lnTo>
                    <a:pt x="134848" y="12700"/>
                  </a:lnTo>
                  <a:lnTo>
                    <a:pt x="134848" y="60591"/>
                  </a:lnTo>
                  <a:lnTo>
                    <a:pt x="149923" y="60591"/>
                  </a:lnTo>
                  <a:lnTo>
                    <a:pt x="149923" y="12700"/>
                  </a:lnTo>
                  <a:lnTo>
                    <a:pt x="149923" y="12179"/>
                  </a:lnTo>
                  <a:lnTo>
                    <a:pt x="149923" y="0"/>
                  </a:lnTo>
                  <a:close/>
                </a:path>
                <a:path w="172719" h="179070">
                  <a:moveTo>
                    <a:pt x="172427" y="99872"/>
                  </a:moveTo>
                  <a:lnTo>
                    <a:pt x="0" y="99872"/>
                  </a:lnTo>
                  <a:lnTo>
                    <a:pt x="0" y="112826"/>
                  </a:lnTo>
                  <a:lnTo>
                    <a:pt x="78143" y="112826"/>
                  </a:lnTo>
                  <a:lnTo>
                    <a:pt x="78143" y="178866"/>
                  </a:lnTo>
                  <a:lnTo>
                    <a:pt x="93649" y="178866"/>
                  </a:lnTo>
                  <a:lnTo>
                    <a:pt x="93649" y="112826"/>
                  </a:lnTo>
                  <a:lnTo>
                    <a:pt x="172427" y="112826"/>
                  </a:lnTo>
                  <a:lnTo>
                    <a:pt x="172427" y="9987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58282" y="7960837"/>
              <a:ext cx="153741" cy="189841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12296627" y="7257405"/>
            <a:ext cx="251460" cy="314960"/>
          </a:xfrm>
          <a:custGeom>
            <a:avLst/>
            <a:gdLst/>
            <a:ahLst/>
            <a:cxnLst/>
            <a:rect l="l" t="t" r="r" b="b"/>
            <a:pathLst>
              <a:path w="251459" h="314959">
                <a:moveTo>
                  <a:pt x="86132" y="247982"/>
                </a:moveTo>
                <a:lnTo>
                  <a:pt x="47168" y="238241"/>
                </a:lnTo>
                <a:lnTo>
                  <a:pt x="14236" y="201844"/>
                </a:lnTo>
                <a:lnTo>
                  <a:pt x="2039" y="160380"/>
                </a:lnTo>
                <a:lnTo>
                  <a:pt x="0" y="119451"/>
                </a:lnTo>
                <a:lnTo>
                  <a:pt x="97" y="114002"/>
                </a:lnTo>
                <a:lnTo>
                  <a:pt x="7928" y="73036"/>
                </a:lnTo>
                <a:lnTo>
                  <a:pt x="26526" y="37124"/>
                </a:lnTo>
                <a:lnTo>
                  <a:pt x="56809" y="13112"/>
                </a:lnTo>
                <a:lnTo>
                  <a:pt x="86132" y="8585"/>
                </a:lnTo>
                <a:lnTo>
                  <a:pt x="99751" y="8752"/>
                </a:lnTo>
                <a:lnTo>
                  <a:pt x="135204" y="25789"/>
                </a:lnTo>
                <a:lnTo>
                  <a:pt x="148852" y="41605"/>
                </a:lnTo>
                <a:lnTo>
                  <a:pt x="73254" y="41605"/>
                </a:lnTo>
                <a:lnTo>
                  <a:pt x="64009" y="50190"/>
                </a:lnTo>
                <a:lnTo>
                  <a:pt x="43598" y="84779"/>
                </a:lnTo>
                <a:lnTo>
                  <a:pt x="37964" y="119451"/>
                </a:lnTo>
                <a:lnTo>
                  <a:pt x="37967" y="137684"/>
                </a:lnTo>
                <a:lnTo>
                  <a:pt x="43928" y="176184"/>
                </a:lnTo>
                <a:lnTo>
                  <a:pt x="73585" y="214962"/>
                </a:lnTo>
                <a:lnTo>
                  <a:pt x="150134" y="214962"/>
                </a:lnTo>
                <a:lnTo>
                  <a:pt x="145809" y="221617"/>
                </a:lnTo>
                <a:lnTo>
                  <a:pt x="108112" y="246764"/>
                </a:lnTo>
                <a:lnTo>
                  <a:pt x="99560" y="247830"/>
                </a:lnTo>
                <a:lnTo>
                  <a:pt x="86132" y="247982"/>
                </a:lnTo>
                <a:close/>
              </a:path>
              <a:path w="251459" h="314959">
                <a:moveTo>
                  <a:pt x="150134" y="214962"/>
                </a:moveTo>
                <a:lnTo>
                  <a:pt x="98350" y="214962"/>
                </a:lnTo>
                <a:lnTo>
                  <a:pt x="116841" y="200763"/>
                </a:lnTo>
                <a:lnTo>
                  <a:pt x="122785" y="188711"/>
                </a:lnTo>
                <a:lnTo>
                  <a:pt x="133431" y="151274"/>
                </a:lnTo>
                <a:lnTo>
                  <a:pt x="134631" y="119451"/>
                </a:lnTo>
                <a:lnTo>
                  <a:pt x="134342" y="114002"/>
                </a:lnTo>
                <a:lnTo>
                  <a:pt x="123445" y="71654"/>
                </a:lnTo>
                <a:lnTo>
                  <a:pt x="99010" y="41605"/>
                </a:lnTo>
                <a:lnTo>
                  <a:pt x="148852" y="41605"/>
                </a:lnTo>
                <a:lnTo>
                  <a:pt x="167693" y="85522"/>
                </a:lnTo>
                <a:lnTo>
                  <a:pt x="172595" y="119451"/>
                </a:lnTo>
                <a:lnTo>
                  <a:pt x="172568" y="141734"/>
                </a:lnTo>
                <a:lnTo>
                  <a:pt x="164664" y="186216"/>
                </a:lnTo>
                <a:lnTo>
                  <a:pt x="152173" y="211825"/>
                </a:lnTo>
                <a:lnTo>
                  <a:pt x="150134" y="214962"/>
                </a:lnTo>
                <a:close/>
              </a:path>
              <a:path w="251459" h="314959">
                <a:moveTo>
                  <a:pt x="247272" y="314683"/>
                </a:moveTo>
                <a:lnTo>
                  <a:pt x="213591" y="314683"/>
                </a:lnTo>
                <a:lnTo>
                  <a:pt x="213591" y="0"/>
                </a:lnTo>
                <a:lnTo>
                  <a:pt x="251234" y="0"/>
                </a:lnTo>
                <a:lnTo>
                  <a:pt x="251234" y="310721"/>
                </a:lnTo>
                <a:lnTo>
                  <a:pt x="247272" y="314683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604979" y="7257745"/>
            <a:ext cx="589915" cy="317500"/>
          </a:xfrm>
          <a:custGeom>
            <a:avLst/>
            <a:gdLst/>
            <a:ahLst/>
            <a:cxnLst/>
            <a:rect l="l" t="t" r="r" b="b"/>
            <a:pathLst>
              <a:path w="589915" h="317500">
                <a:moveTo>
                  <a:pt x="250952" y="0"/>
                </a:moveTo>
                <a:lnTo>
                  <a:pt x="213969" y="0"/>
                </a:lnTo>
                <a:lnTo>
                  <a:pt x="213969" y="31699"/>
                </a:lnTo>
                <a:lnTo>
                  <a:pt x="213969" y="61747"/>
                </a:lnTo>
                <a:lnTo>
                  <a:pt x="213969" y="105664"/>
                </a:lnTo>
                <a:lnTo>
                  <a:pt x="155854" y="105664"/>
                </a:lnTo>
                <a:lnTo>
                  <a:pt x="155854" y="79908"/>
                </a:lnTo>
                <a:lnTo>
                  <a:pt x="155854" y="61747"/>
                </a:lnTo>
                <a:lnTo>
                  <a:pt x="213969" y="61747"/>
                </a:lnTo>
                <a:lnTo>
                  <a:pt x="213969" y="31699"/>
                </a:lnTo>
                <a:lnTo>
                  <a:pt x="155854" y="31699"/>
                </a:lnTo>
                <a:lnTo>
                  <a:pt x="155854" y="2641"/>
                </a:lnTo>
                <a:lnTo>
                  <a:pt x="119862" y="2641"/>
                </a:lnTo>
                <a:lnTo>
                  <a:pt x="119862" y="51181"/>
                </a:lnTo>
                <a:lnTo>
                  <a:pt x="119862" y="79908"/>
                </a:lnTo>
                <a:lnTo>
                  <a:pt x="119862" y="132080"/>
                </a:lnTo>
                <a:lnTo>
                  <a:pt x="35991" y="132080"/>
                </a:lnTo>
                <a:lnTo>
                  <a:pt x="35991" y="79908"/>
                </a:lnTo>
                <a:lnTo>
                  <a:pt x="119862" y="79908"/>
                </a:lnTo>
                <a:lnTo>
                  <a:pt x="119862" y="51181"/>
                </a:lnTo>
                <a:lnTo>
                  <a:pt x="35991" y="51181"/>
                </a:lnTo>
                <a:lnTo>
                  <a:pt x="35991" y="2641"/>
                </a:lnTo>
                <a:lnTo>
                  <a:pt x="0" y="2641"/>
                </a:lnTo>
                <a:lnTo>
                  <a:pt x="0" y="149580"/>
                </a:lnTo>
                <a:lnTo>
                  <a:pt x="11226" y="161137"/>
                </a:lnTo>
                <a:lnTo>
                  <a:pt x="143967" y="161137"/>
                </a:lnTo>
                <a:lnTo>
                  <a:pt x="155854" y="149910"/>
                </a:lnTo>
                <a:lnTo>
                  <a:pt x="155854" y="135382"/>
                </a:lnTo>
                <a:lnTo>
                  <a:pt x="213969" y="135382"/>
                </a:lnTo>
                <a:lnTo>
                  <a:pt x="213969" y="165100"/>
                </a:lnTo>
                <a:lnTo>
                  <a:pt x="246989" y="165100"/>
                </a:lnTo>
                <a:lnTo>
                  <a:pt x="250952" y="161137"/>
                </a:lnTo>
                <a:lnTo>
                  <a:pt x="250952" y="135382"/>
                </a:lnTo>
                <a:lnTo>
                  <a:pt x="250952" y="132080"/>
                </a:lnTo>
                <a:lnTo>
                  <a:pt x="250952" y="105664"/>
                </a:lnTo>
                <a:lnTo>
                  <a:pt x="250952" y="61747"/>
                </a:lnTo>
                <a:lnTo>
                  <a:pt x="250952" y="51181"/>
                </a:lnTo>
                <a:lnTo>
                  <a:pt x="250952" y="31699"/>
                </a:lnTo>
                <a:lnTo>
                  <a:pt x="250952" y="0"/>
                </a:lnTo>
                <a:close/>
              </a:path>
              <a:path w="589915" h="317500">
                <a:moveTo>
                  <a:pt x="256895" y="286943"/>
                </a:moveTo>
                <a:lnTo>
                  <a:pt x="79578" y="286943"/>
                </a:lnTo>
                <a:lnTo>
                  <a:pt x="79578" y="262839"/>
                </a:lnTo>
                <a:lnTo>
                  <a:pt x="238404" y="262839"/>
                </a:lnTo>
                <a:lnTo>
                  <a:pt x="249961" y="252272"/>
                </a:lnTo>
                <a:lnTo>
                  <a:pt x="249961" y="181940"/>
                </a:lnTo>
                <a:lnTo>
                  <a:pt x="41935" y="181940"/>
                </a:lnTo>
                <a:lnTo>
                  <a:pt x="41935" y="211328"/>
                </a:lnTo>
                <a:lnTo>
                  <a:pt x="212318" y="211328"/>
                </a:lnTo>
                <a:lnTo>
                  <a:pt x="212318" y="234772"/>
                </a:lnTo>
                <a:lnTo>
                  <a:pt x="41605" y="234772"/>
                </a:lnTo>
                <a:lnTo>
                  <a:pt x="41605" y="297180"/>
                </a:lnTo>
                <a:lnTo>
                  <a:pt x="41922" y="308635"/>
                </a:lnTo>
                <a:lnTo>
                  <a:pt x="44119" y="314515"/>
                </a:lnTo>
                <a:lnTo>
                  <a:pt x="50101" y="316687"/>
                </a:lnTo>
                <a:lnTo>
                  <a:pt x="61747" y="316992"/>
                </a:lnTo>
                <a:lnTo>
                  <a:pt x="252933" y="316992"/>
                </a:lnTo>
                <a:lnTo>
                  <a:pt x="256895" y="313029"/>
                </a:lnTo>
                <a:lnTo>
                  <a:pt x="256895" y="286943"/>
                </a:lnTo>
                <a:close/>
              </a:path>
              <a:path w="589915" h="317500">
                <a:moveTo>
                  <a:pt x="470217" y="27406"/>
                </a:moveTo>
                <a:lnTo>
                  <a:pt x="458660" y="15849"/>
                </a:lnTo>
                <a:lnTo>
                  <a:pt x="298831" y="15849"/>
                </a:lnTo>
                <a:lnTo>
                  <a:pt x="298831" y="47218"/>
                </a:lnTo>
                <a:lnTo>
                  <a:pt x="432904" y="47218"/>
                </a:lnTo>
                <a:lnTo>
                  <a:pt x="432854" y="98069"/>
                </a:lnTo>
                <a:lnTo>
                  <a:pt x="425373" y="142100"/>
                </a:lnTo>
                <a:lnTo>
                  <a:pt x="412419" y="180949"/>
                </a:lnTo>
                <a:lnTo>
                  <a:pt x="447103" y="181279"/>
                </a:lnTo>
                <a:lnTo>
                  <a:pt x="462153" y="143344"/>
                </a:lnTo>
                <a:lnTo>
                  <a:pt x="470217" y="98069"/>
                </a:lnTo>
                <a:lnTo>
                  <a:pt x="470217" y="27406"/>
                </a:lnTo>
                <a:close/>
              </a:path>
              <a:path w="589915" h="317500">
                <a:moveTo>
                  <a:pt x="495642" y="212979"/>
                </a:moveTo>
                <a:lnTo>
                  <a:pt x="446989" y="222618"/>
                </a:lnTo>
                <a:lnTo>
                  <a:pt x="380720" y="223850"/>
                </a:lnTo>
                <a:lnTo>
                  <a:pt x="380720" y="107975"/>
                </a:lnTo>
                <a:lnTo>
                  <a:pt x="343738" y="107975"/>
                </a:lnTo>
                <a:lnTo>
                  <a:pt x="343738" y="223862"/>
                </a:lnTo>
                <a:lnTo>
                  <a:pt x="283641" y="223875"/>
                </a:lnTo>
                <a:lnTo>
                  <a:pt x="283641" y="254914"/>
                </a:lnTo>
                <a:lnTo>
                  <a:pt x="375107" y="254914"/>
                </a:lnTo>
                <a:lnTo>
                  <a:pt x="395820" y="254876"/>
                </a:lnTo>
                <a:lnTo>
                  <a:pt x="457606" y="251688"/>
                </a:lnTo>
                <a:lnTo>
                  <a:pt x="495312" y="243357"/>
                </a:lnTo>
                <a:lnTo>
                  <a:pt x="495642" y="239064"/>
                </a:lnTo>
                <a:lnTo>
                  <a:pt x="495642" y="212979"/>
                </a:lnTo>
                <a:close/>
              </a:path>
              <a:path w="589915" h="317500">
                <a:moveTo>
                  <a:pt x="589749" y="119532"/>
                </a:moveTo>
                <a:lnTo>
                  <a:pt x="547154" y="119532"/>
                </a:lnTo>
                <a:lnTo>
                  <a:pt x="547154" y="0"/>
                </a:lnTo>
                <a:lnTo>
                  <a:pt x="509511" y="0"/>
                </a:lnTo>
                <a:lnTo>
                  <a:pt x="509511" y="314350"/>
                </a:lnTo>
                <a:lnTo>
                  <a:pt x="543191" y="314350"/>
                </a:lnTo>
                <a:lnTo>
                  <a:pt x="547154" y="310388"/>
                </a:lnTo>
                <a:lnTo>
                  <a:pt x="547154" y="150901"/>
                </a:lnTo>
                <a:lnTo>
                  <a:pt x="589749" y="150901"/>
                </a:lnTo>
                <a:lnTo>
                  <a:pt x="589749" y="119532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277164" y="7257745"/>
            <a:ext cx="617220" cy="314960"/>
          </a:xfrm>
          <a:custGeom>
            <a:avLst/>
            <a:gdLst/>
            <a:ahLst/>
            <a:cxnLst/>
            <a:rect l="l" t="t" r="r" b="b"/>
            <a:pathLst>
              <a:path w="617219" h="314959">
                <a:moveTo>
                  <a:pt x="216293" y="214960"/>
                </a:moveTo>
                <a:lnTo>
                  <a:pt x="176542" y="189242"/>
                </a:lnTo>
                <a:lnTo>
                  <a:pt x="148818" y="162991"/>
                </a:lnTo>
                <a:lnTo>
                  <a:pt x="126911" y="129311"/>
                </a:lnTo>
                <a:lnTo>
                  <a:pt x="125818" y="13868"/>
                </a:lnTo>
                <a:lnTo>
                  <a:pt x="87503" y="13868"/>
                </a:lnTo>
                <a:lnTo>
                  <a:pt x="87401" y="123482"/>
                </a:lnTo>
                <a:lnTo>
                  <a:pt x="68008" y="164185"/>
                </a:lnTo>
                <a:lnTo>
                  <a:pt x="33020" y="199440"/>
                </a:lnTo>
                <a:lnTo>
                  <a:pt x="0" y="222224"/>
                </a:lnTo>
                <a:lnTo>
                  <a:pt x="24765" y="246329"/>
                </a:lnTo>
                <a:lnTo>
                  <a:pt x="57124" y="223672"/>
                </a:lnTo>
                <a:lnTo>
                  <a:pt x="97091" y="184823"/>
                </a:lnTo>
                <a:lnTo>
                  <a:pt x="107975" y="171704"/>
                </a:lnTo>
                <a:lnTo>
                  <a:pt x="114261" y="180289"/>
                </a:lnTo>
                <a:lnTo>
                  <a:pt x="146507" y="210578"/>
                </a:lnTo>
                <a:lnTo>
                  <a:pt x="177939" y="233934"/>
                </a:lnTo>
                <a:lnTo>
                  <a:pt x="193179" y="242366"/>
                </a:lnTo>
                <a:lnTo>
                  <a:pt x="216293" y="214960"/>
                </a:lnTo>
                <a:close/>
              </a:path>
              <a:path w="617219" h="314959">
                <a:moveTo>
                  <a:pt x="276059" y="0"/>
                </a:moveTo>
                <a:lnTo>
                  <a:pt x="239077" y="0"/>
                </a:lnTo>
                <a:lnTo>
                  <a:pt x="239077" y="314350"/>
                </a:lnTo>
                <a:lnTo>
                  <a:pt x="272097" y="314350"/>
                </a:lnTo>
                <a:lnTo>
                  <a:pt x="276059" y="310388"/>
                </a:lnTo>
                <a:lnTo>
                  <a:pt x="276059" y="0"/>
                </a:lnTo>
                <a:close/>
              </a:path>
              <a:path w="617219" h="314959">
                <a:moveTo>
                  <a:pt x="511162" y="147929"/>
                </a:moveTo>
                <a:lnTo>
                  <a:pt x="472440" y="127850"/>
                </a:lnTo>
                <a:lnTo>
                  <a:pt x="462927" y="120523"/>
                </a:lnTo>
                <a:lnTo>
                  <a:pt x="460476" y="118541"/>
                </a:lnTo>
                <a:lnTo>
                  <a:pt x="433895" y="85686"/>
                </a:lnTo>
                <a:lnTo>
                  <a:pt x="432904" y="39954"/>
                </a:lnTo>
                <a:lnTo>
                  <a:pt x="495973" y="39954"/>
                </a:lnTo>
                <a:lnTo>
                  <a:pt x="495973" y="9575"/>
                </a:lnTo>
                <a:lnTo>
                  <a:pt x="332854" y="9575"/>
                </a:lnTo>
                <a:lnTo>
                  <a:pt x="332854" y="39954"/>
                </a:lnTo>
                <a:lnTo>
                  <a:pt x="394601" y="39954"/>
                </a:lnTo>
                <a:lnTo>
                  <a:pt x="394601" y="83870"/>
                </a:lnTo>
                <a:lnTo>
                  <a:pt x="371487" y="118046"/>
                </a:lnTo>
                <a:lnTo>
                  <a:pt x="336334" y="144856"/>
                </a:lnTo>
                <a:lnTo>
                  <a:pt x="312381" y="156514"/>
                </a:lnTo>
                <a:lnTo>
                  <a:pt x="336156" y="180619"/>
                </a:lnTo>
                <a:lnTo>
                  <a:pt x="372211" y="160134"/>
                </a:lnTo>
                <a:lnTo>
                  <a:pt x="408139" y="129108"/>
                </a:lnTo>
                <a:lnTo>
                  <a:pt x="415074" y="120523"/>
                </a:lnTo>
                <a:lnTo>
                  <a:pt x="421347" y="128117"/>
                </a:lnTo>
                <a:lnTo>
                  <a:pt x="438518" y="143306"/>
                </a:lnTo>
                <a:lnTo>
                  <a:pt x="457669" y="157175"/>
                </a:lnTo>
                <a:lnTo>
                  <a:pt x="478142" y="168732"/>
                </a:lnTo>
                <a:lnTo>
                  <a:pt x="487718" y="172694"/>
                </a:lnTo>
                <a:lnTo>
                  <a:pt x="511162" y="147929"/>
                </a:lnTo>
                <a:close/>
              </a:path>
              <a:path w="617219" h="314959">
                <a:moveTo>
                  <a:pt x="573570" y="211328"/>
                </a:moveTo>
                <a:lnTo>
                  <a:pt x="561682" y="200101"/>
                </a:lnTo>
                <a:lnTo>
                  <a:pt x="361581" y="200101"/>
                </a:lnTo>
                <a:lnTo>
                  <a:pt x="361581" y="230809"/>
                </a:lnTo>
                <a:lnTo>
                  <a:pt x="535927" y="230809"/>
                </a:lnTo>
                <a:lnTo>
                  <a:pt x="535927" y="314350"/>
                </a:lnTo>
                <a:lnTo>
                  <a:pt x="569607" y="314350"/>
                </a:lnTo>
                <a:lnTo>
                  <a:pt x="573570" y="310388"/>
                </a:lnTo>
                <a:lnTo>
                  <a:pt x="573570" y="211328"/>
                </a:lnTo>
                <a:close/>
              </a:path>
              <a:path w="617219" h="314959">
                <a:moveTo>
                  <a:pt x="617156" y="68351"/>
                </a:moveTo>
                <a:lnTo>
                  <a:pt x="573239" y="68351"/>
                </a:lnTo>
                <a:lnTo>
                  <a:pt x="573239" y="0"/>
                </a:lnTo>
                <a:lnTo>
                  <a:pt x="535927" y="0"/>
                </a:lnTo>
                <a:lnTo>
                  <a:pt x="535927" y="181940"/>
                </a:lnTo>
                <a:lnTo>
                  <a:pt x="569277" y="181940"/>
                </a:lnTo>
                <a:lnTo>
                  <a:pt x="573239" y="177977"/>
                </a:lnTo>
                <a:lnTo>
                  <a:pt x="573239" y="99720"/>
                </a:lnTo>
                <a:lnTo>
                  <a:pt x="617156" y="99720"/>
                </a:lnTo>
                <a:lnTo>
                  <a:pt x="617156" y="68351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12535903" y="6723717"/>
            <a:ext cx="753110" cy="193675"/>
            <a:chOff x="12535903" y="6723717"/>
            <a:chExt cx="753110" cy="193675"/>
          </a:xfrm>
        </p:grpSpPr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35903" y="6727146"/>
              <a:ext cx="136017" cy="1860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94560" y="6723717"/>
              <a:ext cx="146203" cy="19316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870802" y="6727832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90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38011" y="6727603"/>
              <a:ext cx="140817" cy="18608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100317" y="6727609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4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04" y="186067"/>
                  </a:lnTo>
                  <a:lnTo>
                    <a:pt x="87604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4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4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" name="object 6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371227" y="6725546"/>
            <a:ext cx="281111" cy="193624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2827779" y="7959350"/>
            <a:ext cx="532130" cy="191770"/>
            <a:chOff x="2827779" y="7959350"/>
            <a:chExt cx="532130" cy="191770"/>
          </a:xfrm>
        </p:grpSpPr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7779" y="7959350"/>
              <a:ext cx="349528" cy="19132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6824" y="7960624"/>
              <a:ext cx="152679" cy="190265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3449422" y="7960412"/>
            <a:ext cx="771525" cy="190500"/>
            <a:chOff x="3449422" y="7960412"/>
            <a:chExt cx="771525" cy="190500"/>
          </a:xfrm>
        </p:grpSpPr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49422" y="7960624"/>
              <a:ext cx="393060" cy="19026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3678" y="7960412"/>
              <a:ext cx="336787" cy="190478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254229" y="7960624"/>
            <a:ext cx="607060" cy="190500"/>
            <a:chOff x="4254229" y="7960624"/>
            <a:chExt cx="607060" cy="190500"/>
          </a:xfrm>
        </p:grpSpPr>
        <p:sp>
          <p:nvSpPr>
            <p:cNvPr id="69" name="object 69"/>
            <p:cNvSpPr/>
            <p:nvPr/>
          </p:nvSpPr>
          <p:spPr>
            <a:xfrm>
              <a:off x="4254220" y="7969758"/>
              <a:ext cx="221615" cy="156210"/>
            </a:xfrm>
            <a:custGeom>
              <a:avLst/>
              <a:gdLst/>
              <a:ahLst/>
              <a:cxnLst/>
              <a:rect l="l" t="t" r="r" b="b"/>
              <a:pathLst>
                <a:path w="221614" h="156209">
                  <a:moveTo>
                    <a:pt x="152476" y="93497"/>
                  </a:moveTo>
                  <a:lnTo>
                    <a:pt x="38227" y="93497"/>
                  </a:lnTo>
                  <a:lnTo>
                    <a:pt x="38227" y="63017"/>
                  </a:lnTo>
                  <a:lnTo>
                    <a:pt x="146316" y="63017"/>
                  </a:lnTo>
                  <a:lnTo>
                    <a:pt x="146316" y="50317"/>
                  </a:lnTo>
                  <a:lnTo>
                    <a:pt x="38227" y="50317"/>
                  </a:lnTo>
                  <a:lnTo>
                    <a:pt x="38227" y="21107"/>
                  </a:lnTo>
                  <a:lnTo>
                    <a:pt x="150558" y="21107"/>
                  </a:lnTo>
                  <a:lnTo>
                    <a:pt x="150558" y="7137"/>
                  </a:lnTo>
                  <a:lnTo>
                    <a:pt x="22517" y="7137"/>
                  </a:lnTo>
                  <a:lnTo>
                    <a:pt x="22517" y="21107"/>
                  </a:lnTo>
                  <a:lnTo>
                    <a:pt x="22517" y="50317"/>
                  </a:lnTo>
                  <a:lnTo>
                    <a:pt x="22517" y="63017"/>
                  </a:lnTo>
                  <a:lnTo>
                    <a:pt x="22517" y="93497"/>
                  </a:lnTo>
                  <a:lnTo>
                    <a:pt x="22517" y="106197"/>
                  </a:lnTo>
                  <a:lnTo>
                    <a:pt x="152476" y="106197"/>
                  </a:lnTo>
                  <a:lnTo>
                    <a:pt x="152476" y="93497"/>
                  </a:lnTo>
                  <a:close/>
                </a:path>
                <a:path w="221614" h="156209">
                  <a:moveTo>
                    <a:pt x="172427" y="142913"/>
                  </a:moveTo>
                  <a:lnTo>
                    <a:pt x="0" y="142913"/>
                  </a:lnTo>
                  <a:lnTo>
                    <a:pt x="0" y="155867"/>
                  </a:lnTo>
                  <a:lnTo>
                    <a:pt x="172427" y="155867"/>
                  </a:lnTo>
                  <a:lnTo>
                    <a:pt x="172427" y="142913"/>
                  </a:lnTo>
                  <a:close/>
                </a:path>
                <a:path w="221614" h="156209">
                  <a:moveTo>
                    <a:pt x="221488" y="7226"/>
                  </a:moveTo>
                  <a:lnTo>
                    <a:pt x="216179" y="0"/>
                  </a:lnTo>
                  <a:lnTo>
                    <a:pt x="200672" y="0"/>
                  </a:lnTo>
                  <a:lnTo>
                    <a:pt x="195999" y="4457"/>
                  </a:lnTo>
                  <a:lnTo>
                    <a:pt x="195999" y="19545"/>
                  </a:lnTo>
                  <a:lnTo>
                    <a:pt x="201739" y="23368"/>
                  </a:lnTo>
                  <a:lnTo>
                    <a:pt x="208953" y="23368"/>
                  </a:lnTo>
                  <a:lnTo>
                    <a:pt x="209588" y="23152"/>
                  </a:lnTo>
                  <a:lnTo>
                    <a:pt x="208394" y="32270"/>
                  </a:lnTo>
                  <a:lnTo>
                    <a:pt x="205130" y="39903"/>
                  </a:lnTo>
                  <a:lnTo>
                    <a:pt x="199796" y="46532"/>
                  </a:lnTo>
                  <a:lnTo>
                    <a:pt x="192392" y="52666"/>
                  </a:lnTo>
                  <a:lnTo>
                    <a:pt x="197485" y="60947"/>
                  </a:lnTo>
                  <a:lnTo>
                    <a:pt x="207772" y="53200"/>
                  </a:lnTo>
                  <a:lnTo>
                    <a:pt x="215303" y="43903"/>
                  </a:lnTo>
                  <a:lnTo>
                    <a:pt x="219913" y="32943"/>
                  </a:lnTo>
                  <a:lnTo>
                    <a:pt x="221488" y="20180"/>
                  </a:lnTo>
                  <a:lnTo>
                    <a:pt x="221488" y="722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01618" y="7960624"/>
              <a:ext cx="147795" cy="19026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80417" y="7960837"/>
              <a:ext cx="180285" cy="189841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926851" y="7960624"/>
            <a:ext cx="362694" cy="189841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5358919" y="7960624"/>
            <a:ext cx="536575" cy="190500"/>
            <a:chOff x="5358919" y="7960624"/>
            <a:chExt cx="536575" cy="190500"/>
          </a:xfrm>
        </p:grpSpPr>
        <p:pic>
          <p:nvPicPr>
            <p:cNvPr id="74" name="object 7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58919" y="7960624"/>
              <a:ext cx="152679" cy="19005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8336" y="7960837"/>
              <a:ext cx="152679" cy="19005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6691" y="7960837"/>
              <a:ext cx="158413" cy="189841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5985650" y="7960842"/>
            <a:ext cx="351790" cy="187325"/>
          </a:xfrm>
          <a:custGeom>
            <a:avLst/>
            <a:gdLst/>
            <a:ahLst/>
            <a:cxnLst/>
            <a:rect l="l" t="t" r="r" b="b"/>
            <a:pathLst>
              <a:path w="351789" h="187325">
                <a:moveTo>
                  <a:pt x="103847" y="83451"/>
                </a:moveTo>
                <a:lnTo>
                  <a:pt x="103060" y="78778"/>
                </a:lnTo>
                <a:lnTo>
                  <a:pt x="101714" y="70713"/>
                </a:lnTo>
                <a:lnTo>
                  <a:pt x="79044" y="74574"/>
                </a:lnTo>
                <a:lnTo>
                  <a:pt x="57340" y="77063"/>
                </a:lnTo>
                <a:lnTo>
                  <a:pt x="36258" y="78384"/>
                </a:lnTo>
                <a:lnTo>
                  <a:pt x="15506" y="78778"/>
                </a:lnTo>
                <a:lnTo>
                  <a:pt x="15506" y="9550"/>
                </a:lnTo>
                <a:lnTo>
                  <a:pt x="0" y="9550"/>
                </a:lnTo>
                <a:lnTo>
                  <a:pt x="0" y="91948"/>
                </a:lnTo>
                <a:lnTo>
                  <a:pt x="14655" y="91948"/>
                </a:lnTo>
                <a:lnTo>
                  <a:pt x="36144" y="91516"/>
                </a:lnTo>
                <a:lnTo>
                  <a:pt x="57899" y="90093"/>
                </a:lnTo>
                <a:lnTo>
                  <a:pt x="80327" y="87464"/>
                </a:lnTo>
                <a:lnTo>
                  <a:pt x="103847" y="83451"/>
                </a:lnTo>
                <a:close/>
              </a:path>
              <a:path w="351789" h="187325">
                <a:moveTo>
                  <a:pt x="137388" y="117856"/>
                </a:moveTo>
                <a:lnTo>
                  <a:pt x="122313" y="117856"/>
                </a:lnTo>
                <a:lnTo>
                  <a:pt x="122313" y="130378"/>
                </a:lnTo>
                <a:lnTo>
                  <a:pt x="122313" y="174345"/>
                </a:lnTo>
                <a:lnTo>
                  <a:pt x="33553" y="174345"/>
                </a:lnTo>
                <a:lnTo>
                  <a:pt x="33553" y="130378"/>
                </a:lnTo>
                <a:lnTo>
                  <a:pt x="122313" y="130378"/>
                </a:lnTo>
                <a:lnTo>
                  <a:pt x="122313" y="117856"/>
                </a:lnTo>
                <a:lnTo>
                  <a:pt x="18478" y="117856"/>
                </a:lnTo>
                <a:lnTo>
                  <a:pt x="18478" y="187083"/>
                </a:lnTo>
                <a:lnTo>
                  <a:pt x="137388" y="187083"/>
                </a:lnTo>
                <a:lnTo>
                  <a:pt x="137388" y="174345"/>
                </a:lnTo>
                <a:lnTo>
                  <a:pt x="137388" y="130378"/>
                </a:lnTo>
                <a:lnTo>
                  <a:pt x="137388" y="117856"/>
                </a:lnTo>
                <a:close/>
              </a:path>
              <a:path w="351789" h="187325">
                <a:moveTo>
                  <a:pt x="166065" y="44170"/>
                </a:moveTo>
                <a:lnTo>
                  <a:pt x="137388" y="44170"/>
                </a:lnTo>
                <a:lnTo>
                  <a:pt x="137388" y="0"/>
                </a:lnTo>
                <a:lnTo>
                  <a:pt x="121894" y="0"/>
                </a:lnTo>
                <a:lnTo>
                  <a:pt x="121894" y="107022"/>
                </a:lnTo>
                <a:lnTo>
                  <a:pt x="137388" y="107022"/>
                </a:lnTo>
                <a:lnTo>
                  <a:pt x="137388" y="57124"/>
                </a:lnTo>
                <a:lnTo>
                  <a:pt x="166065" y="57124"/>
                </a:lnTo>
                <a:lnTo>
                  <a:pt x="166065" y="44170"/>
                </a:lnTo>
                <a:close/>
              </a:path>
              <a:path w="351789" h="187325">
                <a:moveTo>
                  <a:pt x="331482" y="57962"/>
                </a:moveTo>
                <a:lnTo>
                  <a:pt x="218300" y="57962"/>
                </a:lnTo>
                <a:lnTo>
                  <a:pt x="218300" y="7162"/>
                </a:lnTo>
                <a:lnTo>
                  <a:pt x="202793" y="7162"/>
                </a:lnTo>
                <a:lnTo>
                  <a:pt x="202793" y="57962"/>
                </a:lnTo>
                <a:lnTo>
                  <a:pt x="202793" y="70662"/>
                </a:lnTo>
                <a:lnTo>
                  <a:pt x="331482" y="70662"/>
                </a:lnTo>
                <a:lnTo>
                  <a:pt x="331482" y="57962"/>
                </a:lnTo>
                <a:close/>
              </a:path>
              <a:path w="351789" h="187325">
                <a:moveTo>
                  <a:pt x="332752" y="172262"/>
                </a:moveTo>
                <a:lnTo>
                  <a:pt x="217233" y="172262"/>
                </a:lnTo>
                <a:lnTo>
                  <a:pt x="217233" y="130352"/>
                </a:lnTo>
                <a:lnTo>
                  <a:pt x="201739" y="130352"/>
                </a:lnTo>
                <a:lnTo>
                  <a:pt x="201739" y="172262"/>
                </a:lnTo>
                <a:lnTo>
                  <a:pt x="201739" y="184962"/>
                </a:lnTo>
                <a:lnTo>
                  <a:pt x="332752" y="184962"/>
                </a:lnTo>
                <a:lnTo>
                  <a:pt x="332752" y="172262"/>
                </a:lnTo>
                <a:close/>
              </a:path>
              <a:path w="351789" h="187325">
                <a:moveTo>
                  <a:pt x="351447" y="97040"/>
                </a:moveTo>
                <a:lnTo>
                  <a:pt x="179222" y="97040"/>
                </a:lnTo>
                <a:lnTo>
                  <a:pt x="179222" y="109994"/>
                </a:lnTo>
                <a:lnTo>
                  <a:pt x="351447" y="109994"/>
                </a:lnTo>
                <a:lnTo>
                  <a:pt x="351447" y="9704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406897" y="7960837"/>
            <a:ext cx="175613" cy="189416"/>
          </a:xfrm>
          <a:prstGeom prst="rect">
            <a:avLst/>
          </a:prstGeom>
        </p:spPr>
      </p:pic>
      <p:sp>
        <p:nvSpPr>
          <p:cNvPr id="79" name="object 79"/>
          <p:cNvSpPr/>
          <p:nvPr/>
        </p:nvSpPr>
        <p:spPr>
          <a:xfrm>
            <a:off x="6736464" y="7960837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90">
                <a:moveTo>
                  <a:pt x="15501" y="33976"/>
                </a:moveTo>
                <a:lnTo>
                  <a:pt x="0" y="33976"/>
                </a:lnTo>
                <a:lnTo>
                  <a:pt x="0" y="0"/>
                </a:lnTo>
                <a:lnTo>
                  <a:pt x="15501" y="0"/>
                </a:lnTo>
                <a:lnTo>
                  <a:pt x="15501" y="33976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6605020" y="7973153"/>
            <a:ext cx="541655" cy="172720"/>
            <a:chOff x="6605020" y="7973153"/>
            <a:chExt cx="541655" cy="172720"/>
          </a:xfrm>
        </p:grpSpPr>
        <p:sp>
          <p:nvSpPr>
            <p:cNvPr id="81" name="object 81"/>
            <p:cNvSpPr/>
            <p:nvPr/>
          </p:nvSpPr>
          <p:spPr>
            <a:xfrm>
              <a:off x="6605016" y="7976895"/>
              <a:ext cx="151765" cy="168910"/>
            </a:xfrm>
            <a:custGeom>
              <a:avLst/>
              <a:gdLst/>
              <a:ahLst/>
              <a:cxnLst/>
              <a:rect l="l" t="t" r="r" b="b"/>
              <a:pathLst>
                <a:path w="151765" h="168909">
                  <a:moveTo>
                    <a:pt x="146939" y="71437"/>
                  </a:moveTo>
                  <a:lnTo>
                    <a:pt x="131445" y="71437"/>
                  </a:lnTo>
                  <a:lnTo>
                    <a:pt x="131445" y="122618"/>
                  </a:lnTo>
                  <a:lnTo>
                    <a:pt x="146939" y="122618"/>
                  </a:lnTo>
                  <a:lnTo>
                    <a:pt x="146939" y="71437"/>
                  </a:lnTo>
                  <a:close/>
                </a:path>
                <a:path w="151765" h="168909">
                  <a:moveTo>
                    <a:pt x="146939" y="17780"/>
                  </a:moveTo>
                  <a:lnTo>
                    <a:pt x="86004" y="17780"/>
                  </a:lnTo>
                  <a:lnTo>
                    <a:pt x="86004" y="12700"/>
                  </a:lnTo>
                  <a:lnTo>
                    <a:pt x="86004" y="0"/>
                  </a:lnTo>
                  <a:lnTo>
                    <a:pt x="70916" y="0"/>
                  </a:lnTo>
                  <a:lnTo>
                    <a:pt x="70916" y="12700"/>
                  </a:lnTo>
                  <a:lnTo>
                    <a:pt x="70916" y="17780"/>
                  </a:lnTo>
                  <a:lnTo>
                    <a:pt x="70916" y="30480"/>
                  </a:lnTo>
                  <a:lnTo>
                    <a:pt x="70916" y="58420"/>
                  </a:lnTo>
                  <a:lnTo>
                    <a:pt x="70916" y="71120"/>
                  </a:lnTo>
                  <a:lnTo>
                    <a:pt x="70916" y="76200"/>
                  </a:lnTo>
                  <a:lnTo>
                    <a:pt x="15290" y="76200"/>
                  </a:lnTo>
                  <a:lnTo>
                    <a:pt x="15290" y="12700"/>
                  </a:lnTo>
                  <a:lnTo>
                    <a:pt x="70916" y="12700"/>
                  </a:lnTo>
                  <a:lnTo>
                    <a:pt x="7091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86004" y="88900"/>
                  </a:lnTo>
                  <a:lnTo>
                    <a:pt x="86004" y="76200"/>
                  </a:lnTo>
                  <a:lnTo>
                    <a:pt x="86004" y="71120"/>
                  </a:lnTo>
                  <a:lnTo>
                    <a:pt x="146939" y="71120"/>
                  </a:lnTo>
                  <a:lnTo>
                    <a:pt x="146939" y="58483"/>
                  </a:lnTo>
                  <a:lnTo>
                    <a:pt x="146939" y="30873"/>
                  </a:lnTo>
                  <a:lnTo>
                    <a:pt x="131445" y="30873"/>
                  </a:lnTo>
                  <a:lnTo>
                    <a:pt x="131445" y="58420"/>
                  </a:lnTo>
                  <a:lnTo>
                    <a:pt x="86004" y="58420"/>
                  </a:lnTo>
                  <a:lnTo>
                    <a:pt x="86004" y="30480"/>
                  </a:lnTo>
                  <a:lnTo>
                    <a:pt x="146939" y="30480"/>
                  </a:lnTo>
                  <a:lnTo>
                    <a:pt x="146939" y="17780"/>
                  </a:lnTo>
                  <a:close/>
                </a:path>
                <a:path w="151765" h="168909">
                  <a:moveTo>
                    <a:pt x="151612" y="156210"/>
                  </a:moveTo>
                  <a:lnTo>
                    <a:pt x="40982" y="156210"/>
                  </a:lnTo>
                  <a:lnTo>
                    <a:pt x="40982" y="110490"/>
                  </a:lnTo>
                  <a:lnTo>
                    <a:pt x="25476" y="110490"/>
                  </a:lnTo>
                  <a:lnTo>
                    <a:pt x="25476" y="156210"/>
                  </a:lnTo>
                  <a:lnTo>
                    <a:pt x="25476" y="168910"/>
                  </a:lnTo>
                  <a:lnTo>
                    <a:pt x="151612" y="168910"/>
                  </a:lnTo>
                  <a:lnTo>
                    <a:pt x="151612" y="15621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84880" y="7973153"/>
              <a:ext cx="361420" cy="153593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225547" y="7960837"/>
            <a:ext cx="351015" cy="187080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4393527" y="7257084"/>
            <a:ext cx="572135" cy="315595"/>
          </a:xfrm>
          <a:custGeom>
            <a:avLst/>
            <a:gdLst/>
            <a:ahLst/>
            <a:cxnLst/>
            <a:rect l="l" t="t" r="r" b="b"/>
            <a:pathLst>
              <a:path w="572135" h="315595">
                <a:moveTo>
                  <a:pt x="280670" y="132410"/>
                </a:moveTo>
                <a:lnTo>
                  <a:pt x="240245" y="119075"/>
                </a:lnTo>
                <a:lnTo>
                  <a:pt x="205841" y="101371"/>
                </a:lnTo>
                <a:lnTo>
                  <a:pt x="175615" y="75933"/>
                </a:lnTo>
                <a:lnTo>
                  <a:pt x="171373" y="67691"/>
                </a:lnTo>
                <a:lnTo>
                  <a:pt x="257556" y="67691"/>
                </a:lnTo>
                <a:lnTo>
                  <a:pt x="257556" y="36322"/>
                </a:lnTo>
                <a:lnTo>
                  <a:pt x="168402" y="36322"/>
                </a:lnTo>
                <a:lnTo>
                  <a:pt x="168402" y="0"/>
                </a:lnTo>
                <a:lnTo>
                  <a:pt x="130429" y="0"/>
                </a:lnTo>
                <a:lnTo>
                  <a:pt x="130429" y="36322"/>
                </a:lnTo>
                <a:lnTo>
                  <a:pt x="42265" y="36322"/>
                </a:lnTo>
                <a:lnTo>
                  <a:pt x="42265" y="67691"/>
                </a:lnTo>
                <a:lnTo>
                  <a:pt x="127787" y="67691"/>
                </a:lnTo>
                <a:lnTo>
                  <a:pt x="127127" y="69672"/>
                </a:lnTo>
                <a:lnTo>
                  <a:pt x="96354" y="100457"/>
                </a:lnTo>
                <a:lnTo>
                  <a:pt x="57797" y="119341"/>
                </a:lnTo>
                <a:lnTo>
                  <a:pt x="17830" y="132410"/>
                </a:lnTo>
                <a:lnTo>
                  <a:pt x="42265" y="160477"/>
                </a:lnTo>
                <a:lnTo>
                  <a:pt x="83883" y="144729"/>
                </a:lnTo>
                <a:lnTo>
                  <a:pt x="119392" y="125730"/>
                </a:lnTo>
                <a:lnTo>
                  <a:pt x="149910" y="101371"/>
                </a:lnTo>
                <a:lnTo>
                  <a:pt x="154673" y="106654"/>
                </a:lnTo>
                <a:lnTo>
                  <a:pt x="186296" y="130200"/>
                </a:lnTo>
                <a:lnTo>
                  <a:pt x="233375" y="152552"/>
                </a:lnTo>
                <a:lnTo>
                  <a:pt x="256565" y="160477"/>
                </a:lnTo>
                <a:lnTo>
                  <a:pt x="280670" y="132410"/>
                </a:lnTo>
                <a:close/>
              </a:path>
              <a:path w="572135" h="315595">
                <a:moveTo>
                  <a:pt x="297180" y="178968"/>
                </a:moveTo>
                <a:lnTo>
                  <a:pt x="0" y="178968"/>
                </a:lnTo>
                <a:lnTo>
                  <a:pt x="0" y="210667"/>
                </a:lnTo>
                <a:lnTo>
                  <a:pt x="130098" y="210667"/>
                </a:lnTo>
                <a:lnTo>
                  <a:pt x="130098" y="315010"/>
                </a:lnTo>
                <a:lnTo>
                  <a:pt x="163779" y="315010"/>
                </a:lnTo>
                <a:lnTo>
                  <a:pt x="167741" y="311378"/>
                </a:lnTo>
                <a:lnTo>
                  <a:pt x="167741" y="210667"/>
                </a:lnTo>
                <a:lnTo>
                  <a:pt x="293217" y="210667"/>
                </a:lnTo>
                <a:lnTo>
                  <a:pt x="297180" y="207035"/>
                </a:lnTo>
                <a:lnTo>
                  <a:pt x="297180" y="178968"/>
                </a:lnTo>
                <a:close/>
              </a:path>
              <a:path w="572135" h="315595">
                <a:moveTo>
                  <a:pt x="570915" y="210007"/>
                </a:moveTo>
                <a:lnTo>
                  <a:pt x="559028" y="198780"/>
                </a:lnTo>
                <a:lnTo>
                  <a:pt x="357936" y="198780"/>
                </a:lnTo>
                <a:lnTo>
                  <a:pt x="357936" y="229819"/>
                </a:lnTo>
                <a:lnTo>
                  <a:pt x="533933" y="229819"/>
                </a:lnTo>
                <a:lnTo>
                  <a:pt x="533933" y="315010"/>
                </a:lnTo>
                <a:lnTo>
                  <a:pt x="566953" y="315010"/>
                </a:lnTo>
                <a:lnTo>
                  <a:pt x="570915" y="311048"/>
                </a:lnTo>
                <a:lnTo>
                  <a:pt x="570915" y="210007"/>
                </a:lnTo>
                <a:close/>
              </a:path>
              <a:path w="572135" h="315595">
                <a:moveTo>
                  <a:pt x="571576" y="660"/>
                </a:moveTo>
                <a:lnTo>
                  <a:pt x="534924" y="660"/>
                </a:lnTo>
                <a:lnTo>
                  <a:pt x="534924" y="68021"/>
                </a:lnTo>
                <a:lnTo>
                  <a:pt x="483412" y="68021"/>
                </a:lnTo>
                <a:lnTo>
                  <a:pt x="480034" y="52285"/>
                </a:lnTo>
                <a:lnTo>
                  <a:pt x="476237" y="42494"/>
                </a:lnTo>
                <a:lnTo>
                  <a:pt x="473557" y="39293"/>
                </a:lnTo>
                <a:lnTo>
                  <a:pt x="469582" y="34518"/>
                </a:lnTo>
                <a:lnTo>
                  <a:pt x="457657" y="24269"/>
                </a:lnTo>
                <a:lnTo>
                  <a:pt x="447090" y="15887"/>
                </a:lnTo>
                <a:lnTo>
                  <a:pt x="447090" y="73964"/>
                </a:lnTo>
                <a:lnTo>
                  <a:pt x="447090" y="93776"/>
                </a:lnTo>
                <a:lnTo>
                  <a:pt x="440486" y="110286"/>
                </a:lnTo>
                <a:lnTo>
                  <a:pt x="428599" y="122834"/>
                </a:lnTo>
                <a:lnTo>
                  <a:pt x="412089" y="129768"/>
                </a:lnTo>
                <a:lnTo>
                  <a:pt x="393928" y="129768"/>
                </a:lnTo>
                <a:lnTo>
                  <a:pt x="377748" y="123825"/>
                </a:lnTo>
                <a:lnTo>
                  <a:pt x="364540" y="112268"/>
                </a:lnTo>
                <a:lnTo>
                  <a:pt x="356387" y="95300"/>
                </a:lnTo>
                <a:lnTo>
                  <a:pt x="356285" y="74955"/>
                </a:lnTo>
                <a:lnTo>
                  <a:pt x="363220" y="58775"/>
                </a:lnTo>
                <a:lnTo>
                  <a:pt x="375767" y="46558"/>
                </a:lnTo>
                <a:lnTo>
                  <a:pt x="392607" y="39293"/>
                </a:lnTo>
                <a:lnTo>
                  <a:pt x="411429" y="39293"/>
                </a:lnTo>
                <a:lnTo>
                  <a:pt x="427939" y="45897"/>
                </a:lnTo>
                <a:lnTo>
                  <a:pt x="440156" y="57785"/>
                </a:lnTo>
                <a:lnTo>
                  <a:pt x="447090" y="73964"/>
                </a:lnTo>
                <a:lnTo>
                  <a:pt x="447090" y="15887"/>
                </a:lnTo>
                <a:lnTo>
                  <a:pt x="445274" y="14439"/>
                </a:lnTo>
                <a:lnTo>
                  <a:pt x="435368" y="9385"/>
                </a:lnTo>
                <a:lnTo>
                  <a:pt x="422744" y="7531"/>
                </a:lnTo>
                <a:lnTo>
                  <a:pt x="402183" y="7264"/>
                </a:lnTo>
                <a:lnTo>
                  <a:pt x="391642" y="7340"/>
                </a:lnTo>
                <a:lnTo>
                  <a:pt x="354469" y="18097"/>
                </a:lnTo>
                <a:lnTo>
                  <a:pt x="325081" y="51676"/>
                </a:lnTo>
                <a:lnTo>
                  <a:pt x="318744" y="73469"/>
                </a:lnTo>
                <a:lnTo>
                  <a:pt x="318744" y="95300"/>
                </a:lnTo>
                <a:lnTo>
                  <a:pt x="332752" y="131495"/>
                </a:lnTo>
                <a:lnTo>
                  <a:pt x="370154" y="157010"/>
                </a:lnTo>
                <a:lnTo>
                  <a:pt x="402183" y="162128"/>
                </a:lnTo>
                <a:lnTo>
                  <a:pt x="412140" y="162052"/>
                </a:lnTo>
                <a:lnTo>
                  <a:pt x="451332" y="149072"/>
                </a:lnTo>
                <a:lnTo>
                  <a:pt x="479209" y="117259"/>
                </a:lnTo>
                <a:lnTo>
                  <a:pt x="484403" y="99060"/>
                </a:lnTo>
                <a:lnTo>
                  <a:pt x="534924" y="99060"/>
                </a:lnTo>
                <a:lnTo>
                  <a:pt x="534924" y="181279"/>
                </a:lnTo>
                <a:lnTo>
                  <a:pt x="567613" y="181279"/>
                </a:lnTo>
                <a:lnTo>
                  <a:pt x="571576" y="177317"/>
                </a:lnTo>
                <a:lnTo>
                  <a:pt x="571576" y="99060"/>
                </a:lnTo>
                <a:lnTo>
                  <a:pt x="571576" y="68021"/>
                </a:lnTo>
                <a:lnTo>
                  <a:pt x="571576" y="66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15302" y="7257735"/>
            <a:ext cx="267335" cy="314960"/>
          </a:xfrm>
          <a:custGeom>
            <a:avLst/>
            <a:gdLst/>
            <a:ahLst/>
            <a:cxnLst/>
            <a:rect l="l" t="t" r="r" b="b"/>
            <a:pathLst>
              <a:path w="267335" h="314959">
                <a:moveTo>
                  <a:pt x="99060" y="175337"/>
                </a:moveTo>
                <a:lnTo>
                  <a:pt x="55502" y="166314"/>
                </a:lnTo>
                <a:lnTo>
                  <a:pt x="24744" y="142338"/>
                </a:lnTo>
                <a:lnTo>
                  <a:pt x="9770" y="104014"/>
                </a:lnTo>
                <a:lnTo>
                  <a:pt x="9682" y="80239"/>
                </a:lnTo>
                <a:lnTo>
                  <a:pt x="9743" y="79439"/>
                </a:lnTo>
                <a:lnTo>
                  <a:pt x="24104" y="41853"/>
                </a:lnTo>
                <a:lnTo>
                  <a:pt x="54584" y="17144"/>
                </a:lnTo>
                <a:lnTo>
                  <a:pt x="99060" y="7594"/>
                </a:lnTo>
                <a:lnTo>
                  <a:pt x="110065" y="7687"/>
                </a:lnTo>
                <a:lnTo>
                  <a:pt x="149375" y="19461"/>
                </a:lnTo>
                <a:lnTo>
                  <a:pt x="171672" y="39294"/>
                </a:lnTo>
                <a:lnTo>
                  <a:pt x="87503" y="39294"/>
                </a:lnTo>
                <a:lnTo>
                  <a:pt x="67691" y="47549"/>
                </a:lnTo>
                <a:lnTo>
                  <a:pt x="52832" y="61417"/>
                </a:lnTo>
                <a:lnTo>
                  <a:pt x="44676" y="80012"/>
                </a:lnTo>
                <a:lnTo>
                  <a:pt x="44577" y="104014"/>
                </a:lnTo>
                <a:lnTo>
                  <a:pt x="53492" y="123826"/>
                </a:lnTo>
                <a:lnTo>
                  <a:pt x="68682" y="137364"/>
                </a:lnTo>
                <a:lnTo>
                  <a:pt x="88164" y="143968"/>
                </a:lnTo>
                <a:lnTo>
                  <a:pt x="172165" y="143968"/>
                </a:lnTo>
                <a:lnTo>
                  <a:pt x="168710" y="147848"/>
                </a:lnTo>
                <a:lnTo>
                  <a:pt x="133402" y="170054"/>
                </a:lnTo>
                <a:lnTo>
                  <a:pt x="109813" y="175255"/>
                </a:lnTo>
                <a:lnTo>
                  <a:pt x="99060" y="175337"/>
                </a:lnTo>
                <a:close/>
              </a:path>
              <a:path w="267335" h="314959">
                <a:moveTo>
                  <a:pt x="172165" y="143968"/>
                </a:moveTo>
                <a:lnTo>
                  <a:pt x="108967" y="143968"/>
                </a:lnTo>
                <a:lnTo>
                  <a:pt x="128449" y="137694"/>
                </a:lnTo>
                <a:lnTo>
                  <a:pt x="143638" y="124816"/>
                </a:lnTo>
                <a:lnTo>
                  <a:pt x="152884" y="104674"/>
                </a:lnTo>
                <a:lnTo>
                  <a:pt x="152824" y="79439"/>
                </a:lnTo>
                <a:lnTo>
                  <a:pt x="144628" y="60427"/>
                </a:lnTo>
                <a:lnTo>
                  <a:pt x="130100" y="46888"/>
                </a:lnTo>
                <a:lnTo>
                  <a:pt x="110287" y="39294"/>
                </a:lnTo>
                <a:lnTo>
                  <a:pt x="171672" y="39294"/>
                </a:lnTo>
                <a:lnTo>
                  <a:pt x="187447" y="79439"/>
                </a:lnTo>
                <a:lnTo>
                  <a:pt x="187325" y="104674"/>
                </a:lnTo>
                <a:lnTo>
                  <a:pt x="173047" y="142977"/>
                </a:lnTo>
                <a:lnTo>
                  <a:pt x="172165" y="143968"/>
                </a:lnTo>
                <a:close/>
              </a:path>
              <a:path w="267335" h="314959">
                <a:moveTo>
                  <a:pt x="263171" y="314353"/>
                </a:moveTo>
                <a:lnTo>
                  <a:pt x="229491" y="314353"/>
                </a:lnTo>
                <a:lnTo>
                  <a:pt x="229491" y="0"/>
                </a:lnTo>
                <a:lnTo>
                  <a:pt x="267134" y="0"/>
                </a:lnTo>
                <a:lnTo>
                  <a:pt x="267134" y="310390"/>
                </a:lnTo>
                <a:lnTo>
                  <a:pt x="263171" y="314353"/>
                </a:lnTo>
                <a:close/>
              </a:path>
              <a:path w="267335" h="314959">
                <a:moveTo>
                  <a:pt x="91796" y="248642"/>
                </a:moveTo>
                <a:lnTo>
                  <a:pt x="0" y="248642"/>
                </a:lnTo>
                <a:lnTo>
                  <a:pt x="0" y="217273"/>
                </a:lnTo>
                <a:lnTo>
                  <a:pt x="111784" y="217260"/>
                </a:lnTo>
                <a:lnTo>
                  <a:pt x="118295" y="217170"/>
                </a:lnTo>
                <a:lnTo>
                  <a:pt x="157313" y="215008"/>
                </a:lnTo>
                <a:lnTo>
                  <a:pt x="207037" y="208688"/>
                </a:lnTo>
                <a:lnTo>
                  <a:pt x="215622" y="206376"/>
                </a:lnTo>
                <a:lnTo>
                  <a:pt x="215622" y="237416"/>
                </a:lnTo>
                <a:lnTo>
                  <a:pt x="173397" y="245588"/>
                </a:lnTo>
                <a:lnTo>
                  <a:pt x="134405" y="248103"/>
                </a:lnTo>
                <a:lnTo>
                  <a:pt x="107501" y="248601"/>
                </a:lnTo>
                <a:lnTo>
                  <a:pt x="91796" y="248642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00205" y="7257745"/>
            <a:ext cx="578485" cy="321310"/>
          </a:xfrm>
          <a:custGeom>
            <a:avLst/>
            <a:gdLst/>
            <a:ahLst/>
            <a:cxnLst/>
            <a:rect l="l" t="t" r="r" b="b"/>
            <a:pathLst>
              <a:path w="578485" h="321309">
                <a:moveTo>
                  <a:pt x="198780" y="146278"/>
                </a:moveTo>
                <a:lnTo>
                  <a:pt x="160375" y="126199"/>
                </a:lnTo>
                <a:lnTo>
                  <a:pt x="150469" y="118541"/>
                </a:lnTo>
                <a:lnTo>
                  <a:pt x="148424" y="116890"/>
                </a:lnTo>
                <a:lnTo>
                  <a:pt x="121843" y="84035"/>
                </a:lnTo>
                <a:lnTo>
                  <a:pt x="120853" y="39954"/>
                </a:lnTo>
                <a:lnTo>
                  <a:pt x="183591" y="39954"/>
                </a:lnTo>
                <a:lnTo>
                  <a:pt x="183591" y="9575"/>
                </a:lnTo>
                <a:lnTo>
                  <a:pt x="20802" y="9575"/>
                </a:lnTo>
                <a:lnTo>
                  <a:pt x="20802" y="39954"/>
                </a:lnTo>
                <a:lnTo>
                  <a:pt x="82219" y="39954"/>
                </a:lnTo>
                <a:lnTo>
                  <a:pt x="82219" y="82219"/>
                </a:lnTo>
                <a:lnTo>
                  <a:pt x="58940" y="116395"/>
                </a:lnTo>
                <a:lnTo>
                  <a:pt x="23888" y="143205"/>
                </a:lnTo>
                <a:lnTo>
                  <a:pt x="0" y="154863"/>
                </a:lnTo>
                <a:lnTo>
                  <a:pt x="23444" y="178968"/>
                </a:lnTo>
                <a:lnTo>
                  <a:pt x="59766" y="158419"/>
                </a:lnTo>
                <a:lnTo>
                  <a:pt x="95427" y="127127"/>
                </a:lnTo>
                <a:lnTo>
                  <a:pt x="102362" y="118541"/>
                </a:lnTo>
                <a:lnTo>
                  <a:pt x="108635" y="126466"/>
                </a:lnTo>
                <a:lnTo>
                  <a:pt x="125730" y="141579"/>
                </a:lnTo>
                <a:lnTo>
                  <a:pt x="145288" y="155524"/>
                </a:lnTo>
                <a:lnTo>
                  <a:pt x="165760" y="167081"/>
                </a:lnTo>
                <a:lnTo>
                  <a:pt x="175336" y="171043"/>
                </a:lnTo>
                <a:lnTo>
                  <a:pt x="198780" y="146278"/>
                </a:lnTo>
                <a:close/>
              </a:path>
              <a:path w="578485" h="321309">
                <a:moveTo>
                  <a:pt x="271754" y="0"/>
                </a:moveTo>
                <a:lnTo>
                  <a:pt x="234772" y="0"/>
                </a:lnTo>
                <a:lnTo>
                  <a:pt x="234772" y="66370"/>
                </a:lnTo>
                <a:lnTo>
                  <a:pt x="166090" y="66370"/>
                </a:lnTo>
                <a:lnTo>
                  <a:pt x="166090" y="98069"/>
                </a:lnTo>
                <a:lnTo>
                  <a:pt x="234772" y="98069"/>
                </a:lnTo>
                <a:lnTo>
                  <a:pt x="234772" y="182930"/>
                </a:lnTo>
                <a:lnTo>
                  <a:pt x="266471" y="182930"/>
                </a:lnTo>
                <a:lnTo>
                  <a:pt x="271424" y="180619"/>
                </a:lnTo>
                <a:lnTo>
                  <a:pt x="271754" y="176326"/>
                </a:lnTo>
                <a:lnTo>
                  <a:pt x="271754" y="0"/>
                </a:lnTo>
                <a:close/>
              </a:path>
              <a:path w="578485" h="321309">
                <a:moveTo>
                  <a:pt x="272084" y="254584"/>
                </a:moveTo>
                <a:lnTo>
                  <a:pt x="259956" y="217932"/>
                </a:lnTo>
                <a:lnTo>
                  <a:pt x="235762" y="199631"/>
                </a:lnTo>
                <a:lnTo>
                  <a:pt x="235762" y="243687"/>
                </a:lnTo>
                <a:lnTo>
                  <a:pt x="235762" y="265480"/>
                </a:lnTo>
                <a:lnTo>
                  <a:pt x="223215" y="279349"/>
                </a:lnTo>
                <a:lnTo>
                  <a:pt x="203073" y="287274"/>
                </a:lnTo>
                <a:lnTo>
                  <a:pt x="178308" y="290245"/>
                </a:lnTo>
                <a:lnTo>
                  <a:pt x="153543" y="290245"/>
                </a:lnTo>
                <a:lnTo>
                  <a:pt x="128447" y="287274"/>
                </a:lnTo>
                <a:lnTo>
                  <a:pt x="108305" y="279349"/>
                </a:lnTo>
                <a:lnTo>
                  <a:pt x="95758" y="265480"/>
                </a:lnTo>
                <a:lnTo>
                  <a:pt x="95758" y="243687"/>
                </a:lnTo>
                <a:lnTo>
                  <a:pt x="108305" y="229819"/>
                </a:lnTo>
                <a:lnTo>
                  <a:pt x="128447" y="221234"/>
                </a:lnTo>
                <a:lnTo>
                  <a:pt x="153543" y="217932"/>
                </a:lnTo>
                <a:lnTo>
                  <a:pt x="178308" y="217932"/>
                </a:lnTo>
                <a:lnTo>
                  <a:pt x="203073" y="221234"/>
                </a:lnTo>
                <a:lnTo>
                  <a:pt x="223215" y="229819"/>
                </a:lnTo>
                <a:lnTo>
                  <a:pt x="235762" y="243687"/>
                </a:lnTo>
                <a:lnTo>
                  <a:pt x="235762" y="199631"/>
                </a:lnTo>
                <a:lnTo>
                  <a:pt x="190931" y="188341"/>
                </a:lnTo>
                <a:lnTo>
                  <a:pt x="165760" y="187223"/>
                </a:lnTo>
                <a:lnTo>
                  <a:pt x="156883" y="187261"/>
                </a:lnTo>
                <a:lnTo>
                  <a:pt x="113906" y="193408"/>
                </a:lnTo>
                <a:lnTo>
                  <a:pt x="76822" y="213080"/>
                </a:lnTo>
                <a:lnTo>
                  <a:pt x="59105" y="254584"/>
                </a:lnTo>
                <a:lnTo>
                  <a:pt x="59270" y="266814"/>
                </a:lnTo>
                <a:lnTo>
                  <a:pt x="79933" y="300723"/>
                </a:lnTo>
                <a:lnTo>
                  <a:pt x="118059" y="316674"/>
                </a:lnTo>
                <a:lnTo>
                  <a:pt x="165760" y="320954"/>
                </a:lnTo>
                <a:lnTo>
                  <a:pt x="176174" y="320916"/>
                </a:lnTo>
                <a:lnTo>
                  <a:pt x="220497" y="315404"/>
                </a:lnTo>
                <a:lnTo>
                  <a:pt x="255955" y="296087"/>
                </a:lnTo>
                <a:lnTo>
                  <a:pt x="271932" y="266814"/>
                </a:lnTo>
                <a:lnTo>
                  <a:pt x="272084" y="254584"/>
                </a:lnTo>
                <a:close/>
              </a:path>
              <a:path w="578485" h="321309">
                <a:moveTo>
                  <a:pt x="505879" y="144297"/>
                </a:moveTo>
                <a:lnTo>
                  <a:pt x="467461" y="124218"/>
                </a:lnTo>
                <a:lnTo>
                  <a:pt x="435876" y="93776"/>
                </a:lnTo>
                <a:lnTo>
                  <a:pt x="427951" y="39954"/>
                </a:lnTo>
                <a:lnTo>
                  <a:pt x="490689" y="39954"/>
                </a:lnTo>
                <a:lnTo>
                  <a:pt x="490689" y="9575"/>
                </a:lnTo>
                <a:lnTo>
                  <a:pt x="327888" y="9575"/>
                </a:lnTo>
                <a:lnTo>
                  <a:pt x="327888" y="39954"/>
                </a:lnTo>
                <a:lnTo>
                  <a:pt x="389318" y="39954"/>
                </a:lnTo>
                <a:lnTo>
                  <a:pt x="389318" y="80238"/>
                </a:lnTo>
                <a:lnTo>
                  <a:pt x="366026" y="114414"/>
                </a:lnTo>
                <a:lnTo>
                  <a:pt x="330987" y="141224"/>
                </a:lnTo>
                <a:lnTo>
                  <a:pt x="307086" y="152882"/>
                </a:lnTo>
                <a:lnTo>
                  <a:pt x="330530" y="176987"/>
                </a:lnTo>
                <a:lnTo>
                  <a:pt x="366852" y="156438"/>
                </a:lnTo>
                <a:lnTo>
                  <a:pt x="402526" y="125476"/>
                </a:lnTo>
                <a:lnTo>
                  <a:pt x="409460" y="116890"/>
                </a:lnTo>
                <a:lnTo>
                  <a:pt x="415734" y="124485"/>
                </a:lnTo>
                <a:lnTo>
                  <a:pt x="432904" y="139674"/>
                </a:lnTo>
                <a:lnTo>
                  <a:pt x="452386" y="153543"/>
                </a:lnTo>
                <a:lnTo>
                  <a:pt x="472859" y="165100"/>
                </a:lnTo>
                <a:lnTo>
                  <a:pt x="482434" y="169062"/>
                </a:lnTo>
                <a:lnTo>
                  <a:pt x="505879" y="144297"/>
                </a:lnTo>
                <a:close/>
              </a:path>
              <a:path w="578485" h="321309">
                <a:moveTo>
                  <a:pt x="575551" y="197459"/>
                </a:moveTo>
                <a:lnTo>
                  <a:pt x="539229" y="197459"/>
                </a:lnTo>
                <a:lnTo>
                  <a:pt x="539229" y="227838"/>
                </a:lnTo>
                <a:lnTo>
                  <a:pt x="539229" y="284962"/>
                </a:lnTo>
                <a:lnTo>
                  <a:pt x="399884" y="284962"/>
                </a:lnTo>
                <a:lnTo>
                  <a:pt x="399884" y="227838"/>
                </a:lnTo>
                <a:lnTo>
                  <a:pt x="539229" y="227838"/>
                </a:lnTo>
                <a:lnTo>
                  <a:pt x="539229" y="197459"/>
                </a:lnTo>
                <a:lnTo>
                  <a:pt x="363550" y="197459"/>
                </a:lnTo>
                <a:lnTo>
                  <a:pt x="363550" y="304114"/>
                </a:lnTo>
                <a:lnTo>
                  <a:pt x="375119" y="315341"/>
                </a:lnTo>
                <a:lnTo>
                  <a:pt x="563664" y="315341"/>
                </a:lnTo>
                <a:lnTo>
                  <a:pt x="575551" y="304444"/>
                </a:lnTo>
                <a:lnTo>
                  <a:pt x="575551" y="284962"/>
                </a:lnTo>
                <a:lnTo>
                  <a:pt x="575551" y="227838"/>
                </a:lnTo>
                <a:lnTo>
                  <a:pt x="575551" y="197459"/>
                </a:lnTo>
                <a:close/>
              </a:path>
              <a:path w="578485" h="321309">
                <a:moveTo>
                  <a:pt x="578192" y="0"/>
                </a:moveTo>
                <a:lnTo>
                  <a:pt x="541210" y="0"/>
                </a:lnTo>
                <a:lnTo>
                  <a:pt x="541210" y="64058"/>
                </a:lnTo>
                <a:lnTo>
                  <a:pt x="473519" y="64058"/>
                </a:lnTo>
                <a:lnTo>
                  <a:pt x="473519" y="96418"/>
                </a:lnTo>
                <a:lnTo>
                  <a:pt x="541210" y="96418"/>
                </a:lnTo>
                <a:lnTo>
                  <a:pt x="541210" y="178968"/>
                </a:lnTo>
                <a:lnTo>
                  <a:pt x="572909" y="178968"/>
                </a:lnTo>
                <a:lnTo>
                  <a:pt x="577862" y="176657"/>
                </a:lnTo>
                <a:lnTo>
                  <a:pt x="578142" y="173024"/>
                </a:lnTo>
                <a:lnTo>
                  <a:pt x="578192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4649696" y="6723717"/>
            <a:ext cx="753110" cy="193675"/>
            <a:chOff x="4649696" y="6723717"/>
            <a:chExt cx="753110" cy="193675"/>
          </a:xfrm>
        </p:grpSpPr>
        <p:pic>
          <p:nvPicPr>
            <p:cNvPr id="88" name="object 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9696" y="6727146"/>
              <a:ext cx="136017" cy="18608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08353" y="6723717"/>
              <a:ext cx="146203" cy="19316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984595" y="6727832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90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51804" y="6727603"/>
              <a:ext cx="140817" cy="18608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214099" y="6727609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5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17" y="186067"/>
                  </a:lnTo>
                  <a:lnTo>
                    <a:pt x="87617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5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5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5485019" y="6725546"/>
            <a:ext cx="274320" cy="193675"/>
            <a:chOff x="5485019" y="6725546"/>
            <a:chExt cx="274320" cy="193675"/>
          </a:xfrm>
        </p:grpSpPr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85019" y="6726003"/>
              <a:ext cx="132230" cy="19316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36515" y="6725546"/>
              <a:ext cx="122758" cy="191338"/>
            </a:xfrm>
            <a:prstGeom prst="rect">
              <a:avLst/>
            </a:prstGeom>
          </p:spPr>
        </p:pic>
      </p:grpSp>
      <p:pic>
        <p:nvPicPr>
          <p:cNvPr id="96" name="object 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954529" y="4879695"/>
            <a:ext cx="349741" cy="191964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11384832" y="4881819"/>
            <a:ext cx="553720" cy="189865"/>
            <a:chOff x="11384832" y="4881819"/>
            <a:chExt cx="553720" cy="189865"/>
          </a:xfrm>
        </p:grpSpPr>
        <p:pic>
          <p:nvPicPr>
            <p:cNvPr id="98" name="object 9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384832" y="4881819"/>
              <a:ext cx="349528" cy="18941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763452" y="4882031"/>
              <a:ext cx="174551" cy="185381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2009023" y="4881606"/>
            <a:ext cx="739140" cy="190500"/>
            <a:chOff x="12009023" y="4881606"/>
            <a:chExt cx="739140" cy="190500"/>
          </a:xfrm>
        </p:grpSpPr>
        <p:pic>
          <p:nvPicPr>
            <p:cNvPr id="101" name="object 10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09023" y="4881819"/>
              <a:ext cx="156926" cy="18559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2193765" y="4881613"/>
              <a:ext cx="554355" cy="190500"/>
            </a:xfrm>
            <a:custGeom>
              <a:avLst/>
              <a:gdLst/>
              <a:ahLst/>
              <a:cxnLst/>
              <a:rect l="l" t="t" r="r" b="b"/>
              <a:pathLst>
                <a:path w="554354" h="190500">
                  <a:moveTo>
                    <a:pt x="171577" y="94284"/>
                  </a:moveTo>
                  <a:lnTo>
                    <a:pt x="142913" y="94284"/>
                  </a:lnTo>
                  <a:lnTo>
                    <a:pt x="146100" y="75082"/>
                  </a:lnTo>
                  <a:lnTo>
                    <a:pt x="147739" y="58178"/>
                  </a:lnTo>
                  <a:lnTo>
                    <a:pt x="148348" y="43040"/>
                  </a:lnTo>
                  <a:lnTo>
                    <a:pt x="148424" y="12522"/>
                  </a:lnTo>
                  <a:lnTo>
                    <a:pt x="21869" y="12522"/>
                  </a:lnTo>
                  <a:lnTo>
                    <a:pt x="21869" y="25476"/>
                  </a:lnTo>
                  <a:lnTo>
                    <a:pt x="133134" y="25476"/>
                  </a:lnTo>
                  <a:lnTo>
                    <a:pt x="133045" y="43065"/>
                  </a:lnTo>
                  <a:lnTo>
                    <a:pt x="132422" y="58267"/>
                  </a:lnTo>
                  <a:lnTo>
                    <a:pt x="130721" y="75171"/>
                  </a:lnTo>
                  <a:lnTo>
                    <a:pt x="127406" y="94284"/>
                  </a:lnTo>
                  <a:lnTo>
                    <a:pt x="0" y="94284"/>
                  </a:lnTo>
                  <a:lnTo>
                    <a:pt x="0" y="107238"/>
                  </a:lnTo>
                  <a:lnTo>
                    <a:pt x="77711" y="107238"/>
                  </a:lnTo>
                  <a:lnTo>
                    <a:pt x="77711" y="190271"/>
                  </a:lnTo>
                  <a:lnTo>
                    <a:pt x="93218" y="190271"/>
                  </a:lnTo>
                  <a:lnTo>
                    <a:pt x="93218" y="107238"/>
                  </a:lnTo>
                  <a:lnTo>
                    <a:pt x="171577" y="107238"/>
                  </a:lnTo>
                  <a:lnTo>
                    <a:pt x="171577" y="94284"/>
                  </a:lnTo>
                  <a:close/>
                </a:path>
                <a:path w="554354" h="190500">
                  <a:moveTo>
                    <a:pt x="340182" y="51816"/>
                  </a:moveTo>
                  <a:lnTo>
                    <a:pt x="227418" y="51816"/>
                  </a:lnTo>
                  <a:lnTo>
                    <a:pt x="227418" y="20066"/>
                  </a:lnTo>
                  <a:lnTo>
                    <a:pt x="338061" y="20066"/>
                  </a:lnTo>
                  <a:lnTo>
                    <a:pt x="338061" y="7366"/>
                  </a:lnTo>
                  <a:lnTo>
                    <a:pt x="211924" y="7366"/>
                  </a:lnTo>
                  <a:lnTo>
                    <a:pt x="211924" y="20066"/>
                  </a:lnTo>
                  <a:lnTo>
                    <a:pt x="211924" y="51816"/>
                  </a:lnTo>
                  <a:lnTo>
                    <a:pt x="211924" y="64516"/>
                  </a:lnTo>
                  <a:lnTo>
                    <a:pt x="340182" y="64516"/>
                  </a:lnTo>
                  <a:lnTo>
                    <a:pt x="340182" y="51816"/>
                  </a:lnTo>
                  <a:close/>
                </a:path>
                <a:path w="554354" h="190500">
                  <a:moveTo>
                    <a:pt x="344004" y="175006"/>
                  </a:moveTo>
                  <a:lnTo>
                    <a:pt x="225513" y="175006"/>
                  </a:lnTo>
                  <a:lnTo>
                    <a:pt x="225513" y="154686"/>
                  </a:lnTo>
                  <a:lnTo>
                    <a:pt x="338264" y="154686"/>
                  </a:lnTo>
                  <a:lnTo>
                    <a:pt x="338264" y="143256"/>
                  </a:lnTo>
                  <a:lnTo>
                    <a:pt x="338264" y="122936"/>
                  </a:lnTo>
                  <a:lnTo>
                    <a:pt x="338264" y="110236"/>
                  </a:lnTo>
                  <a:lnTo>
                    <a:pt x="209804" y="110236"/>
                  </a:lnTo>
                  <a:lnTo>
                    <a:pt x="209804" y="122936"/>
                  </a:lnTo>
                  <a:lnTo>
                    <a:pt x="322986" y="122936"/>
                  </a:lnTo>
                  <a:lnTo>
                    <a:pt x="322986" y="143256"/>
                  </a:lnTo>
                  <a:lnTo>
                    <a:pt x="210439" y="143256"/>
                  </a:lnTo>
                  <a:lnTo>
                    <a:pt x="210439" y="154686"/>
                  </a:lnTo>
                  <a:lnTo>
                    <a:pt x="210439" y="175006"/>
                  </a:lnTo>
                  <a:lnTo>
                    <a:pt x="210439" y="187706"/>
                  </a:lnTo>
                  <a:lnTo>
                    <a:pt x="344004" y="187706"/>
                  </a:lnTo>
                  <a:lnTo>
                    <a:pt x="344004" y="175006"/>
                  </a:lnTo>
                  <a:close/>
                </a:path>
                <a:path w="554354" h="190500">
                  <a:moveTo>
                    <a:pt x="360565" y="80479"/>
                  </a:moveTo>
                  <a:lnTo>
                    <a:pt x="188988" y="80479"/>
                  </a:lnTo>
                  <a:lnTo>
                    <a:pt x="188988" y="93218"/>
                  </a:lnTo>
                  <a:lnTo>
                    <a:pt x="360565" y="93218"/>
                  </a:lnTo>
                  <a:lnTo>
                    <a:pt x="360565" y="80479"/>
                  </a:lnTo>
                  <a:close/>
                </a:path>
                <a:path w="554354" h="190500">
                  <a:moveTo>
                    <a:pt x="482028" y="21018"/>
                  </a:moveTo>
                  <a:lnTo>
                    <a:pt x="386473" y="21018"/>
                  </a:lnTo>
                  <a:lnTo>
                    <a:pt x="386473" y="33972"/>
                  </a:lnTo>
                  <a:lnTo>
                    <a:pt x="466737" y="33972"/>
                  </a:lnTo>
                  <a:lnTo>
                    <a:pt x="466598" y="46761"/>
                  </a:lnTo>
                  <a:lnTo>
                    <a:pt x="465861" y="62826"/>
                  </a:lnTo>
                  <a:lnTo>
                    <a:pt x="464146" y="82207"/>
                  </a:lnTo>
                  <a:lnTo>
                    <a:pt x="461010" y="104902"/>
                  </a:lnTo>
                  <a:lnTo>
                    <a:pt x="476516" y="106387"/>
                  </a:lnTo>
                  <a:lnTo>
                    <a:pt x="479704" y="81457"/>
                  </a:lnTo>
                  <a:lnTo>
                    <a:pt x="481342" y="60515"/>
                  </a:lnTo>
                  <a:lnTo>
                    <a:pt x="481939" y="43561"/>
                  </a:lnTo>
                  <a:lnTo>
                    <a:pt x="482028" y="21018"/>
                  </a:lnTo>
                  <a:close/>
                </a:path>
                <a:path w="554354" h="190500">
                  <a:moveTo>
                    <a:pt x="496049" y="140792"/>
                  </a:moveTo>
                  <a:lnTo>
                    <a:pt x="495401" y="133781"/>
                  </a:lnTo>
                  <a:lnTo>
                    <a:pt x="494982" y="129324"/>
                  </a:lnTo>
                  <a:lnTo>
                    <a:pt x="479856" y="131000"/>
                  </a:lnTo>
                  <a:lnTo>
                    <a:pt x="464223" y="132270"/>
                  </a:lnTo>
                  <a:lnTo>
                    <a:pt x="448310" y="133172"/>
                  </a:lnTo>
                  <a:lnTo>
                    <a:pt x="432346" y="133781"/>
                  </a:lnTo>
                  <a:lnTo>
                    <a:pt x="432346" y="75387"/>
                  </a:lnTo>
                  <a:lnTo>
                    <a:pt x="417055" y="75387"/>
                  </a:lnTo>
                  <a:lnTo>
                    <a:pt x="417055" y="134416"/>
                  </a:lnTo>
                  <a:lnTo>
                    <a:pt x="375856" y="134835"/>
                  </a:lnTo>
                  <a:lnTo>
                    <a:pt x="377774" y="148005"/>
                  </a:lnTo>
                  <a:lnTo>
                    <a:pt x="404939" y="147650"/>
                  </a:lnTo>
                  <a:lnTo>
                    <a:pt x="434759" y="146621"/>
                  </a:lnTo>
                  <a:lnTo>
                    <a:pt x="465645" y="144487"/>
                  </a:lnTo>
                  <a:lnTo>
                    <a:pt x="496049" y="140792"/>
                  </a:lnTo>
                  <a:close/>
                </a:path>
                <a:path w="554354" h="190500">
                  <a:moveTo>
                    <a:pt x="554024" y="80060"/>
                  </a:moveTo>
                  <a:lnTo>
                    <a:pt x="522808" y="80060"/>
                  </a:lnTo>
                  <a:lnTo>
                    <a:pt x="522808" y="0"/>
                  </a:lnTo>
                  <a:lnTo>
                    <a:pt x="507301" y="0"/>
                  </a:lnTo>
                  <a:lnTo>
                    <a:pt x="507301" y="190055"/>
                  </a:lnTo>
                  <a:lnTo>
                    <a:pt x="522808" y="190055"/>
                  </a:lnTo>
                  <a:lnTo>
                    <a:pt x="522808" y="93218"/>
                  </a:lnTo>
                  <a:lnTo>
                    <a:pt x="554024" y="93218"/>
                  </a:lnTo>
                  <a:lnTo>
                    <a:pt x="554024" y="8006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12814574" y="4881606"/>
            <a:ext cx="533400" cy="190500"/>
            <a:chOff x="12814574" y="4881606"/>
            <a:chExt cx="533400" cy="190500"/>
          </a:xfrm>
        </p:grpSpPr>
        <p:pic>
          <p:nvPicPr>
            <p:cNvPr id="104" name="object 10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814574" y="4881819"/>
              <a:ext cx="155440" cy="18962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002929" y="4881606"/>
              <a:ext cx="155440" cy="19026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192345" y="4881819"/>
              <a:ext cx="155015" cy="189841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13436641" y="4881606"/>
            <a:ext cx="530225" cy="190500"/>
            <a:chOff x="13436641" y="4881606"/>
            <a:chExt cx="530225" cy="190500"/>
          </a:xfrm>
        </p:grpSpPr>
        <p:pic>
          <p:nvPicPr>
            <p:cNvPr id="108" name="object 10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436641" y="4882031"/>
              <a:ext cx="158201" cy="18538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625633" y="4881606"/>
              <a:ext cx="159475" cy="18814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818660" y="4881606"/>
              <a:ext cx="147795" cy="190265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14057011" y="4881606"/>
            <a:ext cx="529590" cy="190500"/>
            <a:chOff x="14057011" y="4881606"/>
            <a:chExt cx="529590" cy="190500"/>
          </a:xfrm>
        </p:grpSpPr>
        <p:pic>
          <p:nvPicPr>
            <p:cNvPr id="112" name="object 11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057011" y="4881819"/>
              <a:ext cx="157139" cy="18686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246003" y="4881606"/>
              <a:ext cx="152255" cy="19026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431810" y="4881819"/>
              <a:ext cx="154591" cy="189628"/>
            </a:xfrm>
            <a:prstGeom prst="rect">
              <a:avLst/>
            </a:prstGeom>
          </p:spPr>
        </p:pic>
      </p:grpSp>
      <p:sp>
        <p:nvSpPr>
          <p:cNvPr id="115" name="object 115"/>
          <p:cNvSpPr/>
          <p:nvPr/>
        </p:nvSpPr>
        <p:spPr>
          <a:xfrm>
            <a:off x="14643735" y="4888979"/>
            <a:ext cx="128905" cy="63500"/>
          </a:xfrm>
          <a:custGeom>
            <a:avLst/>
            <a:gdLst/>
            <a:ahLst/>
            <a:cxnLst/>
            <a:rect l="l" t="t" r="r" b="b"/>
            <a:pathLst>
              <a:path w="128905" h="63500">
                <a:moveTo>
                  <a:pt x="128676" y="50800"/>
                </a:moveTo>
                <a:lnTo>
                  <a:pt x="15494" y="50800"/>
                </a:lnTo>
                <a:lnTo>
                  <a:pt x="15494" y="0"/>
                </a:lnTo>
                <a:lnTo>
                  <a:pt x="0" y="0"/>
                </a:lnTo>
                <a:lnTo>
                  <a:pt x="0" y="50800"/>
                </a:lnTo>
                <a:lnTo>
                  <a:pt x="0" y="63500"/>
                </a:lnTo>
                <a:lnTo>
                  <a:pt x="128676" y="63500"/>
                </a:lnTo>
                <a:lnTo>
                  <a:pt x="128676" y="5080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620164" y="4978869"/>
            <a:ext cx="172720" cy="88265"/>
          </a:xfrm>
          <a:custGeom>
            <a:avLst/>
            <a:gdLst/>
            <a:ahLst/>
            <a:cxnLst/>
            <a:rect l="l" t="t" r="r" b="b"/>
            <a:pathLst>
              <a:path w="172719" h="88264">
                <a:moveTo>
                  <a:pt x="153517" y="75209"/>
                </a:moveTo>
                <a:lnTo>
                  <a:pt x="38011" y="75209"/>
                </a:lnTo>
                <a:lnTo>
                  <a:pt x="38011" y="33299"/>
                </a:lnTo>
                <a:lnTo>
                  <a:pt x="22504" y="33299"/>
                </a:lnTo>
                <a:lnTo>
                  <a:pt x="22504" y="75209"/>
                </a:lnTo>
                <a:lnTo>
                  <a:pt x="22504" y="87909"/>
                </a:lnTo>
                <a:lnTo>
                  <a:pt x="153517" y="87909"/>
                </a:lnTo>
                <a:lnTo>
                  <a:pt x="153517" y="75209"/>
                </a:lnTo>
                <a:close/>
              </a:path>
              <a:path w="172719" h="88264">
                <a:moveTo>
                  <a:pt x="172212" y="0"/>
                </a:moveTo>
                <a:lnTo>
                  <a:pt x="0" y="0"/>
                </a:lnTo>
                <a:lnTo>
                  <a:pt x="0" y="12954"/>
                </a:lnTo>
                <a:lnTo>
                  <a:pt x="172212" y="12954"/>
                </a:lnTo>
                <a:lnTo>
                  <a:pt x="172212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14862708" y="4881606"/>
            <a:ext cx="344170" cy="190500"/>
            <a:chOff x="14862708" y="4881606"/>
            <a:chExt cx="344170" cy="190500"/>
          </a:xfrm>
        </p:grpSpPr>
        <p:pic>
          <p:nvPicPr>
            <p:cNvPr id="118" name="object 11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054035" y="4881606"/>
              <a:ext cx="152679" cy="19005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862708" y="4881819"/>
              <a:ext cx="160536" cy="189841"/>
            </a:xfrm>
            <a:prstGeom prst="rect">
              <a:avLst/>
            </a:prstGeom>
          </p:spPr>
        </p:pic>
      </p:grpSp>
      <p:sp>
        <p:nvSpPr>
          <p:cNvPr id="120" name="object 120"/>
          <p:cNvSpPr/>
          <p:nvPr/>
        </p:nvSpPr>
        <p:spPr>
          <a:xfrm>
            <a:off x="12291060" y="4178388"/>
            <a:ext cx="899160" cy="316230"/>
          </a:xfrm>
          <a:custGeom>
            <a:avLst/>
            <a:gdLst/>
            <a:ahLst/>
            <a:cxnLst/>
            <a:rect l="l" t="t" r="r" b="b"/>
            <a:pathLst>
              <a:path w="899159" h="316229">
                <a:moveTo>
                  <a:pt x="253161" y="0"/>
                </a:moveTo>
                <a:lnTo>
                  <a:pt x="216179" y="0"/>
                </a:lnTo>
                <a:lnTo>
                  <a:pt x="216179" y="34340"/>
                </a:lnTo>
                <a:lnTo>
                  <a:pt x="216179" y="65709"/>
                </a:lnTo>
                <a:lnTo>
                  <a:pt x="216179" y="123164"/>
                </a:lnTo>
                <a:lnTo>
                  <a:pt x="165658" y="123164"/>
                </a:lnTo>
                <a:lnTo>
                  <a:pt x="168300" y="116230"/>
                </a:lnTo>
                <a:lnTo>
                  <a:pt x="170281" y="100050"/>
                </a:lnTo>
                <a:lnTo>
                  <a:pt x="170268" y="91135"/>
                </a:lnTo>
                <a:lnTo>
                  <a:pt x="169951" y="84201"/>
                </a:lnTo>
                <a:lnTo>
                  <a:pt x="168300" y="71323"/>
                </a:lnTo>
                <a:lnTo>
                  <a:pt x="166979" y="65709"/>
                </a:lnTo>
                <a:lnTo>
                  <a:pt x="216179" y="65709"/>
                </a:lnTo>
                <a:lnTo>
                  <a:pt x="216179" y="34340"/>
                </a:lnTo>
                <a:lnTo>
                  <a:pt x="151460" y="34340"/>
                </a:lnTo>
                <a:lnTo>
                  <a:pt x="145288" y="26974"/>
                </a:lnTo>
                <a:lnTo>
                  <a:pt x="140487" y="22415"/>
                </a:lnTo>
                <a:lnTo>
                  <a:pt x="134556" y="18796"/>
                </a:lnTo>
                <a:lnTo>
                  <a:pt x="133299" y="18199"/>
                </a:lnTo>
                <a:lnTo>
                  <a:pt x="133299" y="102692"/>
                </a:lnTo>
                <a:lnTo>
                  <a:pt x="127685" y="122174"/>
                </a:lnTo>
                <a:lnTo>
                  <a:pt x="115798" y="136702"/>
                </a:lnTo>
                <a:lnTo>
                  <a:pt x="97967" y="144957"/>
                </a:lnTo>
                <a:lnTo>
                  <a:pt x="86080" y="144957"/>
                </a:lnTo>
                <a:lnTo>
                  <a:pt x="43446" y="122415"/>
                </a:lnTo>
                <a:lnTo>
                  <a:pt x="37871" y="80899"/>
                </a:lnTo>
                <a:lnTo>
                  <a:pt x="43815" y="61417"/>
                </a:lnTo>
                <a:lnTo>
                  <a:pt x="55702" y="46888"/>
                </a:lnTo>
                <a:lnTo>
                  <a:pt x="73863" y="37973"/>
                </a:lnTo>
                <a:lnTo>
                  <a:pt x="97967" y="37973"/>
                </a:lnTo>
                <a:lnTo>
                  <a:pt x="115798" y="46558"/>
                </a:lnTo>
                <a:lnTo>
                  <a:pt x="127355" y="61087"/>
                </a:lnTo>
                <a:lnTo>
                  <a:pt x="133273" y="80149"/>
                </a:lnTo>
                <a:lnTo>
                  <a:pt x="133299" y="102692"/>
                </a:lnTo>
                <a:lnTo>
                  <a:pt x="133299" y="18199"/>
                </a:lnTo>
                <a:lnTo>
                  <a:pt x="86080" y="6273"/>
                </a:lnTo>
                <a:lnTo>
                  <a:pt x="75336" y="6375"/>
                </a:lnTo>
                <a:lnTo>
                  <a:pt x="37045" y="19138"/>
                </a:lnTo>
                <a:lnTo>
                  <a:pt x="10502" y="47396"/>
                </a:lnTo>
                <a:lnTo>
                  <a:pt x="0" y="80149"/>
                </a:lnTo>
                <a:lnTo>
                  <a:pt x="0" y="103365"/>
                </a:lnTo>
                <a:lnTo>
                  <a:pt x="14058" y="142709"/>
                </a:lnTo>
                <a:lnTo>
                  <a:pt x="43319" y="167703"/>
                </a:lnTo>
                <a:lnTo>
                  <a:pt x="86080" y="176987"/>
                </a:lnTo>
                <a:lnTo>
                  <a:pt x="97193" y="176898"/>
                </a:lnTo>
                <a:lnTo>
                  <a:pt x="134518" y="164795"/>
                </a:lnTo>
                <a:lnTo>
                  <a:pt x="146507" y="154533"/>
                </a:lnTo>
                <a:lnTo>
                  <a:pt x="216179" y="154533"/>
                </a:lnTo>
                <a:lnTo>
                  <a:pt x="216179" y="227850"/>
                </a:lnTo>
                <a:lnTo>
                  <a:pt x="249199" y="227850"/>
                </a:lnTo>
                <a:lnTo>
                  <a:pt x="253161" y="223888"/>
                </a:lnTo>
                <a:lnTo>
                  <a:pt x="253161" y="154533"/>
                </a:lnTo>
                <a:lnTo>
                  <a:pt x="253161" y="144957"/>
                </a:lnTo>
                <a:lnTo>
                  <a:pt x="253161" y="123164"/>
                </a:lnTo>
                <a:lnTo>
                  <a:pt x="253161" y="65709"/>
                </a:lnTo>
                <a:lnTo>
                  <a:pt x="253161" y="37973"/>
                </a:lnTo>
                <a:lnTo>
                  <a:pt x="253161" y="34340"/>
                </a:lnTo>
                <a:lnTo>
                  <a:pt x="253161" y="0"/>
                </a:lnTo>
                <a:close/>
              </a:path>
              <a:path w="899159" h="316229">
                <a:moveTo>
                  <a:pt x="261747" y="283324"/>
                </a:moveTo>
                <a:lnTo>
                  <a:pt x="84759" y="283324"/>
                </a:lnTo>
                <a:lnTo>
                  <a:pt x="82778" y="281673"/>
                </a:lnTo>
                <a:lnTo>
                  <a:pt x="82778" y="213982"/>
                </a:lnTo>
                <a:lnTo>
                  <a:pt x="45466" y="213982"/>
                </a:lnTo>
                <a:lnTo>
                  <a:pt x="45466" y="302806"/>
                </a:lnTo>
                <a:lnTo>
                  <a:pt x="57683" y="314363"/>
                </a:lnTo>
                <a:lnTo>
                  <a:pt x="257784" y="314363"/>
                </a:lnTo>
                <a:lnTo>
                  <a:pt x="261747" y="310400"/>
                </a:lnTo>
                <a:lnTo>
                  <a:pt x="261747" y="283324"/>
                </a:lnTo>
                <a:close/>
              </a:path>
              <a:path w="899159" h="316229">
                <a:moveTo>
                  <a:pt x="451612" y="199440"/>
                </a:moveTo>
                <a:lnTo>
                  <a:pt x="407047" y="204711"/>
                </a:lnTo>
                <a:lnTo>
                  <a:pt x="354533" y="207365"/>
                </a:lnTo>
                <a:lnTo>
                  <a:pt x="344297" y="207035"/>
                </a:lnTo>
                <a:lnTo>
                  <a:pt x="340995" y="207035"/>
                </a:lnTo>
                <a:lnTo>
                  <a:pt x="340995" y="46888"/>
                </a:lnTo>
                <a:lnTo>
                  <a:pt x="431469" y="46888"/>
                </a:lnTo>
                <a:lnTo>
                  <a:pt x="431469" y="16510"/>
                </a:lnTo>
                <a:lnTo>
                  <a:pt x="315569" y="16510"/>
                </a:lnTo>
                <a:lnTo>
                  <a:pt x="304012" y="27736"/>
                </a:lnTo>
                <a:lnTo>
                  <a:pt x="304012" y="225209"/>
                </a:lnTo>
                <a:lnTo>
                  <a:pt x="315569" y="237426"/>
                </a:lnTo>
                <a:lnTo>
                  <a:pt x="324154" y="237096"/>
                </a:lnTo>
                <a:lnTo>
                  <a:pt x="346595" y="237032"/>
                </a:lnTo>
                <a:lnTo>
                  <a:pt x="388531" y="235686"/>
                </a:lnTo>
                <a:lnTo>
                  <a:pt x="451612" y="230162"/>
                </a:lnTo>
                <a:lnTo>
                  <a:pt x="451612" y="207365"/>
                </a:lnTo>
                <a:lnTo>
                  <a:pt x="451612" y="199440"/>
                </a:lnTo>
                <a:close/>
              </a:path>
              <a:path w="899159" h="316229">
                <a:moveTo>
                  <a:pt x="576757" y="330"/>
                </a:moveTo>
                <a:lnTo>
                  <a:pt x="539445" y="330"/>
                </a:lnTo>
                <a:lnTo>
                  <a:pt x="539445" y="105664"/>
                </a:lnTo>
                <a:lnTo>
                  <a:pt x="502132" y="105664"/>
                </a:lnTo>
                <a:lnTo>
                  <a:pt x="502132" y="330"/>
                </a:lnTo>
                <a:lnTo>
                  <a:pt x="464820" y="330"/>
                </a:lnTo>
                <a:lnTo>
                  <a:pt x="464820" y="307098"/>
                </a:lnTo>
                <a:lnTo>
                  <a:pt x="498170" y="307098"/>
                </a:lnTo>
                <a:lnTo>
                  <a:pt x="502132" y="303136"/>
                </a:lnTo>
                <a:lnTo>
                  <a:pt x="502132" y="137033"/>
                </a:lnTo>
                <a:lnTo>
                  <a:pt x="539445" y="137033"/>
                </a:lnTo>
                <a:lnTo>
                  <a:pt x="539445" y="314693"/>
                </a:lnTo>
                <a:lnTo>
                  <a:pt x="572795" y="314693"/>
                </a:lnTo>
                <a:lnTo>
                  <a:pt x="576757" y="310730"/>
                </a:lnTo>
                <a:lnTo>
                  <a:pt x="576757" y="137033"/>
                </a:lnTo>
                <a:lnTo>
                  <a:pt x="576757" y="105664"/>
                </a:lnTo>
                <a:lnTo>
                  <a:pt x="576757" y="330"/>
                </a:lnTo>
                <a:close/>
              </a:path>
              <a:path w="899159" h="316229">
                <a:moveTo>
                  <a:pt x="757059" y="21463"/>
                </a:moveTo>
                <a:lnTo>
                  <a:pt x="745490" y="9906"/>
                </a:lnTo>
                <a:lnTo>
                  <a:pt x="617372" y="9906"/>
                </a:lnTo>
                <a:lnTo>
                  <a:pt x="617372" y="40284"/>
                </a:lnTo>
                <a:lnTo>
                  <a:pt x="719404" y="40284"/>
                </a:lnTo>
                <a:lnTo>
                  <a:pt x="719404" y="72313"/>
                </a:lnTo>
                <a:lnTo>
                  <a:pt x="702030" y="112598"/>
                </a:lnTo>
                <a:lnTo>
                  <a:pt x="663702" y="135864"/>
                </a:lnTo>
                <a:lnTo>
                  <a:pt x="618921" y="150647"/>
                </a:lnTo>
                <a:lnTo>
                  <a:pt x="603504" y="154203"/>
                </a:lnTo>
                <a:lnTo>
                  <a:pt x="623976" y="177977"/>
                </a:lnTo>
                <a:lnTo>
                  <a:pt x="663435" y="169164"/>
                </a:lnTo>
                <a:lnTo>
                  <a:pt x="704151" y="152184"/>
                </a:lnTo>
                <a:lnTo>
                  <a:pt x="743191" y="119786"/>
                </a:lnTo>
                <a:lnTo>
                  <a:pt x="757059" y="65709"/>
                </a:lnTo>
                <a:lnTo>
                  <a:pt x="757059" y="21463"/>
                </a:lnTo>
                <a:close/>
              </a:path>
              <a:path w="899159" h="316229">
                <a:moveTo>
                  <a:pt x="848194" y="194487"/>
                </a:moveTo>
                <a:lnTo>
                  <a:pt x="812203" y="194487"/>
                </a:lnTo>
                <a:lnTo>
                  <a:pt x="812203" y="224878"/>
                </a:lnTo>
                <a:lnTo>
                  <a:pt x="812203" y="285305"/>
                </a:lnTo>
                <a:lnTo>
                  <a:pt x="676148" y="285305"/>
                </a:lnTo>
                <a:lnTo>
                  <a:pt x="676148" y="224878"/>
                </a:lnTo>
                <a:lnTo>
                  <a:pt x="812203" y="224878"/>
                </a:lnTo>
                <a:lnTo>
                  <a:pt x="812203" y="194487"/>
                </a:lnTo>
                <a:lnTo>
                  <a:pt x="639495" y="194487"/>
                </a:lnTo>
                <a:lnTo>
                  <a:pt x="639495" y="304457"/>
                </a:lnTo>
                <a:lnTo>
                  <a:pt x="651052" y="315683"/>
                </a:lnTo>
                <a:lnTo>
                  <a:pt x="836307" y="315683"/>
                </a:lnTo>
                <a:lnTo>
                  <a:pt x="848194" y="304787"/>
                </a:lnTo>
                <a:lnTo>
                  <a:pt x="848194" y="285305"/>
                </a:lnTo>
                <a:lnTo>
                  <a:pt x="848194" y="224878"/>
                </a:lnTo>
                <a:lnTo>
                  <a:pt x="848194" y="194487"/>
                </a:lnTo>
                <a:close/>
              </a:path>
              <a:path w="899159" h="316229">
                <a:moveTo>
                  <a:pt x="898715" y="64389"/>
                </a:moveTo>
                <a:lnTo>
                  <a:pt x="847864" y="64389"/>
                </a:lnTo>
                <a:lnTo>
                  <a:pt x="847864" y="330"/>
                </a:lnTo>
                <a:lnTo>
                  <a:pt x="810882" y="330"/>
                </a:lnTo>
                <a:lnTo>
                  <a:pt x="810882" y="178638"/>
                </a:lnTo>
                <a:lnTo>
                  <a:pt x="843902" y="178638"/>
                </a:lnTo>
                <a:lnTo>
                  <a:pt x="847864" y="174675"/>
                </a:lnTo>
                <a:lnTo>
                  <a:pt x="847864" y="95427"/>
                </a:lnTo>
                <a:lnTo>
                  <a:pt x="898715" y="95427"/>
                </a:lnTo>
                <a:lnTo>
                  <a:pt x="898715" y="6438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294996" y="4171454"/>
            <a:ext cx="568325" cy="328930"/>
          </a:xfrm>
          <a:custGeom>
            <a:avLst/>
            <a:gdLst/>
            <a:ahLst/>
            <a:cxnLst/>
            <a:rect l="l" t="t" r="r" b="b"/>
            <a:pathLst>
              <a:path w="568325" h="328929">
                <a:moveTo>
                  <a:pt x="164338" y="125298"/>
                </a:moveTo>
                <a:lnTo>
                  <a:pt x="140347" y="89814"/>
                </a:lnTo>
                <a:lnTo>
                  <a:pt x="127800" y="82588"/>
                </a:lnTo>
                <a:lnTo>
                  <a:pt x="127800" y="126796"/>
                </a:lnTo>
                <a:lnTo>
                  <a:pt x="127800" y="141325"/>
                </a:lnTo>
                <a:lnTo>
                  <a:pt x="121196" y="152222"/>
                </a:lnTo>
                <a:lnTo>
                  <a:pt x="109639" y="159486"/>
                </a:lnTo>
                <a:lnTo>
                  <a:pt x="94449" y="163118"/>
                </a:lnTo>
                <a:lnTo>
                  <a:pt x="77266" y="163118"/>
                </a:lnTo>
                <a:lnTo>
                  <a:pt x="62407" y="159486"/>
                </a:lnTo>
                <a:lnTo>
                  <a:pt x="51181" y="152222"/>
                </a:lnTo>
                <a:lnTo>
                  <a:pt x="44577" y="141325"/>
                </a:lnTo>
                <a:lnTo>
                  <a:pt x="44577" y="126796"/>
                </a:lnTo>
                <a:lnTo>
                  <a:pt x="51181" y="115570"/>
                </a:lnTo>
                <a:lnTo>
                  <a:pt x="62407" y="107975"/>
                </a:lnTo>
                <a:lnTo>
                  <a:pt x="77266" y="104013"/>
                </a:lnTo>
                <a:lnTo>
                  <a:pt x="94449" y="104013"/>
                </a:lnTo>
                <a:lnTo>
                  <a:pt x="109639" y="107975"/>
                </a:lnTo>
                <a:lnTo>
                  <a:pt x="121196" y="115570"/>
                </a:lnTo>
                <a:lnTo>
                  <a:pt x="127800" y="126796"/>
                </a:lnTo>
                <a:lnTo>
                  <a:pt x="127800" y="82588"/>
                </a:lnTo>
                <a:lnTo>
                  <a:pt x="85852" y="75285"/>
                </a:lnTo>
                <a:lnTo>
                  <a:pt x="76860" y="75349"/>
                </a:lnTo>
                <a:lnTo>
                  <a:pt x="38227" y="85559"/>
                </a:lnTo>
                <a:lnTo>
                  <a:pt x="10642" y="114769"/>
                </a:lnTo>
                <a:lnTo>
                  <a:pt x="8026" y="125298"/>
                </a:lnTo>
                <a:lnTo>
                  <a:pt x="8039" y="142824"/>
                </a:lnTo>
                <a:lnTo>
                  <a:pt x="32029" y="177647"/>
                </a:lnTo>
                <a:lnTo>
                  <a:pt x="71107" y="191414"/>
                </a:lnTo>
                <a:lnTo>
                  <a:pt x="85852" y="191846"/>
                </a:lnTo>
                <a:lnTo>
                  <a:pt x="94665" y="191795"/>
                </a:lnTo>
                <a:lnTo>
                  <a:pt x="133489" y="181648"/>
                </a:lnTo>
                <a:lnTo>
                  <a:pt x="161594" y="152971"/>
                </a:lnTo>
                <a:lnTo>
                  <a:pt x="164312" y="142824"/>
                </a:lnTo>
                <a:lnTo>
                  <a:pt x="164338" y="125298"/>
                </a:lnTo>
                <a:close/>
              </a:path>
              <a:path w="568325" h="328929">
                <a:moveTo>
                  <a:pt x="171056" y="34671"/>
                </a:moveTo>
                <a:lnTo>
                  <a:pt x="104686" y="34671"/>
                </a:lnTo>
                <a:lnTo>
                  <a:pt x="104686" y="0"/>
                </a:lnTo>
                <a:lnTo>
                  <a:pt x="66370" y="0"/>
                </a:lnTo>
                <a:lnTo>
                  <a:pt x="66370" y="34671"/>
                </a:lnTo>
                <a:lnTo>
                  <a:pt x="0" y="34671"/>
                </a:lnTo>
                <a:lnTo>
                  <a:pt x="0" y="64389"/>
                </a:lnTo>
                <a:lnTo>
                  <a:pt x="171056" y="64389"/>
                </a:lnTo>
                <a:lnTo>
                  <a:pt x="171056" y="34671"/>
                </a:lnTo>
                <a:close/>
              </a:path>
              <a:path w="568325" h="328929">
                <a:moveTo>
                  <a:pt x="266153" y="6934"/>
                </a:moveTo>
                <a:lnTo>
                  <a:pt x="228180" y="6934"/>
                </a:lnTo>
                <a:lnTo>
                  <a:pt x="228180" y="71983"/>
                </a:lnTo>
                <a:lnTo>
                  <a:pt x="173037" y="71983"/>
                </a:lnTo>
                <a:lnTo>
                  <a:pt x="173037" y="102692"/>
                </a:lnTo>
                <a:lnTo>
                  <a:pt x="228180" y="102692"/>
                </a:lnTo>
                <a:lnTo>
                  <a:pt x="228180" y="138684"/>
                </a:lnTo>
                <a:lnTo>
                  <a:pt x="173037" y="138684"/>
                </a:lnTo>
                <a:lnTo>
                  <a:pt x="173037" y="169722"/>
                </a:lnTo>
                <a:lnTo>
                  <a:pt x="228180" y="169722"/>
                </a:lnTo>
                <a:lnTo>
                  <a:pt x="228180" y="199440"/>
                </a:lnTo>
                <a:lnTo>
                  <a:pt x="260870" y="199440"/>
                </a:lnTo>
                <a:lnTo>
                  <a:pt x="265823" y="197129"/>
                </a:lnTo>
                <a:lnTo>
                  <a:pt x="266153" y="192836"/>
                </a:lnTo>
                <a:lnTo>
                  <a:pt x="266153" y="6934"/>
                </a:lnTo>
                <a:close/>
              </a:path>
              <a:path w="568325" h="328929">
                <a:moveTo>
                  <a:pt x="268020" y="260210"/>
                </a:moveTo>
                <a:lnTo>
                  <a:pt x="243370" y="224116"/>
                </a:lnTo>
                <a:lnTo>
                  <a:pt x="228841" y="217424"/>
                </a:lnTo>
                <a:lnTo>
                  <a:pt x="228841" y="260210"/>
                </a:lnTo>
                <a:lnTo>
                  <a:pt x="228841" y="276059"/>
                </a:lnTo>
                <a:lnTo>
                  <a:pt x="179374" y="296494"/>
                </a:lnTo>
                <a:lnTo>
                  <a:pt x="167868" y="297180"/>
                </a:lnTo>
                <a:lnTo>
                  <a:pt x="152933" y="297167"/>
                </a:lnTo>
                <a:lnTo>
                  <a:pt x="103695" y="286956"/>
                </a:lnTo>
                <a:lnTo>
                  <a:pt x="92798" y="275729"/>
                </a:lnTo>
                <a:lnTo>
                  <a:pt x="92798" y="260210"/>
                </a:lnTo>
                <a:lnTo>
                  <a:pt x="142265" y="239433"/>
                </a:lnTo>
                <a:lnTo>
                  <a:pt x="161150" y="238747"/>
                </a:lnTo>
                <a:lnTo>
                  <a:pt x="169164" y="238772"/>
                </a:lnTo>
                <a:lnTo>
                  <a:pt x="217944" y="248983"/>
                </a:lnTo>
                <a:lnTo>
                  <a:pt x="228841" y="260210"/>
                </a:lnTo>
                <a:lnTo>
                  <a:pt x="228841" y="217424"/>
                </a:lnTo>
                <a:lnTo>
                  <a:pt x="188722" y="208559"/>
                </a:lnTo>
                <a:lnTo>
                  <a:pt x="160820" y="207365"/>
                </a:lnTo>
                <a:lnTo>
                  <a:pt x="148869" y="207416"/>
                </a:lnTo>
                <a:lnTo>
                  <a:pt x="109956" y="211912"/>
                </a:lnTo>
                <a:lnTo>
                  <a:pt x="72707" y="227457"/>
                </a:lnTo>
                <a:lnTo>
                  <a:pt x="53606" y="260210"/>
                </a:lnTo>
                <a:lnTo>
                  <a:pt x="53644" y="278612"/>
                </a:lnTo>
                <a:lnTo>
                  <a:pt x="78181" y="311810"/>
                </a:lnTo>
                <a:lnTo>
                  <a:pt x="121361" y="325755"/>
                </a:lnTo>
                <a:lnTo>
                  <a:pt x="160820" y="328561"/>
                </a:lnTo>
                <a:lnTo>
                  <a:pt x="172758" y="328510"/>
                </a:lnTo>
                <a:lnTo>
                  <a:pt x="211416" y="324015"/>
                </a:lnTo>
                <a:lnTo>
                  <a:pt x="248856" y="308495"/>
                </a:lnTo>
                <a:lnTo>
                  <a:pt x="267957" y="278612"/>
                </a:lnTo>
                <a:lnTo>
                  <a:pt x="268020" y="260210"/>
                </a:lnTo>
                <a:close/>
              </a:path>
              <a:path w="568325" h="328929">
                <a:moveTo>
                  <a:pt x="492010" y="154863"/>
                </a:moveTo>
                <a:lnTo>
                  <a:pt x="452399" y="132651"/>
                </a:lnTo>
                <a:lnTo>
                  <a:pt x="421449" y="103860"/>
                </a:lnTo>
                <a:lnTo>
                  <a:pt x="411111" y="11557"/>
                </a:lnTo>
                <a:lnTo>
                  <a:pt x="372478" y="11557"/>
                </a:lnTo>
                <a:lnTo>
                  <a:pt x="372364" y="79413"/>
                </a:lnTo>
                <a:lnTo>
                  <a:pt x="353517" y="116027"/>
                </a:lnTo>
                <a:lnTo>
                  <a:pt x="320471" y="144462"/>
                </a:lnTo>
                <a:lnTo>
                  <a:pt x="290588" y="161467"/>
                </a:lnTo>
                <a:lnTo>
                  <a:pt x="315353" y="185242"/>
                </a:lnTo>
                <a:lnTo>
                  <a:pt x="349389" y="164566"/>
                </a:lnTo>
                <a:lnTo>
                  <a:pt x="380072" y="138137"/>
                </a:lnTo>
                <a:lnTo>
                  <a:pt x="392950" y="122174"/>
                </a:lnTo>
                <a:lnTo>
                  <a:pt x="399224" y="129768"/>
                </a:lnTo>
                <a:lnTo>
                  <a:pt x="434886" y="158038"/>
                </a:lnTo>
                <a:lnTo>
                  <a:pt x="471208" y="178308"/>
                </a:lnTo>
                <a:lnTo>
                  <a:pt x="492010" y="154863"/>
                </a:lnTo>
                <a:close/>
              </a:path>
              <a:path w="568325" h="328929">
                <a:moveTo>
                  <a:pt x="566966" y="7264"/>
                </a:moveTo>
                <a:lnTo>
                  <a:pt x="529983" y="7264"/>
                </a:lnTo>
                <a:lnTo>
                  <a:pt x="529983" y="65049"/>
                </a:lnTo>
                <a:lnTo>
                  <a:pt x="452386" y="65049"/>
                </a:lnTo>
                <a:lnTo>
                  <a:pt x="452386" y="96748"/>
                </a:lnTo>
                <a:lnTo>
                  <a:pt x="529983" y="96748"/>
                </a:lnTo>
                <a:lnTo>
                  <a:pt x="529983" y="190525"/>
                </a:lnTo>
                <a:lnTo>
                  <a:pt x="563003" y="190525"/>
                </a:lnTo>
                <a:lnTo>
                  <a:pt x="566966" y="186563"/>
                </a:lnTo>
                <a:lnTo>
                  <a:pt x="566966" y="7264"/>
                </a:lnTo>
                <a:close/>
              </a:path>
              <a:path w="568325" h="328929">
                <a:moveTo>
                  <a:pt x="567956" y="247662"/>
                </a:moveTo>
                <a:lnTo>
                  <a:pt x="558380" y="226529"/>
                </a:lnTo>
                <a:lnTo>
                  <a:pt x="556907" y="225209"/>
                </a:lnTo>
                <a:lnTo>
                  <a:pt x="541870" y="211658"/>
                </a:lnTo>
                <a:lnTo>
                  <a:pt x="531634" y="207098"/>
                </a:lnTo>
                <a:lnTo>
                  <a:pt x="531634" y="250634"/>
                </a:lnTo>
                <a:lnTo>
                  <a:pt x="531634" y="272757"/>
                </a:lnTo>
                <a:lnTo>
                  <a:pt x="519087" y="286626"/>
                </a:lnTo>
                <a:lnTo>
                  <a:pt x="498944" y="294881"/>
                </a:lnTo>
                <a:lnTo>
                  <a:pt x="474179" y="297853"/>
                </a:lnTo>
                <a:lnTo>
                  <a:pt x="449414" y="297853"/>
                </a:lnTo>
                <a:lnTo>
                  <a:pt x="424319" y="294881"/>
                </a:lnTo>
                <a:lnTo>
                  <a:pt x="404177" y="286626"/>
                </a:lnTo>
                <a:lnTo>
                  <a:pt x="391629" y="272757"/>
                </a:lnTo>
                <a:lnTo>
                  <a:pt x="391629" y="250634"/>
                </a:lnTo>
                <a:lnTo>
                  <a:pt x="404177" y="236435"/>
                </a:lnTo>
                <a:lnTo>
                  <a:pt x="424319" y="228180"/>
                </a:lnTo>
                <a:lnTo>
                  <a:pt x="449414" y="225209"/>
                </a:lnTo>
                <a:lnTo>
                  <a:pt x="474179" y="225209"/>
                </a:lnTo>
                <a:lnTo>
                  <a:pt x="498944" y="228180"/>
                </a:lnTo>
                <a:lnTo>
                  <a:pt x="519087" y="236435"/>
                </a:lnTo>
                <a:lnTo>
                  <a:pt x="531634" y="250634"/>
                </a:lnTo>
                <a:lnTo>
                  <a:pt x="531634" y="207098"/>
                </a:lnTo>
                <a:lnTo>
                  <a:pt x="520407" y="202082"/>
                </a:lnTo>
                <a:lnTo>
                  <a:pt x="496633" y="196469"/>
                </a:lnTo>
                <a:lnTo>
                  <a:pt x="472528" y="194487"/>
                </a:lnTo>
                <a:lnTo>
                  <a:pt x="450735" y="194487"/>
                </a:lnTo>
                <a:lnTo>
                  <a:pt x="402856" y="202082"/>
                </a:lnTo>
                <a:lnTo>
                  <a:pt x="364883" y="226529"/>
                </a:lnTo>
                <a:lnTo>
                  <a:pt x="355307" y="247662"/>
                </a:lnTo>
                <a:lnTo>
                  <a:pt x="355307" y="276059"/>
                </a:lnTo>
                <a:lnTo>
                  <a:pt x="381393" y="311391"/>
                </a:lnTo>
                <a:lnTo>
                  <a:pt x="426631" y="326580"/>
                </a:lnTo>
                <a:lnTo>
                  <a:pt x="450735" y="328561"/>
                </a:lnTo>
                <a:lnTo>
                  <a:pt x="472528" y="328561"/>
                </a:lnTo>
                <a:lnTo>
                  <a:pt x="496633" y="326580"/>
                </a:lnTo>
                <a:lnTo>
                  <a:pt x="520407" y="320967"/>
                </a:lnTo>
                <a:lnTo>
                  <a:pt x="541870" y="311391"/>
                </a:lnTo>
                <a:lnTo>
                  <a:pt x="556907" y="297853"/>
                </a:lnTo>
                <a:lnTo>
                  <a:pt x="558380" y="296532"/>
                </a:lnTo>
                <a:lnTo>
                  <a:pt x="567956" y="276059"/>
                </a:lnTo>
                <a:lnTo>
                  <a:pt x="567956" y="247662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12535903" y="3644699"/>
            <a:ext cx="753110" cy="193675"/>
            <a:chOff x="12535903" y="3644699"/>
            <a:chExt cx="753110" cy="193675"/>
          </a:xfrm>
        </p:grpSpPr>
        <p:pic>
          <p:nvPicPr>
            <p:cNvPr id="123" name="object 1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35903" y="3648128"/>
              <a:ext cx="136017" cy="18608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694560" y="3644699"/>
              <a:ext cx="146203" cy="193167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2870802" y="3648814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89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38011" y="3648585"/>
              <a:ext cx="140817" cy="18608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3100317" y="3648595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4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04" y="186067"/>
                  </a:lnTo>
                  <a:lnTo>
                    <a:pt x="87604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4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4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8" name="object 12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3371227" y="3645510"/>
            <a:ext cx="275854" cy="194642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855155" y="4881819"/>
            <a:ext cx="157139" cy="185594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093546" y="4891374"/>
            <a:ext cx="172428" cy="176038"/>
          </a:xfrm>
          <a:prstGeom prst="rect">
            <a:avLst/>
          </a:prstGeom>
        </p:spPr>
      </p:pic>
      <p:sp>
        <p:nvSpPr>
          <p:cNvPr id="131" name="object 131"/>
          <p:cNvSpPr/>
          <p:nvPr/>
        </p:nvSpPr>
        <p:spPr>
          <a:xfrm>
            <a:off x="3422477" y="4881394"/>
            <a:ext cx="15875" cy="190500"/>
          </a:xfrm>
          <a:custGeom>
            <a:avLst/>
            <a:gdLst/>
            <a:ahLst/>
            <a:cxnLst/>
            <a:rect l="l" t="t" r="r" b="b"/>
            <a:pathLst>
              <a:path w="15875" h="190500">
                <a:moveTo>
                  <a:pt x="15501" y="190478"/>
                </a:moveTo>
                <a:lnTo>
                  <a:pt x="0" y="190478"/>
                </a:lnTo>
                <a:lnTo>
                  <a:pt x="0" y="0"/>
                </a:lnTo>
                <a:lnTo>
                  <a:pt x="15501" y="0"/>
                </a:lnTo>
                <a:lnTo>
                  <a:pt x="15501" y="190478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294215" y="4897754"/>
            <a:ext cx="88900" cy="128905"/>
          </a:xfrm>
          <a:custGeom>
            <a:avLst/>
            <a:gdLst/>
            <a:ahLst/>
            <a:cxnLst/>
            <a:rect l="l" t="t" r="r" b="b"/>
            <a:pathLst>
              <a:path w="88900" h="128904">
                <a:moveTo>
                  <a:pt x="88544" y="0"/>
                </a:moveTo>
                <a:lnTo>
                  <a:pt x="73253" y="0"/>
                </a:lnTo>
                <a:lnTo>
                  <a:pt x="73253" y="50914"/>
                </a:lnTo>
                <a:lnTo>
                  <a:pt x="15290" y="50914"/>
                </a:lnTo>
                <a:lnTo>
                  <a:pt x="15290" y="114"/>
                </a:lnTo>
                <a:lnTo>
                  <a:pt x="0" y="114"/>
                </a:lnTo>
                <a:lnTo>
                  <a:pt x="0" y="50914"/>
                </a:lnTo>
                <a:lnTo>
                  <a:pt x="0" y="63614"/>
                </a:lnTo>
                <a:lnTo>
                  <a:pt x="0" y="115684"/>
                </a:lnTo>
                <a:lnTo>
                  <a:pt x="0" y="128384"/>
                </a:lnTo>
                <a:lnTo>
                  <a:pt x="88544" y="128384"/>
                </a:lnTo>
                <a:lnTo>
                  <a:pt x="88544" y="115684"/>
                </a:lnTo>
                <a:lnTo>
                  <a:pt x="15290" y="115684"/>
                </a:lnTo>
                <a:lnTo>
                  <a:pt x="15290" y="63614"/>
                </a:lnTo>
                <a:lnTo>
                  <a:pt x="73253" y="63614"/>
                </a:lnTo>
                <a:lnTo>
                  <a:pt x="73253" y="115087"/>
                </a:lnTo>
                <a:lnTo>
                  <a:pt x="88544" y="115087"/>
                </a:lnTo>
                <a:lnTo>
                  <a:pt x="88544" y="63614"/>
                </a:lnTo>
                <a:lnTo>
                  <a:pt x="88544" y="63487"/>
                </a:lnTo>
                <a:lnTo>
                  <a:pt x="88544" y="50965"/>
                </a:lnTo>
                <a:lnTo>
                  <a:pt x="88544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3" name="object 133"/>
          <p:cNvGrpSpPr/>
          <p:nvPr/>
        </p:nvGrpSpPr>
        <p:grpSpPr>
          <a:xfrm>
            <a:off x="3527738" y="4881606"/>
            <a:ext cx="551815" cy="190500"/>
            <a:chOff x="3527738" y="4881606"/>
            <a:chExt cx="551815" cy="190500"/>
          </a:xfrm>
        </p:grpSpPr>
        <p:pic>
          <p:nvPicPr>
            <p:cNvPr id="134" name="object 13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527738" y="4881606"/>
              <a:ext cx="152679" cy="19005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14606" y="4881606"/>
              <a:ext cx="364605" cy="190053"/>
            </a:xfrm>
            <a:prstGeom prst="rect">
              <a:avLst/>
            </a:prstGeom>
          </p:spPr>
        </p:pic>
      </p:grpSp>
      <p:pic>
        <p:nvPicPr>
          <p:cNvPr id="136" name="object 136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145134" y="4880332"/>
            <a:ext cx="349528" cy="191327"/>
          </a:xfrm>
          <a:prstGeom prst="rect">
            <a:avLst/>
          </a:prstGeom>
        </p:spPr>
      </p:pic>
      <p:sp>
        <p:nvSpPr>
          <p:cNvPr id="137" name="object 137"/>
          <p:cNvSpPr/>
          <p:nvPr/>
        </p:nvSpPr>
        <p:spPr>
          <a:xfrm>
            <a:off x="4522901" y="4887709"/>
            <a:ext cx="172720" cy="181610"/>
          </a:xfrm>
          <a:custGeom>
            <a:avLst/>
            <a:gdLst/>
            <a:ahLst/>
            <a:cxnLst/>
            <a:rect l="l" t="t" r="r" b="b"/>
            <a:pathLst>
              <a:path w="172720" h="181610">
                <a:moveTo>
                  <a:pt x="153314" y="55880"/>
                </a:moveTo>
                <a:lnTo>
                  <a:pt x="37579" y="55880"/>
                </a:lnTo>
                <a:lnTo>
                  <a:pt x="37579" y="38100"/>
                </a:lnTo>
                <a:lnTo>
                  <a:pt x="149910" y="38100"/>
                </a:lnTo>
                <a:lnTo>
                  <a:pt x="149910" y="27940"/>
                </a:lnTo>
                <a:lnTo>
                  <a:pt x="149910" y="11430"/>
                </a:lnTo>
                <a:lnTo>
                  <a:pt x="149910" y="0"/>
                </a:lnTo>
                <a:lnTo>
                  <a:pt x="21869" y="0"/>
                </a:lnTo>
                <a:lnTo>
                  <a:pt x="21869" y="11430"/>
                </a:lnTo>
                <a:lnTo>
                  <a:pt x="134632" y="11430"/>
                </a:lnTo>
                <a:lnTo>
                  <a:pt x="134632" y="27940"/>
                </a:lnTo>
                <a:lnTo>
                  <a:pt x="22288" y="27940"/>
                </a:lnTo>
                <a:lnTo>
                  <a:pt x="22288" y="38100"/>
                </a:lnTo>
                <a:lnTo>
                  <a:pt x="22288" y="55880"/>
                </a:lnTo>
                <a:lnTo>
                  <a:pt x="22288" y="67310"/>
                </a:lnTo>
                <a:lnTo>
                  <a:pt x="153314" y="67310"/>
                </a:lnTo>
                <a:lnTo>
                  <a:pt x="153314" y="55880"/>
                </a:lnTo>
                <a:close/>
              </a:path>
              <a:path w="172720" h="181610">
                <a:moveTo>
                  <a:pt x="156718" y="170180"/>
                </a:moveTo>
                <a:lnTo>
                  <a:pt x="36525" y="170180"/>
                </a:lnTo>
                <a:lnTo>
                  <a:pt x="36525" y="151130"/>
                </a:lnTo>
                <a:lnTo>
                  <a:pt x="150558" y="151130"/>
                </a:lnTo>
                <a:lnTo>
                  <a:pt x="150558" y="139700"/>
                </a:lnTo>
                <a:lnTo>
                  <a:pt x="150558" y="123190"/>
                </a:lnTo>
                <a:lnTo>
                  <a:pt x="150558" y="111760"/>
                </a:lnTo>
                <a:lnTo>
                  <a:pt x="20802" y="111760"/>
                </a:lnTo>
                <a:lnTo>
                  <a:pt x="20802" y="123190"/>
                </a:lnTo>
                <a:lnTo>
                  <a:pt x="135267" y="123190"/>
                </a:lnTo>
                <a:lnTo>
                  <a:pt x="135267" y="139700"/>
                </a:lnTo>
                <a:lnTo>
                  <a:pt x="21234" y="139700"/>
                </a:lnTo>
                <a:lnTo>
                  <a:pt x="21234" y="151130"/>
                </a:lnTo>
                <a:lnTo>
                  <a:pt x="21234" y="170180"/>
                </a:lnTo>
                <a:lnTo>
                  <a:pt x="21234" y="181610"/>
                </a:lnTo>
                <a:lnTo>
                  <a:pt x="156718" y="181610"/>
                </a:lnTo>
                <a:lnTo>
                  <a:pt x="156718" y="170180"/>
                </a:lnTo>
                <a:close/>
              </a:path>
              <a:path w="172720" h="181610">
                <a:moveTo>
                  <a:pt x="172212" y="82664"/>
                </a:moveTo>
                <a:lnTo>
                  <a:pt x="0" y="82664"/>
                </a:lnTo>
                <a:lnTo>
                  <a:pt x="0" y="94767"/>
                </a:lnTo>
                <a:lnTo>
                  <a:pt x="172212" y="94767"/>
                </a:lnTo>
                <a:lnTo>
                  <a:pt x="172212" y="82664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4772723" y="4881359"/>
            <a:ext cx="736600" cy="190500"/>
            <a:chOff x="4772723" y="4881359"/>
            <a:chExt cx="736600" cy="190500"/>
          </a:xfrm>
        </p:grpSpPr>
        <p:sp>
          <p:nvSpPr>
            <p:cNvPr id="139" name="object 139"/>
            <p:cNvSpPr/>
            <p:nvPr/>
          </p:nvSpPr>
          <p:spPr>
            <a:xfrm>
              <a:off x="4772710" y="4881359"/>
              <a:ext cx="353695" cy="190500"/>
            </a:xfrm>
            <a:custGeom>
              <a:avLst/>
              <a:gdLst/>
              <a:ahLst/>
              <a:cxnLst/>
              <a:rect l="l" t="t" r="r" b="b"/>
              <a:pathLst>
                <a:path w="353695" h="190500">
                  <a:moveTo>
                    <a:pt x="86436" y="32321"/>
                  </a:moveTo>
                  <a:lnTo>
                    <a:pt x="71361" y="32321"/>
                  </a:lnTo>
                  <a:lnTo>
                    <a:pt x="71361" y="128943"/>
                  </a:lnTo>
                  <a:lnTo>
                    <a:pt x="86436" y="128943"/>
                  </a:lnTo>
                  <a:lnTo>
                    <a:pt x="86436" y="32321"/>
                  </a:lnTo>
                  <a:close/>
                </a:path>
                <a:path w="353695" h="190500">
                  <a:moveTo>
                    <a:pt x="86436" y="19050"/>
                  </a:moveTo>
                  <a:lnTo>
                    <a:pt x="0" y="19050"/>
                  </a:lnTo>
                  <a:lnTo>
                    <a:pt x="0" y="31750"/>
                  </a:lnTo>
                  <a:lnTo>
                    <a:pt x="0" y="129540"/>
                  </a:lnTo>
                  <a:lnTo>
                    <a:pt x="0" y="142240"/>
                  </a:lnTo>
                  <a:lnTo>
                    <a:pt x="86436" y="142240"/>
                  </a:lnTo>
                  <a:lnTo>
                    <a:pt x="86436" y="129540"/>
                  </a:lnTo>
                  <a:lnTo>
                    <a:pt x="15087" y="129540"/>
                  </a:lnTo>
                  <a:lnTo>
                    <a:pt x="15087" y="31750"/>
                  </a:lnTo>
                  <a:lnTo>
                    <a:pt x="86436" y="31750"/>
                  </a:lnTo>
                  <a:lnTo>
                    <a:pt x="86436" y="19050"/>
                  </a:lnTo>
                  <a:close/>
                </a:path>
                <a:path w="353695" h="190500">
                  <a:moveTo>
                    <a:pt x="169456" y="77470"/>
                  </a:moveTo>
                  <a:lnTo>
                    <a:pt x="137604" y="77470"/>
                  </a:lnTo>
                  <a:lnTo>
                    <a:pt x="137604" y="0"/>
                  </a:lnTo>
                  <a:lnTo>
                    <a:pt x="122110" y="0"/>
                  </a:lnTo>
                  <a:lnTo>
                    <a:pt x="122110" y="77470"/>
                  </a:lnTo>
                  <a:lnTo>
                    <a:pt x="122110" y="90170"/>
                  </a:lnTo>
                  <a:lnTo>
                    <a:pt x="122110" y="190500"/>
                  </a:lnTo>
                  <a:lnTo>
                    <a:pt x="137604" y="190500"/>
                  </a:lnTo>
                  <a:lnTo>
                    <a:pt x="137604" y="90170"/>
                  </a:lnTo>
                  <a:lnTo>
                    <a:pt x="169456" y="90170"/>
                  </a:lnTo>
                  <a:lnTo>
                    <a:pt x="169456" y="77470"/>
                  </a:lnTo>
                  <a:close/>
                </a:path>
                <a:path w="353695" h="190500">
                  <a:moveTo>
                    <a:pt x="330847" y="11430"/>
                  </a:moveTo>
                  <a:lnTo>
                    <a:pt x="203225" y="11430"/>
                  </a:lnTo>
                  <a:lnTo>
                    <a:pt x="203225" y="24130"/>
                  </a:lnTo>
                  <a:lnTo>
                    <a:pt x="203225" y="72390"/>
                  </a:lnTo>
                  <a:lnTo>
                    <a:pt x="203225" y="85090"/>
                  </a:lnTo>
                  <a:lnTo>
                    <a:pt x="330847" y="85090"/>
                  </a:lnTo>
                  <a:lnTo>
                    <a:pt x="330847" y="72390"/>
                  </a:lnTo>
                  <a:lnTo>
                    <a:pt x="218300" y="72390"/>
                  </a:lnTo>
                  <a:lnTo>
                    <a:pt x="218300" y="24130"/>
                  </a:lnTo>
                  <a:lnTo>
                    <a:pt x="315772" y="24130"/>
                  </a:lnTo>
                  <a:lnTo>
                    <a:pt x="315772" y="72034"/>
                  </a:lnTo>
                  <a:lnTo>
                    <a:pt x="330847" y="72034"/>
                  </a:lnTo>
                  <a:lnTo>
                    <a:pt x="330847" y="24130"/>
                  </a:lnTo>
                  <a:lnTo>
                    <a:pt x="330847" y="23609"/>
                  </a:lnTo>
                  <a:lnTo>
                    <a:pt x="330847" y="11430"/>
                  </a:lnTo>
                  <a:close/>
                </a:path>
                <a:path w="353695" h="190500">
                  <a:moveTo>
                    <a:pt x="353352" y="111315"/>
                  </a:moveTo>
                  <a:lnTo>
                    <a:pt x="180924" y="111315"/>
                  </a:lnTo>
                  <a:lnTo>
                    <a:pt x="180924" y="124269"/>
                  </a:lnTo>
                  <a:lnTo>
                    <a:pt x="259067" y="124269"/>
                  </a:lnTo>
                  <a:lnTo>
                    <a:pt x="259067" y="190309"/>
                  </a:lnTo>
                  <a:lnTo>
                    <a:pt x="274574" y="190309"/>
                  </a:lnTo>
                  <a:lnTo>
                    <a:pt x="274574" y="124269"/>
                  </a:lnTo>
                  <a:lnTo>
                    <a:pt x="353352" y="124269"/>
                  </a:lnTo>
                  <a:lnTo>
                    <a:pt x="353352" y="11131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53679" y="4881394"/>
              <a:ext cx="144610" cy="19026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330779" y="4881606"/>
              <a:ext cx="178374" cy="190053"/>
            </a:xfrm>
            <a:prstGeom prst="rect">
              <a:avLst/>
            </a:prstGeom>
          </p:spPr>
        </p:pic>
      </p:grpSp>
      <p:sp>
        <p:nvSpPr>
          <p:cNvPr id="142" name="object 142"/>
          <p:cNvSpPr/>
          <p:nvPr/>
        </p:nvSpPr>
        <p:spPr>
          <a:xfrm>
            <a:off x="5661197" y="4881606"/>
            <a:ext cx="15875" cy="46355"/>
          </a:xfrm>
          <a:custGeom>
            <a:avLst/>
            <a:gdLst/>
            <a:ahLst/>
            <a:cxnLst/>
            <a:rect l="l" t="t" r="r" b="b"/>
            <a:pathLst>
              <a:path w="15875" h="46354">
                <a:moveTo>
                  <a:pt x="15501" y="45867"/>
                </a:moveTo>
                <a:lnTo>
                  <a:pt x="0" y="45867"/>
                </a:lnTo>
                <a:lnTo>
                  <a:pt x="0" y="0"/>
                </a:lnTo>
                <a:lnTo>
                  <a:pt x="15501" y="0"/>
                </a:lnTo>
                <a:lnTo>
                  <a:pt x="15501" y="45867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528678" y="4900409"/>
            <a:ext cx="148590" cy="172085"/>
          </a:xfrm>
          <a:custGeom>
            <a:avLst/>
            <a:gdLst/>
            <a:ahLst/>
            <a:cxnLst/>
            <a:rect l="l" t="t" r="r" b="b"/>
            <a:pathLst>
              <a:path w="148589" h="172085">
                <a:moveTo>
                  <a:pt x="148018" y="26670"/>
                </a:moveTo>
                <a:lnTo>
                  <a:pt x="85585" y="26670"/>
                </a:lnTo>
                <a:lnTo>
                  <a:pt x="85585" y="12700"/>
                </a:lnTo>
                <a:lnTo>
                  <a:pt x="85585" y="0"/>
                </a:lnTo>
                <a:lnTo>
                  <a:pt x="70294" y="0"/>
                </a:lnTo>
                <a:lnTo>
                  <a:pt x="70294" y="12700"/>
                </a:lnTo>
                <a:lnTo>
                  <a:pt x="70294" y="26670"/>
                </a:lnTo>
                <a:lnTo>
                  <a:pt x="70294" y="40640"/>
                </a:lnTo>
                <a:lnTo>
                  <a:pt x="70294" y="80010"/>
                </a:lnTo>
                <a:lnTo>
                  <a:pt x="70294" y="92710"/>
                </a:lnTo>
                <a:lnTo>
                  <a:pt x="70294" y="110490"/>
                </a:lnTo>
                <a:lnTo>
                  <a:pt x="15087" y="110490"/>
                </a:lnTo>
                <a:lnTo>
                  <a:pt x="15087" y="12700"/>
                </a:lnTo>
                <a:lnTo>
                  <a:pt x="70294" y="12700"/>
                </a:lnTo>
                <a:lnTo>
                  <a:pt x="70294" y="0"/>
                </a:lnTo>
                <a:lnTo>
                  <a:pt x="0" y="0"/>
                </a:lnTo>
                <a:lnTo>
                  <a:pt x="0" y="12700"/>
                </a:lnTo>
                <a:lnTo>
                  <a:pt x="0" y="110490"/>
                </a:lnTo>
                <a:lnTo>
                  <a:pt x="0" y="123190"/>
                </a:lnTo>
                <a:lnTo>
                  <a:pt x="85585" y="123190"/>
                </a:lnTo>
                <a:lnTo>
                  <a:pt x="85585" y="110490"/>
                </a:lnTo>
                <a:lnTo>
                  <a:pt x="85585" y="92710"/>
                </a:lnTo>
                <a:lnTo>
                  <a:pt x="132511" y="92710"/>
                </a:lnTo>
                <a:lnTo>
                  <a:pt x="132511" y="171475"/>
                </a:lnTo>
                <a:lnTo>
                  <a:pt x="148018" y="171475"/>
                </a:lnTo>
                <a:lnTo>
                  <a:pt x="148018" y="92710"/>
                </a:lnTo>
                <a:lnTo>
                  <a:pt x="148018" y="92481"/>
                </a:lnTo>
                <a:lnTo>
                  <a:pt x="148018" y="80010"/>
                </a:lnTo>
                <a:lnTo>
                  <a:pt x="85585" y="80010"/>
                </a:lnTo>
                <a:lnTo>
                  <a:pt x="85585" y="40640"/>
                </a:lnTo>
                <a:lnTo>
                  <a:pt x="132511" y="40640"/>
                </a:lnTo>
                <a:lnTo>
                  <a:pt x="132511" y="79730"/>
                </a:lnTo>
                <a:lnTo>
                  <a:pt x="148018" y="79730"/>
                </a:lnTo>
                <a:lnTo>
                  <a:pt x="148018" y="40640"/>
                </a:lnTo>
                <a:lnTo>
                  <a:pt x="148018" y="40030"/>
                </a:lnTo>
                <a:lnTo>
                  <a:pt x="148018" y="2667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4" name="object 144"/>
          <p:cNvGrpSpPr/>
          <p:nvPr/>
        </p:nvGrpSpPr>
        <p:grpSpPr>
          <a:xfrm>
            <a:off x="5762888" y="4881606"/>
            <a:ext cx="549910" cy="189865"/>
            <a:chOff x="5762888" y="4881606"/>
            <a:chExt cx="549910" cy="189865"/>
          </a:xfrm>
        </p:grpSpPr>
        <p:pic>
          <p:nvPicPr>
            <p:cNvPr id="145" name="object 14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762888" y="4881606"/>
              <a:ext cx="345281" cy="18984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140872" y="4885004"/>
              <a:ext cx="171579" cy="184320"/>
            </a:xfrm>
            <a:prstGeom prst="rect">
              <a:avLst/>
            </a:prstGeom>
          </p:spPr>
        </p:pic>
      </p:grpSp>
      <p:pic>
        <p:nvPicPr>
          <p:cNvPr id="147" name="object 14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383758" y="4881819"/>
            <a:ext cx="155440" cy="189628"/>
          </a:xfrm>
          <a:prstGeom prst="rect">
            <a:avLst/>
          </a:prstGeom>
        </p:spPr>
      </p:pic>
      <p:sp>
        <p:nvSpPr>
          <p:cNvPr id="148" name="object 148"/>
          <p:cNvSpPr/>
          <p:nvPr/>
        </p:nvSpPr>
        <p:spPr>
          <a:xfrm>
            <a:off x="6593979" y="5013438"/>
            <a:ext cx="131445" cy="53340"/>
          </a:xfrm>
          <a:custGeom>
            <a:avLst/>
            <a:gdLst/>
            <a:ahLst/>
            <a:cxnLst/>
            <a:rect l="l" t="t" r="r" b="b"/>
            <a:pathLst>
              <a:path w="131445" h="53339">
                <a:moveTo>
                  <a:pt x="131229" y="40640"/>
                </a:moveTo>
                <a:lnTo>
                  <a:pt x="15506" y="40640"/>
                </a:lnTo>
                <a:lnTo>
                  <a:pt x="15506" y="0"/>
                </a:lnTo>
                <a:lnTo>
                  <a:pt x="0" y="0"/>
                </a:lnTo>
                <a:lnTo>
                  <a:pt x="0" y="40640"/>
                </a:lnTo>
                <a:lnTo>
                  <a:pt x="0" y="53340"/>
                </a:lnTo>
                <a:lnTo>
                  <a:pt x="131229" y="53340"/>
                </a:lnTo>
                <a:lnTo>
                  <a:pt x="131229" y="4064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571678" y="4881612"/>
            <a:ext cx="550545" cy="190500"/>
          </a:xfrm>
          <a:custGeom>
            <a:avLst/>
            <a:gdLst/>
            <a:ahLst/>
            <a:cxnLst/>
            <a:rect l="l" t="t" r="r" b="b"/>
            <a:pathLst>
              <a:path w="550545" h="190500">
                <a:moveTo>
                  <a:pt x="152044" y="61976"/>
                </a:moveTo>
                <a:lnTo>
                  <a:pt x="37376" y="61976"/>
                </a:lnTo>
                <a:lnTo>
                  <a:pt x="37376" y="22606"/>
                </a:lnTo>
                <a:lnTo>
                  <a:pt x="150342" y="22606"/>
                </a:lnTo>
                <a:lnTo>
                  <a:pt x="150342" y="9906"/>
                </a:lnTo>
                <a:lnTo>
                  <a:pt x="21882" y="9906"/>
                </a:lnTo>
                <a:lnTo>
                  <a:pt x="21882" y="22606"/>
                </a:lnTo>
                <a:lnTo>
                  <a:pt x="21882" y="61976"/>
                </a:lnTo>
                <a:lnTo>
                  <a:pt x="21882" y="74676"/>
                </a:lnTo>
                <a:lnTo>
                  <a:pt x="152044" y="74676"/>
                </a:lnTo>
                <a:lnTo>
                  <a:pt x="152044" y="61976"/>
                </a:lnTo>
                <a:close/>
              </a:path>
              <a:path w="550545" h="190500">
                <a:moveTo>
                  <a:pt x="171792" y="100647"/>
                </a:moveTo>
                <a:lnTo>
                  <a:pt x="93649" y="100647"/>
                </a:lnTo>
                <a:lnTo>
                  <a:pt x="93649" y="74752"/>
                </a:lnTo>
                <a:lnTo>
                  <a:pt x="78143" y="74752"/>
                </a:lnTo>
                <a:lnTo>
                  <a:pt x="78143" y="100647"/>
                </a:lnTo>
                <a:lnTo>
                  <a:pt x="0" y="100647"/>
                </a:lnTo>
                <a:lnTo>
                  <a:pt x="0" y="113398"/>
                </a:lnTo>
                <a:lnTo>
                  <a:pt x="171792" y="113398"/>
                </a:lnTo>
                <a:lnTo>
                  <a:pt x="171792" y="100647"/>
                </a:lnTo>
                <a:close/>
              </a:path>
              <a:path w="550545" h="190500">
                <a:moveTo>
                  <a:pt x="290918" y="103632"/>
                </a:moveTo>
                <a:lnTo>
                  <a:pt x="287515" y="86106"/>
                </a:lnTo>
                <a:lnTo>
                  <a:pt x="278587" y="73266"/>
                </a:lnTo>
                <a:lnTo>
                  <a:pt x="278003" y="72415"/>
                </a:lnTo>
                <a:lnTo>
                  <a:pt x="276275" y="71361"/>
                </a:lnTo>
                <a:lnTo>
                  <a:pt x="276275" y="103632"/>
                </a:lnTo>
                <a:lnTo>
                  <a:pt x="273926" y="115811"/>
                </a:lnTo>
                <a:lnTo>
                  <a:pt x="267411" y="125425"/>
                </a:lnTo>
                <a:lnTo>
                  <a:pt x="257454" y="131724"/>
                </a:lnTo>
                <a:lnTo>
                  <a:pt x="244843" y="133997"/>
                </a:lnTo>
                <a:lnTo>
                  <a:pt x="232473" y="131724"/>
                </a:lnTo>
                <a:lnTo>
                  <a:pt x="222656" y="125425"/>
                </a:lnTo>
                <a:lnTo>
                  <a:pt x="216179" y="115811"/>
                </a:lnTo>
                <a:lnTo>
                  <a:pt x="213842" y="103632"/>
                </a:lnTo>
                <a:lnTo>
                  <a:pt x="216179" y="91452"/>
                </a:lnTo>
                <a:lnTo>
                  <a:pt x="222656" y="81838"/>
                </a:lnTo>
                <a:lnTo>
                  <a:pt x="232473" y="75526"/>
                </a:lnTo>
                <a:lnTo>
                  <a:pt x="244843" y="73266"/>
                </a:lnTo>
                <a:lnTo>
                  <a:pt x="257454" y="75526"/>
                </a:lnTo>
                <a:lnTo>
                  <a:pt x="267411" y="81838"/>
                </a:lnTo>
                <a:lnTo>
                  <a:pt x="273926" y="91452"/>
                </a:lnTo>
                <a:lnTo>
                  <a:pt x="276275" y="103632"/>
                </a:lnTo>
                <a:lnTo>
                  <a:pt x="276275" y="71361"/>
                </a:lnTo>
                <a:lnTo>
                  <a:pt x="263423" y="63487"/>
                </a:lnTo>
                <a:lnTo>
                  <a:pt x="244843" y="60312"/>
                </a:lnTo>
                <a:lnTo>
                  <a:pt x="226606" y="63487"/>
                </a:lnTo>
                <a:lnTo>
                  <a:pt x="212140" y="72415"/>
                </a:lnTo>
                <a:lnTo>
                  <a:pt x="202615" y="86106"/>
                </a:lnTo>
                <a:lnTo>
                  <a:pt x="199186" y="103632"/>
                </a:lnTo>
                <a:lnTo>
                  <a:pt x="202615" y="121234"/>
                </a:lnTo>
                <a:lnTo>
                  <a:pt x="212140" y="134924"/>
                </a:lnTo>
                <a:lnTo>
                  <a:pt x="226606" y="143789"/>
                </a:lnTo>
                <a:lnTo>
                  <a:pt x="244843" y="146951"/>
                </a:lnTo>
                <a:lnTo>
                  <a:pt x="263423" y="143789"/>
                </a:lnTo>
                <a:lnTo>
                  <a:pt x="278003" y="134924"/>
                </a:lnTo>
                <a:lnTo>
                  <a:pt x="278638" y="133997"/>
                </a:lnTo>
                <a:lnTo>
                  <a:pt x="287515" y="121234"/>
                </a:lnTo>
                <a:lnTo>
                  <a:pt x="290918" y="103632"/>
                </a:lnTo>
                <a:close/>
              </a:path>
              <a:path w="550545" h="190500">
                <a:moveTo>
                  <a:pt x="300266" y="30784"/>
                </a:moveTo>
                <a:lnTo>
                  <a:pt x="252488" y="30784"/>
                </a:lnTo>
                <a:lnTo>
                  <a:pt x="252488" y="2120"/>
                </a:lnTo>
                <a:lnTo>
                  <a:pt x="236982" y="2120"/>
                </a:lnTo>
                <a:lnTo>
                  <a:pt x="236982" y="30784"/>
                </a:lnTo>
                <a:lnTo>
                  <a:pt x="187934" y="30784"/>
                </a:lnTo>
                <a:lnTo>
                  <a:pt x="187934" y="43535"/>
                </a:lnTo>
                <a:lnTo>
                  <a:pt x="300266" y="43535"/>
                </a:lnTo>
                <a:lnTo>
                  <a:pt x="300266" y="30784"/>
                </a:lnTo>
                <a:close/>
              </a:path>
              <a:path w="550545" h="190500">
                <a:moveTo>
                  <a:pt x="366306" y="78994"/>
                </a:moveTo>
                <a:lnTo>
                  <a:pt x="334454" y="78994"/>
                </a:lnTo>
                <a:lnTo>
                  <a:pt x="334454" y="0"/>
                </a:lnTo>
                <a:lnTo>
                  <a:pt x="318960" y="0"/>
                </a:lnTo>
                <a:lnTo>
                  <a:pt x="318960" y="190055"/>
                </a:lnTo>
                <a:lnTo>
                  <a:pt x="334454" y="190055"/>
                </a:lnTo>
                <a:lnTo>
                  <a:pt x="334454" y="91948"/>
                </a:lnTo>
                <a:lnTo>
                  <a:pt x="366306" y="91948"/>
                </a:lnTo>
                <a:lnTo>
                  <a:pt x="366306" y="78994"/>
                </a:lnTo>
                <a:close/>
              </a:path>
              <a:path w="550545" h="190500">
                <a:moveTo>
                  <a:pt x="530034" y="58166"/>
                </a:moveTo>
                <a:lnTo>
                  <a:pt x="416852" y="58166"/>
                </a:lnTo>
                <a:lnTo>
                  <a:pt x="416852" y="7366"/>
                </a:lnTo>
                <a:lnTo>
                  <a:pt x="401345" y="7366"/>
                </a:lnTo>
                <a:lnTo>
                  <a:pt x="401345" y="58166"/>
                </a:lnTo>
                <a:lnTo>
                  <a:pt x="401345" y="70866"/>
                </a:lnTo>
                <a:lnTo>
                  <a:pt x="530034" y="70866"/>
                </a:lnTo>
                <a:lnTo>
                  <a:pt x="530034" y="58166"/>
                </a:lnTo>
                <a:close/>
              </a:path>
              <a:path w="550545" h="190500">
                <a:moveTo>
                  <a:pt x="531304" y="172466"/>
                </a:moveTo>
                <a:lnTo>
                  <a:pt x="415785" y="172466"/>
                </a:lnTo>
                <a:lnTo>
                  <a:pt x="415785" y="130556"/>
                </a:lnTo>
                <a:lnTo>
                  <a:pt x="400278" y="130556"/>
                </a:lnTo>
                <a:lnTo>
                  <a:pt x="400278" y="172466"/>
                </a:lnTo>
                <a:lnTo>
                  <a:pt x="400278" y="185166"/>
                </a:lnTo>
                <a:lnTo>
                  <a:pt x="531304" y="185166"/>
                </a:lnTo>
                <a:lnTo>
                  <a:pt x="531304" y="172466"/>
                </a:lnTo>
                <a:close/>
              </a:path>
              <a:path w="550545" h="190500">
                <a:moveTo>
                  <a:pt x="549986" y="97256"/>
                </a:moveTo>
                <a:lnTo>
                  <a:pt x="377774" y="97256"/>
                </a:lnTo>
                <a:lnTo>
                  <a:pt x="377774" y="110210"/>
                </a:lnTo>
                <a:lnTo>
                  <a:pt x="549986" y="110210"/>
                </a:lnTo>
                <a:lnTo>
                  <a:pt x="549986" y="97256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" name="object 150"/>
          <p:cNvGrpSpPr/>
          <p:nvPr/>
        </p:nvGrpSpPr>
        <p:grpSpPr>
          <a:xfrm>
            <a:off x="7190941" y="4881606"/>
            <a:ext cx="365125" cy="190500"/>
            <a:chOff x="7190941" y="4881606"/>
            <a:chExt cx="365125" cy="190500"/>
          </a:xfrm>
        </p:grpSpPr>
        <p:pic>
          <p:nvPicPr>
            <p:cNvPr id="151" name="object 15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190941" y="4881606"/>
              <a:ext cx="155652" cy="190265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381207" y="4881606"/>
              <a:ext cx="174764" cy="185806"/>
            </a:xfrm>
            <a:prstGeom prst="rect">
              <a:avLst/>
            </a:prstGeom>
          </p:spPr>
        </p:pic>
      </p:grpSp>
      <p:sp>
        <p:nvSpPr>
          <p:cNvPr id="153" name="object 153"/>
          <p:cNvSpPr/>
          <p:nvPr/>
        </p:nvSpPr>
        <p:spPr>
          <a:xfrm>
            <a:off x="4547692" y="4178718"/>
            <a:ext cx="575310" cy="321310"/>
          </a:xfrm>
          <a:custGeom>
            <a:avLst/>
            <a:gdLst/>
            <a:ahLst/>
            <a:cxnLst/>
            <a:rect l="l" t="t" r="r" b="b"/>
            <a:pathLst>
              <a:path w="575310" h="321310">
                <a:moveTo>
                  <a:pt x="153555" y="21132"/>
                </a:moveTo>
                <a:lnTo>
                  <a:pt x="141998" y="9575"/>
                </a:lnTo>
                <a:lnTo>
                  <a:pt x="13868" y="9575"/>
                </a:lnTo>
                <a:lnTo>
                  <a:pt x="13868" y="39954"/>
                </a:lnTo>
                <a:lnTo>
                  <a:pt x="115912" y="39954"/>
                </a:lnTo>
                <a:lnTo>
                  <a:pt x="115912" y="71983"/>
                </a:lnTo>
                <a:lnTo>
                  <a:pt x="98526" y="112268"/>
                </a:lnTo>
                <a:lnTo>
                  <a:pt x="60198" y="135534"/>
                </a:lnTo>
                <a:lnTo>
                  <a:pt x="15417" y="150317"/>
                </a:lnTo>
                <a:lnTo>
                  <a:pt x="0" y="153873"/>
                </a:lnTo>
                <a:lnTo>
                  <a:pt x="20472" y="177647"/>
                </a:lnTo>
                <a:lnTo>
                  <a:pt x="59931" y="168833"/>
                </a:lnTo>
                <a:lnTo>
                  <a:pt x="100647" y="151853"/>
                </a:lnTo>
                <a:lnTo>
                  <a:pt x="139687" y="119456"/>
                </a:lnTo>
                <a:lnTo>
                  <a:pt x="153555" y="65379"/>
                </a:lnTo>
                <a:lnTo>
                  <a:pt x="153555" y="21132"/>
                </a:lnTo>
                <a:close/>
              </a:path>
              <a:path w="575310" h="321310">
                <a:moveTo>
                  <a:pt x="244690" y="194157"/>
                </a:moveTo>
                <a:lnTo>
                  <a:pt x="208699" y="194157"/>
                </a:lnTo>
                <a:lnTo>
                  <a:pt x="208699" y="224548"/>
                </a:lnTo>
                <a:lnTo>
                  <a:pt x="208699" y="284975"/>
                </a:lnTo>
                <a:lnTo>
                  <a:pt x="72656" y="284975"/>
                </a:lnTo>
                <a:lnTo>
                  <a:pt x="72656" y="224548"/>
                </a:lnTo>
                <a:lnTo>
                  <a:pt x="208699" y="224548"/>
                </a:lnTo>
                <a:lnTo>
                  <a:pt x="208699" y="194157"/>
                </a:lnTo>
                <a:lnTo>
                  <a:pt x="35991" y="194157"/>
                </a:lnTo>
                <a:lnTo>
                  <a:pt x="35991" y="304126"/>
                </a:lnTo>
                <a:lnTo>
                  <a:pt x="47561" y="315353"/>
                </a:lnTo>
                <a:lnTo>
                  <a:pt x="232803" y="315353"/>
                </a:lnTo>
                <a:lnTo>
                  <a:pt x="244690" y="304457"/>
                </a:lnTo>
                <a:lnTo>
                  <a:pt x="244690" y="284975"/>
                </a:lnTo>
                <a:lnTo>
                  <a:pt x="244690" y="224548"/>
                </a:lnTo>
                <a:lnTo>
                  <a:pt x="244690" y="194157"/>
                </a:lnTo>
                <a:close/>
              </a:path>
              <a:path w="575310" h="321310">
                <a:moveTo>
                  <a:pt x="295211" y="64058"/>
                </a:moveTo>
                <a:lnTo>
                  <a:pt x="244360" y="64058"/>
                </a:lnTo>
                <a:lnTo>
                  <a:pt x="244360" y="0"/>
                </a:lnTo>
                <a:lnTo>
                  <a:pt x="207378" y="0"/>
                </a:lnTo>
                <a:lnTo>
                  <a:pt x="207378" y="178308"/>
                </a:lnTo>
                <a:lnTo>
                  <a:pt x="240398" y="178308"/>
                </a:lnTo>
                <a:lnTo>
                  <a:pt x="244360" y="174345"/>
                </a:lnTo>
                <a:lnTo>
                  <a:pt x="244360" y="95097"/>
                </a:lnTo>
                <a:lnTo>
                  <a:pt x="295211" y="95097"/>
                </a:lnTo>
                <a:lnTo>
                  <a:pt x="295211" y="64058"/>
                </a:lnTo>
                <a:close/>
              </a:path>
              <a:path w="575310" h="321310">
                <a:moveTo>
                  <a:pt x="501586" y="146278"/>
                </a:moveTo>
                <a:lnTo>
                  <a:pt x="463181" y="126199"/>
                </a:lnTo>
                <a:lnTo>
                  <a:pt x="453275" y="118541"/>
                </a:lnTo>
                <a:lnTo>
                  <a:pt x="451231" y="116890"/>
                </a:lnTo>
                <a:lnTo>
                  <a:pt x="424649" y="84035"/>
                </a:lnTo>
                <a:lnTo>
                  <a:pt x="423659" y="39954"/>
                </a:lnTo>
                <a:lnTo>
                  <a:pt x="486397" y="39954"/>
                </a:lnTo>
                <a:lnTo>
                  <a:pt x="486397" y="9575"/>
                </a:lnTo>
                <a:lnTo>
                  <a:pt x="323608" y="9575"/>
                </a:lnTo>
                <a:lnTo>
                  <a:pt x="323608" y="39954"/>
                </a:lnTo>
                <a:lnTo>
                  <a:pt x="385025" y="39954"/>
                </a:lnTo>
                <a:lnTo>
                  <a:pt x="385025" y="82219"/>
                </a:lnTo>
                <a:lnTo>
                  <a:pt x="361746" y="116395"/>
                </a:lnTo>
                <a:lnTo>
                  <a:pt x="326694" y="143217"/>
                </a:lnTo>
                <a:lnTo>
                  <a:pt x="302806" y="154863"/>
                </a:lnTo>
                <a:lnTo>
                  <a:pt x="326250" y="178968"/>
                </a:lnTo>
                <a:lnTo>
                  <a:pt x="362559" y="158419"/>
                </a:lnTo>
                <a:lnTo>
                  <a:pt x="398233" y="127127"/>
                </a:lnTo>
                <a:lnTo>
                  <a:pt x="405168" y="118541"/>
                </a:lnTo>
                <a:lnTo>
                  <a:pt x="411441" y="126466"/>
                </a:lnTo>
                <a:lnTo>
                  <a:pt x="428536" y="141592"/>
                </a:lnTo>
                <a:lnTo>
                  <a:pt x="448094" y="155524"/>
                </a:lnTo>
                <a:lnTo>
                  <a:pt x="468566" y="167081"/>
                </a:lnTo>
                <a:lnTo>
                  <a:pt x="478142" y="171043"/>
                </a:lnTo>
                <a:lnTo>
                  <a:pt x="501586" y="146278"/>
                </a:lnTo>
                <a:close/>
              </a:path>
              <a:path w="575310" h="321310">
                <a:moveTo>
                  <a:pt x="574560" y="0"/>
                </a:moveTo>
                <a:lnTo>
                  <a:pt x="537578" y="0"/>
                </a:lnTo>
                <a:lnTo>
                  <a:pt x="537578" y="66370"/>
                </a:lnTo>
                <a:lnTo>
                  <a:pt x="468896" y="66370"/>
                </a:lnTo>
                <a:lnTo>
                  <a:pt x="468896" y="98069"/>
                </a:lnTo>
                <a:lnTo>
                  <a:pt x="537578" y="98069"/>
                </a:lnTo>
                <a:lnTo>
                  <a:pt x="537578" y="182930"/>
                </a:lnTo>
                <a:lnTo>
                  <a:pt x="569277" y="182930"/>
                </a:lnTo>
                <a:lnTo>
                  <a:pt x="574230" y="180619"/>
                </a:lnTo>
                <a:lnTo>
                  <a:pt x="574560" y="176326"/>
                </a:lnTo>
                <a:lnTo>
                  <a:pt x="574560" y="0"/>
                </a:lnTo>
                <a:close/>
              </a:path>
              <a:path w="575310" h="321310">
                <a:moveTo>
                  <a:pt x="574890" y="254596"/>
                </a:moveTo>
                <a:lnTo>
                  <a:pt x="562749" y="217944"/>
                </a:lnTo>
                <a:lnTo>
                  <a:pt x="538568" y="199631"/>
                </a:lnTo>
                <a:lnTo>
                  <a:pt x="538568" y="243700"/>
                </a:lnTo>
                <a:lnTo>
                  <a:pt x="538568" y="265493"/>
                </a:lnTo>
                <a:lnTo>
                  <a:pt x="526021" y="279361"/>
                </a:lnTo>
                <a:lnTo>
                  <a:pt x="505879" y="287286"/>
                </a:lnTo>
                <a:lnTo>
                  <a:pt x="481114" y="290258"/>
                </a:lnTo>
                <a:lnTo>
                  <a:pt x="456349" y="290258"/>
                </a:lnTo>
                <a:lnTo>
                  <a:pt x="431253" y="287286"/>
                </a:lnTo>
                <a:lnTo>
                  <a:pt x="411111" y="279361"/>
                </a:lnTo>
                <a:lnTo>
                  <a:pt x="398564" y="265493"/>
                </a:lnTo>
                <a:lnTo>
                  <a:pt x="398564" y="243700"/>
                </a:lnTo>
                <a:lnTo>
                  <a:pt x="411111" y="229831"/>
                </a:lnTo>
                <a:lnTo>
                  <a:pt x="431253" y="221246"/>
                </a:lnTo>
                <a:lnTo>
                  <a:pt x="456349" y="217944"/>
                </a:lnTo>
                <a:lnTo>
                  <a:pt x="481114" y="217944"/>
                </a:lnTo>
                <a:lnTo>
                  <a:pt x="505879" y="221246"/>
                </a:lnTo>
                <a:lnTo>
                  <a:pt x="526021" y="229831"/>
                </a:lnTo>
                <a:lnTo>
                  <a:pt x="538568" y="243700"/>
                </a:lnTo>
                <a:lnTo>
                  <a:pt x="538568" y="199631"/>
                </a:lnTo>
                <a:lnTo>
                  <a:pt x="493737" y="188341"/>
                </a:lnTo>
                <a:lnTo>
                  <a:pt x="468566" y="187223"/>
                </a:lnTo>
                <a:lnTo>
                  <a:pt x="459676" y="187274"/>
                </a:lnTo>
                <a:lnTo>
                  <a:pt x="416699" y="193421"/>
                </a:lnTo>
                <a:lnTo>
                  <a:pt x="379615" y="213093"/>
                </a:lnTo>
                <a:lnTo>
                  <a:pt x="361911" y="254596"/>
                </a:lnTo>
                <a:lnTo>
                  <a:pt x="362064" y="266827"/>
                </a:lnTo>
                <a:lnTo>
                  <a:pt x="382727" y="300736"/>
                </a:lnTo>
                <a:lnTo>
                  <a:pt x="420852" y="316687"/>
                </a:lnTo>
                <a:lnTo>
                  <a:pt x="468566" y="320967"/>
                </a:lnTo>
                <a:lnTo>
                  <a:pt x="478980" y="320929"/>
                </a:lnTo>
                <a:lnTo>
                  <a:pt x="523290" y="315404"/>
                </a:lnTo>
                <a:lnTo>
                  <a:pt x="558749" y="296087"/>
                </a:lnTo>
                <a:lnTo>
                  <a:pt x="574738" y="266827"/>
                </a:lnTo>
                <a:lnTo>
                  <a:pt x="574890" y="254596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46699" y="4178717"/>
            <a:ext cx="272415" cy="321310"/>
          </a:xfrm>
          <a:custGeom>
            <a:avLst/>
            <a:gdLst/>
            <a:ahLst/>
            <a:cxnLst/>
            <a:rect l="l" t="t" r="r" b="b"/>
            <a:pathLst>
              <a:path w="272414" h="321310">
                <a:moveTo>
                  <a:pt x="266473" y="182932"/>
                </a:moveTo>
                <a:lnTo>
                  <a:pt x="234774" y="182932"/>
                </a:lnTo>
                <a:lnTo>
                  <a:pt x="234774" y="98070"/>
                </a:lnTo>
                <a:lnTo>
                  <a:pt x="166092" y="98070"/>
                </a:lnTo>
                <a:lnTo>
                  <a:pt x="166092" y="66370"/>
                </a:lnTo>
                <a:lnTo>
                  <a:pt x="234774" y="66370"/>
                </a:lnTo>
                <a:lnTo>
                  <a:pt x="234774" y="0"/>
                </a:lnTo>
                <a:lnTo>
                  <a:pt x="271757" y="0"/>
                </a:lnTo>
                <a:lnTo>
                  <a:pt x="271757" y="176328"/>
                </a:lnTo>
                <a:lnTo>
                  <a:pt x="271427" y="180621"/>
                </a:lnTo>
                <a:lnTo>
                  <a:pt x="266473" y="182932"/>
                </a:lnTo>
                <a:close/>
              </a:path>
              <a:path w="272414" h="321310">
                <a:moveTo>
                  <a:pt x="183592" y="39954"/>
                </a:moveTo>
                <a:lnTo>
                  <a:pt x="20802" y="39954"/>
                </a:lnTo>
                <a:lnTo>
                  <a:pt x="20802" y="9575"/>
                </a:lnTo>
                <a:lnTo>
                  <a:pt x="183592" y="9575"/>
                </a:lnTo>
                <a:lnTo>
                  <a:pt x="183592" y="39954"/>
                </a:lnTo>
                <a:close/>
              </a:path>
              <a:path w="272414" h="321310">
                <a:moveTo>
                  <a:pt x="23444" y="178970"/>
                </a:moveTo>
                <a:lnTo>
                  <a:pt x="0" y="154865"/>
                </a:lnTo>
                <a:lnTo>
                  <a:pt x="10543" y="150319"/>
                </a:lnTo>
                <a:lnTo>
                  <a:pt x="17480" y="146981"/>
                </a:lnTo>
                <a:lnTo>
                  <a:pt x="52311" y="122946"/>
                </a:lnTo>
                <a:lnTo>
                  <a:pt x="82220" y="82220"/>
                </a:lnTo>
                <a:lnTo>
                  <a:pt x="82220" y="39954"/>
                </a:lnTo>
                <a:lnTo>
                  <a:pt x="120854" y="39954"/>
                </a:lnTo>
                <a:lnTo>
                  <a:pt x="120978" y="78949"/>
                </a:lnTo>
                <a:lnTo>
                  <a:pt x="141525" y="111175"/>
                </a:lnTo>
                <a:lnTo>
                  <a:pt x="150467" y="118542"/>
                </a:lnTo>
                <a:lnTo>
                  <a:pt x="102362" y="118542"/>
                </a:lnTo>
                <a:lnTo>
                  <a:pt x="72296" y="148630"/>
                </a:lnTo>
                <a:lnTo>
                  <a:pt x="33680" y="175007"/>
                </a:lnTo>
                <a:lnTo>
                  <a:pt x="23444" y="178970"/>
                </a:lnTo>
                <a:close/>
              </a:path>
              <a:path w="272414" h="321310">
                <a:moveTo>
                  <a:pt x="175337" y="171045"/>
                </a:moveTo>
                <a:lnTo>
                  <a:pt x="125728" y="141587"/>
                </a:lnTo>
                <a:lnTo>
                  <a:pt x="102362" y="118542"/>
                </a:lnTo>
                <a:lnTo>
                  <a:pt x="150467" y="118542"/>
                </a:lnTo>
                <a:lnTo>
                  <a:pt x="155414" y="122544"/>
                </a:lnTo>
                <a:lnTo>
                  <a:pt x="160375" y="126199"/>
                </a:lnTo>
                <a:lnTo>
                  <a:pt x="198782" y="146280"/>
                </a:lnTo>
                <a:lnTo>
                  <a:pt x="175337" y="171045"/>
                </a:lnTo>
                <a:close/>
              </a:path>
              <a:path w="272414" h="321310">
                <a:moveTo>
                  <a:pt x="165761" y="320957"/>
                </a:moveTo>
                <a:lnTo>
                  <a:pt x="118055" y="316677"/>
                </a:lnTo>
                <a:lnTo>
                  <a:pt x="79929" y="300732"/>
                </a:lnTo>
                <a:lnTo>
                  <a:pt x="59263" y="266817"/>
                </a:lnTo>
                <a:lnTo>
                  <a:pt x="59106" y="254586"/>
                </a:lnTo>
                <a:lnTo>
                  <a:pt x="59279" y="242353"/>
                </a:lnTo>
                <a:lnTo>
                  <a:pt x="81869" y="208399"/>
                </a:lnTo>
                <a:lnTo>
                  <a:pt x="121207" y="191770"/>
                </a:lnTo>
                <a:lnTo>
                  <a:pt x="165761" y="187225"/>
                </a:lnTo>
                <a:lnTo>
                  <a:pt x="176238" y="187269"/>
                </a:lnTo>
                <a:lnTo>
                  <a:pt x="220493" y="193106"/>
                </a:lnTo>
                <a:lnTo>
                  <a:pt x="255951" y="212823"/>
                </a:lnTo>
                <a:lnTo>
                  <a:pt x="259949" y="217934"/>
                </a:lnTo>
                <a:lnTo>
                  <a:pt x="153544" y="217934"/>
                </a:lnTo>
                <a:lnTo>
                  <a:pt x="128449" y="221236"/>
                </a:lnTo>
                <a:lnTo>
                  <a:pt x="108306" y="229821"/>
                </a:lnTo>
                <a:lnTo>
                  <a:pt x="95758" y="243689"/>
                </a:lnTo>
                <a:lnTo>
                  <a:pt x="95758" y="265483"/>
                </a:lnTo>
                <a:lnTo>
                  <a:pt x="108306" y="279351"/>
                </a:lnTo>
                <a:lnTo>
                  <a:pt x="128449" y="287276"/>
                </a:lnTo>
                <a:lnTo>
                  <a:pt x="153544" y="290248"/>
                </a:lnTo>
                <a:lnTo>
                  <a:pt x="260577" y="290248"/>
                </a:lnTo>
                <a:lnTo>
                  <a:pt x="255951" y="296086"/>
                </a:lnTo>
                <a:lnTo>
                  <a:pt x="220493" y="315405"/>
                </a:lnTo>
                <a:lnTo>
                  <a:pt x="176173" y="320918"/>
                </a:lnTo>
                <a:lnTo>
                  <a:pt x="165761" y="320957"/>
                </a:lnTo>
                <a:close/>
              </a:path>
              <a:path w="272414" h="321310">
                <a:moveTo>
                  <a:pt x="260577" y="290248"/>
                </a:moveTo>
                <a:lnTo>
                  <a:pt x="178309" y="290248"/>
                </a:lnTo>
                <a:lnTo>
                  <a:pt x="203074" y="287276"/>
                </a:lnTo>
                <a:lnTo>
                  <a:pt x="223217" y="279351"/>
                </a:lnTo>
                <a:lnTo>
                  <a:pt x="235765" y="265483"/>
                </a:lnTo>
                <a:lnTo>
                  <a:pt x="235765" y="243689"/>
                </a:lnTo>
                <a:lnTo>
                  <a:pt x="223217" y="229821"/>
                </a:lnTo>
                <a:lnTo>
                  <a:pt x="203074" y="221236"/>
                </a:lnTo>
                <a:lnTo>
                  <a:pt x="178309" y="217934"/>
                </a:lnTo>
                <a:lnTo>
                  <a:pt x="259949" y="217934"/>
                </a:lnTo>
                <a:lnTo>
                  <a:pt x="272087" y="254586"/>
                </a:lnTo>
                <a:lnTo>
                  <a:pt x="271930" y="266817"/>
                </a:lnTo>
                <a:lnTo>
                  <a:pt x="270828" y="274419"/>
                </a:lnTo>
                <a:lnTo>
                  <a:pt x="267838" y="280566"/>
                </a:lnTo>
                <a:lnTo>
                  <a:pt x="262016" y="288432"/>
                </a:lnTo>
                <a:lnTo>
                  <a:pt x="260577" y="290248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81525" y="4178717"/>
            <a:ext cx="236854" cy="314960"/>
          </a:xfrm>
          <a:custGeom>
            <a:avLst/>
            <a:gdLst/>
            <a:ahLst/>
            <a:cxnLst/>
            <a:rect l="l" t="t" r="r" b="b"/>
            <a:pathLst>
              <a:path w="236854" h="314960">
                <a:moveTo>
                  <a:pt x="232463" y="314353"/>
                </a:moveTo>
                <a:lnTo>
                  <a:pt x="198782" y="314353"/>
                </a:lnTo>
                <a:lnTo>
                  <a:pt x="198782" y="0"/>
                </a:lnTo>
                <a:lnTo>
                  <a:pt x="236425" y="0"/>
                </a:lnTo>
                <a:lnTo>
                  <a:pt x="236425" y="310390"/>
                </a:lnTo>
                <a:lnTo>
                  <a:pt x="232463" y="314353"/>
                </a:lnTo>
                <a:close/>
              </a:path>
              <a:path w="236854" h="314960">
                <a:moveTo>
                  <a:pt x="20142" y="241708"/>
                </a:moveTo>
                <a:lnTo>
                  <a:pt x="11226" y="241708"/>
                </a:lnTo>
                <a:lnTo>
                  <a:pt x="0" y="230151"/>
                </a:lnTo>
                <a:lnTo>
                  <a:pt x="0" y="107976"/>
                </a:lnTo>
                <a:lnTo>
                  <a:pt x="109627" y="107976"/>
                </a:lnTo>
                <a:lnTo>
                  <a:pt x="109627" y="44247"/>
                </a:lnTo>
                <a:lnTo>
                  <a:pt x="0" y="44247"/>
                </a:lnTo>
                <a:lnTo>
                  <a:pt x="0" y="13208"/>
                </a:lnTo>
                <a:lnTo>
                  <a:pt x="146610" y="13208"/>
                </a:lnTo>
                <a:lnTo>
                  <a:pt x="146610" y="127788"/>
                </a:lnTo>
                <a:lnTo>
                  <a:pt x="135053" y="139015"/>
                </a:lnTo>
                <a:lnTo>
                  <a:pt x="37312" y="139015"/>
                </a:lnTo>
                <a:lnTo>
                  <a:pt x="37312" y="210999"/>
                </a:lnTo>
                <a:lnTo>
                  <a:pt x="185574" y="210999"/>
                </a:lnTo>
                <a:lnTo>
                  <a:pt x="185574" y="231802"/>
                </a:lnTo>
                <a:lnTo>
                  <a:pt x="140612" y="236670"/>
                </a:lnTo>
                <a:lnTo>
                  <a:pt x="88040" y="239995"/>
                </a:lnTo>
                <a:lnTo>
                  <a:pt x="41832" y="241605"/>
                </a:lnTo>
                <a:lnTo>
                  <a:pt x="20142" y="241708"/>
                </a:lnTo>
                <a:close/>
              </a:path>
              <a:path w="236854" h="314960">
                <a:moveTo>
                  <a:pt x="185574" y="210999"/>
                </a:moveTo>
                <a:lnTo>
                  <a:pt x="37312" y="210999"/>
                </a:lnTo>
                <a:lnTo>
                  <a:pt x="57703" y="210937"/>
                </a:lnTo>
                <a:lnTo>
                  <a:pt x="87452" y="210197"/>
                </a:lnTo>
                <a:lnTo>
                  <a:pt x="132679" y="207305"/>
                </a:lnTo>
                <a:lnTo>
                  <a:pt x="175933" y="202649"/>
                </a:lnTo>
                <a:lnTo>
                  <a:pt x="185574" y="201093"/>
                </a:lnTo>
                <a:lnTo>
                  <a:pt x="185574" y="21099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" name="object 156"/>
          <p:cNvGrpSpPr/>
          <p:nvPr/>
        </p:nvGrpSpPr>
        <p:grpSpPr>
          <a:xfrm>
            <a:off x="4649696" y="3644699"/>
            <a:ext cx="753110" cy="193675"/>
            <a:chOff x="4649696" y="3644699"/>
            <a:chExt cx="753110" cy="193675"/>
          </a:xfrm>
        </p:grpSpPr>
        <p:pic>
          <p:nvPicPr>
            <p:cNvPr id="157" name="object 1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9696" y="3648128"/>
              <a:ext cx="136017" cy="18608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808353" y="3644699"/>
              <a:ext cx="146203" cy="19316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984595" y="3648814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89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51804" y="3648585"/>
              <a:ext cx="140817" cy="186080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214099" y="3648595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5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17" y="186067"/>
                  </a:lnTo>
                  <a:lnTo>
                    <a:pt x="87617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5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5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5485019" y="3646985"/>
            <a:ext cx="234950" cy="193675"/>
            <a:chOff x="5485019" y="3646985"/>
            <a:chExt cx="234950" cy="193675"/>
          </a:xfrm>
        </p:grpSpPr>
        <p:pic>
          <p:nvPicPr>
            <p:cNvPr id="163" name="object 16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85019" y="3646985"/>
              <a:ext cx="132230" cy="193167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5661660" y="3647972"/>
              <a:ext cx="58419" cy="186690"/>
            </a:xfrm>
            <a:custGeom>
              <a:avLst/>
              <a:gdLst/>
              <a:ahLst/>
              <a:cxnLst/>
              <a:rect l="l" t="t" r="r" b="b"/>
              <a:pathLst>
                <a:path w="58420" h="186689">
                  <a:moveTo>
                    <a:pt x="57835" y="6350"/>
                  </a:moveTo>
                  <a:lnTo>
                    <a:pt x="53936" y="6350"/>
                  </a:lnTo>
                  <a:lnTo>
                    <a:pt x="5393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6670"/>
                  </a:lnTo>
                  <a:lnTo>
                    <a:pt x="27889" y="26670"/>
                  </a:lnTo>
                  <a:lnTo>
                    <a:pt x="27889" y="184150"/>
                  </a:lnTo>
                  <a:lnTo>
                    <a:pt x="27889" y="186690"/>
                  </a:lnTo>
                  <a:lnTo>
                    <a:pt x="56705" y="186690"/>
                  </a:lnTo>
                  <a:lnTo>
                    <a:pt x="56705" y="184150"/>
                  </a:lnTo>
                  <a:lnTo>
                    <a:pt x="57835" y="184150"/>
                  </a:lnTo>
                  <a:lnTo>
                    <a:pt x="57835" y="26670"/>
                  </a:lnTo>
                  <a:lnTo>
                    <a:pt x="57835" y="635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/>
          <p:nvPr/>
        </p:nvSpPr>
        <p:spPr>
          <a:xfrm>
            <a:off x="6889636" y="1680641"/>
            <a:ext cx="1071880" cy="605155"/>
          </a:xfrm>
          <a:custGeom>
            <a:avLst/>
            <a:gdLst/>
            <a:ahLst/>
            <a:cxnLst/>
            <a:rect l="l" t="t" r="r" b="b"/>
            <a:pathLst>
              <a:path w="1071879" h="605155">
                <a:moveTo>
                  <a:pt x="304190" y="252374"/>
                </a:moveTo>
                <a:lnTo>
                  <a:pt x="292912" y="207264"/>
                </a:lnTo>
                <a:lnTo>
                  <a:pt x="262128" y="171297"/>
                </a:lnTo>
                <a:lnTo>
                  <a:pt x="238353" y="155549"/>
                </a:lnTo>
                <a:lnTo>
                  <a:pt x="238353" y="239572"/>
                </a:lnTo>
                <a:lnTo>
                  <a:pt x="238353" y="265176"/>
                </a:lnTo>
                <a:lnTo>
                  <a:pt x="208495" y="297510"/>
                </a:lnTo>
                <a:lnTo>
                  <a:pt x="169100" y="308406"/>
                </a:lnTo>
                <a:lnTo>
                  <a:pt x="159715" y="308457"/>
                </a:lnTo>
                <a:lnTo>
                  <a:pt x="140347" y="308216"/>
                </a:lnTo>
                <a:lnTo>
                  <a:pt x="104851" y="292608"/>
                </a:lnTo>
                <a:lnTo>
                  <a:pt x="82905" y="252374"/>
                </a:lnTo>
                <a:lnTo>
                  <a:pt x="83248" y="236283"/>
                </a:lnTo>
                <a:lnTo>
                  <a:pt x="118059" y="201383"/>
                </a:lnTo>
                <a:lnTo>
                  <a:pt x="159715" y="195072"/>
                </a:lnTo>
                <a:lnTo>
                  <a:pt x="169100" y="195148"/>
                </a:lnTo>
                <a:lnTo>
                  <a:pt x="208495" y="206629"/>
                </a:lnTo>
                <a:lnTo>
                  <a:pt x="238353" y="239572"/>
                </a:lnTo>
                <a:lnTo>
                  <a:pt x="238353" y="155549"/>
                </a:lnTo>
                <a:lnTo>
                  <a:pt x="200304" y="143078"/>
                </a:lnTo>
                <a:lnTo>
                  <a:pt x="159715" y="139598"/>
                </a:lnTo>
                <a:lnTo>
                  <a:pt x="142036" y="139738"/>
                </a:lnTo>
                <a:lnTo>
                  <a:pt x="103632" y="148132"/>
                </a:lnTo>
                <a:lnTo>
                  <a:pt x="57607" y="171907"/>
                </a:lnTo>
                <a:lnTo>
                  <a:pt x="26517" y="207568"/>
                </a:lnTo>
                <a:lnTo>
                  <a:pt x="15240" y="252374"/>
                </a:lnTo>
                <a:lnTo>
                  <a:pt x="15417" y="267157"/>
                </a:lnTo>
                <a:lnTo>
                  <a:pt x="33350" y="310311"/>
                </a:lnTo>
                <a:lnTo>
                  <a:pt x="69469" y="342036"/>
                </a:lnTo>
                <a:lnTo>
                  <a:pt x="119253" y="360591"/>
                </a:lnTo>
                <a:lnTo>
                  <a:pt x="159715" y="363931"/>
                </a:lnTo>
                <a:lnTo>
                  <a:pt x="177393" y="363804"/>
                </a:lnTo>
                <a:lnTo>
                  <a:pt x="216103" y="355396"/>
                </a:lnTo>
                <a:lnTo>
                  <a:pt x="262128" y="331622"/>
                </a:lnTo>
                <a:lnTo>
                  <a:pt x="285851" y="308457"/>
                </a:lnTo>
                <a:lnTo>
                  <a:pt x="286029" y="308216"/>
                </a:lnTo>
                <a:lnTo>
                  <a:pt x="303923" y="267157"/>
                </a:lnTo>
                <a:lnTo>
                  <a:pt x="304025" y="265176"/>
                </a:lnTo>
                <a:lnTo>
                  <a:pt x="304190" y="252374"/>
                </a:lnTo>
                <a:close/>
              </a:path>
              <a:path w="1071879" h="605155">
                <a:moveTo>
                  <a:pt x="316382" y="67056"/>
                </a:moveTo>
                <a:lnTo>
                  <a:pt x="193243" y="67056"/>
                </a:lnTo>
                <a:lnTo>
                  <a:pt x="193243" y="0"/>
                </a:lnTo>
                <a:lnTo>
                  <a:pt x="122529" y="0"/>
                </a:lnTo>
                <a:lnTo>
                  <a:pt x="122529" y="67056"/>
                </a:lnTo>
                <a:lnTo>
                  <a:pt x="0" y="67056"/>
                </a:lnTo>
                <a:lnTo>
                  <a:pt x="0" y="122529"/>
                </a:lnTo>
                <a:lnTo>
                  <a:pt x="316382" y="122529"/>
                </a:lnTo>
                <a:lnTo>
                  <a:pt x="316382" y="67056"/>
                </a:lnTo>
                <a:close/>
              </a:path>
              <a:path w="1071879" h="605155">
                <a:moveTo>
                  <a:pt x="454152" y="436473"/>
                </a:moveTo>
                <a:lnTo>
                  <a:pt x="431673" y="401193"/>
                </a:lnTo>
                <a:lnTo>
                  <a:pt x="416966" y="399897"/>
                </a:lnTo>
                <a:lnTo>
                  <a:pt x="65836" y="399897"/>
                </a:lnTo>
                <a:lnTo>
                  <a:pt x="65836" y="458419"/>
                </a:lnTo>
                <a:lnTo>
                  <a:pt x="384657" y="458419"/>
                </a:lnTo>
                <a:lnTo>
                  <a:pt x="384657" y="599236"/>
                </a:lnTo>
                <a:lnTo>
                  <a:pt x="446836" y="599236"/>
                </a:lnTo>
                <a:lnTo>
                  <a:pt x="454152" y="591921"/>
                </a:lnTo>
                <a:lnTo>
                  <a:pt x="454152" y="436473"/>
                </a:lnTo>
                <a:close/>
              </a:path>
              <a:path w="1071879" h="605155">
                <a:moveTo>
                  <a:pt x="537667" y="164592"/>
                </a:moveTo>
                <a:lnTo>
                  <a:pt x="451104" y="164592"/>
                </a:lnTo>
                <a:lnTo>
                  <a:pt x="451104" y="12801"/>
                </a:lnTo>
                <a:lnTo>
                  <a:pt x="382219" y="12801"/>
                </a:lnTo>
                <a:lnTo>
                  <a:pt x="382219" y="368808"/>
                </a:lnTo>
                <a:lnTo>
                  <a:pt x="443788" y="368808"/>
                </a:lnTo>
                <a:lnTo>
                  <a:pt x="451104" y="361492"/>
                </a:lnTo>
                <a:lnTo>
                  <a:pt x="451104" y="223113"/>
                </a:lnTo>
                <a:lnTo>
                  <a:pt x="537667" y="223113"/>
                </a:lnTo>
                <a:lnTo>
                  <a:pt x="537667" y="164592"/>
                </a:lnTo>
                <a:close/>
              </a:path>
              <a:path w="1071879" h="605155">
                <a:moveTo>
                  <a:pt x="858926" y="289560"/>
                </a:moveTo>
                <a:lnTo>
                  <a:pt x="813816" y="264566"/>
                </a:lnTo>
                <a:lnTo>
                  <a:pt x="784720" y="242011"/>
                </a:lnTo>
                <a:lnTo>
                  <a:pt x="774801" y="231343"/>
                </a:lnTo>
                <a:lnTo>
                  <a:pt x="747369" y="190804"/>
                </a:lnTo>
                <a:lnTo>
                  <a:pt x="737006" y="143865"/>
                </a:lnTo>
                <a:lnTo>
                  <a:pt x="737006" y="23164"/>
                </a:lnTo>
                <a:lnTo>
                  <a:pt x="668121" y="23164"/>
                </a:lnTo>
                <a:lnTo>
                  <a:pt x="668121" y="143865"/>
                </a:lnTo>
                <a:lnTo>
                  <a:pt x="667969" y="158076"/>
                </a:lnTo>
                <a:lnTo>
                  <a:pt x="652462" y="205613"/>
                </a:lnTo>
                <a:lnTo>
                  <a:pt x="620826" y="247205"/>
                </a:lnTo>
                <a:lnTo>
                  <a:pt x="590397" y="272186"/>
                </a:lnTo>
                <a:lnTo>
                  <a:pt x="555726" y="293585"/>
                </a:lnTo>
                <a:lnTo>
                  <a:pt x="539496" y="300532"/>
                </a:lnTo>
                <a:lnTo>
                  <a:pt x="585216" y="345643"/>
                </a:lnTo>
                <a:lnTo>
                  <a:pt x="632320" y="319290"/>
                </a:lnTo>
                <a:lnTo>
                  <a:pt x="670191" y="285775"/>
                </a:lnTo>
                <a:lnTo>
                  <a:pt x="704697" y="242011"/>
                </a:lnTo>
                <a:lnTo>
                  <a:pt x="716788" y="258241"/>
                </a:lnTo>
                <a:lnTo>
                  <a:pt x="754380" y="293217"/>
                </a:lnTo>
                <a:lnTo>
                  <a:pt x="784821" y="316230"/>
                </a:lnTo>
                <a:lnTo>
                  <a:pt x="820521" y="334670"/>
                </a:lnTo>
                <a:lnTo>
                  <a:pt x="858926" y="289560"/>
                </a:lnTo>
                <a:close/>
              </a:path>
              <a:path w="1071879" h="605155">
                <a:moveTo>
                  <a:pt x="1070952" y="471589"/>
                </a:moveTo>
                <a:lnTo>
                  <a:pt x="1055916" y="427291"/>
                </a:lnTo>
                <a:lnTo>
                  <a:pt x="1027315" y="397624"/>
                </a:lnTo>
                <a:lnTo>
                  <a:pt x="1003401" y="384352"/>
                </a:lnTo>
                <a:lnTo>
                  <a:pt x="1003401" y="483412"/>
                </a:lnTo>
                <a:lnTo>
                  <a:pt x="1003211" y="495249"/>
                </a:lnTo>
                <a:lnTo>
                  <a:pt x="977658" y="527837"/>
                </a:lnTo>
                <a:lnTo>
                  <a:pt x="940117" y="542544"/>
                </a:lnTo>
                <a:lnTo>
                  <a:pt x="895235" y="547725"/>
                </a:lnTo>
                <a:lnTo>
                  <a:pt x="885291" y="548005"/>
                </a:lnTo>
                <a:lnTo>
                  <a:pt x="862431" y="547992"/>
                </a:lnTo>
                <a:lnTo>
                  <a:pt x="817676" y="543598"/>
                </a:lnTo>
                <a:lnTo>
                  <a:pt x="777836" y="531291"/>
                </a:lnTo>
                <a:lnTo>
                  <a:pt x="746493" y="502577"/>
                </a:lnTo>
                <a:lnTo>
                  <a:pt x="744931" y="483412"/>
                </a:lnTo>
                <a:lnTo>
                  <a:pt x="745121" y="471589"/>
                </a:lnTo>
                <a:lnTo>
                  <a:pt x="770763" y="438378"/>
                </a:lnTo>
                <a:lnTo>
                  <a:pt x="808786" y="423595"/>
                </a:lnTo>
                <a:lnTo>
                  <a:pt x="853782" y="417347"/>
                </a:lnTo>
                <a:lnTo>
                  <a:pt x="874776" y="416966"/>
                </a:lnTo>
                <a:lnTo>
                  <a:pt x="886764" y="417017"/>
                </a:lnTo>
                <a:lnTo>
                  <a:pt x="931265" y="421894"/>
                </a:lnTo>
                <a:lnTo>
                  <a:pt x="970635" y="434809"/>
                </a:lnTo>
                <a:lnTo>
                  <a:pt x="1001839" y="464210"/>
                </a:lnTo>
                <a:lnTo>
                  <a:pt x="1003401" y="483412"/>
                </a:lnTo>
                <a:lnTo>
                  <a:pt x="1003401" y="384352"/>
                </a:lnTo>
                <a:lnTo>
                  <a:pt x="945261" y="366090"/>
                </a:lnTo>
                <a:lnTo>
                  <a:pt x="901903" y="361048"/>
                </a:lnTo>
                <a:lnTo>
                  <a:pt x="874166" y="360273"/>
                </a:lnTo>
                <a:lnTo>
                  <a:pt x="857770" y="360349"/>
                </a:lnTo>
                <a:lnTo>
                  <a:pt x="812596" y="365150"/>
                </a:lnTo>
                <a:lnTo>
                  <a:pt x="766394" y="375615"/>
                </a:lnTo>
                <a:lnTo>
                  <a:pt x="730999" y="391579"/>
                </a:lnTo>
                <a:lnTo>
                  <a:pt x="698296" y="420928"/>
                </a:lnTo>
                <a:lnTo>
                  <a:pt x="678192" y="460844"/>
                </a:lnTo>
                <a:lnTo>
                  <a:pt x="677875" y="483412"/>
                </a:lnTo>
                <a:lnTo>
                  <a:pt x="678027" y="498513"/>
                </a:lnTo>
                <a:lnTo>
                  <a:pt x="693026" y="539051"/>
                </a:lnTo>
                <a:lnTo>
                  <a:pt x="721614" y="568109"/>
                </a:lnTo>
                <a:lnTo>
                  <a:pt x="760437" y="587667"/>
                </a:lnTo>
                <a:lnTo>
                  <a:pt x="803681" y="599046"/>
                </a:lnTo>
                <a:lnTo>
                  <a:pt x="847039" y="603961"/>
                </a:lnTo>
                <a:lnTo>
                  <a:pt x="874166" y="604723"/>
                </a:lnTo>
                <a:lnTo>
                  <a:pt x="885088" y="604697"/>
                </a:lnTo>
                <a:lnTo>
                  <a:pt x="927379" y="601764"/>
                </a:lnTo>
                <a:lnTo>
                  <a:pt x="971296" y="592759"/>
                </a:lnTo>
                <a:lnTo>
                  <a:pt x="1012710" y="577024"/>
                </a:lnTo>
                <a:lnTo>
                  <a:pt x="1045756" y="552183"/>
                </a:lnTo>
                <a:lnTo>
                  <a:pt x="1049629" y="548030"/>
                </a:lnTo>
                <a:lnTo>
                  <a:pt x="1051407" y="546125"/>
                </a:lnTo>
                <a:lnTo>
                  <a:pt x="1069886" y="508177"/>
                </a:lnTo>
                <a:lnTo>
                  <a:pt x="1070914" y="498513"/>
                </a:lnTo>
                <a:lnTo>
                  <a:pt x="1070952" y="471589"/>
                </a:lnTo>
                <a:close/>
              </a:path>
              <a:path w="1071879" h="605155">
                <a:moveTo>
                  <a:pt x="1071676" y="12801"/>
                </a:moveTo>
                <a:lnTo>
                  <a:pt x="1003401" y="12801"/>
                </a:lnTo>
                <a:lnTo>
                  <a:pt x="1003401" y="128016"/>
                </a:lnTo>
                <a:lnTo>
                  <a:pt x="944270" y="128016"/>
                </a:lnTo>
                <a:lnTo>
                  <a:pt x="944270" y="12801"/>
                </a:lnTo>
                <a:lnTo>
                  <a:pt x="875995" y="12801"/>
                </a:lnTo>
                <a:lnTo>
                  <a:pt x="875995" y="338328"/>
                </a:lnTo>
                <a:lnTo>
                  <a:pt x="936955" y="338328"/>
                </a:lnTo>
                <a:lnTo>
                  <a:pt x="944270" y="331012"/>
                </a:lnTo>
                <a:lnTo>
                  <a:pt x="944270" y="187756"/>
                </a:lnTo>
                <a:lnTo>
                  <a:pt x="1003401" y="187756"/>
                </a:lnTo>
                <a:lnTo>
                  <a:pt x="1003401" y="355396"/>
                </a:lnTo>
                <a:lnTo>
                  <a:pt x="1064361" y="355396"/>
                </a:lnTo>
                <a:lnTo>
                  <a:pt x="1071676" y="348081"/>
                </a:lnTo>
                <a:lnTo>
                  <a:pt x="1071676" y="187756"/>
                </a:lnTo>
                <a:lnTo>
                  <a:pt x="1071676" y="128016"/>
                </a:lnTo>
                <a:lnTo>
                  <a:pt x="1071676" y="12801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21663" y="1692833"/>
            <a:ext cx="1088390" cy="586105"/>
          </a:xfrm>
          <a:custGeom>
            <a:avLst/>
            <a:gdLst/>
            <a:ahLst/>
            <a:cxnLst/>
            <a:rect l="l" t="t" r="r" b="b"/>
            <a:pathLst>
              <a:path w="1088390" h="586105">
                <a:moveTo>
                  <a:pt x="477926" y="147523"/>
                </a:moveTo>
                <a:lnTo>
                  <a:pt x="146913" y="147523"/>
                </a:lnTo>
                <a:lnTo>
                  <a:pt x="146913" y="67665"/>
                </a:lnTo>
                <a:lnTo>
                  <a:pt x="471830" y="67665"/>
                </a:lnTo>
                <a:lnTo>
                  <a:pt x="471830" y="12192"/>
                </a:lnTo>
                <a:lnTo>
                  <a:pt x="113995" y="12192"/>
                </a:lnTo>
                <a:lnTo>
                  <a:pt x="104660" y="12357"/>
                </a:lnTo>
                <a:lnTo>
                  <a:pt x="76974" y="39446"/>
                </a:lnTo>
                <a:lnTo>
                  <a:pt x="76809" y="48768"/>
                </a:lnTo>
                <a:lnTo>
                  <a:pt x="76809" y="167030"/>
                </a:lnTo>
                <a:lnTo>
                  <a:pt x="99783" y="202311"/>
                </a:lnTo>
                <a:lnTo>
                  <a:pt x="113995" y="203606"/>
                </a:lnTo>
                <a:lnTo>
                  <a:pt x="477926" y="203606"/>
                </a:lnTo>
                <a:lnTo>
                  <a:pt x="477926" y="147523"/>
                </a:lnTo>
                <a:close/>
              </a:path>
              <a:path w="1088390" h="586105">
                <a:moveTo>
                  <a:pt x="484632" y="529742"/>
                </a:moveTo>
                <a:lnTo>
                  <a:pt x="148132" y="529742"/>
                </a:lnTo>
                <a:lnTo>
                  <a:pt x="148132" y="490118"/>
                </a:lnTo>
                <a:lnTo>
                  <a:pt x="435254" y="490118"/>
                </a:lnTo>
                <a:lnTo>
                  <a:pt x="444588" y="489966"/>
                </a:lnTo>
                <a:lnTo>
                  <a:pt x="472274" y="463562"/>
                </a:lnTo>
                <a:lnTo>
                  <a:pt x="472440" y="453542"/>
                </a:lnTo>
                <a:lnTo>
                  <a:pt x="472440" y="340156"/>
                </a:lnTo>
                <a:lnTo>
                  <a:pt x="79857" y="340156"/>
                </a:lnTo>
                <a:lnTo>
                  <a:pt x="79857" y="396240"/>
                </a:lnTo>
                <a:lnTo>
                  <a:pt x="402945" y="396240"/>
                </a:lnTo>
                <a:lnTo>
                  <a:pt x="402945" y="435864"/>
                </a:lnTo>
                <a:lnTo>
                  <a:pt x="79857" y="435864"/>
                </a:lnTo>
                <a:lnTo>
                  <a:pt x="79857" y="549249"/>
                </a:lnTo>
                <a:lnTo>
                  <a:pt x="80441" y="570395"/>
                </a:lnTo>
                <a:lnTo>
                  <a:pt x="84505" y="581253"/>
                </a:lnTo>
                <a:lnTo>
                  <a:pt x="95542" y="585254"/>
                </a:lnTo>
                <a:lnTo>
                  <a:pt x="117043" y="585825"/>
                </a:lnTo>
                <a:lnTo>
                  <a:pt x="477316" y="585825"/>
                </a:lnTo>
                <a:lnTo>
                  <a:pt x="484632" y="578510"/>
                </a:lnTo>
                <a:lnTo>
                  <a:pt x="484632" y="529742"/>
                </a:lnTo>
                <a:close/>
              </a:path>
              <a:path w="1088390" h="586105">
                <a:moveTo>
                  <a:pt x="549249" y="242620"/>
                </a:moveTo>
                <a:lnTo>
                  <a:pt x="0" y="242620"/>
                </a:lnTo>
                <a:lnTo>
                  <a:pt x="0" y="299313"/>
                </a:lnTo>
                <a:lnTo>
                  <a:pt x="541934" y="299313"/>
                </a:lnTo>
                <a:lnTo>
                  <a:pt x="549249" y="291998"/>
                </a:lnTo>
                <a:lnTo>
                  <a:pt x="549249" y="242620"/>
                </a:lnTo>
                <a:close/>
              </a:path>
              <a:path w="1088390" h="586105">
                <a:moveTo>
                  <a:pt x="972921" y="0"/>
                </a:moveTo>
                <a:lnTo>
                  <a:pt x="904646" y="0"/>
                </a:lnTo>
                <a:lnTo>
                  <a:pt x="904646" y="196900"/>
                </a:lnTo>
                <a:lnTo>
                  <a:pt x="854659" y="196900"/>
                </a:lnTo>
                <a:lnTo>
                  <a:pt x="848055" y="149542"/>
                </a:lnTo>
                <a:lnTo>
                  <a:pt x="837882" y="110909"/>
                </a:lnTo>
                <a:lnTo>
                  <a:pt x="818083" y="72237"/>
                </a:lnTo>
                <a:lnTo>
                  <a:pt x="791210" y="40779"/>
                </a:lnTo>
                <a:lnTo>
                  <a:pt x="788174" y="38874"/>
                </a:lnTo>
                <a:lnTo>
                  <a:pt x="788174" y="220522"/>
                </a:lnTo>
                <a:lnTo>
                  <a:pt x="788123" y="255422"/>
                </a:lnTo>
                <a:lnTo>
                  <a:pt x="784656" y="296087"/>
                </a:lnTo>
                <a:lnTo>
                  <a:pt x="777354" y="334937"/>
                </a:lnTo>
                <a:lnTo>
                  <a:pt x="758050" y="375221"/>
                </a:lnTo>
                <a:lnTo>
                  <a:pt x="715060" y="396240"/>
                </a:lnTo>
                <a:lnTo>
                  <a:pt x="702500" y="396036"/>
                </a:lnTo>
                <a:lnTo>
                  <a:pt x="665721" y="368922"/>
                </a:lnTo>
                <a:lnTo>
                  <a:pt x="647433" y="325221"/>
                </a:lnTo>
                <a:lnTo>
                  <a:pt x="640511" y="279273"/>
                </a:lnTo>
                <a:lnTo>
                  <a:pt x="638911" y="220522"/>
                </a:lnTo>
                <a:lnTo>
                  <a:pt x="639241" y="210464"/>
                </a:lnTo>
                <a:lnTo>
                  <a:pt x="643801" y="167259"/>
                </a:lnTo>
                <a:lnTo>
                  <a:pt x="658660" y="118300"/>
                </a:lnTo>
                <a:lnTo>
                  <a:pt x="685482" y="83502"/>
                </a:lnTo>
                <a:lnTo>
                  <a:pt x="715060" y="76809"/>
                </a:lnTo>
                <a:lnTo>
                  <a:pt x="728675" y="77063"/>
                </a:lnTo>
                <a:lnTo>
                  <a:pt x="760958" y="102196"/>
                </a:lnTo>
                <a:lnTo>
                  <a:pt x="779424" y="146456"/>
                </a:lnTo>
                <a:lnTo>
                  <a:pt x="787057" y="199720"/>
                </a:lnTo>
                <a:lnTo>
                  <a:pt x="788174" y="220522"/>
                </a:lnTo>
                <a:lnTo>
                  <a:pt x="788174" y="38874"/>
                </a:lnTo>
                <a:lnTo>
                  <a:pt x="749693" y="17792"/>
                </a:lnTo>
                <a:lnTo>
                  <a:pt x="715060" y="15849"/>
                </a:lnTo>
                <a:lnTo>
                  <a:pt x="690664" y="16167"/>
                </a:lnTo>
                <a:lnTo>
                  <a:pt x="645871" y="35661"/>
                </a:lnTo>
                <a:lnTo>
                  <a:pt x="611492" y="68541"/>
                </a:lnTo>
                <a:lnTo>
                  <a:pt x="591566" y="106108"/>
                </a:lnTo>
                <a:lnTo>
                  <a:pt x="577596" y="157886"/>
                </a:lnTo>
                <a:lnTo>
                  <a:pt x="571461" y="196824"/>
                </a:lnTo>
                <a:lnTo>
                  <a:pt x="570699" y="212496"/>
                </a:lnTo>
                <a:lnTo>
                  <a:pt x="570699" y="261670"/>
                </a:lnTo>
                <a:lnTo>
                  <a:pt x="578205" y="320040"/>
                </a:lnTo>
                <a:lnTo>
                  <a:pt x="586968" y="359092"/>
                </a:lnTo>
                <a:lnTo>
                  <a:pt x="612711" y="409143"/>
                </a:lnTo>
                <a:lnTo>
                  <a:pt x="647090" y="439826"/>
                </a:lnTo>
                <a:lnTo>
                  <a:pt x="691362" y="457530"/>
                </a:lnTo>
                <a:lnTo>
                  <a:pt x="715060" y="457809"/>
                </a:lnTo>
                <a:lnTo>
                  <a:pt x="737679" y="457568"/>
                </a:lnTo>
                <a:lnTo>
                  <a:pt x="779678" y="441655"/>
                </a:lnTo>
                <a:lnTo>
                  <a:pt x="812431" y="414185"/>
                </a:lnTo>
                <a:lnTo>
                  <a:pt x="823417" y="396240"/>
                </a:lnTo>
                <a:lnTo>
                  <a:pt x="831989" y="381635"/>
                </a:lnTo>
                <a:lnTo>
                  <a:pt x="846734" y="333756"/>
                </a:lnTo>
                <a:lnTo>
                  <a:pt x="853833" y="296087"/>
                </a:lnTo>
                <a:lnTo>
                  <a:pt x="855878" y="255422"/>
                </a:lnTo>
                <a:lnTo>
                  <a:pt x="904646" y="255422"/>
                </a:lnTo>
                <a:lnTo>
                  <a:pt x="904646" y="566928"/>
                </a:lnTo>
                <a:lnTo>
                  <a:pt x="965606" y="566928"/>
                </a:lnTo>
                <a:lnTo>
                  <a:pt x="972921" y="559612"/>
                </a:lnTo>
                <a:lnTo>
                  <a:pt x="972921" y="255422"/>
                </a:lnTo>
                <a:lnTo>
                  <a:pt x="972921" y="196900"/>
                </a:lnTo>
                <a:lnTo>
                  <a:pt x="972921" y="0"/>
                </a:lnTo>
                <a:close/>
              </a:path>
              <a:path w="1088390" h="586105">
                <a:moveTo>
                  <a:pt x="1088136" y="0"/>
                </a:moveTo>
                <a:lnTo>
                  <a:pt x="1020470" y="0"/>
                </a:lnTo>
                <a:lnTo>
                  <a:pt x="1020470" y="580948"/>
                </a:lnTo>
                <a:lnTo>
                  <a:pt x="1080820" y="580948"/>
                </a:lnTo>
                <a:lnTo>
                  <a:pt x="1088136" y="573633"/>
                </a:lnTo>
                <a:lnTo>
                  <a:pt x="1088136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62840" y="1693442"/>
            <a:ext cx="513715" cy="580390"/>
          </a:xfrm>
          <a:custGeom>
            <a:avLst/>
            <a:gdLst/>
            <a:ahLst/>
            <a:cxnLst/>
            <a:rect l="l" t="t" r="r" b="b"/>
            <a:pathLst>
              <a:path w="513715" h="580389">
                <a:moveTo>
                  <a:pt x="505968" y="580339"/>
                </a:moveTo>
                <a:lnTo>
                  <a:pt x="445617" y="580339"/>
                </a:lnTo>
                <a:lnTo>
                  <a:pt x="445617" y="0"/>
                </a:lnTo>
                <a:lnTo>
                  <a:pt x="513283" y="0"/>
                </a:lnTo>
                <a:lnTo>
                  <a:pt x="513283" y="573024"/>
                </a:lnTo>
                <a:lnTo>
                  <a:pt x="505968" y="580339"/>
                </a:lnTo>
                <a:close/>
              </a:path>
              <a:path w="513715" h="580389">
                <a:moveTo>
                  <a:pt x="391363" y="192633"/>
                </a:moveTo>
                <a:lnTo>
                  <a:pt x="322478" y="192633"/>
                </a:lnTo>
                <a:lnTo>
                  <a:pt x="322478" y="0"/>
                </a:lnTo>
                <a:lnTo>
                  <a:pt x="391363" y="0"/>
                </a:lnTo>
                <a:lnTo>
                  <a:pt x="391363" y="192633"/>
                </a:lnTo>
                <a:close/>
              </a:path>
              <a:path w="513715" h="580389">
                <a:moveTo>
                  <a:pt x="40843" y="490118"/>
                </a:moveTo>
                <a:lnTo>
                  <a:pt x="0" y="447446"/>
                </a:lnTo>
                <a:lnTo>
                  <a:pt x="26993" y="437240"/>
                </a:lnTo>
                <a:lnTo>
                  <a:pt x="44500" y="429806"/>
                </a:lnTo>
                <a:lnTo>
                  <a:pt x="81686" y="408736"/>
                </a:lnTo>
                <a:lnTo>
                  <a:pt x="116205" y="386448"/>
                </a:lnTo>
                <a:lnTo>
                  <a:pt x="156333" y="344247"/>
                </a:lnTo>
                <a:lnTo>
                  <a:pt x="179222" y="300228"/>
                </a:lnTo>
                <a:lnTo>
                  <a:pt x="191823" y="250293"/>
                </a:lnTo>
                <a:lnTo>
                  <a:pt x="192024" y="226161"/>
                </a:lnTo>
                <a:lnTo>
                  <a:pt x="192024" y="90830"/>
                </a:lnTo>
                <a:lnTo>
                  <a:pt x="15849" y="90830"/>
                </a:lnTo>
                <a:lnTo>
                  <a:pt x="15849" y="32918"/>
                </a:lnTo>
                <a:lnTo>
                  <a:pt x="223723" y="32918"/>
                </a:lnTo>
                <a:lnTo>
                  <a:pt x="232705" y="33080"/>
                </a:lnTo>
                <a:lnTo>
                  <a:pt x="260737" y="60169"/>
                </a:lnTo>
                <a:lnTo>
                  <a:pt x="260908" y="69494"/>
                </a:lnTo>
                <a:lnTo>
                  <a:pt x="260908" y="192633"/>
                </a:lnTo>
                <a:lnTo>
                  <a:pt x="391363" y="192633"/>
                </a:lnTo>
                <a:lnTo>
                  <a:pt x="391363" y="251155"/>
                </a:lnTo>
                <a:lnTo>
                  <a:pt x="259689" y="251155"/>
                </a:lnTo>
                <a:lnTo>
                  <a:pt x="257317" y="275691"/>
                </a:lnTo>
                <a:lnTo>
                  <a:pt x="239572" y="329184"/>
                </a:lnTo>
                <a:lnTo>
                  <a:pt x="221665" y="364998"/>
                </a:lnTo>
                <a:lnTo>
                  <a:pt x="195072" y="396240"/>
                </a:lnTo>
                <a:lnTo>
                  <a:pt x="165658" y="425881"/>
                </a:lnTo>
                <a:lnTo>
                  <a:pt x="128016" y="450494"/>
                </a:lnTo>
                <a:lnTo>
                  <a:pt x="87858" y="473278"/>
                </a:lnTo>
                <a:lnTo>
                  <a:pt x="69294" y="480583"/>
                </a:lnTo>
                <a:lnTo>
                  <a:pt x="40843" y="490118"/>
                </a:lnTo>
                <a:close/>
              </a:path>
              <a:path w="513715" h="580389">
                <a:moveTo>
                  <a:pt x="384048" y="566318"/>
                </a:moveTo>
                <a:lnTo>
                  <a:pt x="322478" y="566318"/>
                </a:lnTo>
                <a:lnTo>
                  <a:pt x="322478" y="251155"/>
                </a:lnTo>
                <a:lnTo>
                  <a:pt x="391363" y="251155"/>
                </a:lnTo>
                <a:lnTo>
                  <a:pt x="391363" y="559003"/>
                </a:lnTo>
                <a:lnTo>
                  <a:pt x="384048" y="566318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887598" y="1687347"/>
            <a:ext cx="1115695" cy="587375"/>
          </a:xfrm>
          <a:custGeom>
            <a:avLst/>
            <a:gdLst/>
            <a:ahLst/>
            <a:cxnLst/>
            <a:rect l="l" t="t" r="r" b="b"/>
            <a:pathLst>
              <a:path w="1115695" h="587375">
                <a:moveTo>
                  <a:pt x="524256" y="220675"/>
                </a:moveTo>
                <a:lnTo>
                  <a:pt x="479120" y="207048"/>
                </a:lnTo>
                <a:lnTo>
                  <a:pt x="438353" y="189014"/>
                </a:lnTo>
                <a:lnTo>
                  <a:pt x="394716" y="163982"/>
                </a:lnTo>
                <a:lnTo>
                  <a:pt x="368147" y="146304"/>
                </a:lnTo>
                <a:lnTo>
                  <a:pt x="366141" y="144894"/>
                </a:lnTo>
                <a:lnTo>
                  <a:pt x="330911" y="112572"/>
                </a:lnTo>
                <a:lnTo>
                  <a:pt x="314553" y="78028"/>
                </a:lnTo>
                <a:lnTo>
                  <a:pt x="480974" y="78028"/>
                </a:lnTo>
                <a:lnTo>
                  <a:pt x="480974" y="20116"/>
                </a:lnTo>
                <a:lnTo>
                  <a:pt x="71323" y="20116"/>
                </a:lnTo>
                <a:lnTo>
                  <a:pt x="71323" y="78028"/>
                </a:lnTo>
                <a:lnTo>
                  <a:pt x="237134" y="78028"/>
                </a:lnTo>
                <a:lnTo>
                  <a:pt x="235305" y="84734"/>
                </a:lnTo>
                <a:lnTo>
                  <a:pt x="207873" y="126187"/>
                </a:lnTo>
                <a:lnTo>
                  <a:pt x="176250" y="154178"/>
                </a:lnTo>
                <a:lnTo>
                  <a:pt x="142976" y="175526"/>
                </a:lnTo>
                <a:lnTo>
                  <a:pt x="97840" y="197205"/>
                </a:lnTo>
                <a:lnTo>
                  <a:pt x="49885" y="214655"/>
                </a:lnTo>
                <a:lnTo>
                  <a:pt x="29260" y="219456"/>
                </a:lnTo>
                <a:lnTo>
                  <a:pt x="74371" y="266395"/>
                </a:lnTo>
                <a:lnTo>
                  <a:pt x="119634" y="253199"/>
                </a:lnTo>
                <a:lnTo>
                  <a:pt x="155803" y="238023"/>
                </a:lnTo>
                <a:lnTo>
                  <a:pt x="194157" y="217017"/>
                </a:lnTo>
                <a:lnTo>
                  <a:pt x="228409" y="193840"/>
                </a:lnTo>
                <a:lnTo>
                  <a:pt x="260756" y="165087"/>
                </a:lnTo>
                <a:lnTo>
                  <a:pt x="276148" y="146304"/>
                </a:lnTo>
                <a:lnTo>
                  <a:pt x="286397" y="157886"/>
                </a:lnTo>
                <a:lnTo>
                  <a:pt x="316992" y="184708"/>
                </a:lnTo>
                <a:lnTo>
                  <a:pt x="351840" y="210134"/>
                </a:lnTo>
                <a:lnTo>
                  <a:pt x="395211" y="235458"/>
                </a:lnTo>
                <a:lnTo>
                  <a:pt x="440664" y="255752"/>
                </a:lnTo>
                <a:lnTo>
                  <a:pt x="479145" y="268224"/>
                </a:lnTo>
                <a:lnTo>
                  <a:pt x="524256" y="220675"/>
                </a:lnTo>
                <a:close/>
              </a:path>
              <a:path w="1115695" h="587375">
                <a:moveTo>
                  <a:pt x="548640" y="320040"/>
                </a:moveTo>
                <a:lnTo>
                  <a:pt x="0" y="320040"/>
                </a:lnTo>
                <a:lnTo>
                  <a:pt x="0" y="378561"/>
                </a:lnTo>
                <a:lnTo>
                  <a:pt x="240182" y="378561"/>
                </a:lnTo>
                <a:lnTo>
                  <a:pt x="240182" y="586435"/>
                </a:lnTo>
                <a:lnTo>
                  <a:pt x="299923" y="586435"/>
                </a:lnTo>
                <a:lnTo>
                  <a:pt x="309676" y="582777"/>
                </a:lnTo>
                <a:lnTo>
                  <a:pt x="310286" y="574243"/>
                </a:lnTo>
                <a:lnTo>
                  <a:pt x="310286" y="378561"/>
                </a:lnTo>
                <a:lnTo>
                  <a:pt x="538276" y="378561"/>
                </a:lnTo>
                <a:lnTo>
                  <a:pt x="548030" y="374904"/>
                </a:lnTo>
                <a:lnTo>
                  <a:pt x="548640" y="366369"/>
                </a:lnTo>
                <a:lnTo>
                  <a:pt x="548640" y="320040"/>
                </a:lnTo>
                <a:close/>
              </a:path>
              <a:path w="1115695" h="587375">
                <a:moveTo>
                  <a:pt x="1049121" y="175564"/>
                </a:moveTo>
                <a:lnTo>
                  <a:pt x="713232" y="175564"/>
                </a:lnTo>
                <a:lnTo>
                  <a:pt x="713232" y="0"/>
                </a:lnTo>
                <a:lnTo>
                  <a:pt x="643737" y="0"/>
                </a:lnTo>
                <a:lnTo>
                  <a:pt x="643737" y="195681"/>
                </a:lnTo>
                <a:lnTo>
                  <a:pt x="643902" y="204660"/>
                </a:lnTo>
                <a:lnTo>
                  <a:pt x="671601" y="232092"/>
                </a:lnTo>
                <a:lnTo>
                  <a:pt x="680923" y="232257"/>
                </a:lnTo>
                <a:lnTo>
                  <a:pt x="1049121" y="232257"/>
                </a:lnTo>
                <a:lnTo>
                  <a:pt x="1049121" y="175564"/>
                </a:lnTo>
                <a:close/>
              </a:path>
              <a:path w="1115695" h="587375">
                <a:moveTo>
                  <a:pt x="1049731" y="528523"/>
                </a:moveTo>
                <a:lnTo>
                  <a:pt x="710793" y="528523"/>
                </a:lnTo>
                <a:lnTo>
                  <a:pt x="707136" y="525475"/>
                </a:lnTo>
                <a:lnTo>
                  <a:pt x="707136" y="407822"/>
                </a:lnTo>
                <a:lnTo>
                  <a:pt x="637641" y="407822"/>
                </a:lnTo>
                <a:lnTo>
                  <a:pt x="637641" y="549859"/>
                </a:lnTo>
                <a:lnTo>
                  <a:pt x="637819" y="559193"/>
                </a:lnTo>
                <a:lnTo>
                  <a:pt x="666191" y="586879"/>
                </a:lnTo>
                <a:lnTo>
                  <a:pt x="674827" y="587044"/>
                </a:lnTo>
                <a:lnTo>
                  <a:pt x="1042416" y="587044"/>
                </a:lnTo>
                <a:lnTo>
                  <a:pt x="1049731" y="579729"/>
                </a:lnTo>
                <a:lnTo>
                  <a:pt x="1049731" y="528523"/>
                </a:lnTo>
                <a:close/>
              </a:path>
              <a:path w="1115695" h="587375">
                <a:moveTo>
                  <a:pt x="1115568" y="292608"/>
                </a:moveTo>
                <a:lnTo>
                  <a:pt x="566928" y="292608"/>
                </a:lnTo>
                <a:lnTo>
                  <a:pt x="566928" y="351739"/>
                </a:lnTo>
                <a:lnTo>
                  <a:pt x="1108252" y="351739"/>
                </a:lnTo>
                <a:lnTo>
                  <a:pt x="1115568" y="344424"/>
                </a:lnTo>
                <a:lnTo>
                  <a:pt x="1115568" y="292608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200086" y="1693442"/>
            <a:ext cx="493395" cy="580390"/>
          </a:xfrm>
          <a:custGeom>
            <a:avLst/>
            <a:gdLst/>
            <a:ahLst/>
            <a:cxnLst/>
            <a:rect l="l" t="t" r="r" b="b"/>
            <a:pathLst>
              <a:path w="493395" h="580389">
                <a:moveTo>
                  <a:pt x="182880" y="323697"/>
                </a:moveTo>
                <a:lnTo>
                  <a:pt x="137874" y="319325"/>
                </a:lnTo>
                <a:lnTo>
                  <a:pt x="91097" y="301828"/>
                </a:lnTo>
                <a:lnTo>
                  <a:pt x="53935" y="271733"/>
                </a:lnTo>
                <a:lnTo>
                  <a:pt x="31089" y="235000"/>
                </a:lnTo>
                <a:lnTo>
                  <a:pt x="17887" y="190552"/>
                </a:lnTo>
                <a:lnTo>
                  <a:pt x="17796" y="156090"/>
                </a:lnTo>
                <a:lnTo>
                  <a:pt x="17871" y="148399"/>
                </a:lnTo>
                <a:lnTo>
                  <a:pt x="30480" y="104851"/>
                </a:lnTo>
                <a:lnTo>
                  <a:pt x="52597" y="68160"/>
                </a:lnTo>
                <a:lnTo>
                  <a:pt x="89344" y="37109"/>
                </a:lnTo>
                <a:lnTo>
                  <a:pt x="136545" y="18649"/>
                </a:lnTo>
                <a:lnTo>
                  <a:pt x="182880" y="14020"/>
                </a:lnTo>
                <a:lnTo>
                  <a:pt x="203195" y="14192"/>
                </a:lnTo>
                <a:lnTo>
                  <a:pt x="246888" y="24384"/>
                </a:lnTo>
                <a:lnTo>
                  <a:pt x="285549" y="42943"/>
                </a:lnTo>
                <a:lnTo>
                  <a:pt x="316930" y="72542"/>
                </a:lnTo>
                <a:lnTo>
                  <a:pt x="182880" y="72542"/>
                </a:lnTo>
                <a:lnTo>
                  <a:pt x="170259" y="72661"/>
                </a:lnTo>
                <a:lnTo>
                  <a:pt x="132468" y="84767"/>
                </a:lnTo>
                <a:lnTo>
                  <a:pt x="98298" y="113957"/>
                </a:lnTo>
                <a:lnTo>
                  <a:pt x="82415" y="156090"/>
                </a:lnTo>
                <a:lnTo>
                  <a:pt x="82493" y="182732"/>
                </a:lnTo>
                <a:lnTo>
                  <a:pt x="95502" y="221080"/>
                </a:lnTo>
                <a:lnTo>
                  <a:pt x="127292" y="252793"/>
                </a:lnTo>
                <a:lnTo>
                  <a:pt x="170968" y="265690"/>
                </a:lnTo>
                <a:lnTo>
                  <a:pt x="317840" y="265785"/>
                </a:lnTo>
                <a:lnTo>
                  <a:pt x="311462" y="272948"/>
                </a:lnTo>
                <a:lnTo>
                  <a:pt x="275196" y="302971"/>
                </a:lnTo>
                <a:lnTo>
                  <a:pt x="228485" y="319582"/>
                </a:lnTo>
                <a:lnTo>
                  <a:pt x="202730" y="323545"/>
                </a:lnTo>
                <a:lnTo>
                  <a:pt x="182880" y="323697"/>
                </a:lnTo>
                <a:close/>
              </a:path>
              <a:path w="493395" h="580389">
                <a:moveTo>
                  <a:pt x="317840" y="265785"/>
                </a:moveTo>
                <a:lnTo>
                  <a:pt x="182880" y="265785"/>
                </a:lnTo>
                <a:lnTo>
                  <a:pt x="193789" y="265690"/>
                </a:lnTo>
                <a:lnTo>
                  <a:pt x="201129" y="265061"/>
                </a:lnTo>
                <a:lnTo>
                  <a:pt x="242768" y="249278"/>
                </a:lnTo>
                <a:lnTo>
                  <a:pt x="273710" y="211836"/>
                </a:lnTo>
                <a:lnTo>
                  <a:pt x="282125" y="155381"/>
                </a:lnTo>
                <a:lnTo>
                  <a:pt x="281292" y="147294"/>
                </a:lnTo>
                <a:lnTo>
                  <a:pt x="266280" y="112204"/>
                </a:lnTo>
                <a:lnTo>
                  <a:pt x="232676" y="83800"/>
                </a:lnTo>
                <a:lnTo>
                  <a:pt x="195148" y="72651"/>
                </a:lnTo>
                <a:lnTo>
                  <a:pt x="182880" y="72542"/>
                </a:lnTo>
                <a:lnTo>
                  <a:pt x="316930" y="72542"/>
                </a:lnTo>
                <a:lnTo>
                  <a:pt x="340852" y="120157"/>
                </a:lnTo>
                <a:lnTo>
                  <a:pt x="346140" y="156090"/>
                </a:lnTo>
                <a:lnTo>
                  <a:pt x="346018" y="191262"/>
                </a:lnTo>
                <a:lnTo>
                  <a:pt x="333451" y="235915"/>
                </a:lnTo>
                <a:lnTo>
                  <a:pt x="319468" y="263956"/>
                </a:lnTo>
                <a:lnTo>
                  <a:pt x="317840" y="265785"/>
                </a:lnTo>
                <a:close/>
              </a:path>
              <a:path w="493395" h="580389">
                <a:moveTo>
                  <a:pt x="485851" y="580339"/>
                </a:moveTo>
                <a:lnTo>
                  <a:pt x="423672" y="580339"/>
                </a:lnTo>
                <a:lnTo>
                  <a:pt x="423672" y="0"/>
                </a:lnTo>
                <a:lnTo>
                  <a:pt x="493166" y="0"/>
                </a:lnTo>
                <a:lnTo>
                  <a:pt x="493166" y="573024"/>
                </a:lnTo>
                <a:lnTo>
                  <a:pt x="485851" y="580339"/>
                </a:lnTo>
                <a:close/>
              </a:path>
              <a:path w="493395" h="580389">
                <a:moveTo>
                  <a:pt x="169468" y="459028"/>
                </a:moveTo>
                <a:lnTo>
                  <a:pt x="0" y="459028"/>
                </a:lnTo>
                <a:lnTo>
                  <a:pt x="0" y="401116"/>
                </a:lnTo>
                <a:lnTo>
                  <a:pt x="206368" y="401092"/>
                </a:lnTo>
                <a:lnTo>
                  <a:pt x="218389" y="400926"/>
                </a:lnTo>
                <a:lnTo>
                  <a:pt x="266771" y="398668"/>
                </a:lnTo>
                <a:lnTo>
                  <a:pt x="323340" y="393682"/>
                </a:lnTo>
                <a:lnTo>
                  <a:pt x="372437" y="386743"/>
                </a:lnTo>
                <a:lnTo>
                  <a:pt x="398068" y="381000"/>
                </a:lnTo>
                <a:lnTo>
                  <a:pt x="398068" y="438302"/>
                </a:lnTo>
                <a:lnTo>
                  <a:pt x="330984" y="452161"/>
                </a:lnTo>
                <a:lnTo>
                  <a:pt x="273019" y="456919"/>
                </a:lnTo>
                <a:lnTo>
                  <a:pt x="198462" y="458952"/>
                </a:lnTo>
                <a:lnTo>
                  <a:pt x="169468" y="459028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796883" y="1692832"/>
            <a:ext cx="447040" cy="581025"/>
          </a:xfrm>
          <a:custGeom>
            <a:avLst/>
            <a:gdLst/>
            <a:ahLst/>
            <a:cxnLst/>
            <a:rect l="l" t="t" r="r" b="b"/>
            <a:pathLst>
              <a:path w="447040" h="581025">
                <a:moveTo>
                  <a:pt x="439521" y="580948"/>
                </a:moveTo>
                <a:lnTo>
                  <a:pt x="376123" y="580948"/>
                </a:lnTo>
                <a:lnTo>
                  <a:pt x="376123" y="0"/>
                </a:lnTo>
                <a:lnTo>
                  <a:pt x="446836" y="0"/>
                </a:lnTo>
                <a:lnTo>
                  <a:pt x="446836" y="573633"/>
                </a:lnTo>
                <a:lnTo>
                  <a:pt x="439521" y="580948"/>
                </a:lnTo>
                <a:close/>
              </a:path>
              <a:path w="447040" h="581025">
                <a:moveTo>
                  <a:pt x="257251" y="462076"/>
                </a:moveTo>
                <a:lnTo>
                  <a:pt x="37185" y="462076"/>
                </a:lnTo>
                <a:lnTo>
                  <a:pt x="28551" y="461910"/>
                </a:lnTo>
                <a:lnTo>
                  <a:pt x="176" y="434220"/>
                </a:lnTo>
                <a:lnTo>
                  <a:pt x="0" y="424891"/>
                </a:lnTo>
                <a:lnTo>
                  <a:pt x="0" y="31089"/>
                </a:lnTo>
                <a:lnTo>
                  <a:pt x="295046" y="31089"/>
                </a:lnTo>
                <a:lnTo>
                  <a:pt x="295046" y="90830"/>
                </a:lnTo>
                <a:lnTo>
                  <a:pt x="69494" y="90830"/>
                </a:lnTo>
                <a:lnTo>
                  <a:pt x="69494" y="402945"/>
                </a:lnTo>
                <a:lnTo>
                  <a:pt x="295046" y="402945"/>
                </a:lnTo>
                <a:lnTo>
                  <a:pt x="295046" y="424891"/>
                </a:lnTo>
                <a:lnTo>
                  <a:pt x="271995" y="460743"/>
                </a:lnTo>
                <a:lnTo>
                  <a:pt x="266238" y="461910"/>
                </a:lnTo>
                <a:lnTo>
                  <a:pt x="257251" y="462076"/>
                </a:lnTo>
                <a:close/>
              </a:path>
              <a:path w="447040" h="581025">
                <a:moveTo>
                  <a:pt x="295046" y="402945"/>
                </a:moveTo>
                <a:lnTo>
                  <a:pt x="226161" y="402945"/>
                </a:lnTo>
                <a:lnTo>
                  <a:pt x="226161" y="90830"/>
                </a:lnTo>
                <a:lnTo>
                  <a:pt x="295046" y="90830"/>
                </a:lnTo>
                <a:lnTo>
                  <a:pt x="295046" y="402945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726547" y="1750097"/>
            <a:ext cx="122555" cy="394335"/>
          </a:xfrm>
          <a:custGeom>
            <a:avLst/>
            <a:gdLst/>
            <a:ahLst/>
            <a:cxnLst/>
            <a:rect l="l" t="t" r="r" b="b"/>
            <a:pathLst>
              <a:path w="122555" h="394335">
                <a:moveTo>
                  <a:pt x="117272" y="394286"/>
                </a:moveTo>
                <a:lnTo>
                  <a:pt x="58877" y="394286"/>
                </a:lnTo>
                <a:lnTo>
                  <a:pt x="58877" y="55016"/>
                </a:lnTo>
                <a:lnTo>
                  <a:pt x="0" y="55016"/>
                </a:lnTo>
                <a:lnTo>
                  <a:pt x="0" y="0"/>
                </a:lnTo>
                <a:lnTo>
                  <a:pt x="107137" y="0"/>
                </a:lnTo>
                <a:lnTo>
                  <a:pt x="122098" y="13030"/>
                </a:lnTo>
                <a:lnTo>
                  <a:pt x="122098" y="387047"/>
                </a:lnTo>
                <a:lnTo>
                  <a:pt x="117272" y="394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034931" y="1750097"/>
            <a:ext cx="122555" cy="394335"/>
          </a:xfrm>
          <a:custGeom>
            <a:avLst/>
            <a:gdLst/>
            <a:ahLst/>
            <a:cxnLst/>
            <a:rect l="l" t="t" r="r" b="b"/>
            <a:pathLst>
              <a:path w="122555" h="394335">
                <a:moveTo>
                  <a:pt x="117272" y="394286"/>
                </a:moveTo>
                <a:lnTo>
                  <a:pt x="58877" y="394286"/>
                </a:lnTo>
                <a:lnTo>
                  <a:pt x="58877" y="55016"/>
                </a:lnTo>
                <a:lnTo>
                  <a:pt x="0" y="55016"/>
                </a:lnTo>
                <a:lnTo>
                  <a:pt x="0" y="0"/>
                </a:lnTo>
                <a:lnTo>
                  <a:pt x="107137" y="0"/>
                </a:lnTo>
                <a:lnTo>
                  <a:pt x="122098" y="13030"/>
                </a:lnTo>
                <a:lnTo>
                  <a:pt x="122098" y="387047"/>
                </a:lnTo>
                <a:lnTo>
                  <a:pt x="117272" y="394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D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5541" y="232443"/>
            <a:ext cx="16901795" cy="9559290"/>
            <a:chOff x="695541" y="232443"/>
            <a:chExt cx="16901795" cy="9559290"/>
          </a:xfrm>
        </p:grpSpPr>
        <p:sp>
          <p:nvSpPr>
            <p:cNvPr id="4" name="object 4"/>
            <p:cNvSpPr/>
            <p:nvPr/>
          </p:nvSpPr>
          <p:spPr>
            <a:xfrm>
              <a:off x="708955" y="1313516"/>
              <a:ext cx="16888460" cy="8465185"/>
            </a:xfrm>
            <a:custGeom>
              <a:avLst/>
              <a:gdLst/>
              <a:ahLst/>
              <a:cxnLst/>
              <a:rect l="l" t="t" r="r" b="b"/>
              <a:pathLst>
                <a:path w="16888460" h="8465185">
                  <a:moveTo>
                    <a:pt x="910493" y="465017"/>
                  </a:moveTo>
                  <a:lnTo>
                    <a:pt x="13413" y="465017"/>
                  </a:lnTo>
                  <a:lnTo>
                    <a:pt x="13413" y="0"/>
                  </a:lnTo>
                  <a:lnTo>
                    <a:pt x="147909" y="0"/>
                  </a:lnTo>
                  <a:lnTo>
                    <a:pt x="147909" y="1224"/>
                  </a:lnTo>
                  <a:lnTo>
                    <a:pt x="148093" y="2397"/>
                  </a:lnTo>
                  <a:lnTo>
                    <a:pt x="156411" y="11752"/>
                  </a:lnTo>
                  <a:lnTo>
                    <a:pt x="910493" y="11752"/>
                  </a:lnTo>
                  <a:lnTo>
                    <a:pt x="910493" y="465017"/>
                  </a:lnTo>
                  <a:close/>
                </a:path>
                <a:path w="16888460" h="8465185">
                  <a:moveTo>
                    <a:pt x="16685532" y="8464734"/>
                  </a:moveTo>
                  <a:lnTo>
                    <a:pt x="16026795" y="8464734"/>
                  </a:lnTo>
                  <a:lnTo>
                    <a:pt x="16026792" y="11752"/>
                  </a:lnTo>
                  <a:lnTo>
                    <a:pt x="16687358" y="11752"/>
                  </a:lnTo>
                  <a:lnTo>
                    <a:pt x="16692600" y="6494"/>
                  </a:lnTo>
                  <a:lnTo>
                    <a:pt x="16692600" y="0"/>
                  </a:lnTo>
                  <a:lnTo>
                    <a:pt x="16860639" y="0"/>
                  </a:lnTo>
                  <a:lnTo>
                    <a:pt x="16860639" y="465017"/>
                  </a:lnTo>
                  <a:lnTo>
                    <a:pt x="16888262" y="465017"/>
                  </a:lnTo>
                  <a:lnTo>
                    <a:pt x="16888261" y="7777459"/>
                  </a:lnTo>
                  <a:lnTo>
                    <a:pt x="16888261" y="8261998"/>
                  </a:lnTo>
                  <a:lnTo>
                    <a:pt x="16882907" y="8308484"/>
                  </a:lnTo>
                  <a:lnTo>
                    <a:pt x="16867655" y="8351156"/>
                  </a:lnTo>
                  <a:lnTo>
                    <a:pt x="16843723" y="8388799"/>
                  </a:lnTo>
                  <a:lnTo>
                    <a:pt x="16812327" y="8420196"/>
                  </a:lnTo>
                  <a:lnTo>
                    <a:pt x="16774684" y="8444128"/>
                  </a:lnTo>
                  <a:lnTo>
                    <a:pt x="16732011" y="8459380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16888261" y="465017"/>
                  </a:moveTo>
                  <a:lnTo>
                    <a:pt x="16887500" y="465017"/>
                  </a:lnTo>
                  <a:lnTo>
                    <a:pt x="16887500" y="0"/>
                  </a:lnTo>
                  <a:lnTo>
                    <a:pt x="16888261" y="0"/>
                  </a:lnTo>
                  <a:lnTo>
                    <a:pt x="16888261" y="465017"/>
                  </a:lnTo>
                  <a:close/>
                </a:path>
                <a:path w="16888460" h="8465185">
                  <a:moveTo>
                    <a:pt x="944035" y="8464734"/>
                  </a:moveTo>
                  <a:lnTo>
                    <a:pt x="910493" y="8464734"/>
                  </a:lnTo>
                  <a:lnTo>
                    <a:pt x="910493" y="11752"/>
                  </a:lnTo>
                  <a:lnTo>
                    <a:pt x="944035" y="11752"/>
                  </a:lnTo>
                  <a:lnTo>
                    <a:pt x="944035" y="8464734"/>
                  </a:lnTo>
                  <a:close/>
                </a:path>
                <a:path w="16888460" h="8465185">
                  <a:moveTo>
                    <a:pt x="15993250" y="7811000"/>
                  </a:moveTo>
                  <a:lnTo>
                    <a:pt x="944036" y="7811000"/>
                  </a:lnTo>
                  <a:lnTo>
                    <a:pt x="944035" y="11752"/>
                  </a:lnTo>
                  <a:lnTo>
                    <a:pt x="15993249" y="11752"/>
                  </a:lnTo>
                  <a:lnTo>
                    <a:pt x="15993250" y="465017"/>
                  </a:lnTo>
                  <a:lnTo>
                    <a:pt x="15993250" y="7811000"/>
                  </a:lnTo>
                  <a:close/>
                </a:path>
                <a:path w="16888460" h="8465185">
                  <a:moveTo>
                    <a:pt x="16685525" y="8464734"/>
                  </a:moveTo>
                  <a:lnTo>
                    <a:pt x="15993250" y="8464734"/>
                  </a:lnTo>
                  <a:lnTo>
                    <a:pt x="15993249" y="11752"/>
                  </a:lnTo>
                  <a:lnTo>
                    <a:pt x="16026792" y="11752"/>
                  </a:lnTo>
                  <a:lnTo>
                    <a:pt x="16026795" y="465017"/>
                  </a:lnTo>
                  <a:lnTo>
                    <a:pt x="16026795" y="8464734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910493" y="8464734"/>
                  </a:moveTo>
                  <a:lnTo>
                    <a:pt x="202736" y="8464734"/>
                  </a:lnTo>
                  <a:lnTo>
                    <a:pt x="156250" y="8459379"/>
                  </a:lnTo>
                  <a:lnTo>
                    <a:pt x="113577" y="8444127"/>
                  </a:lnTo>
                  <a:lnTo>
                    <a:pt x="75934" y="8420195"/>
                  </a:lnTo>
                  <a:lnTo>
                    <a:pt x="44538" y="8388799"/>
                  </a:lnTo>
                  <a:lnTo>
                    <a:pt x="20606" y="8351156"/>
                  </a:lnTo>
                  <a:lnTo>
                    <a:pt x="5354" y="8308483"/>
                  </a:lnTo>
                  <a:lnTo>
                    <a:pt x="0" y="8261998"/>
                  </a:lnTo>
                  <a:lnTo>
                    <a:pt x="0" y="431475"/>
                  </a:lnTo>
                  <a:lnTo>
                    <a:pt x="13413" y="431475"/>
                  </a:lnTo>
                  <a:lnTo>
                    <a:pt x="13413" y="458310"/>
                  </a:lnTo>
                  <a:lnTo>
                    <a:pt x="6706" y="458310"/>
                  </a:lnTo>
                  <a:lnTo>
                    <a:pt x="6706" y="471724"/>
                  </a:lnTo>
                  <a:lnTo>
                    <a:pt x="910493" y="471724"/>
                  </a:lnTo>
                  <a:lnTo>
                    <a:pt x="910493" y="8464734"/>
                  </a:lnTo>
                  <a:close/>
                </a:path>
                <a:path w="16888460" h="8465185">
                  <a:moveTo>
                    <a:pt x="944036" y="465017"/>
                  </a:moveTo>
                  <a:lnTo>
                    <a:pt x="944035" y="431475"/>
                  </a:lnTo>
                  <a:lnTo>
                    <a:pt x="944036" y="465017"/>
                  </a:lnTo>
                  <a:close/>
                </a:path>
                <a:path w="16888460" h="8465185">
                  <a:moveTo>
                    <a:pt x="15993250" y="465017"/>
                  </a:moveTo>
                  <a:lnTo>
                    <a:pt x="15993249" y="431475"/>
                  </a:lnTo>
                  <a:lnTo>
                    <a:pt x="15993250" y="465017"/>
                  </a:lnTo>
                  <a:close/>
                </a:path>
                <a:path w="16888460" h="8465185">
                  <a:moveTo>
                    <a:pt x="16026795" y="465017"/>
                  </a:moveTo>
                  <a:lnTo>
                    <a:pt x="16026792" y="431475"/>
                  </a:lnTo>
                  <a:lnTo>
                    <a:pt x="16026795" y="465017"/>
                  </a:lnTo>
                  <a:close/>
                </a:path>
                <a:path w="16888460" h="8465185">
                  <a:moveTo>
                    <a:pt x="16887500" y="465017"/>
                  </a:moveTo>
                  <a:lnTo>
                    <a:pt x="16860639" y="465017"/>
                  </a:lnTo>
                  <a:lnTo>
                    <a:pt x="16860639" y="431475"/>
                  </a:lnTo>
                  <a:lnTo>
                    <a:pt x="16887500" y="431475"/>
                  </a:lnTo>
                  <a:lnTo>
                    <a:pt x="16887500" y="465017"/>
                  </a:lnTo>
                  <a:close/>
                </a:path>
                <a:path w="16888460" h="8465185">
                  <a:moveTo>
                    <a:pt x="16888262" y="465017"/>
                  </a:moveTo>
                  <a:lnTo>
                    <a:pt x="16888261" y="431475"/>
                  </a:lnTo>
                  <a:lnTo>
                    <a:pt x="16888262" y="465017"/>
                  </a:lnTo>
                  <a:close/>
                </a:path>
                <a:path w="16888460" h="8465185">
                  <a:moveTo>
                    <a:pt x="910493" y="471724"/>
                  </a:moveTo>
                  <a:lnTo>
                    <a:pt x="6706" y="471724"/>
                  </a:lnTo>
                  <a:lnTo>
                    <a:pt x="6706" y="458310"/>
                  </a:lnTo>
                  <a:lnTo>
                    <a:pt x="13413" y="458310"/>
                  </a:lnTo>
                  <a:lnTo>
                    <a:pt x="13413" y="465017"/>
                  </a:lnTo>
                  <a:lnTo>
                    <a:pt x="910493" y="465017"/>
                  </a:lnTo>
                  <a:lnTo>
                    <a:pt x="910493" y="471724"/>
                  </a:lnTo>
                  <a:close/>
                </a:path>
                <a:path w="16888460" h="8465185">
                  <a:moveTo>
                    <a:pt x="15993250" y="8464734"/>
                  </a:moveTo>
                  <a:lnTo>
                    <a:pt x="944035" y="8464734"/>
                  </a:lnTo>
                  <a:lnTo>
                    <a:pt x="944035" y="7777457"/>
                  </a:lnTo>
                  <a:lnTo>
                    <a:pt x="944036" y="7811000"/>
                  </a:lnTo>
                  <a:lnTo>
                    <a:pt x="15993250" y="7811000"/>
                  </a:lnTo>
                  <a:lnTo>
                    <a:pt x="15993250" y="8464734"/>
                  </a:lnTo>
                  <a:close/>
                </a:path>
                <a:path w="16888460" h="8465185">
                  <a:moveTo>
                    <a:pt x="16888262" y="7811000"/>
                  </a:moveTo>
                  <a:lnTo>
                    <a:pt x="16888261" y="7777459"/>
                  </a:lnTo>
                  <a:lnTo>
                    <a:pt x="16888262" y="781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541" y="497681"/>
              <a:ext cx="16901160" cy="9294495"/>
            </a:xfrm>
            <a:custGeom>
              <a:avLst/>
              <a:gdLst/>
              <a:ahLst/>
              <a:cxnLst/>
              <a:rect l="l" t="t" r="r" b="b"/>
              <a:pathLst>
                <a:path w="16901160" h="9294495">
                  <a:moveTo>
                    <a:pt x="407209" y="9294016"/>
                  </a:moveTo>
                  <a:lnTo>
                    <a:pt x="216159" y="9294016"/>
                  </a:lnTo>
                  <a:lnTo>
                    <a:pt x="166652" y="9288296"/>
                  </a:lnTo>
                  <a:lnTo>
                    <a:pt x="121176" y="9272007"/>
                  </a:lnTo>
                  <a:lnTo>
                    <a:pt x="81038" y="9246458"/>
                  </a:lnTo>
                  <a:lnTo>
                    <a:pt x="47544" y="9212958"/>
                  </a:lnTo>
                  <a:lnTo>
                    <a:pt x="22002" y="9172813"/>
                  </a:lnTo>
                  <a:lnTo>
                    <a:pt x="5718" y="9127333"/>
                  </a:lnTo>
                  <a:lnTo>
                    <a:pt x="0" y="9077825"/>
                  </a:lnTo>
                  <a:lnTo>
                    <a:pt x="0" y="216142"/>
                  </a:lnTo>
                  <a:lnTo>
                    <a:pt x="5718" y="166641"/>
                  </a:lnTo>
                  <a:lnTo>
                    <a:pt x="22002" y="121170"/>
                  </a:lnTo>
                  <a:lnTo>
                    <a:pt x="47544" y="81035"/>
                  </a:lnTo>
                  <a:lnTo>
                    <a:pt x="81038" y="47543"/>
                  </a:lnTo>
                  <a:lnTo>
                    <a:pt x="121176" y="22001"/>
                  </a:lnTo>
                  <a:lnTo>
                    <a:pt x="166652" y="5718"/>
                  </a:lnTo>
                  <a:lnTo>
                    <a:pt x="216159" y="0"/>
                  </a:lnTo>
                  <a:lnTo>
                    <a:pt x="923907" y="0"/>
                  </a:lnTo>
                  <a:lnTo>
                    <a:pt x="923907" y="26827"/>
                  </a:lnTo>
                  <a:lnTo>
                    <a:pt x="216153" y="26828"/>
                  </a:lnTo>
                  <a:lnTo>
                    <a:pt x="165885" y="33601"/>
                  </a:lnTo>
                  <a:lnTo>
                    <a:pt x="120674" y="52711"/>
                  </a:lnTo>
                  <a:lnTo>
                    <a:pt x="82345" y="82337"/>
                  </a:lnTo>
                  <a:lnTo>
                    <a:pt x="52714" y="120663"/>
                  </a:lnTo>
                  <a:lnTo>
                    <a:pt x="33603" y="165870"/>
                  </a:lnTo>
                  <a:lnTo>
                    <a:pt x="26828" y="216142"/>
                  </a:lnTo>
                  <a:lnTo>
                    <a:pt x="26827" y="9077825"/>
                  </a:lnTo>
                  <a:lnTo>
                    <a:pt x="33602" y="9128097"/>
                  </a:lnTo>
                  <a:lnTo>
                    <a:pt x="52714" y="9173308"/>
                  </a:lnTo>
                  <a:lnTo>
                    <a:pt x="82345" y="9211638"/>
                  </a:lnTo>
                  <a:lnTo>
                    <a:pt x="120675" y="9241268"/>
                  </a:lnTo>
                  <a:lnTo>
                    <a:pt x="165886" y="9260381"/>
                  </a:lnTo>
                  <a:lnTo>
                    <a:pt x="216159" y="9267155"/>
                  </a:lnTo>
                  <a:lnTo>
                    <a:pt x="407209" y="9267155"/>
                  </a:lnTo>
                  <a:lnTo>
                    <a:pt x="413221" y="9273183"/>
                  </a:lnTo>
                  <a:lnTo>
                    <a:pt x="413221" y="9287989"/>
                  </a:lnTo>
                  <a:lnTo>
                    <a:pt x="407209" y="9294016"/>
                  </a:lnTo>
                  <a:close/>
                </a:path>
                <a:path w="16901160" h="9294495">
                  <a:moveTo>
                    <a:pt x="957451" y="26827"/>
                  </a:moveTo>
                  <a:lnTo>
                    <a:pt x="923907" y="26827"/>
                  </a:lnTo>
                  <a:lnTo>
                    <a:pt x="923907" y="0"/>
                  </a:lnTo>
                  <a:lnTo>
                    <a:pt x="957451" y="0"/>
                  </a:lnTo>
                  <a:lnTo>
                    <a:pt x="957451" y="26827"/>
                  </a:lnTo>
                  <a:close/>
                </a:path>
                <a:path w="16901160" h="9294495">
                  <a:moveTo>
                    <a:pt x="16006663" y="26827"/>
                  </a:moveTo>
                  <a:lnTo>
                    <a:pt x="957451" y="26827"/>
                  </a:lnTo>
                  <a:lnTo>
                    <a:pt x="957451" y="0"/>
                  </a:lnTo>
                  <a:lnTo>
                    <a:pt x="16006663" y="0"/>
                  </a:lnTo>
                  <a:lnTo>
                    <a:pt x="16006663" y="26827"/>
                  </a:lnTo>
                  <a:close/>
                </a:path>
                <a:path w="16901160" h="9294495">
                  <a:moveTo>
                    <a:pt x="16040206" y="26827"/>
                  </a:moveTo>
                  <a:lnTo>
                    <a:pt x="16006663" y="26827"/>
                  </a:lnTo>
                  <a:lnTo>
                    <a:pt x="16006663" y="0"/>
                  </a:lnTo>
                  <a:lnTo>
                    <a:pt x="16040206" y="0"/>
                  </a:lnTo>
                  <a:lnTo>
                    <a:pt x="16040206" y="26827"/>
                  </a:lnTo>
                  <a:close/>
                </a:path>
                <a:path w="16901160" h="9294495">
                  <a:moveTo>
                    <a:pt x="16233439" y="26827"/>
                  </a:moveTo>
                  <a:lnTo>
                    <a:pt x="16040206" y="26827"/>
                  </a:lnTo>
                  <a:lnTo>
                    <a:pt x="16040206" y="0"/>
                  </a:lnTo>
                  <a:lnTo>
                    <a:pt x="16233436" y="0"/>
                  </a:lnTo>
                  <a:lnTo>
                    <a:pt x="16239461" y="6006"/>
                  </a:lnTo>
                  <a:lnTo>
                    <a:pt x="16239466" y="20816"/>
                  </a:lnTo>
                  <a:lnTo>
                    <a:pt x="16233439" y="26827"/>
                  </a:lnTo>
                  <a:close/>
                </a:path>
                <a:path w="16901160" h="9294495">
                  <a:moveTo>
                    <a:pt x="16900915" y="1280852"/>
                  </a:moveTo>
                  <a:lnTo>
                    <a:pt x="16874055" y="1280852"/>
                  </a:lnTo>
                  <a:lnTo>
                    <a:pt x="16874055" y="216142"/>
                  </a:lnTo>
                  <a:lnTo>
                    <a:pt x="16867282" y="165870"/>
                  </a:lnTo>
                  <a:lnTo>
                    <a:pt x="16848176" y="120663"/>
                  </a:lnTo>
                  <a:lnTo>
                    <a:pt x="16818553" y="82336"/>
                  </a:lnTo>
                  <a:lnTo>
                    <a:pt x="16780229" y="52710"/>
                  </a:lnTo>
                  <a:lnTo>
                    <a:pt x="16735020" y="33600"/>
                  </a:lnTo>
                  <a:lnTo>
                    <a:pt x="16684757" y="26828"/>
                  </a:lnTo>
                  <a:lnTo>
                    <a:pt x="16493689" y="26827"/>
                  </a:lnTo>
                  <a:lnTo>
                    <a:pt x="16487662" y="20816"/>
                  </a:lnTo>
                  <a:lnTo>
                    <a:pt x="16487667" y="6006"/>
                  </a:lnTo>
                  <a:lnTo>
                    <a:pt x="16493691" y="0"/>
                  </a:lnTo>
                  <a:lnTo>
                    <a:pt x="16684756" y="0"/>
                  </a:lnTo>
                  <a:lnTo>
                    <a:pt x="16730892" y="4956"/>
                  </a:lnTo>
                  <a:lnTo>
                    <a:pt x="16773628" y="19125"/>
                  </a:lnTo>
                  <a:lnTo>
                    <a:pt x="16811914" y="41457"/>
                  </a:lnTo>
                  <a:lnTo>
                    <a:pt x="16844696" y="70899"/>
                  </a:lnTo>
                  <a:lnTo>
                    <a:pt x="16870923" y="106402"/>
                  </a:lnTo>
                  <a:lnTo>
                    <a:pt x="16889544" y="146915"/>
                  </a:lnTo>
                  <a:lnTo>
                    <a:pt x="16900175" y="198173"/>
                  </a:lnTo>
                  <a:lnTo>
                    <a:pt x="16900916" y="216142"/>
                  </a:lnTo>
                  <a:lnTo>
                    <a:pt x="16900915" y="1247310"/>
                  </a:lnTo>
                  <a:lnTo>
                    <a:pt x="16900915" y="1280852"/>
                  </a:lnTo>
                  <a:close/>
                </a:path>
                <a:path w="16901160" h="9294495">
                  <a:moveTo>
                    <a:pt x="957450" y="827588"/>
                  </a:moveTo>
                  <a:lnTo>
                    <a:pt x="169821" y="827586"/>
                  </a:lnTo>
                  <a:lnTo>
                    <a:pt x="161324" y="817060"/>
                  </a:lnTo>
                  <a:lnTo>
                    <a:pt x="161345" y="815035"/>
                  </a:lnTo>
                  <a:lnTo>
                    <a:pt x="161505" y="813459"/>
                  </a:lnTo>
                  <a:lnTo>
                    <a:pt x="161801" y="812326"/>
                  </a:lnTo>
                  <a:lnTo>
                    <a:pt x="164030" y="807058"/>
                  </a:lnTo>
                  <a:lnTo>
                    <a:pt x="168203" y="804101"/>
                  </a:lnTo>
                  <a:lnTo>
                    <a:pt x="923907" y="804102"/>
                  </a:lnTo>
                  <a:lnTo>
                    <a:pt x="923907" y="827587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16040206" y="827587"/>
                  </a:moveTo>
                  <a:lnTo>
                    <a:pt x="957450" y="827587"/>
                  </a:lnTo>
                  <a:lnTo>
                    <a:pt x="957450" y="804102"/>
                  </a:lnTo>
                  <a:lnTo>
                    <a:pt x="923907" y="804102"/>
                  </a:lnTo>
                  <a:lnTo>
                    <a:pt x="16006663" y="804101"/>
                  </a:lnTo>
                  <a:lnTo>
                    <a:pt x="16006663" y="827586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040206" y="827586"/>
                  </a:moveTo>
                  <a:lnTo>
                    <a:pt x="16006663" y="827586"/>
                  </a:lnTo>
                  <a:lnTo>
                    <a:pt x="16006663" y="804101"/>
                  </a:lnTo>
                  <a:lnTo>
                    <a:pt x="16040206" y="804101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700772" y="827586"/>
                  </a:moveTo>
                  <a:lnTo>
                    <a:pt x="16040206" y="827586"/>
                  </a:lnTo>
                  <a:lnTo>
                    <a:pt x="16040206" y="804101"/>
                  </a:lnTo>
                  <a:lnTo>
                    <a:pt x="16700772" y="804102"/>
                  </a:lnTo>
                  <a:lnTo>
                    <a:pt x="16706009" y="809354"/>
                  </a:lnTo>
                  <a:lnTo>
                    <a:pt x="16706014" y="822329"/>
                  </a:lnTo>
                  <a:lnTo>
                    <a:pt x="16700772" y="827586"/>
                  </a:lnTo>
                  <a:close/>
                </a:path>
                <a:path w="16901160" h="9294495">
                  <a:moveTo>
                    <a:pt x="957450" y="827587"/>
                  </a:moveTo>
                  <a:lnTo>
                    <a:pt x="923907" y="827587"/>
                  </a:lnTo>
                  <a:lnTo>
                    <a:pt x="923907" y="804102"/>
                  </a:lnTo>
                  <a:lnTo>
                    <a:pt x="957450" y="804102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26828" y="1280852"/>
                  </a:moveTo>
                  <a:lnTo>
                    <a:pt x="26827" y="1247310"/>
                  </a:lnTo>
                  <a:lnTo>
                    <a:pt x="26828" y="1280852"/>
                  </a:lnTo>
                  <a:close/>
                </a:path>
                <a:path w="16901160" h="9294495">
                  <a:moveTo>
                    <a:pt x="16684756" y="9294016"/>
                  </a:moveTo>
                  <a:lnTo>
                    <a:pt x="16040209" y="9294016"/>
                  </a:lnTo>
                  <a:lnTo>
                    <a:pt x="16040209" y="9267155"/>
                  </a:lnTo>
                  <a:lnTo>
                    <a:pt x="16684756" y="9267155"/>
                  </a:lnTo>
                  <a:lnTo>
                    <a:pt x="16735026" y="9260381"/>
                  </a:lnTo>
                  <a:lnTo>
                    <a:pt x="16780231" y="9241268"/>
                  </a:lnTo>
                  <a:lnTo>
                    <a:pt x="16818553" y="9211637"/>
                  </a:lnTo>
                  <a:lnTo>
                    <a:pt x="16848176" y="9173307"/>
                  </a:lnTo>
                  <a:lnTo>
                    <a:pt x="16867282" y="9128097"/>
                  </a:lnTo>
                  <a:lnTo>
                    <a:pt x="16874054" y="9077825"/>
                  </a:lnTo>
                  <a:lnTo>
                    <a:pt x="16874054" y="1247310"/>
                  </a:lnTo>
                  <a:lnTo>
                    <a:pt x="16874055" y="1280852"/>
                  </a:lnTo>
                  <a:lnTo>
                    <a:pt x="16900915" y="1280852"/>
                  </a:lnTo>
                  <a:lnTo>
                    <a:pt x="16900915" y="9077825"/>
                  </a:lnTo>
                  <a:lnTo>
                    <a:pt x="16895195" y="9127333"/>
                  </a:lnTo>
                  <a:lnTo>
                    <a:pt x="16878907" y="9172813"/>
                  </a:lnTo>
                  <a:lnTo>
                    <a:pt x="16853360" y="9212958"/>
                  </a:lnTo>
                  <a:lnTo>
                    <a:pt x="16819862" y="9246458"/>
                  </a:lnTo>
                  <a:lnTo>
                    <a:pt x="16779724" y="9272007"/>
                  </a:lnTo>
                  <a:lnTo>
                    <a:pt x="16734252" y="9288296"/>
                  </a:lnTo>
                  <a:lnTo>
                    <a:pt x="16684756" y="9294016"/>
                  </a:lnTo>
                  <a:close/>
                </a:path>
                <a:path w="16901160" h="9294495">
                  <a:moveTo>
                    <a:pt x="16900916" y="1280852"/>
                  </a:moveTo>
                  <a:lnTo>
                    <a:pt x="16900915" y="1247310"/>
                  </a:lnTo>
                  <a:lnTo>
                    <a:pt x="16900916" y="1280852"/>
                  </a:lnTo>
                  <a:close/>
                </a:path>
                <a:path w="16901160" h="9294495">
                  <a:moveTo>
                    <a:pt x="923907" y="9294016"/>
                  </a:moveTo>
                  <a:lnTo>
                    <a:pt x="663003" y="9294016"/>
                  </a:lnTo>
                  <a:lnTo>
                    <a:pt x="656992" y="9287989"/>
                  </a:lnTo>
                  <a:lnTo>
                    <a:pt x="656992" y="9273183"/>
                  </a:lnTo>
                  <a:lnTo>
                    <a:pt x="663003" y="9267155"/>
                  </a:lnTo>
                  <a:lnTo>
                    <a:pt x="923907" y="9267155"/>
                  </a:lnTo>
                  <a:lnTo>
                    <a:pt x="923907" y="9294016"/>
                  </a:lnTo>
                  <a:close/>
                </a:path>
                <a:path w="16901160" h="9294495">
                  <a:moveTo>
                    <a:pt x="957449" y="9294016"/>
                  </a:moveTo>
                  <a:lnTo>
                    <a:pt x="923907" y="9294016"/>
                  </a:lnTo>
                  <a:lnTo>
                    <a:pt x="923907" y="9267155"/>
                  </a:lnTo>
                  <a:lnTo>
                    <a:pt x="957449" y="9267155"/>
                  </a:lnTo>
                  <a:lnTo>
                    <a:pt x="957449" y="9294016"/>
                  </a:lnTo>
                  <a:close/>
                </a:path>
                <a:path w="16901160" h="9294495">
                  <a:moveTo>
                    <a:pt x="16006664" y="9294016"/>
                  </a:moveTo>
                  <a:lnTo>
                    <a:pt x="957449" y="9294016"/>
                  </a:lnTo>
                  <a:lnTo>
                    <a:pt x="957449" y="9267155"/>
                  </a:lnTo>
                  <a:lnTo>
                    <a:pt x="16006664" y="9267155"/>
                  </a:lnTo>
                  <a:lnTo>
                    <a:pt x="16006664" y="9294016"/>
                  </a:lnTo>
                  <a:close/>
                </a:path>
                <a:path w="16901160" h="9294495">
                  <a:moveTo>
                    <a:pt x="16040209" y="9294016"/>
                  </a:moveTo>
                  <a:lnTo>
                    <a:pt x="16006664" y="9294016"/>
                  </a:lnTo>
                  <a:lnTo>
                    <a:pt x="16006664" y="9267155"/>
                  </a:lnTo>
                  <a:lnTo>
                    <a:pt x="16040209" y="9267155"/>
                  </a:lnTo>
                  <a:lnTo>
                    <a:pt x="16040209" y="9294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2368" y="511085"/>
              <a:ext cx="16875125" cy="802640"/>
            </a:xfrm>
            <a:custGeom>
              <a:avLst/>
              <a:gdLst/>
              <a:ahLst/>
              <a:cxnLst/>
              <a:rect l="l" t="t" r="r" b="b"/>
              <a:pathLst>
                <a:path w="16875125" h="802640">
                  <a:moveTo>
                    <a:pt x="16874849" y="802431"/>
                  </a:moveTo>
                  <a:lnTo>
                    <a:pt x="16874087" y="802431"/>
                  </a:lnTo>
                  <a:lnTo>
                    <a:pt x="16874087" y="202737"/>
                  </a:lnTo>
                  <a:lnTo>
                    <a:pt x="16873339" y="184701"/>
                  </a:lnTo>
                  <a:lnTo>
                    <a:pt x="16871146" y="167107"/>
                  </a:lnTo>
                  <a:lnTo>
                    <a:pt x="16867581" y="150021"/>
                  </a:lnTo>
                  <a:lnTo>
                    <a:pt x="16862716" y="133510"/>
                  </a:lnTo>
                  <a:lnTo>
                    <a:pt x="16867939" y="150096"/>
                  </a:lnTo>
                  <a:lnTo>
                    <a:pt x="16871738" y="167201"/>
                  </a:lnTo>
                  <a:lnTo>
                    <a:pt x="16874059" y="184768"/>
                  </a:lnTo>
                  <a:lnTo>
                    <a:pt x="16874849" y="202737"/>
                  </a:lnTo>
                  <a:lnTo>
                    <a:pt x="16874849" y="802431"/>
                  </a:lnTo>
                  <a:close/>
                </a:path>
                <a:path w="16875125" h="802640">
                  <a:moveTo>
                    <a:pt x="16466861" y="13422"/>
                  </a:moveTo>
                  <a:lnTo>
                    <a:pt x="16206612" y="13422"/>
                  </a:lnTo>
                  <a:lnTo>
                    <a:pt x="16212639" y="7411"/>
                  </a:lnTo>
                  <a:lnTo>
                    <a:pt x="16212639" y="0"/>
                  </a:lnTo>
                  <a:lnTo>
                    <a:pt x="16460833" y="0"/>
                  </a:lnTo>
                  <a:lnTo>
                    <a:pt x="16460833" y="7411"/>
                  </a:lnTo>
                  <a:lnTo>
                    <a:pt x="16466861" y="13422"/>
                  </a:lnTo>
                  <a:close/>
                </a:path>
                <a:path w="16875125" h="802640">
                  <a:moveTo>
                    <a:pt x="134497" y="802431"/>
                  </a:moveTo>
                  <a:lnTo>
                    <a:pt x="0" y="802431"/>
                  </a:lnTo>
                  <a:lnTo>
                    <a:pt x="0" y="202737"/>
                  </a:lnTo>
                  <a:lnTo>
                    <a:pt x="6774" y="152466"/>
                  </a:lnTo>
                  <a:lnTo>
                    <a:pt x="25887" y="107258"/>
                  </a:lnTo>
                  <a:lnTo>
                    <a:pt x="55518" y="68932"/>
                  </a:lnTo>
                  <a:lnTo>
                    <a:pt x="93848" y="39305"/>
                  </a:lnTo>
                  <a:lnTo>
                    <a:pt x="139059" y="20196"/>
                  </a:lnTo>
                  <a:lnTo>
                    <a:pt x="189331" y="13422"/>
                  </a:lnTo>
                  <a:lnTo>
                    <a:pt x="897080" y="13422"/>
                  </a:lnTo>
                  <a:lnTo>
                    <a:pt x="897080" y="790696"/>
                  </a:lnTo>
                  <a:lnTo>
                    <a:pt x="141376" y="790696"/>
                  </a:lnTo>
                  <a:lnTo>
                    <a:pt x="137202" y="793653"/>
                  </a:lnTo>
                  <a:lnTo>
                    <a:pt x="134974" y="798921"/>
                  </a:lnTo>
                  <a:lnTo>
                    <a:pt x="134678" y="800054"/>
                  </a:lnTo>
                  <a:lnTo>
                    <a:pt x="134557" y="801238"/>
                  </a:lnTo>
                  <a:lnTo>
                    <a:pt x="134497" y="802431"/>
                  </a:lnTo>
                  <a:close/>
                </a:path>
                <a:path w="16875125" h="802640">
                  <a:moveTo>
                    <a:pt x="930623" y="790696"/>
                  </a:moveTo>
                  <a:lnTo>
                    <a:pt x="897080" y="790696"/>
                  </a:lnTo>
                  <a:lnTo>
                    <a:pt x="897080" y="13422"/>
                  </a:lnTo>
                  <a:lnTo>
                    <a:pt x="930623" y="13422"/>
                  </a:lnTo>
                  <a:lnTo>
                    <a:pt x="930623" y="790696"/>
                  </a:lnTo>
                  <a:close/>
                </a:path>
                <a:path w="16875125" h="802640">
                  <a:moveTo>
                    <a:pt x="15979836" y="790696"/>
                  </a:moveTo>
                  <a:lnTo>
                    <a:pt x="930623" y="790696"/>
                  </a:lnTo>
                  <a:lnTo>
                    <a:pt x="930623" y="13422"/>
                  </a:lnTo>
                  <a:lnTo>
                    <a:pt x="15979836" y="13422"/>
                  </a:lnTo>
                  <a:lnTo>
                    <a:pt x="15979836" y="790696"/>
                  </a:lnTo>
                  <a:close/>
                </a:path>
                <a:path w="16875125" h="802640">
                  <a:moveTo>
                    <a:pt x="16013379" y="790696"/>
                  </a:moveTo>
                  <a:lnTo>
                    <a:pt x="15979836" y="790696"/>
                  </a:lnTo>
                  <a:lnTo>
                    <a:pt x="15979836" y="13422"/>
                  </a:lnTo>
                  <a:lnTo>
                    <a:pt x="16013379" y="13422"/>
                  </a:lnTo>
                  <a:lnTo>
                    <a:pt x="16013379" y="790696"/>
                  </a:lnTo>
                  <a:close/>
                </a:path>
                <a:path w="16875125" h="802640">
                  <a:moveTo>
                    <a:pt x="16847226" y="802431"/>
                  </a:moveTo>
                  <a:lnTo>
                    <a:pt x="16679186" y="802431"/>
                  </a:lnTo>
                  <a:lnTo>
                    <a:pt x="16679182" y="795949"/>
                  </a:lnTo>
                  <a:lnTo>
                    <a:pt x="16673944" y="790696"/>
                  </a:lnTo>
                  <a:lnTo>
                    <a:pt x="16013379" y="790696"/>
                  </a:lnTo>
                  <a:lnTo>
                    <a:pt x="16013379" y="13422"/>
                  </a:lnTo>
                  <a:lnTo>
                    <a:pt x="16657928" y="13422"/>
                  </a:lnTo>
                  <a:lnTo>
                    <a:pt x="16708198" y="20196"/>
                  </a:lnTo>
                  <a:lnTo>
                    <a:pt x="16753402" y="39305"/>
                  </a:lnTo>
                  <a:lnTo>
                    <a:pt x="16791725" y="68932"/>
                  </a:lnTo>
                  <a:lnTo>
                    <a:pt x="16821348" y="107258"/>
                  </a:lnTo>
                  <a:lnTo>
                    <a:pt x="16840454" y="152466"/>
                  </a:lnTo>
                  <a:lnTo>
                    <a:pt x="16847226" y="202737"/>
                  </a:lnTo>
                  <a:lnTo>
                    <a:pt x="16847226" y="802431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6190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35755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684978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8345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5882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1013" y="799693"/>
              <a:ext cx="139446" cy="18562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98923" y="799921"/>
              <a:ext cx="27940" cy="185420"/>
            </a:xfrm>
            <a:custGeom>
              <a:avLst/>
              <a:gdLst/>
              <a:ahLst/>
              <a:cxnLst/>
              <a:rect l="l" t="t" r="r" b="b"/>
              <a:pathLst>
                <a:path w="27940" h="185419">
                  <a:moveTo>
                    <a:pt x="0" y="185166"/>
                  </a:moveTo>
                  <a:lnTo>
                    <a:pt x="0" y="0"/>
                  </a:lnTo>
                  <a:lnTo>
                    <a:pt x="27432" y="0"/>
                  </a:lnTo>
                  <a:lnTo>
                    <a:pt x="27432" y="185166"/>
                  </a:lnTo>
                  <a:lnTo>
                    <a:pt x="0" y="185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933" y="799921"/>
              <a:ext cx="176250" cy="1858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535" y="799693"/>
              <a:ext cx="134874" cy="1851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0072" y="799921"/>
              <a:ext cx="118872" cy="1853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6950" y="799921"/>
              <a:ext cx="123444" cy="1851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6602" y="799921"/>
              <a:ext cx="132130" cy="1851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8339" y="799921"/>
              <a:ext cx="138531" cy="1883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2133" y="799693"/>
              <a:ext cx="139446" cy="18562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490042" y="799921"/>
              <a:ext cx="27940" cy="185420"/>
            </a:xfrm>
            <a:custGeom>
              <a:avLst/>
              <a:gdLst/>
              <a:ahLst/>
              <a:cxnLst/>
              <a:rect l="l" t="t" r="r" b="b"/>
              <a:pathLst>
                <a:path w="27940" h="185419">
                  <a:moveTo>
                    <a:pt x="0" y="185166"/>
                  </a:moveTo>
                  <a:lnTo>
                    <a:pt x="0" y="0"/>
                  </a:lnTo>
                  <a:lnTo>
                    <a:pt x="27432" y="0"/>
                  </a:lnTo>
                  <a:lnTo>
                    <a:pt x="27432" y="185166"/>
                  </a:lnTo>
                  <a:lnTo>
                    <a:pt x="0" y="185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78282" y="799921"/>
              <a:ext cx="139674" cy="18516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8764" y="799921"/>
              <a:ext cx="123444" cy="18516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1070" y="799693"/>
              <a:ext cx="139446" cy="1856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6178" y="799693"/>
              <a:ext cx="139446" cy="18562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88640" y="799693"/>
              <a:ext cx="134874" cy="18516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75406" y="799921"/>
              <a:ext cx="140589" cy="18516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60801" y="799921"/>
              <a:ext cx="123444" cy="18516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3107" y="799693"/>
              <a:ext cx="139446" cy="18562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1016" y="799921"/>
              <a:ext cx="123444" cy="18516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86124" y="799921"/>
              <a:ext cx="139674" cy="18516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471290" y="799921"/>
              <a:ext cx="143510" cy="185420"/>
            </a:xfrm>
            <a:custGeom>
              <a:avLst/>
              <a:gdLst/>
              <a:ahLst/>
              <a:cxnLst/>
              <a:rect l="l" t="t" r="r" b="b"/>
              <a:pathLst>
                <a:path w="143509" h="185419">
                  <a:moveTo>
                    <a:pt x="143103" y="0"/>
                  </a:moveTo>
                  <a:lnTo>
                    <a:pt x="0" y="0"/>
                  </a:lnTo>
                  <a:lnTo>
                    <a:pt x="0" y="22631"/>
                  </a:lnTo>
                  <a:lnTo>
                    <a:pt x="57835" y="22631"/>
                  </a:lnTo>
                  <a:lnTo>
                    <a:pt x="57835" y="185166"/>
                  </a:lnTo>
                  <a:lnTo>
                    <a:pt x="85267" y="185166"/>
                  </a:lnTo>
                  <a:lnTo>
                    <a:pt x="85267" y="22631"/>
                  </a:lnTo>
                  <a:lnTo>
                    <a:pt x="143103" y="22631"/>
                  </a:lnTo>
                  <a:lnTo>
                    <a:pt x="143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42054" y="799921"/>
              <a:ext cx="182422" cy="18516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851223" y="799921"/>
              <a:ext cx="216535" cy="185420"/>
            </a:xfrm>
            <a:custGeom>
              <a:avLst/>
              <a:gdLst/>
              <a:ahLst/>
              <a:cxnLst/>
              <a:rect l="l" t="t" r="r" b="b"/>
              <a:pathLst>
                <a:path w="216534" h="185419">
                  <a:moveTo>
                    <a:pt x="143103" y="0"/>
                  </a:moveTo>
                  <a:lnTo>
                    <a:pt x="0" y="0"/>
                  </a:lnTo>
                  <a:lnTo>
                    <a:pt x="0" y="22631"/>
                  </a:lnTo>
                  <a:lnTo>
                    <a:pt x="57835" y="22631"/>
                  </a:lnTo>
                  <a:lnTo>
                    <a:pt x="57835" y="185166"/>
                  </a:lnTo>
                  <a:lnTo>
                    <a:pt x="85267" y="185166"/>
                  </a:lnTo>
                  <a:lnTo>
                    <a:pt x="85267" y="22631"/>
                  </a:lnTo>
                  <a:lnTo>
                    <a:pt x="143103" y="22631"/>
                  </a:lnTo>
                  <a:lnTo>
                    <a:pt x="143103" y="0"/>
                  </a:lnTo>
                  <a:close/>
                </a:path>
                <a:path w="216534" h="185419">
                  <a:moveTo>
                    <a:pt x="216255" y="0"/>
                  </a:moveTo>
                  <a:lnTo>
                    <a:pt x="188823" y="0"/>
                  </a:lnTo>
                  <a:lnTo>
                    <a:pt x="188823" y="185166"/>
                  </a:lnTo>
                  <a:lnTo>
                    <a:pt x="216255" y="185166"/>
                  </a:lnTo>
                  <a:lnTo>
                    <a:pt x="216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23486" y="796492"/>
              <a:ext cx="144403" cy="19156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24197" y="799921"/>
              <a:ext cx="139674" cy="18516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352302" y="4782324"/>
              <a:ext cx="9477375" cy="722630"/>
            </a:xfrm>
            <a:custGeom>
              <a:avLst/>
              <a:gdLst/>
              <a:ahLst/>
              <a:cxnLst/>
              <a:rect l="l" t="t" r="r" b="b"/>
              <a:pathLst>
                <a:path w="9477375" h="722629">
                  <a:moveTo>
                    <a:pt x="362712" y="181356"/>
                  </a:moveTo>
                  <a:lnTo>
                    <a:pt x="358432" y="141503"/>
                  </a:lnTo>
                  <a:lnTo>
                    <a:pt x="346138" y="106578"/>
                  </a:lnTo>
                  <a:lnTo>
                    <a:pt x="331851" y="84582"/>
                  </a:lnTo>
                  <a:lnTo>
                    <a:pt x="326707" y="76657"/>
                  </a:lnTo>
                  <a:lnTo>
                    <a:pt x="300990" y="51816"/>
                  </a:lnTo>
                  <a:lnTo>
                    <a:pt x="281940" y="39979"/>
                  </a:lnTo>
                  <a:lnTo>
                    <a:pt x="281940" y="181356"/>
                  </a:lnTo>
                  <a:lnTo>
                    <a:pt x="279742" y="204050"/>
                  </a:lnTo>
                  <a:lnTo>
                    <a:pt x="263626" y="241465"/>
                  </a:lnTo>
                  <a:lnTo>
                    <a:pt x="219748" y="273265"/>
                  </a:lnTo>
                  <a:lnTo>
                    <a:pt x="181356" y="279654"/>
                  </a:lnTo>
                  <a:lnTo>
                    <a:pt x="161531" y="277990"/>
                  </a:lnTo>
                  <a:lnTo>
                    <a:pt x="112776" y="256032"/>
                  </a:lnTo>
                  <a:lnTo>
                    <a:pt x="89344" y="224116"/>
                  </a:lnTo>
                  <a:lnTo>
                    <a:pt x="80772" y="181356"/>
                  </a:lnTo>
                  <a:lnTo>
                    <a:pt x="82994" y="159092"/>
                  </a:lnTo>
                  <a:lnTo>
                    <a:pt x="99428" y="122301"/>
                  </a:lnTo>
                  <a:lnTo>
                    <a:pt x="143357" y="90678"/>
                  </a:lnTo>
                  <a:lnTo>
                    <a:pt x="181356" y="84582"/>
                  </a:lnTo>
                  <a:lnTo>
                    <a:pt x="201307" y="86118"/>
                  </a:lnTo>
                  <a:lnTo>
                    <a:pt x="250698" y="108204"/>
                  </a:lnTo>
                  <a:lnTo>
                    <a:pt x="273469" y="139344"/>
                  </a:lnTo>
                  <a:lnTo>
                    <a:pt x="281940" y="181356"/>
                  </a:lnTo>
                  <a:lnTo>
                    <a:pt x="281940" y="39979"/>
                  </a:lnTo>
                  <a:lnTo>
                    <a:pt x="275767" y="36131"/>
                  </a:lnTo>
                  <a:lnTo>
                    <a:pt x="247180" y="24663"/>
                  </a:lnTo>
                  <a:lnTo>
                    <a:pt x="215595" y="17627"/>
                  </a:lnTo>
                  <a:lnTo>
                    <a:pt x="181356" y="15240"/>
                  </a:lnTo>
                  <a:lnTo>
                    <a:pt x="147459" y="17627"/>
                  </a:lnTo>
                  <a:lnTo>
                    <a:pt x="87388" y="36131"/>
                  </a:lnTo>
                  <a:lnTo>
                    <a:pt x="36334" y="76657"/>
                  </a:lnTo>
                  <a:lnTo>
                    <a:pt x="4305" y="141503"/>
                  </a:lnTo>
                  <a:lnTo>
                    <a:pt x="0" y="181356"/>
                  </a:lnTo>
                  <a:lnTo>
                    <a:pt x="4305" y="221411"/>
                  </a:lnTo>
                  <a:lnTo>
                    <a:pt x="36334" y="286689"/>
                  </a:lnTo>
                  <a:lnTo>
                    <a:pt x="87388" y="326567"/>
                  </a:lnTo>
                  <a:lnTo>
                    <a:pt x="147459" y="345071"/>
                  </a:lnTo>
                  <a:lnTo>
                    <a:pt x="181356" y="347472"/>
                  </a:lnTo>
                  <a:lnTo>
                    <a:pt x="215595" y="345071"/>
                  </a:lnTo>
                  <a:lnTo>
                    <a:pt x="275767" y="326567"/>
                  </a:lnTo>
                  <a:lnTo>
                    <a:pt x="326707" y="286689"/>
                  </a:lnTo>
                  <a:lnTo>
                    <a:pt x="358432" y="221411"/>
                  </a:lnTo>
                  <a:lnTo>
                    <a:pt x="362712" y="181356"/>
                  </a:lnTo>
                  <a:close/>
                </a:path>
                <a:path w="9477375" h="722629">
                  <a:moveTo>
                    <a:pt x="567690" y="19812"/>
                  </a:moveTo>
                  <a:lnTo>
                    <a:pt x="484632" y="19812"/>
                  </a:lnTo>
                  <a:lnTo>
                    <a:pt x="484632" y="353568"/>
                  </a:lnTo>
                  <a:lnTo>
                    <a:pt x="567690" y="353568"/>
                  </a:lnTo>
                  <a:lnTo>
                    <a:pt x="567690" y="19812"/>
                  </a:lnTo>
                  <a:close/>
                </a:path>
                <a:path w="9477375" h="722629">
                  <a:moveTo>
                    <a:pt x="576072" y="650748"/>
                  </a:moveTo>
                  <a:lnTo>
                    <a:pt x="134112" y="650748"/>
                  </a:lnTo>
                  <a:lnTo>
                    <a:pt x="134112" y="590550"/>
                  </a:lnTo>
                  <a:lnTo>
                    <a:pt x="567690" y="590550"/>
                  </a:lnTo>
                  <a:lnTo>
                    <a:pt x="567690" y="397002"/>
                  </a:lnTo>
                  <a:lnTo>
                    <a:pt x="51054" y="397002"/>
                  </a:lnTo>
                  <a:lnTo>
                    <a:pt x="51054" y="463296"/>
                  </a:lnTo>
                  <a:lnTo>
                    <a:pt x="484632" y="463296"/>
                  </a:lnTo>
                  <a:lnTo>
                    <a:pt x="484632" y="525018"/>
                  </a:lnTo>
                  <a:lnTo>
                    <a:pt x="51054" y="525018"/>
                  </a:lnTo>
                  <a:lnTo>
                    <a:pt x="51054" y="717804"/>
                  </a:lnTo>
                  <a:lnTo>
                    <a:pt x="576072" y="717804"/>
                  </a:lnTo>
                  <a:lnTo>
                    <a:pt x="576072" y="650748"/>
                  </a:lnTo>
                  <a:close/>
                </a:path>
                <a:path w="9477375" h="722629">
                  <a:moveTo>
                    <a:pt x="1287780" y="28194"/>
                  </a:moveTo>
                  <a:lnTo>
                    <a:pt x="1204722" y="28194"/>
                  </a:lnTo>
                  <a:lnTo>
                    <a:pt x="1204722" y="108204"/>
                  </a:lnTo>
                  <a:lnTo>
                    <a:pt x="1287780" y="108204"/>
                  </a:lnTo>
                  <a:lnTo>
                    <a:pt x="1287780" y="28194"/>
                  </a:lnTo>
                  <a:close/>
                </a:path>
                <a:path w="9477375" h="722629">
                  <a:moveTo>
                    <a:pt x="1299972" y="641845"/>
                  </a:moveTo>
                  <a:lnTo>
                    <a:pt x="838200" y="641845"/>
                  </a:lnTo>
                  <a:lnTo>
                    <a:pt x="838200" y="525005"/>
                  </a:lnTo>
                  <a:lnTo>
                    <a:pt x="755904" y="525005"/>
                  </a:lnTo>
                  <a:lnTo>
                    <a:pt x="755904" y="641845"/>
                  </a:lnTo>
                  <a:lnTo>
                    <a:pt x="755904" y="714235"/>
                  </a:lnTo>
                  <a:lnTo>
                    <a:pt x="1299972" y="714235"/>
                  </a:lnTo>
                  <a:lnTo>
                    <a:pt x="1299972" y="641845"/>
                  </a:lnTo>
                  <a:close/>
                </a:path>
                <a:path w="9477375" h="722629">
                  <a:moveTo>
                    <a:pt x="1332738" y="399288"/>
                  </a:moveTo>
                  <a:lnTo>
                    <a:pt x="1061466" y="399288"/>
                  </a:lnTo>
                  <a:lnTo>
                    <a:pt x="1061466" y="328155"/>
                  </a:lnTo>
                  <a:lnTo>
                    <a:pt x="1287780" y="328155"/>
                  </a:lnTo>
                  <a:lnTo>
                    <a:pt x="1287780" y="258318"/>
                  </a:lnTo>
                  <a:lnTo>
                    <a:pt x="1287780" y="178308"/>
                  </a:lnTo>
                  <a:lnTo>
                    <a:pt x="1204722" y="178308"/>
                  </a:lnTo>
                  <a:lnTo>
                    <a:pt x="1204722" y="258305"/>
                  </a:lnTo>
                  <a:lnTo>
                    <a:pt x="838200" y="258305"/>
                  </a:lnTo>
                  <a:lnTo>
                    <a:pt x="838200" y="178295"/>
                  </a:lnTo>
                  <a:lnTo>
                    <a:pt x="1287780" y="178295"/>
                  </a:lnTo>
                  <a:lnTo>
                    <a:pt x="1287780" y="108445"/>
                  </a:lnTo>
                  <a:lnTo>
                    <a:pt x="838200" y="108445"/>
                  </a:lnTo>
                  <a:lnTo>
                    <a:pt x="838200" y="28435"/>
                  </a:lnTo>
                  <a:lnTo>
                    <a:pt x="755904" y="28435"/>
                  </a:lnTo>
                  <a:lnTo>
                    <a:pt x="755904" y="108445"/>
                  </a:lnTo>
                  <a:lnTo>
                    <a:pt x="755904" y="178295"/>
                  </a:lnTo>
                  <a:lnTo>
                    <a:pt x="755904" y="258305"/>
                  </a:lnTo>
                  <a:lnTo>
                    <a:pt x="755904" y="328155"/>
                  </a:lnTo>
                  <a:lnTo>
                    <a:pt x="979170" y="328155"/>
                  </a:lnTo>
                  <a:lnTo>
                    <a:pt x="979170" y="399288"/>
                  </a:lnTo>
                  <a:lnTo>
                    <a:pt x="710184" y="399288"/>
                  </a:lnTo>
                  <a:lnTo>
                    <a:pt x="710184" y="470916"/>
                  </a:lnTo>
                  <a:lnTo>
                    <a:pt x="1332738" y="470916"/>
                  </a:lnTo>
                  <a:lnTo>
                    <a:pt x="1332738" y="399288"/>
                  </a:lnTo>
                  <a:close/>
                </a:path>
                <a:path w="9477375" h="722629">
                  <a:moveTo>
                    <a:pt x="2011680" y="310896"/>
                  </a:moveTo>
                  <a:lnTo>
                    <a:pt x="2000148" y="259080"/>
                  </a:lnTo>
                  <a:lnTo>
                    <a:pt x="1967484" y="218694"/>
                  </a:lnTo>
                  <a:lnTo>
                    <a:pt x="1932432" y="198666"/>
                  </a:lnTo>
                  <a:lnTo>
                    <a:pt x="1932432" y="310896"/>
                  </a:lnTo>
                  <a:lnTo>
                    <a:pt x="1930781" y="324446"/>
                  </a:lnTo>
                  <a:lnTo>
                    <a:pt x="1894484" y="364528"/>
                  </a:lnTo>
                  <a:lnTo>
                    <a:pt x="1857171" y="375031"/>
                  </a:lnTo>
                  <a:lnTo>
                    <a:pt x="1835658" y="376428"/>
                  </a:lnTo>
                  <a:lnTo>
                    <a:pt x="1814156" y="375031"/>
                  </a:lnTo>
                  <a:lnTo>
                    <a:pt x="1777149" y="364528"/>
                  </a:lnTo>
                  <a:lnTo>
                    <a:pt x="1745259" y="336232"/>
                  </a:lnTo>
                  <a:lnTo>
                    <a:pt x="1738884" y="310896"/>
                  </a:lnTo>
                  <a:lnTo>
                    <a:pt x="1740395" y="298754"/>
                  </a:lnTo>
                  <a:lnTo>
                    <a:pt x="1775104" y="258216"/>
                  </a:lnTo>
                  <a:lnTo>
                    <a:pt x="1813471" y="246786"/>
                  </a:lnTo>
                  <a:lnTo>
                    <a:pt x="1835658" y="245364"/>
                  </a:lnTo>
                  <a:lnTo>
                    <a:pt x="1857044" y="246646"/>
                  </a:lnTo>
                  <a:lnTo>
                    <a:pt x="1893836" y="256933"/>
                  </a:lnTo>
                  <a:lnTo>
                    <a:pt x="1926043" y="285838"/>
                  </a:lnTo>
                  <a:lnTo>
                    <a:pt x="1932432" y="310896"/>
                  </a:lnTo>
                  <a:lnTo>
                    <a:pt x="1932432" y="198666"/>
                  </a:lnTo>
                  <a:lnTo>
                    <a:pt x="1909851" y="189826"/>
                  </a:lnTo>
                  <a:lnTo>
                    <a:pt x="1874570" y="182359"/>
                  </a:lnTo>
                  <a:lnTo>
                    <a:pt x="1835658" y="179832"/>
                  </a:lnTo>
                  <a:lnTo>
                    <a:pt x="1799869" y="181940"/>
                  </a:lnTo>
                  <a:lnTo>
                    <a:pt x="1738033" y="198475"/>
                  </a:lnTo>
                  <a:lnTo>
                    <a:pt x="1690370" y="231698"/>
                  </a:lnTo>
                  <a:lnTo>
                    <a:pt x="1662607" y="281063"/>
                  </a:lnTo>
                  <a:lnTo>
                    <a:pt x="1658874" y="310896"/>
                  </a:lnTo>
                  <a:lnTo>
                    <a:pt x="1662328" y="340156"/>
                  </a:lnTo>
                  <a:lnTo>
                    <a:pt x="1687804" y="388683"/>
                  </a:lnTo>
                  <a:lnTo>
                    <a:pt x="1734172" y="422465"/>
                  </a:lnTo>
                  <a:lnTo>
                    <a:pt x="1798307" y="440347"/>
                  </a:lnTo>
                  <a:lnTo>
                    <a:pt x="1835658" y="442722"/>
                  </a:lnTo>
                  <a:lnTo>
                    <a:pt x="1875015" y="439940"/>
                  </a:lnTo>
                  <a:lnTo>
                    <a:pt x="1941741" y="419252"/>
                  </a:lnTo>
                  <a:lnTo>
                    <a:pt x="1986597" y="383654"/>
                  </a:lnTo>
                  <a:lnTo>
                    <a:pt x="2008746" y="337718"/>
                  </a:lnTo>
                  <a:lnTo>
                    <a:pt x="2011680" y="310896"/>
                  </a:lnTo>
                  <a:close/>
                </a:path>
                <a:path w="9477375" h="722629">
                  <a:moveTo>
                    <a:pt x="2031492" y="70866"/>
                  </a:moveTo>
                  <a:lnTo>
                    <a:pt x="1878330" y="70866"/>
                  </a:lnTo>
                  <a:lnTo>
                    <a:pt x="1878330" y="0"/>
                  </a:lnTo>
                  <a:lnTo>
                    <a:pt x="1796034" y="0"/>
                  </a:lnTo>
                  <a:lnTo>
                    <a:pt x="1796034" y="70866"/>
                  </a:lnTo>
                  <a:lnTo>
                    <a:pt x="1638300" y="70866"/>
                  </a:lnTo>
                  <a:lnTo>
                    <a:pt x="1638300" y="138684"/>
                  </a:lnTo>
                  <a:lnTo>
                    <a:pt x="2031492" y="138684"/>
                  </a:lnTo>
                  <a:lnTo>
                    <a:pt x="2031492" y="70866"/>
                  </a:lnTo>
                  <a:close/>
                </a:path>
                <a:path w="9477375" h="722629">
                  <a:moveTo>
                    <a:pt x="2211324" y="489966"/>
                  </a:moveTo>
                  <a:lnTo>
                    <a:pt x="1692402" y="489966"/>
                  </a:lnTo>
                  <a:lnTo>
                    <a:pt x="1692402" y="561594"/>
                  </a:lnTo>
                  <a:lnTo>
                    <a:pt x="2128266" y="561594"/>
                  </a:lnTo>
                  <a:lnTo>
                    <a:pt x="2128266" y="722376"/>
                  </a:lnTo>
                  <a:lnTo>
                    <a:pt x="2211324" y="722376"/>
                  </a:lnTo>
                  <a:lnTo>
                    <a:pt x="2211324" y="489966"/>
                  </a:lnTo>
                  <a:close/>
                </a:path>
                <a:path w="9477375" h="722629">
                  <a:moveTo>
                    <a:pt x="2311908" y="195072"/>
                  </a:moveTo>
                  <a:lnTo>
                    <a:pt x="2211324" y="195072"/>
                  </a:lnTo>
                  <a:lnTo>
                    <a:pt x="2211324" y="19812"/>
                  </a:lnTo>
                  <a:lnTo>
                    <a:pt x="2128266" y="19812"/>
                  </a:lnTo>
                  <a:lnTo>
                    <a:pt x="2128266" y="441198"/>
                  </a:lnTo>
                  <a:lnTo>
                    <a:pt x="2211324" y="441198"/>
                  </a:lnTo>
                  <a:lnTo>
                    <a:pt x="2211324" y="268224"/>
                  </a:lnTo>
                  <a:lnTo>
                    <a:pt x="2311908" y="268224"/>
                  </a:lnTo>
                  <a:lnTo>
                    <a:pt x="2311908" y="195072"/>
                  </a:lnTo>
                  <a:close/>
                </a:path>
                <a:path w="9477375" h="722629">
                  <a:moveTo>
                    <a:pt x="2954274" y="32004"/>
                  </a:moveTo>
                  <a:lnTo>
                    <a:pt x="2407920" y="32004"/>
                  </a:lnTo>
                  <a:lnTo>
                    <a:pt x="2407920" y="105156"/>
                  </a:lnTo>
                  <a:lnTo>
                    <a:pt x="2871216" y="105156"/>
                  </a:lnTo>
                  <a:lnTo>
                    <a:pt x="2871216" y="288798"/>
                  </a:lnTo>
                  <a:lnTo>
                    <a:pt x="2870098" y="341528"/>
                  </a:lnTo>
                  <a:lnTo>
                    <a:pt x="2866834" y="395757"/>
                  </a:lnTo>
                  <a:lnTo>
                    <a:pt x="2861564" y="448132"/>
                  </a:lnTo>
                  <a:lnTo>
                    <a:pt x="2854452" y="495300"/>
                  </a:lnTo>
                  <a:lnTo>
                    <a:pt x="2935986" y="495300"/>
                  </a:lnTo>
                  <a:lnTo>
                    <a:pt x="2943987" y="446049"/>
                  </a:lnTo>
                  <a:lnTo>
                    <a:pt x="2949702" y="390525"/>
                  </a:lnTo>
                  <a:lnTo>
                    <a:pt x="2953131" y="331558"/>
                  </a:lnTo>
                  <a:lnTo>
                    <a:pt x="2954274" y="272034"/>
                  </a:lnTo>
                  <a:lnTo>
                    <a:pt x="2954274" y="32004"/>
                  </a:lnTo>
                  <a:close/>
                </a:path>
                <a:path w="9477375" h="722629">
                  <a:moveTo>
                    <a:pt x="2990088" y="608838"/>
                  </a:moveTo>
                  <a:lnTo>
                    <a:pt x="2767584" y="608838"/>
                  </a:lnTo>
                  <a:lnTo>
                    <a:pt x="2767584" y="294894"/>
                  </a:lnTo>
                  <a:lnTo>
                    <a:pt x="2684526" y="294894"/>
                  </a:lnTo>
                  <a:lnTo>
                    <a:pt x="2684526" y="608838"/>
                  </a:lnTo>
                  <a:lnTo>
                    <a:pt x="2586990" y="608838"/>
                  </a:lnTo>
                  <a:lnTo>
                    <a:pt x="2586990" y="294894"/>
                  </a:lnTo>
                  <a:lnTo>
                    <a:pt x="2504694" y="294894"/>
                  </a:lnTo>
                  <a:lnTo>
                    <a:pt x="2504694" y="608838"/>
                  </a:lnTo>
                  <a:lnTo>
                    <a:pt x="2376678" y="608838"/>
                  </a:lnTo>
                  <a:lnTo>
                    <a:pt x="2376678" y="680466"/>
                  </a:lnTo>
                  <a:lnTo>
                    <a:pt x="2990088" y="680466"/>
                  </a:lnTo>
                  <a:lnTo>
                    <a:pt x="2990088" y="608838"/>
                  </a:lnTo>
                  <a:close/>
                </a:path>
                <a:path w="9477375" h="722629">
                  <a:moveTo>
                    <a:pt x="3887711" y="434340"/>
                  </a:moveTo>
                  <a:lnTo>
                    <a:pt x="3804653" y="434340"/>
                  </a:lnTo>
                  <a:lnTo>
                    <a:pt x="3804653" y="506730"/>
                  </a:lnTo>
                  <a:lnTo>
                    <a:pt x="3804653" y="576834"/>
                  </a:lnTo>
                  <a:lnTo>
                    <a:pt x="3804653" y="648462"/>
                  </a:lnTo>
                  <a:lnTo>
                    <a:pt x="3438131" y="648462"/>
                  </a:lnTo>
                  <a:lnTo>
                    <a:pt x="3438131" y="576834"/>
                  </a:lnTo>
                  <a:lnTo>
                    <a:pt x="3804653" y="576834"/>
                  </a:lnTo>
                  <a:lnTo>
                    <a:pt x="3804653" y="506730"/>
                  </a:lnTo>
                  <a:lnTo>
                    <a:pt x="3438131" y="506730"/>
                  </a:lnTo>
                  <a:lnTo>
                    <a:pt x="3438131" y="434340"/>
                  </a:lnTo>
                  <a:lnTo>
                    <a:pt x="3355835" y="434340"/>
                  </a:lnTo>
                  <a:lnTo>
                    <a:pt x="3355835" y="717804"/>
                  </a:lnTo>
                  <a:lnTo>
                    <a:pt x="3887711" y="717804"/>
                  </a:lnTo>
                  <a:lnTo>
                    <a:pt x="3887711" y="648462"/>
                  </a:lnTo>
                  <a:lnTo>
                    <a:pt x="3887711" y="576834"/>
                  </a:lnTo>
                  <a:lnTo>
                    <a:pt x="3887711" y="506730"/>
                  </a:lnTo>
                  <a:lnTo>
                    <a:pt x="3887711" y="434340"/>
                  </a:lnTo>
                  <a:close/>
                </a:path>
                <a:path w="9477375" h="722629">
                  <a:moveTo>
                    <a:pt x="3887711" y="28194"/>
                  </a:moveTo>
                  <a:lnTo>
                    <a:pt x="3351263" y="28194"/>
                  </a:lnTo>
                  <a:lnTo>
                    <a:pt x="3351263" y="100584"/>
                  </a:lnTo>
                  <a:lnTo>
                    <a:pt x="3804653" y="100584"/>
                  </a:lnTo>
                  <a:lnTo>
                    <a:pt x="3804653" y="154686"/>
                  </a:lnTo>
                  <a:lnTo>
                    <a:pt x="3804056" y="183413"/>
                  </a:lnTo>
                  <a:lnTo>
                    <a:pt x="3802176" y="212496"/>
                  </a:lnTo>
                  <a:lnTo>
                    <a:pt x="3798862" y="240296"/>
                  </a:lnTo>
                  <a:lnTo>
                    <a:pt x="3793985" y="265176"/>
                  </a:lnTo>
                  <a:lnTo>
                    <a:pt x="3874757" y="265176"/>
                  </a:lnTo>
                  <a:lnTo>
                    <a:pt x="3880320" y="240030"/>
                  </a:lnTo>
                  <a:lnTo>
                    <a:pt x="3884371" y="211543"/>
                  </a:lnTo>
                  <a:lnTo>
                    <a:pt x="3886860" y="181483"/>
                  </a:lnTo>
                  <a:lnTo>
                    <a:pt x="3887622" y="154686"/>
                  </a:lnTo>
                  <a:lnTo>
                    <a:pt x="3887711" y="28194"/>
                  </a:lnTo>
                  <a:close/>
                </a:path>
                <a:path w="9477375" h="722629">
                  <a:moveTo>
                    <a:pt x="3932669" y="306324"/>
                  </a:moveTo>
                  <a:lnTo>
                    <a:pt x="3310115" y="306324"/>
                  </a:lnTo>
                  <a:lnTo>
                    <a:pt x="3310115" y="378714"/>
                  </a:lnTo>
                  <a:lnTo>
                    <a:pt x="3932669" y="378714"/>
                  </a:lnTo>
                  <a:lnTo>
                    <a:pt x="3932669" y="306324"/>
                  </a:lnTo>
                  <a:close/>
                </a:path>
                <a:path w="9477375" h="722629">
                  <a:moveTo>
                    <a:pt x="4422635" y="327660"/>
                  </a:moveTo>
                  <a:lnTo>
                    <a:pt x="4380484" y="311340"/>
                  </a:lnTo>
                  <a:lnTo>
                    <a:pt x="4343247" y="288620"/>
                  </a:lnTo>
                  <a:lnTo>
                    <a:pt x="4312145" y="258787"/>
                  </a:lnTo>
                  <a:lnTo>
                    <a:pt x="4288409" y="221145"/>
                  </a:lnTo>
                  <a:lnTo>
                    <a:pt x="4273270" y="174993"/>
                  </a:lnTo>
                  <a:lnTo>
                    <a:pt x="4267949" y="119634"/>
                  </a:lnTo>
                  <a:lnTo>
                    <a:pt x="4267949" y="24384"/>
                  </a:lnTo>
                  <a:lnTo>
                    <a:pt x="4185653" y="24384"/>
                  </a:lnTo>
                  <a:lnTo>
                    <a:pt x="4185653" y="119634"/>
                  </a:lnTo>
                  <a:lnTo>
                    <a:pt x="4180548" y="174180"/>
                  </a:lnTo>
                  <a:lnTo>
                    <a:pt x="4165892" y="221259"/>
                  </a:lnTo>
                  <a:lnTo>
                    <a:pt x="4142689" y="260883"/>
                  </a:lnTo>
                  <a:lnTo>
                    <a:pt x="4111929" y="293077"/>
                  </a:lnTo>
                  <a:lnTo>
                    <a:pt x="4074617" y="317868"/>
                  </a:lnTo>
                  <a:lnTo>
                    <a:pt x="4031729" y="335280"/>
                  </a:lnTo>
                  <a:lnTo>
                    <a:pt x="4031729" y="409956"/>
                  </a:lnTo>
                  <a:lnTo>
                    <a:pt x="4083481" y="393585"/>
                  </a:lnTo>
                  <a:lnTo>
                    <a:pt x="4130065" y="370865"/>
                  </a:lnTo>
                  <a:lnTo>
                    <a:pt x="4170375" y="342900"/>
                  </a:lnTo>
                  <a:lnTo>
                    <a:pt x="4203242" y="310857"/>
                  </a:lnTo>
                  <a:lnTo>
                    <a:pt x="4227563" y="275844"/>
                  </a:lnTo>
                  <a:lnTo>
                    <a:pt x="4253268" y="309245"/>
                  </a:lnTo>
                  <a:lnTo>
                    <a:pt x="4286682" y="339407"/>
                  </a:lnTo>
                  <a:lnTo>
                    <a:pt x="4326750" y="365429"/>
                  </a:lnTo>
                  <a:lnTo>
                    <a:pt x="4372432" y="386448"/>
                  </a:lnTo>
                  <a:lnTo>
                    <a:pt x="4422635" y="401574"/>
                  </a:lnTo>
                  <a:lnTo>
                    <a:pt x="4422635" y="327660"/>
                  </a:lnTo>
                  <a:close/>
                </a:path>
                <a:path w="9477375" h="722629">
                  <a:moveTo>
                    <a:pt x="4615421" y="464058"/>
                  </a:moveTo>
                  <a:lnTo>
                    <a:pt x="4090403" y="464058"/>
                  </a:lnTo>
                  <a:lnTo>
                    <a:pt x="4090403" y="536448"/>
                  </a:lnTo>
                  <a:lnTo>
                    <a:pt x="4532363" y="536448"/>
                  </a:lnTo>
                  <a:lnTo>
                    <a:pt x="4532363" y="722376"/>
                  </a:lnTo>
                  <a:lnTo>
                    <a:pt x="4615421" y="722376"/>
                  </a:lnTo>
                  <a:lnTo>
                    <a:pt x="4615421" y="464058"/>
                  </a:lnTo>
                  <a:close/>
                </a:path>
                <a:path w="9477375" h="722629">
                  <a:moveTo>
                    <a:pt x="4615421" y="19812"/>
                  </a:moveTo>
                  <a:lnTo>
                    <a:pt x="4532363" y="19812"/>
                  </a:lnTo>
                  <a:lnTo>
                    <a:pt x="4532363" y="416052"/>
                  </a:lnTo>
                  <a:lnTo>
                    <a:pt x="4615421" y="416052"/>
                  </a:lnTo>
                  <a:lnTo>
                    <a:pt x="4615421" y="19812"/>
                  </a:lnTo>
                  <a:close/>
                </a:path>
                <a:path w="9477375" h="722629">
                  <a:moveTo>
                    <a:pt x="5135867" y="32004"/>
                  </a:moveTo>
                  <a:lnTo>
                    <a:pt x="4787633" y="32004"/>
                  </a:lnTo>
                  <a:lnTo>
                    <a:pt x="4787633" y="105156"/>
                  </a:lnTo>
                  <a:lnTo>
                    <a:pt x="5053571" y="105156"/>
                  </a:lnTo>
                  <a:lnTo>
                    <a:pt x="5053571" y="309372"/>
                  </a:lnTo>
                  <a:lnTo>
                    <a:pt x="5052466" y="354164"/>
                  </a:lnTo>
                  <a:lnTo>
                    <a:pt x="5049278" y="399757"/>
                  </a:lnTo>
                  <a:lnTo>
                    <a:pt x="5044249" y="443204"/>
                  </a:lnTo>
                  <a:lnTo>
                    <a:pt x="5037569" y="481584"/>
                  </a:lnTo>
                  <a:lnTo>
                    <a:pt x="5119103" y="481584"/>
                  </a:lnTo>
                  <a:lnTo>
                    <a:pt x="5126228" y="441947"/>
                  </a:lnTo>
                  <a:lnTo>
                    <a:pt x="5131486" y="395376"/>
                  </a:lnTo>
                  <a:lnTo>
                    <a:pt x="5134749" y="345808"/>
                  </a:lnTo>
                  <a:lnTo>
                    <a:pt x="5135765" y="301752"/>
                  </a:lnTo>
                  <a:lnTo>
                    <a:pt x="5135867" y="32004"/>
                  </a:lnTo>
                  <a:close/>
                </a:path>
                <a:path w="9477375" h="722629">
                  <a:moveTo>
                    <a:pt x="5429237" y="301752"/>
                  </a:moveTo>
                  <a:lnTo>
                    <a:pt x="5321033" y="301752"/>
                  </a:lnTo>
                  <a:lnTo>
                    <a:pt x="5321033" y="19812"/>
                  </a:lnTo>
                  <a:lnTo>
                    <a:pt x="5237975" y="19812"/>
                  </a:lnTo>
                  <a:lnTo>
                    <a:pt x="5237975" y="564642"/>
                  </a:lnTo>
                  <a:lnTo>
                    <a:pt x="5213210" y="580199"/>
                  </a:lnTo>
                  <a:lnTo>
                    <a:pt x="5181587" y="591400"/>
                  </a:lnTo>
                  <a:lnTo>
                    <a:pt x="5143678" y="598170"/>
                  </a:lnTo>
                  <a:lnTo>
                    <a:pt x="5100053" y="600456"/>
                  </a:lnTo>
                  <a:lnTo>
                    <a:pt x="4946129" y="600456"/>
                  </a:lnTo>
                  <a:lnTo>
                    <a:pt x="4946129" y="285750"/>
                  </a:lnTo>
                  <a:lnTo>
                    <a:pt x="4863833" y="285750"/>
                  </a:lnTo>
                  <a:lnTo>
                    <a:pt x="4863833" y="600456"/>
                  </a:lnTo>
                  <a:lnTo>
                    <a:pt x="4764773" y="600456"/>
                  </a:lnTo>
                  <a:lnTo>
                    <a:pt x="4764773" y="672084"/>
                  </a:lnTo>
                  <a:lnTo>
                    <a:pt x="5084051" y="672084"/>
                  </a:lnTo>
                  <a:lnTo>
                    <a:pt x="5133391" y="669645"/>
                  </a:lnTo>
                  <a:lnTo>
                    <a:pt x="5176444" y="662368"/>
                  </a:lnTo>
                  <a:lnTo>
                    <a:pt x="5211775" y="650214"/>
                  </a:lnTo>
                  <a:lnTo>
                    <a:pt x="5237975" y="633222"/>
                  </a:lnTo>
                  <a:lnTo>
                    <a:pt x="5237975" y="710946"/>
                  </a:lnTo>
                  <a:lnTo>
                    <a:pt x="5321033" y="710946"/>
                  </a:lnTo>
                  <a:lnTo>
                    <a:pt x="5321033" y="633222"/>
                  </a:lnTo>
                  <a:lnTo>
                    <a:pt x="5321033" y="374142"/>
                  </a:lnTo>
                  <a:lnTo>
                    <a:pt x="5429237" y="374142"/>
                  </a:lnTo>
                  <a:lnTo>
                    <a:pt x="5429237" y="301752"/>
                  </a:lnTo>
                  <a:close/>
                </a:path>
                <a:path w="9477375" h="722629">
                  <a:moveTo>
                    <a:pt x="6313919" y="608825"/>
                  </a:moveTo>
                  <a:lnTo>
                    <a:pt x="6050267" y="608825"/>
                  </a:lnTo>
                  <a:lnTo>
                    <a:pt x="6050267" y="411975"/>
                  </a:lnTo>
                  <a:lnTo>
                    <a:pt x="6283439" y="411975"/>
                  </a:lnTo>
                  <a:lnTo>
                    <a:pt x="6283439" y="339585"/>
                  </a:lnTo>
                  <a:lnTo>
                    <a:pt x="5819381" y="339585"/>
                  </a:lnTo>
                  <a:lnTo>
                    <a:pt x="5819381" y="104635"/>
                  </a:lnTo>
                  <a:lnTo>
                    <a:pt x="6278105" y="104635"/>
                  </a:lnTo>
                  <a:lnTo>
                    <a:pt x="6278105" y="32245"/>
                  </a:lnTo>
                  <a:lnTo>
                    <a:pt x="5736323" y="32245"/>
                  </a:lnTo>
                  <a:lnTo>
                    <a:pt x="5736323" y="104635"/>
                  </a:lnTo>
                  <a:lnTo>
                    <a:pt x="5736323" y="339585"/>
                  </a:lnTo>
                  <a:lnTo>
                    <a:pt x="5736323" y="411975"/>
                  </a:lnTo>
                  <a:lnTo>
                    <a:pt x="5967971" y="411975"/>
                  </a:lnTo>
                  <a:lnTo>
                    <a:pt x="5967971" y="608825"/>
                  </a:lnTo>
                  <a:lnTo>
                    <a:pt x="5700509" y="608825"/>
                  </a:lnTo>
                  <a:lnTo>
                    <a:pt x="5700509" y="679945"/>
                  </a:lnTo>
                  <a:lnTo>
                    <a:pt x="6313919" y="679945"/>
                  </a:lnTo>
                  <a:lnTo>
                    <a:pt x="6313919" y="608825"/>
                  </a:lnTo>
                  <a:close/>
                </a:path>
                <a:path w="9477375" h="722629">
                  <a:moveTo>
                    <a:pt x="6816077" y="588264"/>
                  </a:moveTo>
                  <a:lnTo>
                    <a:pt x="6756717" y="551942"/>
                  </a:lnTo>
                  <a:lnTo>
                    <a:pt x="6706349" y="495490"/>
                  </a:lnTo>
                  <a:lnTo>
                    <a:pt x="6704685" y="492252"/>
                  </a:lnTo>
                  <a:lnTo>
                    <a:pt x="6686550" y="456971"/>
                  </a:lnTo>
                  <a:lnTo>
                    <a:pt x="6671411" y="410159"/>
                  </a:lnTo>
                  <a:lnTo>
                    <a:pt x="6661747" y="353987"/>
                  </a:lnTo>
                  <a:lnTo>
                    <a:pt x="6658343" y="287274"/>
                  </a:lnTo>
                  <a:lnTo>
                    <a:pt x="6658343" y="28194"/>
                  </a:lnTo>
                  <a:lnTo>
                    <a:pt x="6576047" y="28194"/>
                  </a:lnTo>
                  <a:lnTo>
                    <a:pt x="6576047" y="287274"/>
                  </a:lnTo>
                  <a:lnTo>
                    <a:pt x="6572644" y="353961"/>
                  </a:lnTo>
                  <a:lnTo>
                    <a:pt x="6562966" y="410273"/>
                  </a:lnTo>
                  <a:lnTo>
                    <a:pt x="6547802" y="457174"/>
                  </a:lnTo>
                  <a:lnTo>
                    <a:pt x="6527940" y="495769"/>
                  </a:lnTo>
                  <a:lnTo>
                    <a:pt x="6504203" y="527113"/>
                  </a:lnTo>
                  <a:lnTo>
                    <a:pt x="6448209" y="572287"/>
                  </a:lnTo>
                  <a:lnTo>
                    <a:pt x="6417551" y="588264"/>
                  </a:lnTo>
                  <a:lnTo>
                    <a:pt x="6417551" y="664464"/>
                  </a:lnTo>
                  <a:lnTo>
                    <a:pt x="6460909" y="647153"/>
                  </a:lnTo>
                  <a:lnTo>
                    <a:pt x="6501816" y="624547"/>
                  </a:lnTo>
                  <a:lnTo>
                    <a:pt x="6539090" y="597217"/>
                  </a:lnTo>
                  <a:lnTo>
                    <a:pt x="6571526" y="565683"/>
                  </a:lnTo>
                  <a:lnTo>
                    <a:pt x="6597955" y="530504"/>
                  </a:lnTo>
                  <a:lnTo>
                    <a:pt x="6617195" y="492252"/>
                  </a:lnTo>
                  <a:lnTo>
                    <a:pt x="6641541" y="537438"/>
                  </a:lnTo>
                  <a:lnTo>
                    <a:pt x="6675679" y="578205"/>
                  </a:lnTo>
                  <a:lnTo>
                    <a:pt x="6717538" y="613600"/>
                  </a:lnTo>
                  <a:lnTo>
                    <a:pt x="6765036" y="642670"/>
                  </a:lnTo>
                  <a:lnTo>
                    <a:pt x="6816077" y="664464"/>
                  </a:lnTo>
                  <a:lnTo>
                    <a:pt x="6816077" y="588264"/>
                  </a:lnTo>
                  <a:close/>
                </a:path>
                <a:path w="9477375" h="722629">
                  <a:moveTo>
                    <a:pt x="6999719" y="19812"/>
                  </a:moveTo>
                  <a:lnTo>
                    <a:pt x="6916661" y="19812"/>
                  </a:lnTo>
                  <a:lnTo>
                    <a:pt x="6916661" y="710946"/>
                  </a:lnTo>
                  <a:lnTo>
                    <a:pt x="6999719" y="710946"/>
                  </a:lnTo>
                  <a:lnTo>
                    <a:pt x="6999719" y="19812"/>
                  </a:lnTo>
                  <a:close/>
                </a:path>
                <a:path w="9477375" h="722629">
                  <a:moveTo>
                    <a:pt x="7706855" y="489966"/>
                  </a:moveTo>
                  <a:lnTo>
                    <a:pt x="7187933" y="489966"/>
                  </a:lnTo>
                  <a:lnTo>
                    <a:pt x="7187933" y="561594"/>
                  </a:lnTo>
                  <a:lnTo>
                    <a:pt x="7623797" y="561594"/>
                  </a:lnTo>
                  <a:lnTo>
                    <a:pt x="7623797" y="722376"/>
                  </a:lnTo>
                  <a:lnTo>
                    <a:pt x="7706855" y="722376"/>
                  </a:lnTo>
                  <a:lnTo>
                    <a:pt x="7706855" y="489966"/>
                  </a:lnTo>
                  <a:close/>
                </a:path>
                <a:path w="9477375" h="722629">
                  <a:moveTo>
                    <a:pt x="7807439" y="193548"/>
                  </a:moveTo>
                  <a:lnTo>
                    <a:pt x="7706855" y="193548"/>
                  </a:lnTo>
                  <a:lnTo>
                    <a:pt x="7706855" y="19812"/>
                  </a:lnTo>
                  <a:lnTo>
                    <a:pt x="7623797" y="19812"/>
                  </a:lnTo>
                  <a:lnTo>
                    <a:pt x="7623797" y="313182"/>
                  </a:lnTo>
                  <a:lnTo>
                    <a:pt x="7598969" y="327380"/>
                  </a:lnTo>
                  <a:lnTo>
                    <a:pt x="7568641" y="337083"/>
                  </a:lnTo>
                  <a:lnTo>
                    <a:pt x="7532179" y="342646"/>
                  </a:lnTo>
                  <a:lnTo>
                    <a:pt x="7488923" y="344424"/>
                  </a:lnTo>
                  <a:lnTo>
                    <a:pt x="7240511" y="344424"/>
                  </a:lnTo>
                  <a:lnTo>
                    <a:pt x="7240511" y="253746"/>
                  </a:lnTo>
                  <a:lnTo>
                    <a:pt x="7493495" y="253746"/>
                  </a:lnTo>
                  <a:lnTo>
                    <a:pt x="7493495" y="28194"/>
                  </a:lnTo>
                  <a:lnTo>
                    <a:pt x="7157453" y="28194"/>
                  </a:lnTo>
                  <a:lnTo>
                    <a:pt x="7157453" y="97536"/>
                  </a:lnTo>
                  <a:lnTo>
                    <a:pt x="7411199" y="97536"/>
                  </a:lnTo>
                  <a:lnTo>
                    <a:pt x="7411199" y="184404"/>
                  </a:lnTo>
                  <a:lnTo>
                    <a:pt x="7157453" y="184404"/>
                  </a:lnTo>
                  <a:lnTo>
                    <a:pt x="7157453" y="413004"/>
                  </a:lnTo>
                  <a:lnTo>
                    <a:pt x="7467587" y="413004"/>
                  </a:lnTo>
                  <a:lnTo>
                    <a:pt x="7520711" y="410959"/>
                  </a:lnTo>
                  <a:lnTo>
                    <a:pt x="7563980" y="404710"/>
                  </a:lnTo>
                  <a:lnTo>
                    <a:pt x="7598105" y="394030"/>
                  </a:lnTo>
                  <a:lnTo>
                    <a:pt x="7623797" y="378714"/>
                  </a:lnTo>
                  <a:lnTo>
                    <a:pt x="7623797" y="441198"/>
                  </a:lnTo>
                  <a:lnTo>
                    <a:pt x="7706855" y="441198"/>
                  </a:lnTo>
                  <a:lnTo>
                    <a:pt x="7706855" y="378714"/>
                  </a:lnTo>
                  <a:lnTo>
                    <a:pt x="7706855" y="344424"/>
                  </a:lnTo>
                  <a:lnTo>
                    <a:pt x="7706855" y="265938"/>
                  </a:lnTo>
                  <a:lnTo>
                    <a:pt x="7807439" y="265938"/>
                  </a:lnTo>
                  <a:lnTo>
                    <a:pt x="7807439" y="193548"/>
                  </a:lnTo>
                  <a:close/>
                </a:path>
                <a:path w="9477375" h="722629">
                  <a:moveTo>
                    <a:pt x="8659343" y="28435"/>
                  </a:moveTo>
                  <a:lnTo>
                    <a:pt x="8127466" y="28435"/>
                  </a:lnTo>
                  <a:lnTo>
                    <a:pt x="8127466" y="98285"/>
                  </a:lnTo>
                  <a:lnTo>
                    <a:pt x="8127466" y="221475"/>
                  </a:lnTo>
                  <a:lnTo>
                    <a:pt x="8127466" y="291325"/>
                  </a:lnTo>
                  <a:lnTo>
                    <a:pt x="8659343" y="291325"/>
                  </a:lnTo>
                  <a:lnTo>
                    <a:pt x="8659343" y="221742"/>
                  </a:lnTo>
                  <a:lnTo>
                    <a:pt x="8659343" y="221475"/>
                  </a:lnTo>
                  <a:lnTo>
                    <a:pt x="8659343" y="98298"/>
                  </a:lnTo>
                  <a:lnTo>
                    <a:pt x="8576285" y="98298"/>
                  </a:lnTo>
                  <a:lnTo>
                    <a:pt x="8576285" y="221475"/>
                  </a:lnTo>
                  <a:lnTo>
                    <a:pt x="8209762" y="221475"/>
                  </a:lnTo>
                  <a:lnTo>
                    <a:pt x="8209762" y="98285"/>
                  </a:lnTo>
                  <a:lnTo>
                    <a:pt x="8659343" y="98285"/>
                  </a:lnTo>
                  <a:lnTo>
                    <a:pt x="8659343" y="28435"/>
                  </a:lnTo>
                  <a:close/>
                </a:path>
                <a:path w="9477375" h="722629">
                  <a:moveTo>
                    <a:pt x="8671535" y="641845"/>
                  </a:moveTo>
                  <a:lnTo>
                    <a:pt x="8209762" y="641845"/>
                  </a:lnTo>
                  <a:lnTo>
                    <a:pt x="8209762" y="512305"/>
                  </a:lnTo>
                  <a:lnTo>
                    <a:pt x="8127466" y="512305"/>
                  </a:lnTo>
                  <a:lnTo>
                    <a:pt x="8127466" y="641845"/>
                  </a:lnTo>
                  <a:lnTo>
                    <a:pt x="8127466" y="714235"/>
                  </a:lnTo>
                  <a:lnTo>
                    <a:pt x="8671535" y="714235"/>
                  </a:lnTo>
                  <a:lnTo>
                    <a:pt x="8671535" y="641845"/>
                  </a:lnTo>
                  <a:close/>
                </a:path>
                <a:path w="9477375" h="722629">
                  <a:moveTo>
                    <a:pt x="8704301" y="368808"/>
                  </a:moveTo>
                  <a:lnTo>
                    <a:pt x="8081746" y="368808"/>
                  </a:lnTo>
                  <a:lnTo>
                    <a:pt x="8081746" y="440436"/>
                  </a:lnTo>
                  <a:lnTo>
                    <a:pt x="8359876" y="440436"/>
                  </a:lnTo>
                  <a:lnTo>
                    <a:pt x="8359876" y="568452"/>
                  </a:lnTo>
                  <a:lnTo>
                    <a:pt x="8442173" y="568452"/>
                  </a:lnTo>
                  <a:lnTo>
                    <a:pt x="8442173" y="440436"/>
                  </a:lnTo>
                  <a:lnTo>
                    <a:pt x="8704301" y="440436"/>
                  </a:lnTo>
                  <a:lnTo>
                    <a:pt x="8704301" y="368808"/>
                  </a:lnTo>
                  <a:close/>
                </a:path>
                <a:path w="9477375" h="722629">
                  <a:moveTo>
                    <a:pt x="9204173" y="83820"/>
                  </a:moveTo>
                  <a:lnTo>
                    <a:pt x="9054821" y="83820"/>
                  </a:lnTo>
                  <a:lnTo>
                    <a:pt x="9054821" y="0"/>
                  </a:lnTo>
                  <a:lnTo>
                    <a:pt x="8971001" y="0"/>
                  </a:lnTo>
                  <a:lnTo>
                    <a:pt x="8971001" y="83820"/>
                  </a:lnTo>
                  <a:lnTo>
                    <a:pt x="8822411" y="83820"/>
                  </a:lnTo>
                  <a:lnTo>
                    <a:pt x="8822411" y="154686"/>
                  </a:lnTo>
                  <a:lnTo>
                    <a:pt x="9204173" y="154686"/>
                  </a:lnTo>
                  <a:lnTo>
                    <a:pt x="9204173" y="83820"/>
                  </a:lnTo>
                  <a:close/>
                </a:path>
                <a:path w="9477375" h="722629">
                  <a:moveTo>
                    <a:pt x="9476969" y="301752"/>
                  </a:moveTo>
                  <a:lnTo>
                    <a:pt x="9368765" y="301752"/>
                  </a:lnTo>
                  <a:lnTo>
                    <a:pt x="9368765" y="19812"/>
                  </a:lnTo>
                  <a:lnTo>
                    <a:pt x="9285707" y="19812"/>
                  </a:lnTo>
                  <a:lnTo>
                    <a:pt x="9285707" y="564642"/>
                  </a:lnTo>
                  <a:lnTo>
                    <a:pt x="9260942" y="580199"/>
                  </a:lnTo>
                  <a:lnTo>
                    <a:pt x="9229319" y="591400"/>
                  </a:lnTo>
                  <a:lnTo>
                    <a:pt x="9191409" y="598170"/>
                  </a:lnTo>
                  <a:lnTo>
                    <a:pt x="9147785" y="600456"/>
                  </a:lnTo>
                  <a:lnTo>
                    <a:pt x="9055583" y="600456"/>
                  </a:lnTo>
                  <a:lnTo>
                    <a:pt x="9055583" y="505206"/>
                  </a:lnTo>
                  <a:lnTo>
                    <a:pt x="9072728" y="501205"/>
                  </a:lnTo>
                  <a:lnTo>
                    <a:pt x="9088730" y="496062"/>
                  </a:lnTo>
                  <a:lnTo>
                    <a:pt x="9103589" y="489775"/>
                  </a:lnTo>
                  <a:lnTo>
                    <a:pt x="9117305" y="482346"/>
                  </a:lnTo>
                  <a:lnTo>
                    <a:pt x="9146349" y="458901"/>
                  </a:lnTo>
                  <a:lnTo>
                    <a:pt x="9160243" y="439674"/>
                  </a:lnTo>
                  <a:lnTo>
                    <a:pt x="9167889" y="429094"/>
                  </a:lnTo>
                  <a:lnTo>
                    <a:pt x="9181274" y="393725"/>
                  </a:lnTo>
                  <a:lnTo>
                    <a:pt x="9185885" y="353568"/>
                  </a:lnTo>
                  <a:lnTo>
                    <a:pt x="9181160" y="313283"/>
                  </a:lnTo>
                  <a:lnTo>
                    <a:pt x="9167508" y="277647"/>
                  </a:lnTo>
                  <a:lnTo>
                    <a:pt x="9159011" y="265938"/>
                  </a:lnTo>
                  <a:lnTo>
                    <a:pt x="9145702" y="247586"/>
                  </a:lnTo>
                  <a:lnTo>
                    <a:pt x="9116543" y="224028"/>
                  </a:lnTo>
                  <a:lnTo>
                    <a:pt x="9103589" y="217144"/>
                  </a:lnTo>
                  <a:lnTo>
                    <a:pt x="9103589" y="353568"/>
                  </a:lnTo>
                  <a:lnTo>
                    <a:pt x="9101620" y="373684"/>
                  </a:lnTo>
                  <a:lnTo>
                    <a:pt x="9073109" y="420624"/>
                  </a:lnTo>
                  <a:lnTo>
                    <a:pt x="9030830" y="438391"/>
                  </a:lnTo>
                  <a:lnTo>
                    <a:pt x="9013673" y="439674"/>
                  </a:lnTo>
                  <a:lnTo>
                    <a:pt x="8996121" y="438391"/>
                  </a:lnTo>
                  <a:lnTo>
                    <a:pt x="8953475" y="419862"/>
                  </a:lnTo>
                  <a:lnTo>
                    <a:pt x="8925725" y="372922"/>
                  </a:lnTo>
                  <a:lnTo>
                    <a:pt x="8923757" y="353568"/>
                  </a:lnTo>
                  <a:lnTo>
                    <a:pt x="8925827" y="333883"/>
                  </a:lnTo>
                  <a:lnTo>
                    <a:pt x="8953475" y="287274"/>
                  </a:lnTo>
                  <a:lnTo>
                    <a:pt x="8996121" y="267449"/>
                  </a:lnTo>
                  <a:lnTo>
                    <a:pt x="9013673" y="265938"/>
                  </a:lnTo>
                  <a:lnTo>
                    <a:pt x="9030779" y="267309"/>
                  </a:lnTo>
                  <a:lnTo>
                    <a:pt x="9073109" y="285750"/>
                  </a:lnTo>
                  <a:lnTo>
                    <a:pt x="9101620" y="332892"/>
                  </a:lnTo>
                  <a:lnTo>
                    <a:pt x="9103589" y="353568"/>
                  </a:lnTo>
                  <a:lnTo>
                    <a:pt x="9103589" y="217144"/>
                  </a:lnTo>
                  <a:lnTo>
                    <a:pt x="9094572" y="212344"/>
                  </a:lnTo>
                  <a:lnTo>
                    <a:pt x="9069972" y="203733"/>
                  </a:lnTo>
                  <a:lnTo>
                    <a:pt x="9042933" y="198412"/>
                  </a:lnTo>
                  <a:lnTo>
                    <a:pt x="9013673" y="196596"/>
                  </a:lnTo>
                  <a:lnTo>
                    <a:pt x="8980703" y="198958"/>
                  </a:lnTo>
                  <a:lnTo>
                    <a:pt x="8923337" y="216839"/>
                  </a:lnTo>
                  <a:lnTo>
                    <a:pt x="8874900" y="255295"/>
                  </a:lnTo>
                  <a:lnTo>
                    <a:pt x="8845372" y="316611"/>
                  </a:lnTo>
                  <a:lnTo>
                    <a:pt x="8841461" y="353568"/>
                  </a:lnTo>
                  <a:lnTo>
                    <a:pt x="8846147" y="392620"/>
                  </a:lnTo>
                  <a:lnTo>
                    <a:pt x="8880361" y="456438"/>
                  </a:lnTo>
                  <a:lnTo>
                    <a:pt x="8922169" y="488480"/>
                  </a:lnTo>
                  <a:lnTo>
                    <a:pt x="8972525" y="505206"/>
                  </a:lnTo>
                  <a:lnTo>
                    <a:pt x="8972525" y="600456"/>
                  </a:lnTo>
                  <a:lnTo>
                    <a:pt x="8812505" y="600456"/>
                  </a:lnTo>
                  <a:lnTo>
                    <a:pt x="8812505" y="671322"/>
                  </a:lnTo>
                  <a:lnTo>
                    <a:pt x="9131783" y="671322"/>
                  </a:lnTo>
                  <a:lnTo>
                    <a:pt x="9181122" y="668883"/>
                  </a:lnTo>
                  <a:lnTo>
                    <a:pt x="9224175" y="661606"/>
                  </a:lnTo>
                  <a:lnTo>
                    <a:pt x="9259519" y="649452"/>
                  </a:lnTo>
                  <a:lnTo>
                    <a:pt x="9285707" y="632460"/>
                  </a:lnTo>
                  <a:lnTo>
                    <a:pt x="9285707" y="710946"/>
                  </a:lnTo>
                  <a:lnTo>
                    <a:pt x="9368765" y="710946"/>
                  </a:lnTo>
                  <a:lnTo>
                    <a:pt x="9368765" y="632460"/>
                  </a:lnTo>
                  <a:lnTo>
                    <a:pt x="9368765" y="374142"/>
                  </a:lnTo>
                  <a:lnTo>
                    <a:pt x="9476969" y="374142"/>
                  </a:lnTo>
                  <a:lnTo>
                    <a:pt x="9476969" y="301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2049570" y="3092388"/>
              <a:ext cx="4525010" cy="5718175"/>
            </a:xfrm>
            <a:custGeom>
              <a:avLst/>
              <a:gdLst/>
              <a:ahLst/>
              <a:cxnLst/>
              <a:rect l="l" t="t" r="r" b="b"/>
              <a:pathLst>
                <a:path w="4525009" h="5718175">
                  <a:moveTo>
                    <a:pt x="539956" y="5717381"/>
                  </a:moveTo>
                  <a:lnTo>
                    <a:pt x="224059" y="5717381"/>
                  </a:lnTo>
                  <a:lnTo>
                    <a:pt x="0" y="5493321"/>
                  </a:lnTo>
                  <a:lnTo>
                    <a:pt x="0" y="0"/>
                  </a:lnTo>
                  <a:lnTo>
                    <a:pt x="539956" y="0"/>
                  </a:lnTo>
                  <a:lnTo>
                    <a:pt x="539956" y="5717381"/>
                  </a:lnTo>
                  <a:close/>
                </a:path>
                <a:path w="4525009" h="5718175">
                  <a:moveTo>
                    <a:pt x="4004748" y="5717614"/>
                  </a:moveTo>
                  <a:lnTo>
                    <a:pt x="539956" y="5717614"/>
                  </a:lnTo>
                  <a:lnTo>
                    <a:pt x="539956" y="0"/>
                  </a:lnTo>
                  <a:lnTo>
                    <a:pt x="563363" y="0"/>
                  </a:lnTo>
                  <a:lnTo>
                    <a:pt x="563363" y="5717381"/>
                  </a:lnTo>
                  <a:lnTo>
                    <a:pt x="4004748" y="5717381"/>
                  </a:lnTo>
                  <a:lnTo>
                    <a:pt x="4004748" y="5717614"/>
                  </a:lnTo>
                  <a:close/>
                </a:path>
                <a:path w="4525009" h="5718175">
                  <a:moveTo>
                    <a:pt x="4004748" y="5717381"/>
                  </a:moveTo>
                  <a:lnTo>
                    <a:pt x="563363" y="5717381"/>
                  </a:lnTo>
                  <a:lnTo>
                    <a:pt x="563363" y="0"/>
                  </a:lnTo>
                  <a:lnTo>
                    <a:pt x="4004748" y="0"/>
                  </a:lnTo>
                  <a:lnTo>
                    <a:pt x="4004748" y="5717381"/>
                  </a:lnTo>
                  <a:close/>
                </a:path>
                <a:path w="4525009" h="5718175">
                  <a:moveTo>
                    <a:pt x="4027938" y="5717614"/>
                  </a:moveTo>
                  <a:lnTo>
                    <a:pt x="4004748" y="5717614"/>
                  </a:lnTo>
                  <a:lnTo>
                    <a:pt x="4004748" y="0"/>
                  </a:lnTo>
                  <a:lnTo>
                    <a:pt x="4027938" y="0"/>
                  </a:lnTo>
                  <a:lnTo>
                    <a:pt x="4027938" y="5717614"/>
                  </a:lnTo>
                  <a:close/>
                </a:path>
                <a:path w="4525009" h="5718175">
                  <a:moveTo>
                    <a:pt x="4524776" y="5717614"/>
                  </a:moveTo>
                  <a:lnTo>
                    <a:pt x="4027938" y="5717614"/>
                  </a:lnTo>
                  <a:lnTo>
                    <a:pt x="4027938" y="0"/>
                  </a:lnTo>
                  <a:lnTo>
                    <a:pt x="4301623" y="0"/>
                  </a:lnTo>
                  <a:lnTo>
                    <a:pt x="4525009" y="223385"/>
                  </a:lnTo>
                  <a:lnTo>
                    <a:pt x="4525009" y="483986"/>
                  </a:lnTo>
                  <a:lnTo>
                    <a:pt x="4524776" y="483986"/>
                  </a:lnTo>
                  <a:lnTo>
                    <a:pt x="4524776" y="5717614"/>
                  </a:lnTo>
                  <a:close/>
                </a:path>
                <a:path w="4525009" h="5718175">
                  <a:moveTo>
                    <a:pt x="4525009" y="507679"/>
                  </a:moveTo>
                  <a:lnTo>
                    <a:pt x="4524776" y="507679"/>
                  </a:lnTo>
                  <a:lnTo>
                    <a:pt x="4524776" y="483986"/>
                  </a:lnTo>
                  <a:lnTo>
                    <a:pt x="4525009" y="483986"/>
                  </a:lnTo>
                  <a:lnTo>
                    <a:pt x="4525009" y="50767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77993" y="3012890"/>
              <a:ext cx="4672330" cy="5879465"/>
            </a:xfrm>
            <a:custGeom>
              <a:avLst/>
              <a:gdLst/>
              <a:ahLst/>
              <a:cxnLst/>
              <a:rect l="l" t="t" r="r" b="b"/>
              <a:pathLst>
                <a:path w="4672330" h="5879465">
                  <a:moveTo>
                    <a:pt x="4661085" y="367381"/>
                  </a:moveTo>
                  <a:lnTo>
                    <a:pt x="4304411" y="10708"/>
                  </a:lnTo>
                  <a:lnTo>
                    <a:pt x="4315120" y="0"/>
                  </a:lnTo>
                  <a:lnTo>
                    <a:pt x="4671795" y="356673"/>
                  </a:lnTo>
                  <a:lnTo>
                    <a:pt x="4661085" y="367381"/>
                  </a:lnTo>
                  <a:close/>
                </a:path>
                <a:path w="4672330" h="5879465">
                  <a:moveTo>
                    <a:pt x="356673" y="5879330"/>
                  </a:moveTo>
                  <a:lnTo>
                    <a:pt x="0" y="5522657"/>
                  </a:lnTo>
                  <a:lnTo>
                    <a:pt x="10708" y="5511949"/>
                  </a:lnTo>
                  <a:lnTo>
                    <a:pt x="367381" y="5868622"/>
                  </a:lnTo>
                  <a:lnTo>
                    <a:pt x="356673" y="587933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71461" y="3092388"/>
              <a:ext cx="4525010" cy="5718175"/>
            </a:xfrm>
            <a:custGeom>
              <a:avLst/>
              <a:gdLst/>
              <a:ahLst/>
              <a:cxnLst/>
              <a:rect l="l" t="t" r="r" b="b"/>
              <a:pathLst>
                <a:path w="4525010" h="5718175">
                  <a:moveTo>
                    <a:pt x="539956" y="5717381"/>
                  </a:moveTo>
                  <a:lnTo>
                    <a:pt x="224059" y="5717381"/>
                  </a:lnTo>
                  <a:lnTo>
                    <a:pt x="0" y="5493321"/>
                  </a:lnTo>
                  <a:lnTo>
                    <a:pt x="0" y="0"/>
                  </a:lnTo>
                  <a:lnTo>
                    <a:pt x="539956" y="0"/>
                  </a:lnTo>
                  <a:lnTo>
                    <a:pt x="539956" y="5717381"/>
                  </a:lnTo>
                  <a:close/>
                </a:path>
                <a:path w="4525010" h="5718175">
                  <a:moveTo>
                    <a:pt x="4004748" y="5717614"/>
                  </a:moveTo>
                  <a:lnTo>
                    <a:pt x="539956" y="5717614"/>
                  </a:lnTo>
                  <a:lnTo>
                    <a:pt x="539956" y="0"/>
                  </a:lnTo>
                  <a:lnTo>
                    <a:pt x="563363" y="0"/>
                  </a:lnTo>
                  <a:lnTo>
                    <a:pt x="563363" y="5717381"/>
                  </a:lnTo>
                  <a:lnTo>
                    <a:pt x="4004748" y="5717381"/>
                  </a:lnTo>
                  <a:lnTo>
                    <a:pt x="4004748" y="5717614"/>
                  </a:lnTo>
                  <a:close/>
                </a:path>
                <a:path w="4525010" h="5718175">
                  <a:moveTo>
                    <a:pt x="4004748" y="5717381"/>
                  </a:moveTo>
                  <a:lnTo>
                    <a:pt x="563363" y="5717381"/>
                  </a:lnTo>
                  <a:lnTo>
                    <a:pt x="563363" y="0"/>
                  </a:lnTo>
                  <a:lnTo>
                    <a:pt x="4004748" y="0"/>
                  </a:lnTo>
                  <a:lnTo>
                    <a:pt x="4004748" y="5717381"/>
                  </a:lnTo>
                  <a:close/>
                </a:path>
                <a:path w="4525010" h="5718175">
                  <a:moveTo>
                    <a:pt x="4027938" y="5717614"/>
                  </a:moveTo>
                  <a:lnTo>
                    <a:pt x="4004748" y="5717614"/>
                  </a:lnTo>
                  <a:lnTo>
                    <a:pt x="4004748" y="0"/>
                  </a:lnTo>
                  <a:lnTo>
                    <a:pt x="4027938" y="0"/>
                  </a:lnTo>
                  <a:lnTo>
                    <a:pt x="4027938" y="5717614"/>
                  </a:lnTo>
                  <a:close/>
                </a:path>
                <a:path w="4525010" h="5718175">
                  <a:moveTo>
                    <a:pt x="4524776" y="5717614"/>
                  </a:moveTo>
                  <a:lnTo>
                    <a:pt x="4027938" y="5717614"/>
                  </a:lnTo>
                  <a:lnTo>
                    <a:pt x="4027938" y="0"/>
                  </a:lnTo>
                  <a:lnTo>
                    <a:pt x="4301623" y="0"/>
                  </a:lnTo>
                  <a:lnTo>
                    <a:pt x="4525009" y="223385"/>
                  </a:lnTo>
                  <a:lnTo>
                    <a:pt x="4525009" y="483986"/>
                  </a:lnTo>
                  <a:lnTo>
                    <a:pt x="4524776" y="483986"/>
                  </a:lnTo>
                  <a:lnTo>
                    <a:pt x="4524776" y="5717614"/>
                  </a:lnTo>
                  <a:close/>
                </a:path>
                <a:path w="4525010" h="5718175">
                  <a:moveTo>
                    <a:pt x="4525009" y="507679"/>
                  </a:moveTo>
                  <a:lnTo>
                    <a:pt x="4524776" y="507679"/>
                  </a:lnTo>
                  <a:lnTo>
                    <a:pt x="4524776" y="483986"/>
                  </a:lnTo>
                  <a:lnTo>
                    <a:pt x="4525009" y="483986"/>
                  </a:lnTo>
                  <a:lnTo>
                    <a:pt x="4525009" y="50767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9883" y="3012890"/>
              <a:ext cx="4672330" cy="5879465"/>
            </a:xfrm>
            <a:custGeom>
              <a:avLst/>
              <a:gdLst/>
              <a:ahLst/>
              <a:cxnLst/>
              <a:rect l="l" t="t" r="r" b="b"/>
              <a:pathLst>
                <a:path w="4672330" h="5879465">
                  <a:moveTo>
                    <a:pt x="4661085" y="367381"/>
                  </a:moveTo>
                  <a:lnTo>
                    <a:pt x="4304411" y="10708"/>
                  </a:lnTo>
                  <a:lnTo>
                    <a:pt x="4315120" y="0"/>
                  </a:lnTo>
                  <a:lnTo>
                    <a:pt x="4671795" y="356673"/>
                  </a:lnTo>
                  <a:lnTo>
                    <a:pt x="4661085" y="367381"/>
                  </a:lnTo>
                  <a:close/>
                </a:path>
                <a:path w="4672330" h="5879465">
                  <a:moveTo>
                    <a:pt x="356673" y="5879330"/>
                  </a:moveTo>
                  <a:lnTo>
                    <a:pt x="0" y="5522657"/>
                  </a:lnTo>
                  <a:lnTo>
                    <a:pt x="10708" y="5511949"/>
                  </a:lnTo>
                  <a:lnTo>
                    <a:pt x="367381" y="5868622"/>
                  </a:lnTo>
                  <a:lnTo>
                    <a:pt x="356673" y="587933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75956" y="6692715"/>
              <a:ext cx="3714750" cy="0"/>
            </a:xfrm>
            <a:custGeom>
              <a:avLst/>
              <a:gdLst/>
              <a:ahLst/>
              <a:cxnLst/>
              <a:rect l="l" t="t" r="r" b="b"/>
              <a:pathLst>
                <a:path w="3714750">
                  <a:moveTo>
                    <a:pt x="0" y="0"/>
                  </a:moveTo>
                  <a:lnTo>
                    <a:pt x="3714750" y="0"/>
                  </a:lnTo>
                </a:path>
              </a:pathLst>
            </a:custGeom>
            <a:ln w="14287">
              <a:solidFill>
                <a:srgbClr val="3737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54066" y="6699859"/>
              <a:ext cx="3714750" cy="0"/>
            </a:xfrm>
            <a:custGeom>
              <a:avLst/>
              <a:gdLst/>
              <a:ahLst/>
              <a:cxnLst/>
              <a:rect l="l" t="t" r="r" b="b"/>
              <a:pathLst>
                <a:path w="3714750">
                  <a:moveTo>
                    <a:pt x="0" y="0"/>
                  </a:moveTo>
                  <a:lnTo>
                    <a:pt x="3714750" y="0"/>
                  </a:lnTo>
                </a:path>
              </a:pathLst>
            </a:custGeom>
            <a:ln w="14287">
              <a:solidFill>
                <a:srgbClr val="3737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4613" y="4110980"/>
              <a:ext cx="5238773" cy="45402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451081" y="7182110"/>
              <a:ext cx="53975" cy="13970"/>
            </a:xfrm>
            <a:custGeom>
              <a:avLst/>
              <a:gdLst/>
              <a:ahLst/>
              <a:cxnLst/>
              <a:rect l="l" t="t" r="r" b="b"/>
              <a:pathLst>
                <a:path w="53975" h="13970">
                  <a:moveTo>
                    <a:pt x="53724" y="13590"/>
                  </a:moveTo>
                  <a:lnTo>
                    <a:pt x="0" y="13590"/>
                  </a:lnTo>
                  <a:lnTo>
                    <a:pt x="0" y="0"/>
                  </a:lnTo>
                  <a:lnTo>
                    <a:pt x="53724" y="0"/>
                  </a:lnTo>
                  <a:lnTo>
                    <a:pt x="53724" y="135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9970" y="7089949"/>
              <a:ext cx="416631" cy="16096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4844" y="7073598"/>
              <a:ext cx="149494" cy="1858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4719" y="7073598"/>
              <a:ext cx="155652" cy="19026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3923" y="7073811"/>
              <a:ext cx="175826" cy="18984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9021" y="7392095"/>
              <a:ext cx="412596" cy="19005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964927" y="7392098"/>
              <a:ext cx="146685" cy="187325"/>
            </a:xfrm>
            <a:custGeom>
              <a:avLst/>
              <a:gdLst/>
              <a:ahLst/>
              <a:cxnLst/>
              <a:rect l="l" t="t" r="r" b="b"/>
              <a:pathLst>
                <a:path w="146685" h="187325">
                  <a:moveTo>
                    <a:pt x="145884" y="113182"/>
                  </a:moveTo>
                  <a:lnTo>
                    <a:pt x="130594" y="113182"/>
                  </a:lnTo>
                  <a:lnTo>
                    <a:pt x="130594" y="137185"/>
                  </a:lnTo>
                  <a:lnTo>
                    <a:pt x="130594" y="149885"/>
                  </a:lnTo>
                  <a:lnTo>
                    <a:pt x="130594" y="174015"/>
                  </a:lnTo>
                  <a:lnTo>
                    <a:pt x="40563" y="174015"/>
                  </a:lnTo>
                  <a:lnTo>
                    <a:pt x="40563" y="149885"/>
                  </a:lnTo>
                  <a:lnTo>
                    <a:pt x="130594" y="149885"/>
                  </a:lnTo>
                  <a:lnTo>
                    <a:pt x="130594" y="137185"/>
                  </a:lnTo>
                  <a:lnTo>
                    <a:pt x="40563" y="137185"/>
                  </a:lnTo>
                  <a:lnTo>
                    <a:pt x="40563" y="113055"/>
                  </a:lnTo>
                  <a:lnTo>
                    <a:pt x="25273" y="113055"/>
                  </a:lnTo>
                  <a:lnTo>
                    <a:pt x="25273" y="137185"/>
                  </a:lnTo>
                  <a:lnTo>
                    <a:pt x="25273" y="149885"/>
                  </a:lnTo>
                  <a:lnTo>
                    <a:pt x="25273" y="174015"/>
                  </a:lnTo>
                  <a:lnTo>
                    <a:pt x="25273" y="186715"/>
                  </a:lnTo>
                  <a:lnTo>
                    <a:pt x="145884" y="186715"/>
                  </a:lnTo>
                  <a:lnTo>
                    <a:pt x="145884" y="137185"/>
                  </a:lnTo>
                  <a:lnTo>
                    <a:pt x="145884" y="113182"/>
                  </a:lnTo>
                  <a:close/>
                </a:path>
                <a:path w="146685" h="187325">
                  <a:moveTo>
                    <a:pt x="146100" y="60096"/>
                  </a:moveTo>
                  <a:lnTo>
                    <a:pt x="130594" y="60096"/>
                  </a:lnTo>
                  <a:lnTo>
                    <a:pt x="130594" y="104051"/>
                  </a:lnTo>
                  <a:lnTo>
                    <a:pt x="146100" y="104051"/>
                  </a:lnTo>
                  <a:lnTo>
                    <a:pt x="146100" y="60096"/>
                  </a:lnTo>
                  <a:close/>
                </a:path>
                <a:path w="146685" h="187325">
                  <a:moveTo>
                    <a:pt x="146100" y="0"/>
                  </a:moveTo>
                  <a:lnTo>
                    <a:pt x="130594" y="215"/>
                  </a:lnTo>
                  <a:lnTo>
                    <a:pt x="130594" y="47015"/>
                  </a:lnTo>
                  <a:lnTo>
                    <a:pt x="84734" y="47015"/>
                  </a:lnTo>
                  <a:lnTo>
                    <a:pt x="84734" y="39928"/>
                  </a:lnTo>
                  <a:lnTo>
                    <a:pt x="84734" y="39395"/>
                  </a:lnTo>
                  <a:lnTo>
                    <a:pt x="84734" y="9766"/>
                  </a:lnTo>
                  <a:lnTo>
                    <a:pt x="69659" y="9766"/>
                  </a:lnTo>
                  <a:lnTo>
                    <a:pt x="69659" y="39395"/>
                  </a:lnTo>
                  <a:lnTo>
                    <a:pt x="69659" y="52095"/>
                  </a:lnTo>
                  <a:lnTo>
                    <a:pt x="69659" y="59715"/>
                  </a:lnTo>
                  <a:lnTo>
                    <a:pt x="69659" y="83845"/>
                  </a:lnTo>
                  <a:lnTo>
                    <a:pt x="15290" y="83845"/>
                  </a:lnTo>
                  <a:lnTo>
                    <a:pt x="15290" y="52095"/>
                  </a:lnTo>
                  <a:lnTo>
                    <a:pt x="69659" y="52095"/>
                  </a:lnTo>
                  <a:lnTo>
                    <a:pt x="69659" y="39395"/>
                  </a:lnTo>
                  <a:lnTo>
                    <a:pt x="15290" y="39395"/>
                  </a:lnTo>
                  <a:lnTo>
                    <a:pt x="15290" y="10185"/>
                  </a:lnTo>
                  <a:lnTo>
                    <a:pt x="0" y="10185"/>
                  </a:lnTo>
                  <a:lnTo>
                    <a:pt x="0" y="96545"/>
                  </a:lnTo>
                  <a:lnTo>
                    <a:pt x="84734" y="96545"/>
                  </a:lnTo>
                  <a:lnTo>
                    <a:pt x="84734" y="83845"/>
                  </a:lnTo>
                  <a:lnTo>
                    <a:pt x="84734" y="59715"/>
                  </a:lnTo>
                  <a:lnTo>
                    <a:pt x="146100" y="59715"/>
                  </a:lnTo>
                  <a:lnTo>
                    <a:pt x="146100" y="52095"/>
                  </a:lnTo>
                  <a:lnTo>
                    <a:pt x="146100" y="47142"/>
                  </a:lnTo>
                  <a:lnTo>
                    <a:pt x="146100" y="47015"/>
                  </a:lnTo>
                  <a:lnTo>
                    <a:pt x="14610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5292" y="7392095"/>
              <a:ext cx="162872" cy="19005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7469" y="7392308"/>
              <a:ext cx="155440" cy="18962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25571" y="1682241"/>
              <a:ext cx="8443595" cy="4624705"/>
            </a:xfrm>
            <a:custGeom>
              <a:avLst/>
              <a:gdLst/>
              <a:ahLst/>
              <a:cxnLst/>
              <a:rect l="l" t="t" r="r" b="b"/>
              <a:pathLst>
                <a:path w="8443595" h="4624705">
                  <a:moveTo>
                    <a:pt x="257225" y="4487316"/>
                  </a:moveTo>
                  <a:lnTo>
                    <a:pt x="219252" y="4487316"/>
                  </a:lnTo>
                  <a:lnTo>
                    <a:pt x="219252" y="4521327"/>
                  </a:lnTo>
                  <a:lnTo>
                    <a:pt x="219252" y="4551375"/>
                  </a:lnTo>
                  <a:lnTo>
                    <a:pt x="219252" y="4591672"/>
                  </a:lnTo>
                  <a:lnTo>
                    <a:pt x="79248" y="4591672"/>
                  </a:lnTo>
                  <a:lnTo>
                    <a:pt x="79248" y="4551375"/>
                  </a:lnTo>
                  <a:lnTo>
                    <a:pt x="219252" y="4551375"/>
                  </a:lnTo>
                  <a:lnTo>
                    <a:pt x="219252" y="4521327"/>
                  </a:lnTo>
                  <a:lnTo>
                    <a:pt x="79248" y="4521327"/>
                  </a:lnTo>
                  <a:lnTo>
                    <a:pt x="79248" y="4487316"/>
                  </a:lnTo>
                  <a:lnTo>
                    <a:pt x="41605" y="4487316"/>
                  </a:lnTo>
                  <a:lnTo>
                    <a:pt x="41605" y="4610824"/>
                  </a:lnTo>
                  <a:lnTo>
                    <a:pt x="53162" y="4622050"/>
                  </a:lnTo>
                  <a:lnTo>
                    <a:pt x="245338" y="4622050"/>
                  </a:lnTo>
                  <a:lnTo>
                    <a:pt x="257225" y="4610824"/>
                  </a:lnTo>
                  <a:lnTo>
                    <a:pt x="257225" y="4591672"/>
                  </a:lnTo>
                  <a:lnTo>
                    <a:pt x="257225" y="4551375"/>
                  </a:lnTo>
                  <a:lnTo>
                    <a:pt x="257225" y="4521327"/>
                  </a:lnTo>
                  <a:lnTo>
                    <a:pt x="257225" y="4487316"/>
                  </a:lnTo>
                  <a:close/>
                </a:path>
                <a:path w="8443595" h="4624705">
                  <a:moveTo>
                    <a:pt x="297510" y="4430522"/>
                  </a:moveTo>
                  <a:lnTo>
                    <a:pt x="243687" y="4430522"/>
                  </a:lnTo>
                  <a:lnTo>
                    <a:pt x="246989" y="4423257"/>
                  </a:lnTo>
                  <a:lnTo>
                    <a:pt x="251942" y="4405096"/>
                  </a:lnTo>
                  <a:lnTo>
                    <a:pt x="255574" y="4386605"/>
                  </a:lnTo>
                  <a:lnTo>
                    <a:pt x="257556" y="4368444"/>
                  </a:lnTo>
                  <a:lnTo>
                    <a:pt x="257556" y="4320565"/>
                  </a:lnTo>
                  <a:lnTo>
                    <a:pt x="245668" y="4309338"/>
                  </a:lnTo>
                  <a:lnTo>
                    <a:pt x="39624" y="4309338"/>
                  </a:lnTo>
                  <a:lnTo>
                    <a:pt x="39624" y="4339717"/>
                  </a:lnTo>
                  <a:lnTo>
                    <a:pt x="220243" y="4339717"/>
                  </a:lnTo>
                  <a:lnTo>
                    <a:pt x="220243" y="4370425"/>
                  </a:lnTo>
                  <a:lnTo>
                    <a:pt x="217932" y="4388256"/>
                  </a:lnTo>
                  <a:lnTo>
                    <a:pt x="214299" y="4406747"/>
                  </a:lnTo>
                  <a:lnTo>
                    <a:pt x="210007" y="4423588"/>
                  </a:lnTo>
                  <a:lnTo>
                    <a:pt x="207695" y="4430522"/>
                  </a:lnTo>
                  <a:lnTo>
                    <a:pt x="0" y="4430522"/>
                  </a:lnTo>
                  <a:lnTo>
                    <a:pt x="0" y="4461561"/>
                  </a:lnTo>
                  <a:lnTo>
                    <a:pt x="293547" y="4461561"/>
                  </a:lnTo>
                  <a:lnTo>
                    <a:pt x="297510" y="4457598"/>
                  </a:lnTo>
                  <a:lnTo>
                    <a:pt x="297510" y="4430522"/>
                  </a:lnTo>
                  <a:close/>
                </a:path>
                <a:path w="8443595" h="4624705">
                  <a:moveTo>
                    <a:pt x="498271" y="4456277"/>
                  </a:moveTo>
                  <a:lnTo>
                    <a:pt x="458393" y="4433798"/>
                  </a:lnTo>
                  <a:lnTo>
                    <a:pt x="445058" y="4423588"/>
                  </a:lnTo>
                  <a:lnTo>
                    <a:pt x="441147" y="4420120"/>
                  </a:lnTo>
                  <a:lnTo>
                    <a:pt x="417842" y="4386656"/>
                  </a:lnTo>
                  <a:lnTo>
                    <a:pt x="417042" y="4310989"/>
                  </a:lnTo>
                  <a:lnTo>
                    <a:pt x="378409" y="4310989"/>
                  </a:lnTo>
                  <a:lnTo>
                    <a:pt x="378294" y="4380827"/>
                  </a:lnTo>
                  <a:lnTo>
                    <a:pt x="359448" y="4417695"/>
                  </a:lnTo>
                  <a:lnTo>
                    <a:pt x="326402" y="4445876"/>
                  </a:lnTo>
                  <a:lnTo>
                    <a:pt x="296519" y="4462881"/>
                  </a:lnTo>
                  <a:lnTo>
                    <a:pt x="321284" y="4486986"/>
                  </a:lnTo>
                  <a:lnTo>
                    <a:pt x="355320" y="4466234"/>
                  </a:lnTo>
                  <a:lnTo>
                    <a:pt x="386003" y="4439564"/>
                  </a:lnTo>
                  <a:lnTo>
                    <a:pt x="398881" y="4423588"/>
                  </a:lnTo>
                  <a:lnTo>
                    <a:pt x="405155" y="4431182"/>
                  </a:lnTo>
                  <a:lnTo>
                    <a:pt x="440753" y="4459783"/>
                  </a:lnTo>
                  <a:lnTo>
                    <a:pt x="477139" y="4479722"/>
                  </a:lnTo>
                  <a:lnTo>
                    <a:pt x="498271" y="4456277"/>
                  </a:lnTo>
                  <a:close/>
                </a:path>
                <a:path w="8443595" h="4624705">
                  <a:moveTo>
                    <a:pt x="567944" y="4518025"/>
                  </a:moveTo>
                  <a:lnTo>
                    <a:pt x="556056" y="4506798"/>
                  </a:lnTo>
                  <a:lnTo>
                    <a:pt x="354634" y="4506798"/>
                  </a:lnTo>
                  <a:lnTo>
                    <a:pt x="354634" y="4537507"/>
                  </a:lnTo>
                  <a:lnTo>
                    <a:pt x="530631" y="4537507"/>
                  </a:lnTo>
                  <a:lnTo>
                    <a:pt x="530631" y="4624362"/>
                  </a:lnTo>
                  <a:lnTo>
                    <a:pt x="563981" y="4624362"/>
                  </a:lnTo>
                  <a:lnTo>
                    <a:pt x="567944" y="4620399"/>
                  </a:lnTo>
                  <a:lnTo>
                    <a:pt x="567944" y="4518025"/>
                  </a:lnTo>
                  <a:close/>
                </a:path>
                <a:path w="8443595" h="4624705">
                  <a:moveTo>
                    <a:pt x="568934" y="4306697"/>
                  </a:moveTo>
                  <a:lnTo>
                    <a:pt x="531622" y="4306697"/>
                  </a:lnTo>
                  <a:lnTo>
                    <a:pt x="531622" y="4489958"/>
                  </a:lnTo>
                  <a:lnTo>
                    <a:pt x="564972" y="4489958"/>
                  </a:lnTo>
                  <a:lnTo>
                    <a:pt x="568934" y="4485995"/>
                  </a:lnTo>
                  <a:lnTo>
                    <a:pt x="568934" y="4306697"/>
                  </a:lnTo>
                  <a:close/>
                </a:path>
                <a:path w="8443595" h="4624705">
                  <a:moveTo>
                    <a:pt x="809548" y="4386135"/>
                  </a:moveTo>
                  <a:lnTo>
                    <a:pt x="795172" y="4347578"/>
                  </a:lnTo>
                  <a:lnTo>
                    <a:pt x="774979" y="4328680"/>
                  </a:lnTo>
                  <a:lnTo>
                    <a:pt x="774979" y="4411370"/>
                  </a:lnTo>
                  <a:lnTo>
                    <a:pt x="765733" y="4431512"/>
                  </a:lnTo>
                  <a:lnTo>
                    <a:pt x="750544" y="4444390"/>
                  </a:lnTo>
                  <a:lnTo>
                    <a:pt x="731062" y="4450664"/>
                  </a:lnTo>
                  <a:lnTo>
                    <a:pt x="710260" y="4450664"/>
                  </a:lnTo>
                  <a:lnTo>
                    <a:pt x="690778" y="4444060"/>
                  </a:lnTo>
                  <a:lnTo>
                    <a:pt x="675589" y="4430522"/>
                  </a:lnTo>
                  <a:lnTo>
                    <a:pt x="666673" y="4410710"/>
                  </a:lnTo>
                  <a:lnTo>
                    <a:pt x="666775" y="4386707"/>
                  </a:lnTo>
                  <a:lnTo>
                    <a:pt x="674928" y="4368114"/>
                  </a:lnTo>
                  <a:lnTo>
                    <a:pt x="689787" y="4354246"/>
                  </a:lnTo>
                  <a:lnTo>
                    <a:pt x="709599" y="4345991"/>
                  </a:lnTo>
                  <a:lnTo>
                    <a:pt x="732383" y="4345991"/>
                  </a:lnTo>
                  <a:lnTo>
                    <a:pt x="752195" y="4353585"/>
                  </a:lnTo>
                  <a:lnTo>
                    <a:pt x="766724" y="4367123"/>
                  </a:lnTo>
                  <a:lnTo>
                    <a:pt x="774928" y="4386135"/>
                  </a:lnTo>
                  <a:lnTo>
                    <a:pt x="774979" y="4411370"/>
                  </a:lnTo>
                  <a:lnTo>
                    <a:pt x="774979" y="4328680"/>
                  </a:lnTo>
                  <a:lnTo>
                    <a:pt x="739368" y="4315003"/>
                  </a:lnTo>
                  <a:lnTo>
                    <a:pt x="721156" y="4314291"/>
                  </a:lnTo>
                  <a:lnTo>
                    <a:pt x="710209" y="4314393"/>
                  </a:lnTo>
                  <a:lnTo>
                    <a:pt x="670496" y="4326801"/>
                  </a:lnTo>
                  <a:lnTo>
                    <a:pt x="642874" y="4354246"/>
                  </a:lnTo>
                  <a:lnTo>
                    <a:pt x="631786" y="4386935"/>
                  </a:lnTo>
                  <a:lnTo>
                    <a:pt x="631875" y="4410710"/>
                  </a:lnTo>
                  <a:lnTo>
                    <a:pt x="646849" y="4449038"/>
                  </a:lnTo>
                  <a:lnTo>
                    <a:pt x="677608" y="4473016"/>
                  </a:lnTo>
                  <a:lnTo>
                    <a:pt x="721156" y="4482033"/>
                  </a:lnTo>
                  <a:lnTo>
                    <a:pt x="731913" y="4481957"/>
                  </a:lnTo>
                  <a:lnTo>
                    <a:pt x="771169" y="4470806"/>
                  </a:lnTo>
                  <a:lnTo>
                    <a:pt x="798525" y="4443819"/>
                  </a:lnTo>
                  <a:lnTo>
                    <a:pt x="809421" y="4411370"/>
                  </a:lnTo>
                  <a:lnTo>
                    <a:pt x="809548" y="4386135"/>
                  </a:lnTo>
                  <a:close/>
                </a:path>
                <a:path w="8443595" h="4624705">
                  <a:moveTo>
                    <a:pt x="837717" y="4513072"/>
                  </a:moveTo>
                  <a:lnTo>
                    <a:pt x="797242" y="4519942"/>
                  </a:lnTo>
                  <a:lnTo>
                    <a:pt x="747026" y="4523625"/>
                  </a:lnTo>
                  <a:lnTo>
                    <a:pt x="622096" y="4523968"/>
                  </a:lnTo>
                  <a:lnTo>
                    <a:pt x="622096" y="4555337"/>
                  </a:lnTo>
                  <a:lnTo>
                    <a:pt x="713892" y="4555337"/>
                  </a:lnTo>
                  <a:lnTo>
                    <a:pt x="729602" y="4555299"/>
                  </a:lnTo>
                  <a:lnTo>
                    <a:pt x="769988" y="4554207"/>
                  </a:lnTo>
                  <a:lnTo>
                    <a:pt x="823518" y="4548733"/>
                  </a:lnTo>
                  <a:lnTo>
                    <a:pt x="837717" y="4544111"/>
                  </a:lnTo>
                  <a:lnTo>
                    <a:pt x="837717" y="4513072"/>
                  </a:lnTo>
                  <a:close/>
                </a:path>
                <a:path w="8443595" h="4624705">
                  <a:moveTo>
                    <a:pt x="889228" y="4306697"/>
                  </a:moveTo>
                  <a:lnTo>
                    <a:pt x="851585" y="4306697"/>
                  </a:lnTo>
                  <a:lnTo>
                    <a:pt x="851585" y="4621060"/>
                  </a:lnTo>
                  <a:lnTo>
                    <a:pt x="885266" y="4621060"/>
                  </a:lnTo>
                  <a:lnTo>
                    <a:pt x="889228" y="4617097"/>
                  </a:lnTo>
                  <a:lnTo>
                    <a:pt x="889228" y="4306697"/>
                  </a:lnTo>
                  <a:close/>
                </a:path>
                <a:path w="8443595" h="4624705">
                  <a:moveTo>
                    <a:pt x="1274495" y="4516044"/>
                  </a:moveTo>
                  <a:lnTo>
                    <a:pt x="1262608" y="4504817"/>
                  </a:lnTo>
                  <a:lnTo>
                    <a:pt x="1061847" y="4504817"/>
                  </a:lnTo>
                  <a:lnTo>
                    <a:pt x="1061847" y="4535856"/>
                  </a:lnTo>
                  <a:lnTo>
                    <a:pt x="1237513" y="4535856"/>
                  </a:lnTo>
                  <a:lnTo>
                    <a:pt x="1237513" y="4621060"/>
                  </a:lnTo>
                  <a:lnTo>
                    <a:pt x="1270533" y="4621060"/>
                  </a:lnTo>
                  <a:lnTo>
                    <a:pt x="1274495" y="4617097"/>
                  </a:lnTo>
                  <a:lnTo>
                    <a:pt x="1274495" y="4516044"/>
                  </a:lnTo>
                  <a:close/>
                </a:path>
                <a:path w="8443595" h="4624705">
                  <a:moveTo>
                    <a:pt x="1275156" y="4306367"/>
                  </a:moveTo>
                  <a:lnTo>
                    <a:pt x="1238173" y="4306367"/>
                  </a:lnTo>
                  <a:lnTo>
                    <a:pt x="1238173" y="4337736"/>
                  </a:lnTo>
                  <a:lnTo>
                    <a:pt x="1238173" y="4369105"/>
                  </a:lnTo>
                  <a:lnTo>
                    <a:pt x="1238173" y="4418304"/>
                  </a:lnTo>
                  <a:lnTo>
                    <a:pt x="1184681" y="4418304"/>
                  </a:lnTo>
                  <a:lnTo>
                    <a:pt x="1186776" y="4410849"/>
                  </a:lnTo>
                  <a:lnTo>
                    <a:pt x="1187856" y="4405681"/>
                  </a:lnTo>
                  <a:lnTo>
                    <a:pt x="1188250" y="4400385"/>
                  </a:lnTo>
                  <a:lnTo>
                    <a:pt x="1188313" y="4381652"/>
                  </a:lnTo>
                  <a:lnTo>
                    <a:pt x="1184681" y="4369105"/>
                  </a:lnTo>
                  <a:lnTo>
                    <a:pt x="1238173" y="4369105"/>
                  </a:lnTo>
                  <a:lnTo>
                    <a:pt x="1238173" y="4337736"/>
                  </a:lnTo>
                  <a:lnTo>
                    <a:pt x="1166190" y="4337736"/>
                  </a:lnTo>
                  <a:lnTo>
                    <a:pt x="1159459" y="4330954"/>
                  </a:lnTo>
                  <a:lnTo>
                    <a:pt x="1154468" y="4326801"/>
                  </a:lnTo>
                  <a:lnTo>
                    <a:pt x="1151267" y="4325010"/>
                  </a:lnTo>
                  <a:lnTo>
                    <a:pt x="1151267" y="4381830"/>
                  </a:lnTo>
                  <a:lnTo>
                    <a:pt x="1151140" y="4405096"/>
                  </a:lnTo>
                  <a:lnTo>
                    <a:pt x="1124978" y="4440390"/>
                  </a:lnTo>
                  <a:lnTo>
                    <a:pt x="1105763" y="4442079"/>
                  </a:lnTo>
                  <a:lnTo>
                    <a:pt x="1097178" y="4442079"/>
                  </a:lnTo>
                  <a:lnTo>
                    <a:pt x="1080338" y="4436135"/>
                  </a:lnTo>
                  <a:lnTo>
                    <a:pt x="1066800" y="4423918"/>
                  </a:lnTo>
                  <a:lnTo>
                    <a:pt x="1058545" y="4405096"/>
                  </a:lnTo>
                  <a:lnTo>
                    <a:pt x="1058608" y="4381830"/>
                  </a:lnTo>
                  <a:lnTo>
                    <a:pt x="1065809" y="4364152"/>
                  </a:lnTo>
                  <a:lnTo>
                    <a:pt x="1078687" y="4351274"/>
                  </a:lnTo>
                  <a:lnTo>
                    <a:pt x="1095857" y="4344009"/>
                  </a:lnTo>
                  <a:lnTo>
                    <a:pt x="1115009" y="4344009"/>
                  </a:lnTo>
                  <a:lnTo>
                    <a:pt x="1131519" y="4351274"/>
                  </a:lnTo>
                  <a:lnTo>
                    <a:pt x="1144066" y="4364152"/>
                  </a:lnTo>
                  <a:lnTo>
                    <a:pt x="1151267" y="4381830"/>
                  </a:lnTo>
                  <a:lnTo>
                    <a:pt x="1151267" y="4325010"/>
                  </a:lnTo>
                  <a:lnTo>
                    <a:pt x="1105763" y="4312971"/>
                  </a:lnTo>
                  <a:lnTo>
                    <a:pt x="1095209" y="4313059"/>
                  </a:lnTo>
                  <a:lnTo>
                    <a:pt x="1057719" y="4324794"/>
                  </a:lnTo>
                  <a:lnTo>
                    <a:pt x="1028001" y="4359694"/>
                  </a:lnTo>
                  <a:lnTo>
                    <a:pt x="1021676" y="4381652"/>
                  </a:lnTo>
                  <a:lnTo>
                    <a:pt x="1021803" y="4405604"/>
                  </a:lnTo>
                  <a:lnTo>
                    <a:pt x="1035659" y="4442079"/>
                  </a:lnTo>
                  <a:lnTo>
                    <a:pt x="1073238" y="4468165"/>
                  </a:lnTo>
                  <a:lnTo>
                    <a:pt x="1105763" y="4473448"/>
                  </a:lnTo>
                  <a:lnTo>
                    <a:pt x="1116317" y="4473359"/>
                  </a:lnTo>
                  <a:lnTo>
                    <a:pt x="1155065" y="4461091"/>
                  </a:lnTo>
                  <a:lnTo>
                    <a:pt x="1167180" y="4449673"/>
                  </a:lnTo>
                  <a:lnTo>
                    <a:pt x="1238173" y="4449673"/>
                  </a:lnTo>
                  <a:lnTo>
                    <a:pt x="1238173" y="4486986"/>
                  </a:lnTo>
                  <a:lnTo>
                    <a:pt x="1271193" y="4486986"/>
                  </a:lnTo>
                  <a:lnTo>
                    <a:pt x="1275156" y="4483024"/>
                  </a:lnTo>
                  <a:lnTo>
                    <a:pt x="1275156" y="4449673"/>
                  </a:lnTo>
                  <a:lnTo>
                    <a:pt x="1275156" y="4442079"/>
                  </a:lnTo>
                  <a:lnTo>
                    <a:pt x="1275156" y="4418304"/>
                  </a:lnTo>
                  <a:lnTo>
                    <a:pt x="1275156" y="4369105"/>
                  </a:lnTo>
                  <a:lnTo>
                    <a:pt x="1275156" y="4344009"/>
                  </a:lnTo>
                  <a:lnTo>
                    <a:pt x="1275156" y="4337736"/>
                  </a:lnTo>
                  <a:lnTo>
                    <a:pt x="1275156" y="4306367"/>
                  </a:lnTo>
                  <a:close/>
                </a:path>
                <a:path w="8443595" h="4624705">
                  <a:moveTo>
                    <a:pt x="1508277" y="4520997"/>
                  </a:moveTo>
                  <a:lnTo>
                    <a:pt x="1469059" y="4496397"/>
                  </a:lnTo>
                  <a:lnTo>
                    <a:pt x="1442262" y="4467911"/>
                  </a:lnTo>
                  <a:lnTo>
                    <a:pt x="1421472" y="4429785"/>
                  </a:lnTo>
                  <a:lnTo>
                    <a:pt x="1420444" y="4321226"/>
                  </a:lnTo>
                  <a:lnTo>
                    <a:pt x="1382471" y="4321226"/>
                  </a:lnTo>
                  <a:lnTo>
                    <a:pt x="1382369" y="4423600"/>
                  </a:lnTo>
                  <a:lnTo>
                    <a:pt x="1368310" y="4459871"/>
                  </a:lnTo>
                  <a:lnTo>
                    <a:pt x="1339189" y="4495444"/>
                  </a:lnTo>
                  <a:lnTo>
                    <a:pt x="1307782" y="4520997"/>
                  </a:lnTo>
                  <a:lnTo>
                    <a:pt x="1297609" y="4526940"/>
                  </a:lnTo>
                  <a:lnTo>
                    <a:pt x="1322374" y="4551045"/>
                  </a:lnTo>
                  <a:lnTo>
                    <a:pt x="1354048" y="4527689"/>
                  </a:lnTo>
                  <a:lnTo>
                    <a:pt x="1391678" y="4486783"/>
                  </a:lnTo>
                  <a:lnTo>
                    <a:pt x="1402283" y="4473448"/>
                  </a:lnTo>
                  <a:lnTo>
                    <a:pt x="1408557" y="4482033"/>
                  </a:lnTo>
                  <a:lnTo>
                    <a:pt x="1439430" y="4514558"/>
                  </a:lnTo>
                  <a:lnTo>
                    <a:pt x="1469478" y="4539170"/>
                  </a:lnTo>
                  <a:lnTo>
                    <a:pt x="1484503" y="4547082"/>
                  </a:lnTo>
                  <a:lnTo>
                    <a:pt x="1508277" y="4520997"/>
                  </a:lnTo>
                  <a:close/>
                </a:path>
                <a:path w="8443595" h="4624705">
                  <a:moveTo>
                    <a:pt x="1613611" y="4417314"/>
                  </a:moveTo>
                  <a:lnTo>
                    <a:pt x="1567383" y="4417314"/>
                  </a:lnTo>
                  <a:lnTo>
                    <a:pt x="1567383" y="4306697"/>
                  </a:lnTo>
                  <a:lnTo>
                    <a:pt x="1530070" y="4306697"/>
                  </a:lnTo>
                  <a:lnTo>
                    <a:pt x="1530070" y="4621060"/>
                  </a:lnTo>
                  <a:lnTo>
                    <a:pt x="1563420" y="4621060"/>
                  </a:lnTo>
                  <a:lnTo>
                    <a:pt x="1567383" y="4617097"/>
                  </a:lnTo>
                  <a:lnTo>
                    <a:pt x="1567383" y="4448683"/>
                  </a:lnTo>
                  <a:lnTo>
                    <a:pt x="1613611" y="4448683"/>
                  </a:lnTo>
                  <a:lnTo>
                    <a:pt x="1613611" y="4417314"/>
                  </a:lnTo>
                  <a:close/>
                </a:path>
                <a:path w="8443595" h="4624705">
                  <a:moveTo>
                    <a:pt x="4559020" y="168198"/>
                  </a:moveTo>
                  <a:lnTo>
                    <a:pt x="4556899" y="125768"/>
                  </a:lnTo>
                  <a:lnTo>
                    <a:pt x="4539234" y="83794"/>
                  </a:lnTo>
                  <a:lnTo>
                    <a:pt x="4533989" y="74980"/>
                  </a:lnTo>
                  <a:lnTo>
                    <a:pt x="4533468" y="74104"/>
                  </a:lnTo>
                  <a:lnTo>
                    <a:pt x="4501870" y="44132"/>
                  </a:lnTo>
                  <a:lnTo>
                    <a:pt x="4489945" y="36322"/>
                  </a:lnTo>
                  <a:lnTo>
                    <a:pt x="4489945" y="146913"/>
                  </a:lnTo>
                  <a:lnTo>
                    <a:pt x="4489818" y="168198"/>
                  </a:lnTo>
                  <a:lnTo>
                    <a:pt x="4474642" y="209588"/>
                  </a:lnTo>
                  <a:lnTo>
                    <a:pt x="4441876" y="235915"/>
                  </a:lnTo>
                  <a:lnTo>
                    <a:pt x="4414926" y="243154"/>
                  </a:lnTo>
                  <a:lnTo>
                    <a:pt x="4395089" y="243128"/>
                  </a:lnTo>
                  <a:lnTo>
                    <a:pt x="4357065" y="230390"/>
                  </a:lnTo>
                  <a:lnTo>
                    <a:pt x="4331322" y="201841"/>
                  </a:lnTo>
                  <a:lnTo>
                    <a:pt x="4320654" y="147624"/>
                  </a:lnTo>
                  <a:lnTo>
                    <a:pt x="4321289" y="141503"/>
                  </a:lnTo>
                  <a:lnTo>
                    <a:pt x="4343120" y="100584"/>
                  </a:lnTo>
                  <a:lnTo>
                    <a:pt x="4379417" y="77939"/>
                  </a:lnTo>
                  <a:lnTo>
                    <a:pt x="4405909" y="74980"/>
                  </a:lnTo>
                  <a:lnTo>
                    <a:pt x="4417072" y="75082"/>
                  </a:lnTo>
                  <a:lnTo>
                    <a:pt x="4455325" y="88925"/>
                  </a:lnTo>
                  <a:lnTo>
                    <a:pt x="4483938" y="125272"/>
                  </a:lnTo>
                  <a:lnTo>
                    <a:pt x="4489945" y="146913"/>
                  </a:lnTo>
                  <a:lnTo>
                    <a:pt x="4489945" y="36322"/>
                  </a:lnTo>
                  <a:lnTo>
                    <a:pt x="4449419" y="21183"/>
                  </a:lnTo>
                  <a:lnTo>
                    <a:pt x="4405909" y="17068"/>
                  </a:lnTo>
                  <a:lnTo>
                    <a:pt x="4386796" y="17221"/>
                  </a:lnTo>
                  <a:lnTo>
                    <a:pt x="4345559" y="26822"/>
                  </a:lnTo>
                  <a:lnTo>
                    <a:pt x="4309084" y="44132"/>
                  </a:lnTo>
                  <a:lnTo>
                    <a:pt x="4276598" y="74104"/>
                  </a:lnTo>
                  <a:lnTo>
                    <a:pt x="4256697" y="114541"/>
                  </a:lnTo>
                  <a:lnTo>
                    <a:pt x="4251769" y="147624"/>
                  </a:lnTo>
                  <a:lnTo>
                    <a:pt x="4251871" y="176720"/>
                  </a:lnTo>
                  <a:lnTo>
                    <a:pt x="4264177" y="216712"/>
                  </a:lnTo>
                  <a:lnTo>
                    <a:pt x="4285348" y="250786"/>
                  </a:lnTo>
                  <a:lnTo>
                    <a:pt x="4319613" y="279920"/>
                  </a:lnTo>
                  <a:lnTo>
                    <a:pt x="4363478" y="296900"/>
                  </a:lnTo>
                  <a:lnTo>
                    <a:pt x="4405909" y="301142"/>
                  </a:lnTo>
                  <a:lnTo>
                    <a:pt x="4425023" y="300964"/>
                  </a:lnTo>
                  <a:lnTo>
                    <a:pt x="4466260" y="290169"/>
                  </a:lnTo>
                  <a:lnTo>
                    <a:pt x="4502734" y="271259"/>
                  </a:lnTo>
                  <a:lnTo>
                    <a:pt x="4532249" y="243230"/>
                  </a:lnTo>
                  <a:lnTo>
                    <a:pt x="4535182" y="239877"/>
                  </a:lnTo>
                  <a:lnTo>
                    <a:pt x="4554639" y="198462"/>
                  </a:lnTo>
                  <a:lnTo>
                    <a:pt x="4558957" y="176720"/>
                  </a:lnTo>
                  <a:lnTo>
                    <a:pt x="4559020" y="168198"/>
                  </a:lnTo>
                  <a:close/>
                </a:path>
                <a:path w="8443595" h="4624705">
                  <a:moveTo>
                    <a:pt x="4718634" y="12801"/>
                  </a:moveTo>
                  <a:lnTo>
                    <a:pt x="4650359" y="12801"/>
                  </a:lnTo>
                  <a:lnTo>
                    <a:pt x="4650359" y="310896"/>
                  </a:lnTo>
                  <a:lnTo>
                    <a:pt x="4711319" y="310896"/>
                  </a:lnTo>
                  <a:lnTo>
                    <a:pt x="4718634" y="303580"/>
                  </a:lnTo>
                  <a:lnTo>
                    <a:pt x="4718634" y="12801"/>
                  </a:lnTo>
                  <a:close/>
                </a:path>
                <a:path w="8443595" h="4624705">
                  <a:moveTo>
                    <a:pt x="4725949" y="541934"/>
                  </a:moveTo>
                  <a:lnTo>
                    <a:pt x="4398594" y="541934"/>
                  </a:lnTo>
                  <a:lnTo>
                    <a:pt x="4398594" y="495604"/>
                  </a:lnTo>
                  <a:lnTo>
                    <a:pt x="4675962" y="495604"/>
                  </a:lnTo>
                  <a:lnTo>
                    <a:pt x="4685296" y="495452"/>
                  </a:lnTo>
                  <a:lnTo>
                    <a:pt x="4712982" y="469049"/>
                  </a:lnTo>
                  <a:lnTo>
                    <a:pt x="4713148" y="459028"/>
                  </a:lnTo>
                  <a:lnTo>
                    <a:pt x="4713148" y="340766"/>
                  </a:lnTo>
                  <a:lnTo>
                    <a:pt x="4327880" y="340766"/>
                  </a:lnTo>
                  <a:lnTo>
                    <a:pt x="4327880" y="396849"/>
                  </a:lnTo>
                  <a:lnTo>
                    <a:pt x="4644263" y="396849"/>
                  </a:lnTo>
                  <a:lnTo>
                    <a:pt x="4644263" y="441350"/>
                  </a:lnTo>
                  <a:lnTo>
                    <a:pt x="4327880" y="441350"/>
                  </a:lnTo>
                  <a:lnTo>
                    <a:pt x="4327880" y="561441"/>
                  </a:lnTo>
                  <a:lnTo>
                    <a:pt x="4328465" y="582587"/>
                  </a:lnTo>
                  <a:lnTo>
                    <a:pt x="4332529" y="593445"/>
                  </a:lnTo>
                  <a:lnTo>
                    <a:pt x="4343565" y="597446"/>
                  </a:lnTo>
                  <a:lnTo>
                    <a:pt x="4365066" y="598017"/>
                  </a:lnTo>
                  <a:lnTo>
                    <a:pt x="4718634" y="598017"/>
                  </a:lnTo>
                  <a:lnTo>
                    <a:pt x="4725949" y="590702"/>
                  </a:lnTo>
                  <a:lnTo>
                    <a:pt x="4725949" y="541934"/>
                  </a:lnTo>
                  <a:close/>
                </a:path>
                <a:path w="8443595" h="4624705">
                  <a:moveTo>
                    <a:pt x="5279466" y="536448"/>
                  </a:moveTo>
                  <a:lnTo>
                    <a:pt x="4943576" y="536448"/>
                  </a:lnTo>
                  <a:lnTo>
                    <a:pt x="4939919" y="533400"/>
                  </a:lnTo>
                  <a:lnTo>
                    <a:pt x="4939919" y="421843"/>
                  </a:lnTo>
                  <a:lnTo>
                    <a:pt x="4871034" y="421843"/>
                  </a:lnTo>
                  <a:lnTo>
                    <a:pt x="4871034" y="556564"/>
                  </a:lnTo>
                  <a:lnTo>
                    <a:pt x="4871212" y="565886"/>
                  </a:lnTo>
                  <a:lnTo>
                    <a:pt x="4899584" y="593585"/>
                  </a:lnTo>
                  <a:lnTo>
                    <a:pt x="4908220" y="593750"/>
                  </a:lnTo>
                  <a:lnTo>
                    <a:pt x="5272151" y="593750"/>
                  </a:lnTo>
                  <a:lnTo>
                    <a:pt x="5279466" y="586435"/>
                  </a:lnTo>
                  <a:lnTo>
                    <a:pt x="5279466" y="536448"/>
                  </a:lnTo>
                  <a:close/>
                </a:path>
                <a:path w="8443595" h="4624705">
                  <a:moveTo>
                    <a:pt x="5344693" y="327964"/>
                  </a:moveTo>
                  <a:lnTo>
                    <a:pt x="5106949" y="327964"/>
                  </a:lnTo>
                  <a:lnTo>
                    <a:pt x="5106949" y="270052"/>
                  </a:lnTo>
                  <a:lnTo>
                    <a:pt x="5233136" y="270052"/>
                  </a:lnTo>
                  <a:lnTo>
                    <a:pt x="5242115" y="269887"/>
                  </a:lnTo>
                  <a:lnTo>
                    <a:pt x="5270157" y="242798"/>
                  </a:lnTo>
                  <a:lnTo>
                    <a:pt x="5270322" y="233476"/>
                  </a:lnTo>
                  <a:lnTo>
                    <a:pt x="5270322" y="215798"/>
                  </a:lnTo>
                  <a:lnTo>
                    <a:pt x="5270322" y="144475"/>
                  </a:lnTo>
                  <a:lnTo>
                    <a:pt x="5270322" y="89001"/>
                  </a:lnTo>
                  <a:lnTo>
                    <a:pt x="5270322" y="15240"/>
                  </a:lnTo>
                  <a:lnTo>
                    <a:pt x="5201437" y="15240"/>
                  </a:lnTo>
                  <a:lnTo>
                    <a:pt x="5201437" y="89001"/>
                  </a:lnTo>
                  <a:lnTo>
                    <a:pt x="5201437" y="144475"/>
                  </a:lnTo>
                  <a:lnTo>
                    <a:pt x="5201437" y="215798"/>
                  </a:lnTo>
                  <a:lnTo>
                    <a:pt x="4942357" y="215798"/>
                  </a:lnTo>
                  <a:lnTo>
                    <a:pt x="4942357" y="144475"/>
                  </a:lnTo>
                  <a:lnTo>
                    <a:pt x="5201437" y="144475"/>
                  </a:lnTo>
                  <a:lnTo>
                    <a:pt x="5201437" y="89001"/>
                  </a:lnTo>
                  <a:lnTo>
                    <a:pt x="4942357" y="89001"/>
                  </a:lnTo>
                  <a:lnTo>
                    <a:pt x="4942357" y="15240"/>
                  </a:lnTo>
                  <a:lnTo>
                    <a:pt x="4875301" y="15240"/>
                  </a:lnTo>
                  <a:lnTo>
                    <a:pt x="4875301" y="233476"/>
                  </a:lnTo>
                  <a:lnTo>
                    <a:pt x="4875466" y="242455"/>
                  </a:lnTo>
                  <a:lnTo>
                    <a:pt x="4902809" y="269887"/>
                  </a:lnTo>
                  <a:lnTo>
                    <a:pt x="4912487" y="270052"/>
                  </a:lnTo>
                  <a:lnTo>
                    <a:pt x="5037455" y="270052"/>
                  </a:lnTo>
                  <a:lnTo>
                    <a:pt x="5037455" y="327964"/>
                  </a:lnTo>
                  <a:lnTo>
                    <a:pt x="4796663" y="327964"/>
                  </a:lnTo>
                  <a:lnTo>
                    <a:pt x="4796663" y="386486"/>
                  </a:lnTo>
                  <a:lnTo>
                    <a:pt x="5337378" y="386486"/>
                  </a:lnTo>
                  <a:lnTo>
                    <a:pt x="5344693" y="379171"/>
                  </a:lnTo>
                  <a:lnTo>
                    <a:pt x="5344693" y="327964"/>
                  </a:lnTo>
                  <a:close/>
                </a:path>
                <a:path w="8443595" h="4624705">
                  <a:moveTo>
                    <a:pt x="5723750" y="168884"/>
                  </a:moveTo>
                  <a:lnTo>
                    <a:pt x="5711063" y="115824"/>
                  </a:lnTo>
                  <a:lnTo>
                    <a:pt x="5689206" y="79260"/>
                  </a:lnTo>
                  <a:lnTo>
                    <a:pt x="5659742" y="53301"/>
                  </a:lnTo>
                  <a:lnTo>
                    <a:pt x="5659742" y="168173"/>
                  </a:lnTo>
                  <a:lnTo>
                    <a:pt x="5659729" y="195529"/>
                  </a:lnTo>
                  <a:lnTo>
                    <a:pt x="5646166" y="235572"/>
                  </a:lnTo>
                  <a:lnTo>
                    <a:pt x="5614251" y="266242"/>
                  </a:lnTo>
                  <a:lnTo>
                    <a:pt x="5571401" y="278485"/>
                  </a:lnTo>
                  <a:lnTo>
                    <a:pt x="5569813" y="278511"/>
                  </a:lnTo>
                  <a:lnTo>
                    <a:pt x="5548579" y="278485"/>
                  </a:lnTo>
                  <a:lnTo>
                    <a:pt x="5504904" y="265595"/>
                  </a:lnTo>
                  <a:lnTo>
                    <a:pt x="5473116" y="233883"/>
                  </a:lnTo>
                  <a:lnTo>
                    <a:pt x="5460111" y="195529"/>
                  </a:lnTo>
                  <a:lnTo>
                    <a:pt x="5460022" y="168884"/>
                  </a:lnTo>
                  <a:lnTo>
                    <a:pt x="5460860" y="161201"/>
                  </a:lnTo>
                  <a:lnTo>
                    <a:pt x="5480812" y="121056"/>
                  </a:lnTo>
                  <a:lnTo>
                    <a:pt x="5520868" y="92964"/>
                  </a:lnTo>
                  <a:lnTo>
                    <a:pt x="5560492" y="85344"/>
                  </a:lnTo>
                  <a:lnTo>
                    <a:pt x="5572760" y="85445"/>
                  </a:lnTo>
                  <a:lnTo>
                    <a:pt x="5610288" y="96596"/>
                  </a:lnTo>
                  <a:lnTo>
                    <a:pt x="5643892" y="125006"/>
                  </a:lnTo>
                  <a:lnTo>
                    <a:pt x="5658904" y="160096"/>
                  </a:lnTo>
                  <a:lnTo>
                    <a:pt x="5659742" y="168173"/>
                  </a:lnTo>
                  <a:lnTo>
                    <a:pt x="5659742" y="53301"/>
                  </a:lnTo>
                  <a:lnTo>
                    <a:pt x="5624500" y="37185"/>
                  </a:lnTo>
                  <a:lnTo>
                    <a:pt x="5580812" y="26987"/>
                  </a:lnTo>
                  <a:lnTo>
                    <a:pt x="5560492" y="26822"/>
                  </a:lnTo>
                  <a:lnTo>
                    <a:pt x="5540286" y="26987"/>
                  </a:lnTo>
                  <a:lnTo>
                    <a:pt x="5496179" y="37795"/>
                  </a:lnTo>
                  <a:lnTo>
                    <a:pt x="5456961" y="57073"/>
                  </a:lnTo>
                  <a:lnTo>
                    <a:pt x="5422112" y="90068"/>
                  </a:lnTo>
                  <a:lnTo>
                    <a:pt x="5400687" y="134759"/>
                  </a:lnTo>
                  <a:lnTo>
                    <a:pt x="5395404" y="168884"/>
                  </a:lnTo>
                  <a:lnTo>
                    <a:pt x="5395506" y="203352"/>
                  </a:lnTo>
                  <a:lnTo>
                    <a:pt x="5408701" y="247802"/>
                  </a:lnTo>
                  <a:lnTo>
                    <a:pt x="5431548" y="284530"/>
                  </a:lnTo>
                  <a:lnTo>
                    <a:pt x="5468709" y="314629"/>
                  </a:lnTo>
                  <a:lnTo>
                    <a:pt x="5515483" y="332117"/>
                  </a:lnTo>
                  <a:lnTo>
                    <a:pt x="5560492" y="336499"/>
                  </a:lnTo>
                  <a:lnTo>
                    <a:pt x="5580342" y="336346"/>
                  </a:lnTo>
                  <a:lnTo>
                    <a:pt x="5623890" y="326745"/>
                  </a:lnTo>
                  <a:lnTo>
                    <a:pt x="5662676" y="308914"/>
                  </a:lnTo>
                  <a:lnTo>
                    <a:pt x="5695454" y="278587"/>
                  </a:lnTo>
                  <a:lnTo>
                    <a:pt x="5718467" y="231190"/>
                  </a:lnTo>
                  <a:lnTo>
                    <a:pt x="5723636" y="204063"/>
                  </a:lnTo>
                  <a:lnTo>
                    <a:pt x="5723750" y="168884"/>
                  </a:lnTo>
                  <a:close/>
                </a:path>
                <a:path w="8443595" h="4624705">
                  <a:moveTo>
                    <a:pt x="5775680" y="393801"/>
                  </a:moveTo>
                  <a:lnTo>
                    <a:pt x="5721883" y="403885"/>
                  </a:lnTo>
                  <a:lnTo>
                    <a:pt x="5668035" y="409727"/>
                  </a:lnTo>
                  <a:lnTo>
                    <a:pt x="5608256" y="413270"/>
                  </a:lnTo>
                  <a:lnTo>
                    <a:pt x="5377612" y="413918"/>
                  </a:lnTo>
                  <a:lnTo>
                    <a:pt x="5377612" y="471830"/>
                  </a:lnTo>
                  <a:lnTo>
                    <a:pt x="5547080" y="471830"/>
                  </a:lnTo>
                  <a:lnTo>
                    <a:pt x="5576074" y="471754"/>
                  </a:lnTo>
                  <a:lnTo>
                    <a:pt x="5625744" y="470827"/>
                  </a:lnTo>
                  <a:lnTo>
                    <a:pt x="5686056" y="467182"/>
                  </a:lnTo>
                  <a:lnTo>
                    <a:pt x="5738939" y="460959"/>
                  </a:lnTo>
                  <a:lnTo>
                    <a:pt x="5775680" y="451104"/>
                  </a:lnTo>
                  <a:lnTo>
                    <a:pt x="5775680" y="393801"/>
                  </a:lnTo>
                  <a:close/>
                </a:path>
                <a:path w="8443595" h="4624705">
                  <a:moveTo>
                    <a:pt x="5870778" y="12801"/>
                  </a:moveTo>
                  <a:lnTo>
                    <a:pt x="5801284" y="12801"/>
                  </a:lnTo>
                  <a:lnTo>
                    <a:pt x="5801284" y="593140"/>
                  </a:lnTo>
                  <a:lnTo>
                    <a:pt x="5863463" y="593140"/>
                  </a:lnTo>
                  <a:lnTo>
                    <a:pt x="5870778" y="585825"/>
                  </a:lnTo>
                  <a:lnTo>
                    <a:pt x="5870778" y="12801"/>
                  </a:lnTo>
                  <a:close/>
                </a:path>
                <a:path w="8443595" h="4624705">
                  <a:moveTo>
                    <a:pt x="6400457" y="252374"/>
                  </a:moveTo>
                  <a:lnTo>
                    <a:pt x="6389179" y="207264"/>
                  </a:lnTo>
                  <a:lnTo>
                    <a:pt x="6358395" y="171297"/>
                  </a:lnTo>
                  <a:lnTo>
                    <a:pt x="6334620" y="155549"/>
                  </a:lnTo>
                  <a:lnTo>
                    <a:pt x="6334620" y="239572"/>
                  </a:lnTo>
                  <a:lnTo>
                    <a:pt x="6334620" y="265176"/>
                  </a:lnTo>
                  <a:lnTo>
                    <a:pt x="6304762" y="297510"/>
                  </a:lnTo>
                  <a:lnTo>
                    <a:pt x="6265367" y="308394"/>
                  </a:lnTo>
                  <a:lnTo>
                    <a:pt x="6255982" y="308457"/>
                  </a:lnTo>
                  <a:lnTo>
                    <a:pt x="6236601" y="308203"/>
                  </a:lnTo>
                  <a:lnTo>
                    <a:pt x="6201118" y="292608"/>
                  </a:lnTo>
                  <a:lnTo>
                    <a:pt x="6179172" y="252374"/>
                  </a:lnTo>
                  <a:lnTo>
                    <a:pt x="6179515" y="236283"/>
                  </a:lnTo>
                  <a:lnTo>
                    <a:pt x="6214313" y="201371"/>
                  </a:lnTo>
                  <a:lnTo>
                    <a:pt x="6255982" y="195072"/>
                  </a:lnTo>
                  <a:lnTo>
                    <a:pt x="6265367" y="195135"/>
                  </a:lnTo>
                  <a:lnTo>
                    <a:pt x="6304762" y="206616"/>
                  </a:lnTo>
                  <a:lnTo>
                    <a:pt x="6334620" y="239572"/>
                  </a:lnTo>
                  <a:lnTo>
                    <a:pt x="6334620" y="155549"/>
                  </a:lnTo>
                  <a:lnTo>
                    <a:pt x="6296571" y="143065"/>
                  </a:lnTo>
                  <a:lnTo>
                    <a:pt x="6255982" y="139598"/>
                  </a:lnTo>
                  <a:lnTo>
                    <a:pt x="6238303" y="139725"/>
                  </a:lnTo>
                  <a:lnTo>
                    <a:pt x="6199898" y="148132"/>
                  </a:lnTo>
                  <a:lnTo>
                    <a:pt x="6153874" y="171907"/>
                  </a:lnTo>
                  <a:lnTo>
                    <a:pt x="6122784" y="207568"/>
                  </a:lnTo>
                  <a:lnTo>
                    <a:pt x="6111506" y="252374"/>
                  </a:lnTo>
                  <a:lnTo>
                    <a:pt x="6111684" y="267144"/>
                  </a:lnTo>
                  <a:lnTo>
                    <a:pt x="6129617" y="310299"/>
                  </a:lnTo>
                  <a:lnTo>
                    <a:pt x="6165735" y="342023"/>
                  </a:lnTo>
                  <a:lnTo>
                    <a:pt x="6215519" y="360578"/>
                  </a:lnTo>
                  <a:lnTo>
                    <a:pt x="6255982" y="363931"/>
                  </a:lnTo>
                  <a:lnTo>
                    <a:pt x="6273660" y="363791"/>
                  </a:lnTo>
                  <a:lnTo>
                    <a:pt x="6312370" y="355396"/>
                  </a:lnTo>
                  <a:lnTo>
                    <a:pt x="6358395" y="331622"/>
                  </a:lnTo>
                  <a:lnTo>
                    <a:pt x="6389179" y="296265"/>
                  </a:lnTo>
                  <a:lnTo>
                    <a:pt x="6400292" y="265176"/>
                  </a:lnTo>
                  <a:lnTo>
                    <a:pt x="6400457" y="252374"/>
                  </a:lnTo>
                  <a:close/>
                </a:path>
                <a:path w="8443595" h="4624705">
                  <a:moveTo>
                    <a:pt x="6412649" y="67056"/>
                  </a:moveTo>
                  <a:lnTo>
                    <a:pt x="6289510" y="67056"/>
                  </a:lnTo>
                  <a:lnTo>
                    <a:pt x="6289510" y="0"/>
                  </a:lnTo>
                  <a:lnTo>
                    <a:pt x="6218796" y="0"/>
                  </a:lnTo>
                  <a:lnTo>
                    <a:pt x="6218796" y="67056"/>
                  </a:lnTo>
                  <a:lnTo>
                    <a:pt x="6096266" y="67056"/>
                  </a:lnTo>
                  <a:lnTo>
                    <a:pt x="6096266" y="122529"/>
                  </a:lnTo>
                  <a:lnTo>
                    <a:pt x="6412649" y="122529"/>
                  </a:lnTo>
                  <a:lnTo>
                    <a:pt x="6412649" y="67056"/>
                  </a:lnTo>
                  <a:close/>
                </a:path>
                <a:path w="8443595" h="4624705">
                  <a:moveTo>
                    <a:pt x="6550419" y="436473"/>
                  </a:moveTo>
                  <a:lnTo>
                    <a:pt x="6527940" y="401193"/>
                  </a:lnTo>
                  <a:lnTo>
                    <a:pt x="6513233" y="399897"/>
                  </a:lnTo>
                  <a:lnTo>
                    <a:pt x="6162103" y="399897"/>
                  </a:lnTo>
                  <a:lnTo>
                    <a:pt x="6162103" y="458419"/>
                  </a:lnTo>
                  <a:lnTo>
                    <a:pt x="6480924" y="458419"/>
                  </a:lnTo>
                  <a:lnTo>
                    <a:pt x="6480924" y="599236"/>
                  </a:lnTo>
                  <a:lnTo>
                    <a:pt x="6543103" y="599236"/>
                  </a:lnTo>
                  <a:lnTo>
                    <a:pt x="6550419" y="591921"/>
                  </a:lnTo>
                  <a:lnTo>
                    <a:pt x="6550419" y="436473"/>
                  </a:lnTo>
                  <a:close/>
                </a:path>
                <a:path w="8443595" h="4624705">
                  <a:moveTo>
                    <a:pt x="6633934" y="164592"/>
                  </a:moveTo>
                  <a:lnTo>
                    <a:pt x="6547371" y="164592"/>
                  </a:lnTo>
                  <a:lnTo>
                    <a:pt x="6547371" y="12801"/>
                  </a:lnTo>
                  <a:lnTo>
                    <a:pt x="6478486" y="12801"/>
                  </a:lnTo>
                  <a:lnTo>
                    <a:pt x="6478486" y="368808"/>
                  </a:lnTo>
                  <a:lnTo>
                    <a:pt x="6540055" y="368808"/>
                  </a:lnTo>
                  <a:lnTo>
                    <a:pt x="6547371" y="361492"/>
                  </a:lnTo>
                  <a:lnTo>
                    <a:pt x="6547371" y="223113"/>
                  </a:lnTo>
                  <a:lnTo>
                    <a:pt x="6633934" y="223113"/>
                  </a:lnTo>
                  <a:lnTo>
                    <a:pt x="6633934" y="164592"/>
                  </a:lnTo>
                  <a:close/>
                </a:path>
                <a:path w="8443595" h="4624705">
                  <a:moveTo>
                    <a:pt x="7144169" y="78638"/>
                  </a:moveTo>
                  <a:lnTo>
                    <a:pt x="7122185" y="43395"/>
                  </a:lnTo>
                  <a:lnTo>
                    <a:pt x="7106983" y="42062"/>
                  </a:lnTo>
                  <a:lnTo>
                    <a:pt x="6730251" y="42062"/>
                  </a:lnTo>
                  <a:lnTo>
                    <a:pt x="6730251" y="100584"/>
                  </a:lnTo>
                  <a:lnTo>
                    <a:pt x="7074675" y="100584"/>
                  </a:lnTo>
                  <a:lnTo>
                    <a:pt x="7074611" y="196596"/>
                  </a:lnTo>
                  <a:lnTo>
                    <a:pt x="7071017" y="238353"/>
                  </a:lnTo>
                  <a:lnTo>
                    <a:pt x="7065099" y="279844"/>
                  </a:lnTo>
                  <a:lnTo>
                    <a:pt x="7056158" y="325107"/>
                  </a:lnTo>
                  <a:lnTo>
                    <a:pt x="7044728" y="365760"/>
                  </a:lnTo>
                  <a:lnTo>
                    <a:pt x="7034441" y="396240"/>
                  </a:lnTo>
                  <a:lnTo>
                    <a:pt x="7099668" y="396240"/>
                  </a:lnTo>
                  <a:lnTo>
                    <a:pt x="7117042" y="350215"/>
                  </a:lnTo>
                  <a:lnTo>
                    <a:pt x="7127583" y="308800"/>
                  </a:lnTo>
                  <a:lnTo>
                    <a:pt x="7134466" y="270865"/>
                  </a:lnTo>
                  <a:lnTo>
                    <a:pt x="7140511" y="226161"/>
                  </a:lnTo>
                  <a:lnTo>
                    <a:pt x="7144105" y="184670"/>
                  </a:lnTo>
                  <a:lnTo>
                    <a:pt x="7144169" y="78638"/>
                  </a:lnTo>
                  <a:close/>
                </a:path>
                <a:path w="8443595" h="4624705">
                  <a:moveTo>
                    <a:pt x="7211225" y="459638"/>
                  </a:moveTo>
                  <a:lnTo>
                    <a:pt x="7006399" y="459638"/>
                  </a:lnTo>
                  <a:lnTo>
                    <a:pt x="7006399" y="223723"/>
                  </a:lnTo>
                  <a:lnTo>
                    <a:pt x="6936905" y="223723"/>
                  </a:lnTo>
                  <a:lnTo>
                    <a:pt x="6936905" y="459638"/>
                  </a:lnTo>
                  <a:lnTo>
                    <a:pt x="6847294" y="459638"/>
                  </a:lnTo>
                  <a:lnTo>
                    <a:pt x="6847294" y="223723"/>
                  </a:lnTo>
                  <a:lnTo>
                    <a:pt x="6777799" y="223723"/>
                  </a:lnTo>
                  <a:lnTo>
                    <a:pt x="6777799" y="459638"/>
                  </a:lnTo>
                  <a:lnTo>
                    <a:pt x="6661975" y="459638"/>
                  </a:lnTo>
                  <a:lnTo>
                    <a:pt x="6661975" y="518769"/>
                  </a:lnTo>
                  <a:lnTo>
                    <a:pt x="7203910" y="518769"/>
                  </a:lnTo>
                  <a:lnTo>
                    <a:pt x="7211225" y="511454"/>
                  </a:lnTo>
                  <a:lnTo>
                    <a:pt x="7211225" y="459638"/>
                  </a:lnTo>
                  <a:close/>
                </a:path>
                <a:path w="8443595" h="4624705">
                  <a:moveTo>
                    <a:pt x="7867790" y="346252"/>
                  </a:moveTo>
                  <a:lnTo>
                    <a:pt x="7797686" y="346252"/>
                  </a:lnTo>
                  <a:lnTo>
                    <a:pt x="7797686" y="409041"/>
                  </a:lnTo>
                  <a:lnTo>
                    <a:pt x="7797686" y="464515"/>
                  </a:lnTo>
                  <a:lnTo>
                    <a:pt x="7797686" y="538886"/>
                  </a:lnTo>
                  <a:lnTo>
                    <a:pt x="7539215" y="538886"/>
                  </a:lnTo>
                  <a:lnTo>
                    <a:pt x="7539215" y="464515"/>
                  </a:lnTo>
                  <a:lnTo>
                    <a:pt x="7797686" y="464515"/>
                  </a:lnTo>
                  <a:lnTo>
                    <a:pt x="7797686" y="409041"/>
                  </a:lnTo>
                  <a:lnTo>
                    <a:pt x="7539215" y="409041"/>
                  </a:lnTo>
                  <a:lnTo>
                    <a:pt x="7539215" y="346252"/>
                  </a:lnTo>
                  <a:lnTo>
                    <a:pt x="7469721" y="346252"/>
                  </a:lnTo>
                  <a:lnTo>
                    <a:pt x="7469721" y="558393"/>
                  </a:lnTo>
                  <a:lnTo>
                    <a:pt x="7469886" y="567715"/>
                  </a:lnTo>
                  <a:lnTo>
                    <a:pt x="7497572" y="594804"/>
                  </a:lnTo>
                  <a:lnTo>
                    <a:pt x="7506906" y="594969"/>
                  </a:lnTo>
                  <a:lnTo>
                    <a:pt x="7830604" y="594969"/>
                  </a:lnTo>
                  <a:lnTo>
                    <a:pt x="7866418" y="573557"/>
                  </a:lnTo>
                  <a:lnTo>
                    <a:pt x="7867790" y="558393"/>
                  </a:lnTo>
                  <a:lnTo>
                    <a:pt x="7867790" y="538886"/>
                  </a:lnTo>
                  <a:lnTo>
                    <a:pt x="7867790" y="464515"/>
                  </a:lnTo>
                  <a:lnTo>
                    <a:pt x="7867790" y="409041"/>
                  </a:lnTo>
                  <a:lnTo>
                    <a:pt x="7867790" y="346252"/>
                  </a:lnTo>
                  <a:close/>
                </a:path>
                <a:path w="8443595" h="4624705">
                  <a:moveTo>
                    <a:pt x="7942161" y="241401"/>
                  </a:moveTo>
                  <a:lnTo>
                    <a:pt x="7842796" y="241401"/>
                  </a:lnTo>
                  <a:lnTo>
                    <a:pt x="7846390" y="233387"/>
                  </a:lnTo>
                  <a:lnTo>
                    <a:pt x="7848701" y="227571"/>
                  </a:lnTo>
                  <a:lnTo>
                    <a:pt x="7859382" y="187515"/>
                  </a:lnTo>
                  <a:lnTo>
                    <a:pt x="7866570" y="143560"/>
                  </a:lnTo>
                  <a:lnTo>
                    <a:pt x="7868399" y="54254"/>
                  </a:lnTo>
                  <a:lnTo>
                    <a:pt x="7868234" y="44919"/>
                  </a:lnTo>
                  <a:lnTo>
                    <a:pt x="7840192" y="17830"/>
                  </a:lnTo>
                  <a:lnTo>
                    <a:pt x="7831214" y="17678"/>
                  </a:lnTo>
                  <a:lnTo>
                    <a:pt x="7466063" y="17678"/>
                  </a:lnTo>
                  <a:lnTo>
                    <a:pt x="7466063" y="73761"/>
                  </a:lnTo>
                  <a:lnTo>
                    <a:pt x="7799514" y="73761"/>
                  </a:lnTo>
                  <a:lnTo>
                    <a:pt x="7799476" y="124536"/>
                  </a:lnTo>
                  <a:lnTo>
                    <a:pt x="7795095" y="163449"/>
                  </a:lnTo>
                  <a:lnTo>
                    <a:pt x="7786929" y="203796"/>
                  </a:lnTo>
                  <a:lnTo>
                    <a:pt x="7776350" y="241401"/>
                  </a:lnTo>
                  <a:lnTo>
                    <a:pt x="7392911" y="241401"/>
                  </a:lnTo>
                  <a:lnTo>
                    <a:pt x="7392911" y="298704"/>
                  </a:lnTo>
                  <a:lnTo>
                    <a:pt x="7934846" y="298704"/>
                  </a:lnTo>
                  <a:lnTo>
                    <a:pt x="7942161" y="291388"/>
                  </a:lnTo>
                  <a:lnTo>
                    <a:pt x="7942161" y="241401"/>
                  </a:lnTo>
                  <a:close/>
                </a:path>
                <a:path w="8443595" h="4624705">
                  <a:moveTo>
                    <a:pt x="8312798" y="288950"/>
                  </a:moveTo>
                  <a:lnTo>
                    <a:pt x="8271345" y="267004"/>
                  </a:lnTo>
                  <a:lnTo>
                    <a:pt x="8228863" y="240525"/>
                  </a:lnTo>
                  <a:lnTo>
                    <a:pt x="8195170" y="211112"/>
                  </a:lnTo>
                  <a:lnTo>
                    <a:pt x="8167852" y="169532"/>
                  </a:lnTo>
                  <a:lnTo>
                    <a:pt x="8162836" y="135331"/>
                  </a:lnTo>
                  <a:lnTo>
                    <a:pt x="8162836" y="20726"/>
                  </a:lnTo>
                  <a:lnTo>
                    <a:pt x="8091513" y="20726"/>
                  </a:lnTo>
                  <a:lnTo>
                    <a:pt x="8091500" y="135331"/>
                  </a:lnTo>
                  <a:lnTo>
                    <a:pt x="8078406" y="184708"/>
                  </a:lnTo>
                  <a:lnTo>
                    <a:pt x="8056499" y="217703"/>
                  </a:lnTo>
                  <a:lnTo>
                    <a:pt x="8021904" y="251345"/>
                  </a:lnTo>
                  <a:lnTo>
                    <a:pt x="7979384" y="280352"/>
                  </a:lnTo>
                  <a:lnTo>
                    <a:pt x="7940332" y="301142"/>
                  </a:lnTo>
                  <a:lnTo>
                    <a:pt x="7986052" y="345643"/>
                  </a:lnTo>
                  <a:lnTo>
                    <a:pt x="8032763" y="319354"/>
                  </a:lnTo>
                  <a:lnTo>
                    <a:pt x="8070786" y="288950"/>
                  </a:lnTo>
                  <a:lnTo>
                    <a:pt x="8105534" y="258089"/>
                  </a:lnTo>
                  <a:lnTo>
                    <a:pt x="8129308" y="228600"/>
                  </a:lnTo>
                  <a:lnTo>
                    <a:pt x="8136268" y="236943"/>
                  </a:lnTo>
                  <a:lnTo>
                    <a:pt x="8168132" y="266890"/>
                  </a:lnTo>
                  <a:lnTo>
                    <a:pt x="8206613" y="295414"/>
                  </a:lnTo>
                  <a:lnTo>
                    <a:pt x="8247164" y="320014"/>
                  </a:lnTo>
                  <a:lnTo>
                    <a:pt x="8273783" y="332232"/>
                  </a:lnTo>
                  <a:lnTo>
                    <a:pt x="8312798" y="288950"/>
                  </a:lnTo>
                  <a:close/>
                </a:path>
                <a:path w="8443595" h="4624705">
                  <a:moveTo>
                    <a:pt x="8441423" y="418795"/>
                  </a:moveTo>
                  <a:lnTo>
                    <a:pt x="8418944" y="383514"/>
                  </a:lnTo>
                  <a:lnTo>
                    <a:pt x="8404238" y="382219"/>
                  </a:lnTo>
                  <a:lnTo>
                    <a:pt x="8047622" y="382219"/>
                  </a:lnTo>
                  <a:lnTo>
                    <a:pt x="8047622" y="438912"/>
                  </a:lnTo>
                  <a:lnTo>
                    <a:pt x="8372538" y="438912"/>
                  </a:lnTo>
                  <a:lnTo>
                    <a:pt x="8372538" y="599236"/>
                  </a:lnTo>
                  <a:lnTo>
                    <a:pt x="8434108" y="599236"/>
                  </a:lnTo>
                  <a:lnTo>
                    <a:pt x="8441423" y="591921"/>
                  </a:lnTo>
                  <a:lnTo>
                    <a:pt x="8441423" y="418795"/>
                  </a:lnTo>
                  <a:close/>
                </a:path>
                <a:path w="8443595" h="4624705">
                  <a:moveTo>
                    <a:pt x="8443252" y="12801"/>
                  </a:moveTo>
                  <a:lnTo>
                    <a:pt x="8374367" y="12801"/>
                  </a:lnTo>
                  <a:lnTo>
                    <a:pt x="8374367" y="351129"/>
                  </a:lnTo>
                  <a:lnTo>
                    <a:pt x="8435937" y="351129"/>
                  </a:lnTo>
                  <a:lnTo>
                    <a:pt x="8443252" y="343814"/>
                  </a:lnTo>
                  <a:lnTo>
                    <a:pt x="8443252" y="1280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61972" y="1747202"/>
              <a:ext cx="495300" cy="408305"/>
            </a:xfrm>
            <a:custGeom>
              <a:avLst/>
              <a:gdLst/>
              <a:ahLst/>
              <a:cxnLst/>
              <a:rect l="l" t="t" r="r" b="b"/>
              <a:pathLst>
                <a:path w="495300" h="408305">
                  <a:moveTo>
                    <a:pt x="279298" y="170370"/>
                  </a:moveTo>
                  <a:lnTo>
                    <a:pt x="275767" y="120116"/>
                  </a:lnTo>
                  <a:lnTo>
                    <a:pt x="265722" y="81445"/>
                  </a:lnTo>
                  <a:lnTo>
                    <a:pt x="245059" y="45605"/>
                  </a:lnTo>
                  <a:lnTo>
                    <a:pt x="216662" y="18630"/>
                  </a:lnTo>
                  <a:lnTo>
                    <a:pt x="214122" y="17500"/>
                  </a:lnTo>
                  <a:lnTo>
                    <a:pt x="214122" y="153847"/>
                  </a:lnTo>
                  <a:lnTo>
                    <a:pt x="214122" y="253047"/>
                  </a:lnTo>
                  <a:lnTo>
                    <a:pt x="209092" y="296875"/>
                  </a:lnTo>
                  <a:lnTo>
                    <a:pt x="190804" y="335051"/>
                  </a:lnTo>
                  <a:lnTo>
                    <a:pt x="155244" y="352653"/>
                  </a:lnTo>
                  <a:lnTo>
                    <a:pt x="142748" y="352793"/>
                  </a:lnTo>
                  <a:lnTo>
                    <a:pt x="130238" y="352666"/>
                  </a:lnTo>
                  <a:lnTo>
                    <a:pt x="92773" y="335508"/>
                  </a:lnTo>
                  <a:lnTo>
                    <a:pt x="72148" y="297256"/>
                  </a:lnTo>
                  <a:lnTo>
                    <a:pt x="65595" y="253047"/>
                  </a:lnTo>
                  <a:lnTo>
                    <a:pt x="65620" y="159270"/>
                  </a:lnTo>
                  <a:lnTo>
                    <a:pt x="67614" y="118910"/>
                  </a:lnTo>
                  <a:lnTo>
                    <a:pt x="92430" y="68605"/>
                  </a:lnTo>
                  <a:lnTo>
                    <a:pt x="138404" y="55981"/>
                  </a:lnTo>
                  <a:lnTo>
                    <a:pt x="151472" y="56108"/>
                  </a:lnTo>
                  <a:lnTo>
                    <a:pt x="188836" y="71818"/>
                  </a:lnTo>
                  <a:lnTo>
                    <a:pt x="208330" y="108635"/>
                  </a:lnTo>
                  <a:lnTo>
                    <a:pt x="214122" y="153847"/>
                  </a:lnTo>
                  <a:lnTo>
                    <a:pt x="214122" y="17500"/>
                  </a:lnTo>
                  <a:lnTo>
                    <a:pt x="172821" y="1447"/>
                  </a:lnTo>
                  <a:lnTo>
                    <a:pt x="136956" y="0"/>
                  </a:lnTo>
                  <a:lnTo>
                    <a:pt x="114782" y="203"/>
                  </a:lnTo>
                  <a:lnTo>
                    <a:pt x="73012" y="12788"/>
                  </a:lnTo>
                  <a:lnTo>
                    <a:pt x="40297" y="34544"/>
                  </a:lnTo>
                  <a:lnTo>
                    <a:pt x="15494" y="69926"/>
                  </a:lnTo>
                  <a:lnTo>
                    <a:pt x="2959" y="115214"/>
                  </a:lnTo>
                  <a:lnTo>
                    <a:pt x="0" y="143217"/>
                  </a:lnTo>
                  <a:lnTo>
                    <a:pt x="38" y="267398"/>
                  </a:lnTo>
                  <a:lnTo>
                    <a:pt x="8826" y="312978"/>
                  </a:lnTo>
                  <a:lnTo>
                    <a:pt x="24942" y="351523"/>
                  </a:lnTo>
                  <a:lnTo>
                    <a:pt x="53594" y="383921"/>
                  </a:lnTo>
                  <a:lnTo>
                    <a:pt x="94170" y="403021"/>
                  </a:lnTo>
                  <a:lnTo>
                    <a:pt x="138887" y="407809"/>
                  </a:lnTo>
                  <a:lnTo>
                    <a:pt x="161353" y="407619"/>
                  </a:lnTo>
                  <a:lnTo>
                    <a:pt x="203796" y="396227"/>
                  </a:lnTo>
                  <a:lnTo>
                    <a:pt x="237185" y="375767"/>
                  </a:lnTo>
                  <a:lnTo>
                    <a:pt x="262763" y="340537"/>
                  </a:lnTo>
                  <a:lnTo>
                    <a:pt x="276072" y="292735"/>
                  </a:lnTo>
                  <a:lnTo>
                    <a:pt x="279209" y="264795"/>
                  </a:lnTo>
                  <a:lnTo>
                    <a:pt x="279298" y="170370"/>
                  </a:lnTo>
                  <a:close/>
                </a:path>
                <a:path w="495300" h="408305">
                  <a:moveTo>
                    <a:pt x="495046" y="15925"/>
                  </a:moveTo>
                  <a:lnTo>
                    <a:pt x="480085" y="2895"/>
                  </a:lnTo>
                  <a:lnTo>
                    <a:pt x="372948" y="2895"/>
                  </a:lnTo>
                  <a:lnTo>
                    <a:pt x="372948" y="57912"/>
                  </a:lnTo>
                  <a:lnTo>
                    <a:pt x="431825" y="57912"/>
                  </a:lnTo>
                  <a:lnTo>
                    <a:pt x="431825" y="397192"/>
                  </a:lnTo>
                  <a:lnTo>
                    <a:pt x="490220" y="397192"/>
                  </a:lnTo>
                  <a:lnTo>
                    <a:pt x="495046" y="389953"/>
                  </a:lnTo>
                  <a:lnTo>
                    <a:pt x="495046" y="15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053439" y="6023800"/>
              <a:ext cx="590550" cy="320040"/>
            </a:xfrm>
            <a:custGeom>
              <a:avLst/>
              <a:gdLst/>
              <a:ahLst/>
              <a:cxnLst/>
              <a:rect l="l" t="t" r="r" b="b"/>
              <a:pathLst>
                <a:path w="590550" h="320039">
                  <a:moveTo>
                    <a:pt x="263169" y="260527"/>
                  </a:moveTo>
                  <a:lnTo>
                    <a:pt x="234276" y="216776"/>
                  </a:lnTo>
                  <a:lnTo>
                    <a:pt x="225526" y="212445"/>
                  </a:lnTo>
                  <a:lnTo>
                    <a:pt x="225526" y="252603"/>
                  </a:lnTo>
                  <a:lnTo>
                    <a:pt x="225526" y="268452"/>
                  </a:lnTo>
                  <a:lnTo>
                    <a:pt x="173139" y="289217"/>
                  </a:lnTo>
                  <a:lnTo>
                    <a:pt x="159854" y="289902"/>
                  </a:lnTo>
                  <a:lnTo>
                    <a:pt x="142722" y="289890"/>
                  </a:lnTo>
                  <a:lnTo>
                    <a:pt x="90474" y="279349"/>
                  </a:lnTo>
                  <a:lnTo>
                    <a:pt x="79578" y="268452"/>
                  </a:lnTo>
                  <a:lnTo>
                    <a:pt x="79578" y="252603"/>
                  </a:lnTo>
                  <a:lnTo>
                    <a:pt x="131051" y="232168"/>
                  </a:lnTo>
                  <a:lnTo>
                    <a:pt x="151892" y="231470"/>
                  </a:lnTo>
                  <a:lnTo>
                    <a:pt x="161264" y="231495"/>
                  </a:lnTo>
                  <a:lnTo>
                    <a:pt x="214299" y="241706"/>
                  </a:lnTo>
                  <a:lnTo>
                    <a:pt x="225526" y="252603"/>
                  </a:lnTo>
                  <a:lnTo>
                    <a:pt x="225526" y="212445"/>
                  </a:lnTo>
                  <a:lnTo>
                    <a:pt x="216750" y="208089"/>
                  </a:lnTo>
                  <a:lnTo>
                    <a:pt x="202361" y="203631"/>
                  </a:lnTo>
                  <a:lnTo>
                    <a:pt x="183413" y="201993"/>
                  </a:lnTo>
                  <a:lnTo>
                    <a:pt x="152222" y="201752"/>
                  </a:lnTo>
                  <a:lnTo>
                    <a:pt x="121234" y="201980"/>
                  </a:lnTo>
                  <a:lnTo>
                    <a:pt x="70332" y="216281"/>
                  </a:lnTo>
                  <a:lnTo>
                    <a:pt x="41732" y="243116"/>
                  </a:lnTo>
                  <a:lnTo>
                    <a:pt x="41275" y="260527"/>
                  </a:lnTo>
                  <a:lnTo>
                    <a:pt x="41732" y="277749"/>
                  </a:lnTo>
                  <a:lnTo>
                    <a:pt x="70332" y="304774"/>
                  </a:lnTo>
                  <a:lnTo>
                    <a:pt x="121234" y="319405"/>
                  </a:lnTo>
                  <a:lnTo>
                    <a:pt x="152222" y="319633"/>
                  </a:lnTo>
                  <a:lnTo>
                    <a:pt x="183032" y="319405"/>
                  </a:lnTo>
                  <a:lnTo>
                    <a:pt x="233946" y="304774"/>
                  </a:lnTo>
                  <a:lnTo>
                    <a:pt x="257454" y="289915"/>
                  </a:lnTo>
                  <a:lnTo>
                    <a:pt x="259524" y="288099"/>
                  </a:lnTo>
                  <a:lnTo>
                    <a:pt x="262724" y="277749"/>
                  </a:lnTo>
                  <a:lnTo>
                    <a:pt x="263169" y="260527"/>
                  </a:lnTo>
                  <a:close/>
                </a:path>
                <a:path w="590550" h="320039">
                  <a:moveTo>
                    <a:pt x="297522" y="157835"/>
                  </a:moveTo>
                  <a:lnTo>
                    <a:pt x="172034" y="157835"/>
                  </a:lnTo>
                  <a:lnTo>
                    <a:pt x="172034" y="135051"/>
                  </a:lnTo>
                  <a:lnTo>
                    <a:pt x="259537" y="135051"/>
                  </a:lnTo>
                  <a:lnTo>
                    <a:pt x="259537" y="104343"/>
                  </a:lnTo>
                  <a:lnTo>
                    <a:pt x="80238" y="104343"/>
                  </a:lnTo>
                  <a:lnTo>
                    <a:pt x="80238" y="83210"/>
                  </a:lnTo>
                  <a:lnTo>
                    <a:pt x="251612" y="83210"/>
                  </a:lnTo>
                  <a:lnTo>
                    <a:pt x="251612" y="53822"/>
                  </a:lnTo>
                  <a:lnTo>
                    <a:pt x="80238" y="53822"/>
                  </a:lnTo>
                  <a:lnTo>
                    <a:pt x="80238" y="33350"/>
                  </a:lnTo>
                  <a:lnTo>
                    <a:pt x="255574" y="33350"/>
                  </a:lnTo>
                  <a:lnTo>
                    <a:pt x="255574" y="2971"/>
                  </a:lnTo>
                  <a:lnTo>
                    <a:pt x="53162" y="2971"/>
                  </a:lnTo>
                  <a:lnTo>
                    <a:pt x="41605" y="14198"/>
                  </a:lnTo>
                  <a:lnTo>
                    <a:pt x="41605" y="123494"/>
                  </a:lnTo>
                  <a:lnTo>
                    <a:pt x="53162" y="135051"/>
                  </a:lnTo>
                  <a:lnTo>
                    <a:pt x="134721" y="135051"/>
                  </a:lnTo>
                  <a:lnTo>
                    <a:pt x="134721" y="157835"/>
                  </a:lnTo>
                  <a:lnTo>
                    <a:pt x="0" y="157835"/>
                  </a:lnTo>
                  <a:lnTo>
                    <a:pt x="0" y="189204"/>
                  </a:lnTo>
                  <a:lnTo>
                    <a:pt x="292239" y="189204"/>
                  </a:lnTo>
                  <a:lnTo>
                    <a:pt x="297192" y="186893"/>
                  </a:lnTo>
                  <a:lnTo>
                    <a:pt x="297522" y="182600"/>
                  </a:lnTo>
                  <a:lnTo>
                    <a:pt x="297522" y="157835"/>
                  </a:lnTo>
                  <a:close/>
                </a:path>
                <a:path w="590550" h="320039">
                  <a:moveTo>
                    <a:pt x="523379" y="0"/>
                  </a:moveTo>
                  <a:lnTo>
                    <a:pt x="486067" y="0"/>
                  </a:lnTo>
                  <a:lnTo>
                    <a:pt x="486067" y="53822"/>
                  </a:lnTo>
                  <a:lnTo>
                    <a:pt x="486067" y="84531"/>
                  </a:lnTo>
                  <a:lnTo>
                    <a:pt x="486067" y="164439"/>
                  </a:lnTo>
                  <a:lnTo>
                    <a:pt x="446443" y="164439"/>
                  </a:lnTo>
                  <a:lnTo>
                    <a:pt x="449084" y="154863"/>
                  </a:lnTo>
                  <a:lnTo>
                    <a:pt x="452386" y="135051"/>
                  </a:lnTo>
                  <a:lnTo>
                    <a:pt x="452386" y="84531"/>
                  </a:lnTo>
                  <a:lnTo>
                    <a:pt x="486067" y="84531"/>
                  </a:lnTo>
                  <a:lnTo>
                    <a:pt x="486067" y="53822"/>
                  </a:lnTo>
                  <a:lnTo>
                    <a:pt x="452386" y="53822"/>
                  </a:lnTo>
                  <a:lnTo>
                    <a:pt x="452386" y="30378"/>
                  </a:lnTo>
                  <a:lnTo>
                    <a:pt x="440499" y="19151"/>
                  </a:lnTo>
                  <a:lnTo>
                    <a:pt x="319646" y="19151"/>
                  </a:lnTo>
                  <a:lnTo>
                    <a:pt x="319646" y="50520"/>
                  </a:lnTo>
                  <a:lnTo>
                    <a:pt x="415074" y="50520"/>
                  </a:lnTo>
                  <a:lnTo>
                    <a:pt x="414959" y="136893"/>
                  </a:lnTo>
                  <a:lnTo>
                    <a:pt x="403923" y="174574"/>
                  </a:lnTo>
                  <a:lnTo>
                    <a:pt x="380047" y="205054"/>
                  </a:lnTo>
                  <a:lnTo>
                    <a:pt x="343649" y="229641"/>
                  </a:lnTo>
                  <a:lnTo>
                    <a:pt x="311061" y="243687"/>
                  </a:lnTo>
                  <a:lnTo>
                    <a:pt x="333184" y="266801"/>
                  </a:lnTo>
                  <a:lnTo>
                    <a:pt x="377901" y="248018"/>
                  </a:lnTo>
                  <a:lnTo>
                    <a:pt x="416763" y="218198"/>
                  </a:lnTo>
                  <a:lnTo>
                    <a:pt x="432904" y="194818"/>
                  </a:lnTo>
                  <a:lnTo>
                    <a:pt x="486067" y="194818"/>
                  </a:lnTo>
                  <a:lnTo>
                    <a:pt x="486067" y="306755"/>
                  </a:lnTo>
                  <a:lnTo>
                    <a:pt x="519417" y="306755"/>
                  </a:lnTo>
                  <a:lnTo>
                    <a:pt x="523379" y="302793"/>
                  </a:lnTo>
                  <a:lnTo>
                    <a:pt x="523379" y="194818"/>
                  </a:lnTo>
                  <a:lnTo>
                    <a:pt x="523379" y="164439"/>
                  </a:lnTo>
                  <a:lnTo>
                    <a:pt x="523379" y="84531"/>
                  </a:lnTo>
                  <a:lnTo>
                    <a:pt x="523379" y="53822"/>
                  </a:lnTo>
                  <a:lnTo>
                    <a:pt x="523379" y="0"/>
                  </a:lnTo>
                  <a:close/>
                </a:path>
                <a:path w="590550" h="320039">
                  <a:moveTo>
                    <a:pt x="590080" y="0"/>
                  </a:moveTo>
                  <a:lnTo>
                    <a:pt x="553427" y="0"/>
                  </a:lnTo>
                  <a:lnTo>
                    <a:pt x="553427" y="314350"/>
                  </a:lnTo>
                  <a:lnTo>
                    <a:pt x="586117" y="314350"/>
                  </a:lnTo>
                  <a:lnTo>
                    <a:pt x="590080" y="310388"/>
                  </a:lnTo>
                  <a:lnTo>
                    <a:pt x="59008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10411" y="7679306"/>
              <a:ext cx="443743" cy="2537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01599" y="7699118"/>
              <a:ext cx="139193" cy="2085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60417" y="7700134"/>
              <a:ext cx="145408" cy="21336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4857704" y="7701279"/>
              <a:ext cx="61594" cy="207010"/>
            </a:xfrm>
            <a:custGeom>
              <a:avLst/>
              <a:gdLst/>
              <a:ahLst/>
              <a:cxnLst/>
              <a:rect l="l" t="t" r="r" b="b"/>
              <a:pathLst>
                <a:path w="61594" h="207009">
                  <a:moveTo>
                    <a:pt x="61468" y="7620"/>
                  </a:moveTo>
                  <a:lnTo>
                    <a:pt x="57238" y="7620"/>
                  </a:lnTo>
                  <a:lnTo>
                    <a:pt x="57238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25400"/>
                  </a:lnTo>
                  <a:lnTo>
                    <a:pt x="33020" y="25400"/>
                  </a:lnTo>
                  <a:lnTo>
                    <a:pt x="33020" y="203200"/>
                  </a:lnTo>
                  <a:lnTo>
                    <a:pt x="33020" y="207010"/>
                  </a:lnTo>
                  <a:lnTo>
                    <a:pt x="60121" y="207010"/>
                  </a:lnTo>
                  <a:lnTo>
                    <a:pt x="60121" y="203200"/>
                  </a:lnTo>
                  <a:lnTo>
                    <a:pt x="61468" y="203200"/>
                  </a:lnTo>
                  <a:lnTo>
                    <a:pt x="61468" y="25400"/>
                  </a:lnTo>
                  <a:lnTo>
                    <a:pt x="61468" y="76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84968" y="7696323"/>
              <a:ext cx="145797" cy="21539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62008" y="7688958"/>
              <a:ext cx="191264" cy="24206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5407119" y="7701279"/>
              <a:ext cx="170180" cy="101600"/>
            </a:xfrm>
            <a:custGeom>
              <a:avLst/>
              <a:gdLst/>
              <a:ahLst/>
              <a:cxnLst/>
              <a:rect l="l" t="t" r="r" b="b"/>
              <a:pathLst>
                <a:path w="170180" h="101600">
                  <a:moveTo>
                    <a:pt x="169926" y="0"/>
                  </a:moveTo>
                  <a:lnTo>
                    <a:pt x="4699" y="0"/>
                  </a:lnTo>
                  <a:lnTo>
                    <a:pt x="4699" y="8890"/>
                  </a:lnTo>
                  <a:lnTo>
                    <a:pt x="0" y="8890"/>
                  </a:lnTo>
                  <a:lnTo>
                    <a:pt x="0" y="25400"/>
                  </a:lnTo>
                  <a:lnTo>
                    <a:pt x="0" y="101600"/>
                  </a:lnTo>
                  <a:lnTo>
                    <a:pt x="28448" y="101600"/>
                  </a:lnTo>
                  <a:lnTo>
                    <a:pt x="28448" y="25400"/>
                  </a:lnTo>
                  <a:lnTo>
                    <a:pt x="169926" y="25400"/>
                  </a:lnTo>
                  <a:lnTo>
                    <a:pt x="169926" y="8890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996951" y="7683877"/>
              <a:ext cx="1784571" cy="55804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378925" y="7802879"/>
              <a:ext cx="228600" cy="96520"/>
            </a:xfrm>
            <a:custGeom>
              <a:avLst/>
              <a:gdLst/>
              <a:ahLst/>
              <a:cxnLst/>
              <a:rect l="l" t="t" r="r" b="b"/>
              <a:pathLst>
                <a:path w="228600" h="96520">
                  <a:moveTo>
                    <a:pt x="129540" y="24765"/>
                  </a:moveTo>
                  <a:lnTo>
                    <a:pt x="100330" y="24765"/>
                  </a:lnTo>
                  <a:lnTo>
                    <a:pt x="100330" y="72263"/>
                  </a:lnTo>
                  <a:lnTo>
                    <a:pt x="129540" y="72263"/>
                  </a:lnTo>
                  <a:lnTo>
                    <a:pt x="129540" y="24765"/>
                  </a:lnTo>
                  <a:close/>
                </a:path>
                <a:path w="228600" h="96520">
                  <a:moveTo>
                    <a:pt x="200406" y="0"/>
                  </a:moveTo>
                  <a:lnTo>
                    <a:pt x="28194" y="0"/>
                  </a:lnTo>
                  <a:lnTo>
                    <a:pt x="28194" y="16510"/>
                  </a:lnTo>
                  <a:lnTo>
                    <a:pt x="32753" y="16510"/>
                  </a:lnTo>
                  <a:lnTo>
                    <a:pt x="32753" y="24130"/>
                  </a:lnTo>
                  <a:lnTo>
                    <a:pt x="200406" y="24130"/>
                  </a:lnTo>
                  <a:lnTo>
                    <a:pt x="200406" y="16510"/>
                  </a:lnTo>
                  <a:lnTo>
                    <a:pt x="200406" y="0"/>
                  </a:lnTo>
                  <a:close/>
                </a:path>
                <a:path w="228600" h="96520">
                  <a:moveTo>
                    <a:pt x="228600" y="72390"/>
                  </a:moveTo>
                  <a:lnTo>
                    <a:pt x="0" y="72390"/>
                  </a:lnTo>
                  <a:lnTo>
                    <a:pt x="0" y="93980"/>
                  </a:lnTo>
                  <a:lnTo>
                    <a:pt x="0" y="96520"/>
                  </a:lnTo>
                  <a:lnTo>
                    <a:pt x="226695" y="96520"/>
                  </a:lnTo>
                  <a:lnTo>
                    <a:pt x="226695" y="93980"/>
                  </a:lnTo>
                  <a:lnTo>
                    <a:pt x="228600" y="93980"/>
                  </a:lnTo>
                  <a:lnTo>
                    <a:pt x="228600" y="723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684204" y="7683877"/>
              <a:ext cx="224030" cy="24968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55959" y="7998584"/>
              <a:ext cx="228856" cy="24206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161012" y="7994011"/>
              <a:ext cx="463809" cy="241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93877" y="232447"/>
              <a:ext cx="9453880" cy="2047875"/>
            </a:xfrm>
            <a:custGeom>
              <a:avLst/>
              <a:gdLst/>
              <a:ahLst/>
              <a:cxnLst/>
              <a:rect l="l" t="t" r="r" b="b"/>
              <a:pathLst>
                <a:path w="9453880" h="2047875">
                  <a:moveTo>
                    <a:pt x="307251" y="1617992"/>
                  </a:moveTo>
                  <a:lnTo>
                    <a:pt x="305130" y="1575562"/>
                  </a:lnTo>
                  <a:lnTo>
                    <a:pt x="287464" y="1533588"/>
                  </a:lnTo>
                  <a:lnTo>
                    <a:pt x="282219" y="1524774"/>
                  </a:lnTo>
                  <a:lnTo>
                    <a:pt x="281698" y="1523898"/>
                  </a:lnTo>
                  <a:lnTo>
                    <a:pt x="250101" y="1493926"/>
                  </a:lnTo>
                  <a:lnTo>
                    <a:pt x="238175" y="1486115"/>
                  </a:lnTo>
                  <a:lnTo>
                    <a:pt x="238175" y="1596707"/>
                  </a:lnTo>
                  <a:lnTo>
                    <a:pt x="238048" y="1617992"/>
                  </a:lnTo>
                  <a:lnTo>
                    <a:pt x="222872" y="1659382"/>
                  </a:lnTo>
                  <a:lnTo>
                    <a:pt x="190106" y="1685709"/>
                  </a:lnTo>
                  <a:lnTo>
                    <a:pt x="163156" y="1692948"/>
                  </a:lnTo>
                  <a:lnTo>
                    <a:pt x="143319" y="1692922"/>
                  </a:lnTo>
                  <a:lnTo>
                    <a:pt x="105295" y="1680184"/>
                  </a:lnTo>
                  <a:lnTo>
                    <a:pt x="79552" y="1651635"/>
                  </a:lnTo>
                  <a:lnTo>
                    <a:pt x="68884" y="1597418"/>
                  </a:lnTo>
                  <a:lnTo>
                    <a:pt x="69519" y="1591297"/>
                  </a:lnTo>
                  <a:lnTo>
                    <a:pt x="91351" y="1550377"/>
                  </a:lnTo>
                  <a:lnTo>
                    <a:pt x="127647" y="1527733"/>
                  </a:lnTo>
                  <a:lnTo>
                    <a:pt x="154139" y="1524774"/>
                  </a:lnTo>
                  <a:lnTo>
                    <a:pt x="165303" y="1524876"/>
                  </a:lnTo>
                  <a:lnTo>
                    <a:pt x="203555" y="1538719"/>
                  </a:lnTo>
                  <a:lnTo>
                    <a:pt x="232168" y="1575066"/>
                  </a:lnTo>
                  <a:lnTo>
                    <a:pt x="238175" y="1596707"/>
                  </a:lnTo>
                  <a:lnTo>
                    <a:pt x="238175" y="1486115"/>
                  </a:lnTo>
                  <a:lnTo>
                    <a:pt x="197650" y="1470977"/>
                  </a:lnTo>
                  <a:lnTo>
                    <a:pt x="154139" y="1466862"/>
                  </a:lnTo>
                  <a:lnTo>
                    <a:pt x="135026" y="1467015"/>
                  </a:lnTo>
                  <a:lnTo>
                    <a:pt x="93789" y="1476616"/>
                  </a:lnTo>
                  <a:lnTo>
                    <a:pt x="57315" y="1493926"/>
                  </a:lnTo>
                  <a:lnTo>
                    <a:pt x="24828" y="1523898"/>
                  </a:lnTo>
                  <a:lnTo>
                    <a:pt x="4927" y="1564335"/>
                  </a:lnTo>
                  <a:lnTo>
                    <a:pt x="0" y="1597418"/>
                  </a:lnTo>
                  <a:lnTo>
                    <a:pt x="101" y="1626514"/>
                  </a:lnTo>
                  <a:lnTo>
                    <a:pt x="12407" y="1666506"/>
                  </a:lnTo>
                  <a:lnTo>
                    <a:pt x="33578" y="1700580"/>
                  </a:lnTo>
                  <a:lnTo>
                    <a:pt x="67843" y="1729714"/>
                  </a:lnTo>
                  <a:lnTo>
                    <a:pt x="111709" y="1746694"/>
                  </a:lnTo>
                  <a:lnTo>
                    <a:pt x="154139" y="1750936"/>
                  </a:lnTo>
                  <a:lnTo>
                    <a:pt x="173253" y="1750758"/>
                  </a:lnTo>
                  <a:lnTo>
                    <a:pt x="214490" y="1739963"/>
                  </a:lnTo>
                  <a:lnTo>
                    <a:pt x="250964" y="1721053"/>
                  </a:lnTo>
                  <a:lnTo>
                    <a:pt x="280479" y="1693024"/>
                  </a:lnTo>
                  <a:lnTo>
                    <a:pt x="283413" y="1689671"/>
                  </a:lnTo>
                  <a:lnTo>
                    <a:pt x="302869" y="1648256"/>
                  </a:lnTo>
                  <a:lnTo>
                    <a:pt x="307187" y="1626514"/>
                  </a:lnTo>
                  <a:lnTo>
                    <a:pt x="307251" y="1617992"/>
                  </a:lnTo>
                  <a:close/>
                </a:path>
                <a:path w="9453880" h="2047875">
                  <a:moveTo>
                    <a:pt x="466864" y="1462595"/>
                  </a:moveTo>
                  <a:lnTo>
                    <a:pt x="398589" y="1462595"/>
                  </a:lnTo>
                  <a:lnTo>
                    <a:pt x="398589" y="1760689"/>
                  </a:lnTo>
                  <a:lnTo>
                    <a:pt x="459549" y="1760689"/>
                  </a:lnTo>
                  <a:lnTo>
                    <a:pt x="466864" y="1753374"/>
                  </a:lnTo>
                  <a:lnTo>
                    <a:pt x="466864" y="1462595"/>
                  </a:lnTo>
                  <a:close/>
                </a:path>
                <a:path w="9453880" h="2047875">
                  <a:moveTo>
                    <a:pt x="474179" y="1991728"/>
                  </a:moveTo>
                  <a:lnTo>
                    <a:pt x="146824" y="1991728"/>
                  </a:lnTo>
                  <a:lnTo>
                    <a:pt x="146824" y="1945398"/>
                  </a:lnTo>
                  <a:lnTo>
                    <a:pt x="424192" y="1945398"/>
                  </a:lnTo>
                  <a:lnTo>
                    <a:pt x="433527" y="1945246"/>
                  </a:lnTo>
                  <a:lnTo>
                    <a:pt x="461213" y="1918843"/>
                  </a:lnTo>
                  <a:lnTo>
                    <a:pt x="461378" y="1908822"/>
                  </a:lnTo>
                  <a:lnTo>
                    <a:pt x="461378" y="1790560"/>
                  </a:lnTo>
                  <a:lnTo>
                    <a:pt x="76111" y="1790560"/>
                  </a:lnTo>
                  <a:lnTo>
                    <a:pt x="76111" y="1846643"/>
                  </a:lnTo>
                  <a:lnTo>
                    <a:pt x="392493" y="1846643"/>
                  </a:lnTo>
                  <a:lnTo>
                    <a:pt x="392493" y="1891144"/>
                  </a:lnTo>
                  <a:lnTo>
                    <a:pt x="76111" y="1891144"/>
                  </a:lnTo>
                  <a:lnTo>
                    <a:pt x="76111" y="2011235"/>
                  </a:lnTo>
                  <a:lnTo>
                    <a:pt x="76695" y="2032381"/>
                  </a:lnTo>
                  <a:lnTo>
                    <a:pt x="80759" y="2043239"/>
                  </a:lnTo>
                  <a:lnTo>
                    <a:pt x="91795" y="2047240"/>
                  </a:lnTo>
                  <a:lnTo>
                    <a:pt x="113296" y="2047811"/>
                  </a:lnTo>
                  <a:lnTo>
                    <a:pt x="466864" y="2047811"/>
                  </a:lnTo>
                  <a:lnTo>
                    <a:pt x="474179" y="2040496"/>
                  </a:lnTo>
                  <a:lnTo>
                    <a:pt x="474179" y="1991728"/>
                  </a:lnTo>
                  <a:close/>
                </a:path>
                <a:path w="9453880" h="2047875">
                  <a:moveTo>
                    <a:pt x="1027696" y="1986241"/>
                  </a:moveTo>
                  <a:lnTo>
                    <a:pt x="691807" y="1986241"/>
                  </a:lnTo>
                  <a:lnTo>
                    <a:pt x="688149" y="1983193"/>
                  </a:lnTo>
                  <a:lnTo>
                    <a:pt x="688149" y="1871637"/>
                  </a:lnTo>
                  <a:lnTo>
                    <a:pt x="619264" y="1871637"/>
                  </a:lnTo>
                  <a:lnTo>
                    <a:pt x="619264" y="2006358"/>
                  </a:lnTo>
                  <a:lnTo>
                    <a:pt x="619442" y="2015680"/>
                  </a:lnTo>
                  <a:lnTo>
                    <a:pt x="647814" y="2043379"/>
                  </a:lnTo>
                  <a:lnTo>
                    <a:pt x="656450" y="2043544"/>
                  </a:lnTo>
                  <a:lnTo>
                    <a:pt x="1020381" y="2043544"/>
                  </a:lnTo>
                  <a:lnTo>
                    <a:pt x="1027696" y="2036229"/>
                  </a:lnTo>
                  <a:lnTo>
                    <a:pt x="1027696" y="1986241"/>
                  </a:lnTo>
                  <a:close/>
                </a:path>
                <a:path w="9453880" h="2047875">
                  <a:moveTo>
                    <a:pt x="1092923" y="1777758"/>
                  </a:moveTo>
                  <a:lnTo>
                    <a:pt x="855179" y="1777758"/>
                  </a:lnTo>
                  <a:lnTo>
                    <a:pt x="855179" y="1719846"/>
                  </a:lnTo>
                  <a:lnTo>
                    <a:pt x="981367" y="1719846"/>
                  </a:lnTo>
                  <a:lnTo>
                    <a:pt x="990346" y="1719681"/>
                  </a:lnTo>
                  <a:lnTo>
                    <a:pt x="1018387" y="1692592"/>
                  </a:lnTo>
                  <a:lnTo>
                    <a:pt x="1018552" y="1683270"/>
                  </a:lnTo>
                  <a:lnTo>
                    <a:pt x="1018552" y="1665592"/>
                  </a:lnTo>
                  <a:lnTo>
                    <a:pt x="1018552" y="1594269"/>
                  </a:lnTo>
                  <a:lnTo>
                    <a:pt x="1018552" y="1538795"/>
                  </a:lnTo>
                  <a:lnTo>
                    <a:pt x="1018552" y="1465033"/>
                  </a:lnTo>
                  <a:lnTo>
                    <a:pt x="949667" y="1465033"/>
                  </a:lnTo>
                  <a:lnTo>
                    <a:pt x="949667" y="1538795"/>
                  </a:lnTo>
                  <a:lnTo>
                    <a:pt x="949667" y="1594269"/>
                  </a:lnTo>
                  <a:lnTo>
                    <a:pt x="949667" y="1665592"/>
                  </a:lnTo>
                  <a:lnTo>
                    <a:pt x="690587" y="1665592"/>
                  </a:lnTo>
                  <a:lnTo>
                    <a:pt x="690587" y="1594269"/>
                  </a:lnTo>
                  <a:lnTo>
                    <a:pt x="949667" y="1594269"/>
                  </a:lnTo>
                  <a:lnTo>
                    <a:pt x="949667" y="1538795"/>
                  </a:lnTo>
                  <a:lnTo>
                    <a:pt x="690587" y="1538795"/>
                  </a:lnTo>
                  <a:lnTo>
                    <a:pt x="690587" y="1465033"/>
                  </a:lnTo>
                  <a:lnTo>
                    <a:pt x="623531" y="1465033"/>
                  </a:lnTo>
                  <a:lnTo>
                    <a:pt x="623531" y="1683270"/>
                  </a:lnTo>
                  <a:lnTo>
                    <a:pt x="623697" y="1692249"/>
                  </a:lnTo>
                  <a:lnTo>
                    <a:pt x="651040" y="1719681"/>
                  </a:lnTo>
                  <a:lnTo>
                    <a:pt x="660717" y="1719846"/>
                  </a:lnTo>
                  <a:lnTo>
                    <a:pt x="785685" y="1719846"/>
                  </a:lnTo>
                  <a:lnTo>
                    <a:pt x="785685" y="1777758"/>
                  </a:lnTo>
                  <a:lnTo>
                    <a:pt x="544893" y="1777758"/>
                  </a:lnTo>
                  <a:lnTo>
                    <a:pt x="544893" y="1836280"/>
                  </a:lnTo>
                  <a:lnTo>
                    <a:pt x="1085608" y="1836280"/>
                  </a:lnTo>
                  <a:lnTo>
                    <a:pt x="1092923" y="1828965"/>
                  </a:lnTo>
                  <a:lnTo>
                    <a:pt x="1092923" y="1777758"/>
                  </a:lnTo>
                  <a:close/>
                </a:path>
                <a:path w="9453880" h="2047875">
                  <a:moveTo>
                    <a:pt x="1471980" y="1618678"/>
                  </a:moveTo>
                  <a:lnTo>
                    <a:pt x="1459293" y="1565617"/>
                  </a:lnTo>
                  <a:lnTo>
                    <a:pt x="1437436" y="1529054"/>
                  </a:lnTo>
                  <a:lnTo>
                    <a:pt x="1407972" y="1503095"/>
                  </a:lnTo>
                  <a:lnTo>
                    <a:pt x="1407972" y="1617967"/>
                  </a:lnTo>
                  <a:lnTo>
                    <a:pt x="1407960" y="1645323"/>
                  </a:lnTo>
                  <a:lnTo>
                    <a:pt x="1394396" y="1685366"/>
                  </a:lnTo>
                  <a:lnTo>
                    <a:pt x="1362481" y="1716036"/>
                  </a:lnTo>
                  <a:lnTo>
                    <a:pt x="1319631" y="1728279"/>
                  </a:lnTo>
                  <a:lnTo>
                    <a:pt x="1318044" y="1728304"/>
                  </a:lnTo>
                  <a:lnTo>
                    <a:pt x="1296809" y="1728279"/>
                  </a:lnTo>
                  <a:lnTo>
                    <a:pt x="1253134" y="1715389"/>
                  </a:lnTo>
                  <a:lnTo>
                    <a:pt x="1221346" y="1683677"/>
                  </a:lnTo>
                  <a:lnTo>
                    <a:pt x="1208341" y="1645323"/>
                  </a:lnTo>
                  <a:lnTo>
                    <a:pt x="1208252" y="1618678"/>
                  </a:lnTo>
                  <a:lnTo>
                    <a:pt x="1209090" y="1610995"/>
                  </a:lnTo>
                  <a:lnTo>
                    <a:pt x="1229042" y="1570850"/>
                  </a:lnTo>
                  <a:lnTo>
                    <a:pt x="1269098" y="1542757"/>
                  </a:lnTo>
                  <a:lnTo>
                    <a:pt x="1308722" y="1535137"/>
                  </a:lnTo>
                  <a:lnTo>
                    <a:pt x="1320990" y="1535239"/>
                  </a:lnTo>
                  <a:lnTo>
                    <a:pt x="1358519" y="1546390"/>
                  </a:lnTo>
                  <a:lnTo>
                    <a:pt x="1392123" y="1574800"/>
                  </a:lnTo>
                  <a:lnTo>
                    <a:pt x="1407134" y="1609890"/>
                  </a:lnTo>
                  <a:lnTo>
                    <a:pt x="1407972" y="1617967"/>
                  </a:lnTo>
                  <a:lnTo>
                    <a:pt x="1407972" y="1503095"/>
                  </a:lnTo>
                  <a:lnTo>
                    <a:pt x="1372730" y="1486979"/>
                  </a:lnTo>
                  <a:lnTo>
                    <a:pt x="1329042" y="1476781"/>
                  </a:lnTo>
                  <a:lnTo>
                    <a:pt x="1308722" y="1476616"/>
                  </a:lnTo>
                  <a:lnTo>
                    <a:pt x="1288516" y="1476781"/>
                  </a:lnTo>
                  <a:lnTo>
                    <a:pt x="1244409" y="1487589"/>
                  </a:lnTo>
                  <a:lnTo>
                    <a:pt x="1205191" y="1506867"/>
                  </a:lnTo>
                  <a:lnTo>
                    <a:pt x="1170343" y="1539862"/>
                  </a:lnTo>
                  <a:lnTo>
                    <a:pt x="1148918" y="1584553"/>
                  </a:lnTo>
                  <a:lnTo>
                    <a:pt x="1143635" y="1618678"/>
                  </a:lnTo>
                  <a:lnTo>
                    <a:pt x="1143736" y="1653146"/>
                  </a:lnTo>
                  <a:lnTo>
                    <a:pt x="1156931" y="1697596"/>
                  </a:lnTo>
                  <a:lnTo>
                    <a:pt x="1179779" y="1734324"/>
                  </a:lnTo>
                  <a:lnTo>
                    <a:pt x="1216939" y="1764423"/>
                  </a:lnTo>
                  <a:lnTo>
                    <a:pt x="1263713" y="1781911"/>
                  </a:lnTo>
                  <a:lnTo>
                    <a:pt x="1308722" y="1786293"/>
                  </a:lnTo>
                  <a:lnTo>
                    <a:pt x="1328572" y="1786140"/>
                  </a:lnTo>
                  <a:lnTo>
                    <a:pt x="1372120" y="1776539"/>
                  </a:lnTo>
                  <a:lnTo>
                    <a:pt x="1410906" y="1758708"/>
                  </a:lnTo>
                  <a:lnTo>
                    <a:pt x="1443685" y="1728381"/>
                  </a:lnTo>
                  <a:lnTo>
                    <a:pt x="1466697" y="1680984"/>
                  </a:lnTo>
                  <a:lnTo>
                    <a:pt x="1471866" y="1653857"/>
                  </a:lnTo>
                  <a:lnTo>
                    <a:pt x="1471980" y="1618678"/>
                  </a:lnTo>
                  <a:close/>
                </a:path>
                <a:path w="9453880" h="2047875">
                  <a:moveTo>
                    <a:pt x="1523911" y="1843595"/>
                  </a:moveTo>
                  <a:lnTo>
                    <a:pt x="1470113" y="1853679"/>
                  </a:lnTo>
                  <a:lnTo>
                    <a:pt x="1416265" y="1859521"/>
                  </a:lnTo>
                  <a:lnTo>
                    <a:pt x="1356487" y="1863064"/>
                  </a:lnTo>
                  <a:lnTo>
                    <a:pt x="1125842" y="1863712"/>
                  </a:lnTo>
                  <a:lnTo>
                    <a:pt x="1125842" y="1921624"/>
                  </a:lnTo>
                  <a:lnTo>
                    <a:pt x="1295311" y="1921624"/>
                  </a:lnTo>
                  <a:lnTo>
                    <a:pt x="1324305" y="1921548"/>
                  </a:lnTo>
                  <a:lnTo>
                    <a:pt x="1373974" y="1920621"/>
                  </a:lnTo>
                  <a:lnTo>
                    <a:pt x="1434287" y="1916976"/>
                  </a:lnTo>
                  <a:lnTo>
                    <a:pt x="1487170" y="1910753"/>
                  </a:lnTo>
                  <a:lnTo>
                    <a:pt x="1523911" y="1900897"/>
                  </a:lnTo>
                  <a:lnTo>
                    <a:pt x="1523911" y="1843595"/>
                  </a:lnTo>
                  <a:close/>
                </a:path>
                <a:path w="9453880" h="2047875">
                  <a:moveTo>
                    <a:pt x="1619008" y="1462595"/>
                  </a:moveTo>
                  <a:lnTo>
                    <a:pt x="1549514" y="1462595"/>
                  </a:lnTo>
                  <a:lnTo>
                    <a:pt x="1549514" y="2042934"/>
                  </a:lnTo>
                  <a:lnTo>
                    <a:pt x="1611693" y="2042934"/>
                  </a:lnTo>
                  <a:lnTo>
                    <a:pt x="1619008" y="2035619"/>
                  </a:lnTo>
                  <a:lnTo>
                    <a:pt x="1619008" y="1462595"/>
                  </a:lnTo>
                  <a:close/>
                </a:path>
                <a:path w="9453880" h="2047875">
                  <a:moveTo>
                    <a:pt x="2391918" y="1908822"/>
                  </a:moveTo>
                  <a:lnTo>
                    <a:pt x="2154174" y="1908822"/>
                  </a:lnTo>
                  <a:lnTo>
                    <a:pt x="2154174" y="1794827"/>
                  </a:lnTo>
                  <a:lnTo>
                    <a:pt x="2324252" y="1794827"/>
                  </a:lnTo>
                  <a:lnTo>
                    <a:pt x="2324252" y="1735086"/>
                  </a:lnTo>
                  <a:lnTo>
                    <a:pt x="1979218" y="1735086"/>
                  </a:lnTo>
                  <a:lnTo>
                    <a:pt x="1979218" y="1551597"/>
                  </a:lnTo>
                  <a:lnTo>
                    <a:pt x="2318766" y="1551597"/>
                  </a:lnTo>
                  <a:lnTo>
                    <a:pt x="2318766" y="1492465"/>
                  </a:lnTo>
                  <a:lnTo>
                    <a:pt x="1948129" y="1492465"/>
                  </a:lnTo>
                  <a:lnTo>
                    <a:pt x="1938794" y="1492618"/>
                  </a:lnTo>
                  <a:lnTo>
                    <a:pt x="1911108" y="1519707"/>
                  </a:lnTo>
                  <a:lnTo>
                    <a:pt x="1910943" y="1529041"/>
                  </a:lnTo>
                  <a:lnTo>
                    <a:pt x="1910943" y="1758251"/>
                  </a:lnTo>
                  <a:lnTo>
                    <a:pt x="1933917" y="1793532"/>
                  </a:lnTo>
                  <a:lnTo>
                    <a:pt x="1948129" y="1794827"/>
                  </a:lnTo>
                  <a:lnTo>
                    <a:pt x="2084070" y="1794827"/>
                  </a:lnTo>
                  <a:lnTo>
                    <a:pt x="2084070" y="1908822"/>
                  </a:lnTo>
                  <a:lnTo>
                    <a:pt x="1843278" y="1908822"/>
                  </a:lnTo>
                  <a:lnTo>
                    <a:pt x="1843278" y="1966734"/>
                  </a:lnTo>
                  <a:lnTo>
                    <a:pt x="2384602" y="1966734"/>
                  </a:lnTo>
                  <a:lnTo>
                    <a:pt x="2391918" y="1959419"/>
                  </a:lnTo>
                  <a:lnTo>
                    <a:pt x="2391918" y="1908822"/>
                  </a:lnTo>
                  <a:close/>
                </a:path>
                <a:path w="9453880" h="2047875">
                  <a:moveTo>
                    <a:pt x="2785719" y="1859445"/>
                  </a:moveTo>
                  <a:lnTo>
                    <a:pt x="2746972" y="1837232"/>
                  </a:lnTo>
                  <a:lnTo>
                    <a:pt x="2712326" y="1811972"/>
                  </a:lnTo>
                  <a:lnTo>
                    <a:pt x="2676893" y="1779587"/>
                  </a:lnTo>
                  <a:lnTo>
                    <a:pt x="2644571" y="1742706"/>
                  </a:lnTo>
                  <a:lnTo>
                    <a:pt x="2620708" y="1701330"/>
                  </a:lnTo>
                  <a:lnTo>
                    <a:pt x="2618689" y="1677784"/>
                  </a:lnTo>
                  <a:lnTo>
                    <a:pt x="2618689" y="1488198"/>
                  </a:lnTo>
                  <a:lnTo>
                    <a:pt x="2547975" y="1488198"/>
                  </a:lnTo>
                  <a:lnTo>
                    <a:pt x="2547937" y="1677784"/>
                  </a:lnTo>
                  <a:lnTo>
                    <a:pt x="2534564" y="1728076"/>
                  </a:lnTo>
                  <a:lnTo>
                    <a:pt x="2511971" y="1765706"/>
                  </a:lnTo>
                  <a:lnTo>
                    <a:pt x="2485580" y="1796453"/>
                  </a:lnTo>
                  <a:lnTo>
                    <a:pt x="2447391" y="1830793"/>
                  </a:lnTo>
                  <a:lnTo>
                    <a:pt x="2405215" y="1861908"/>
                  </a:lnTo>
                  <a:lnTo>
                    <a:pt x="2386431" y="1872856"/>
                  </a:lnTo>
                  <a:lnTo>
                    <a:pt x="2432151" y="1917357"/>
                  </a:lnTo>
                  <a:lnTo>
                    <a:pt x="2483104" y="1882660"/>
                  </a:lnTo>
                  <a:lnTo>
                    <a:pt x="2526347" y="1844319"/>
                  </a:lnTo>
                  <a:lnTo>
                    <a:pt x="2565666" y="1803806"/>
                  </a:lnTo>
                  <a:lnTo>
                    <a:pt x="2585770" y="1779587"/>
                  </a:lnTo>
                  <a:lnTo>
                    <a:pt x="2592755" y="1789036"/>
                  </a:lnTo>
                  <a:lnTo>
                    <a:pt x="2627515" y="1825536"/>
                  </a:lnTo>
                  <a:lnTo>
                    <a:pt x="2670137" y="1862328"/>
                  </a:lnTo>
                  <a:lnTo>
                    <a:pt x="2714929" y="1894484"/>
                  </a:lnTo>
                  <a:lnTo>
                    <a:pt x="2743047" y="1910041"/>
                  </a:lnTo>
                  <a:lnTo>
                    <a:pt x="2785719" y="1859445"/>
                  </a:lnTo>
                  <a:close/>
                </a:path>
                <a:path w="9453880" h="2047875">
                  <a:moveTo>
                    <a:pt x="2896057" y="1462595"/>
                  </a:moveTo>
                  <a:lnTo>
                    <a:pt x="2827782" y="1462595"/>
                  </a:lnTo>
                  <a:lnTo>
                    <a:pt x="2827782" y="2042934"/>
                  </a:lnTo>
                  <a:lnTo>
                    <a:pt x="2888742" y="2042934"/>
                  </a:lnTo>
                  <a:lnTo>
                    <a:pt x="2896057" y="2035619"/>
                  </a:lnTo>
                  <a:lnTo>
                    <a:pt x="2896057" y="1462595"/>
                  </a:lnTo>
                  <a:close/>
                </a:path>
                <a:path w="9453880" h="2047875">
                  <a:moveTo>
                    <a:pt x="3331311" y="1708873"/>
                  </a:moveTo>
                  <a:lnTo>
                    <a:pt x="3288017" y="1715084"/>
                  </a:lnTo>
                  <a:lnTo>
                    <a:pt x="3248964" y="1719072"/>
                  </a:lnTo>
                  <a:lnTo>
                    <a:pt x="3181680" y="1723834"/>
                  </a:lnTo>
                  <a:lnTo>
                    <a:pt x="3100616" y="1726438"/>
                  </a:lnTo>
                  <a:lnTo>
                    <a:pt x="3063087" y="1726552"/>
                  </a:lnTo>
                  <a:lnTo>
                    <a:pt x="3063087" y="1654619"/>
                  </a:lnTo>
                  <a:lnTo>
                    <a:pt x="3229508" y="1654619"/>
                  </a:lnTo>
                  <a:lnTo>
                    <a:pt x="3238830" y="1654454"/>
                  </a:lnTo>
                  <a:lnTo>
                    <a:pt x="3266529" y="1627365"/>
                  </a:lnTo>
                  <a:lnTo>
                    <a:pt x="3266694" y="1618043"/>
                  </a:lnTo>
                  <a:lnTo>
                    <a:pt x="3266694" y="1479664"/>
                  </a:lnTo>
                  <a:lnTo>
                    <a:pt x="2995422" y="1479664"/>
                  </a:lnTo>
                  <a:lnTo>
                    <a:pt x="2995422" y="1533918"/>
                  </a:lnTo>
                  <a:lnTo>
                    <a:pt x="3198418" y="1533918"/>
                  </a:lnTo>
                  <a:lnTo>
                    <a:pt x="3198418" y="1599755"/>
                  </a:lnTo>
                  <a:lnTo>
                    <a:pt x="2995422" y="1599755"/>
                  </a:lnTo>
                  <a:lnTo>
                    <a:pt x="2995422" y="1746669"/>
                  </a:lnTo>
                  <a:lnTo>
                    <a:pt x="3016910" y="1781911"/>
                  </a:lnTo>
                  <a:lnTo>
                    <a:pt x="3032607" y="1783245"/>
                  </a:lnTo>
                  <a:lnTo>
                    <a:pt x="3072536" y="1783054"/>
                  </a:lnTo>
                  <a:lnTo>
                    <a:pt x="3156051" y="1780082"/>
                  </a:lnTo>
                  <a:lnTo>
                    <a:pt x="3235033" y="1775206"/>
                  </a:lnTo>
                  <a:lnTo>
                    <a:pt x="3304527" y="1768576"/>
                  </a:lnTo>
                  <a:lnTo>
                    <a:pt x="3331311" y="1764957"/>
                  </a:lnTo>
                  <a:lnTo>
                    <a:pt x="3331311" y="1726552"/>
                  </a:lnTo>
                  <a:lnTo>
                    <a:pt x="3331311" y="1708873"/>
                  </a:lnTo>
                  <a:close/>
                </a:path>
                <a:path w="9453880" h="2047875">
                  <a:moveTo>
                    <a:pt x="3442258" y="1871027"/>
                  </a:moveTo>
                  <a:lnTo>
                    <a:pt x="3419779" y="1835746"/>
                  </a:lnTo>
                  <a:lnTo>
                    <a:pt x="3405073" y="1834451"/>
                  </a:lnTo>
                  <a:lnTo>
                    <a:pt x="3050895" y="1834451"/>
                  </a:lnTo>
                  <a:lnTo>
                    <a:pt x="3050895" y="1891753"/>
                  </a:lnTo>
                  <a:lnTo>
                    <a:pt x="3372764" y="1891753"/>
                  </a:lnTo>
                  <a:lnTo>
                    <a:pt x="3372764" y="2042934"/>
                  </a:lnTo>
                  <a:lnTo>
                    <a:pt x="3434943" y="2042934"/>
                  </a:lnTo>
                  <a:lnTo>
                    <a:pt x="3442258" y="2035619"/>
                  </a:lnTo>
                  <a:lnTo>
                    <a:pt x="3442258" y="1871027"/>
                  </a:lnTo>
                  <a:close/>
                </a:path>
                <a:path w="9453880" h="2047875">
                  <a:moveTo>
                    <a:pt x="3523335" y="1593659"/>
                  </a:moveTo>
                  <a:lnTo>
                    <a:pt x="3441649" y="1593659"/>
                  </a:lnTo>
                  <a:lnTo>
                    <a:pt x="3441649" y="1462595"/>
                  </a:lnTo>
                  <a:lnTo>
                    <a:pt x="3372154" y="1462595"/>
                  </a:lnTo>
                  <a:lnTo>
                    <a:pt x="3372154" y="1800923"/>
                  </a:lnTo>
                  <a:lnTo>
                    <a:pt x="3434334" y="1800923"/>
                  </a:lnTo>
                  <a:lnTo>
                    <a:pt x="3441649" y="1793608"/>
                  </a:lnTo>
                  <a:lnTo>
                    <a:pt x="3441649" y="1651571"/>
                  </a:lnTo>
                  <a:lnTo>
                    <a:pt x="3523335" y="1651571"/>
                  </a:lnTo>
                  <a:lnTo>
                    <a:pt x="3523335" y="1593659"/>
                  </a:lnTo>
                  <a:close/>
                </a:path>
                <a:path w="9453880" h="2047875">
                  <a:moveTo>
                    <a:pt x="4182961" y="1467472"/>
                  </a:moveTo>
                  <a:lnTo>
                    <a:pt x="4114076" y="1467472"/>
                  </a:lnTo>
                  <a:lnTo>
                    <a:pt x="4114076" y="1522336"/>
                  </a:lnTo>
                  <a:lnTo>
                    <a:pt x="4114076" y="1645475"/>
                  </a:lnTo>
                  <a:lnTo>
                    <a:pt x="3854996" y="1645475"/>
                  </a:lnTo>
                  <a:lnTo>
                    <a:pt x="3854996" y="1522336"/>
                  </a:lnTo>
                  <a:lnTo>
                    <a:pt x="4114076" y="1522336"/>
                  </a:lnTo>
                  <a:lnTo>
                    <a:pt x="4114076" y="1467472"/>
                  </a:lnTo>
                  <a:lnTo>
                    <a:pt x="3787330" y="1467472"/>
                  </a:lnTo>
                  <a:lnTo>
                    <a:pt x="3787330" y="1662544"/>
                  </a:lnTo>
                  <a:lnTo>
                    <a:pt x="3810304" y="1698396"/>
                  </a:lnTo>
                  <a:lnTo>
                    <a:pt x="3824516" y="1699729"/>
                  </a:lnTo>
                  <a:lnTo>
                    <a:pt x="4145165" y="1699729"/>
                  </a:lnTo>
                  <a:lnTo>
                    <a:pt x="4181551" y="1677746"/>
                  </a:lnTo>
                  <a:lnTo>
                    <a:pt x="4182961" y="1662544"/>
                  </a:lnTo>
                  <a:lnTo>
                    <a:pt x="4182961" y="1645475"/>
                  </a:lnTo>
                  <a:lnTo>
                    <a:pt x="4182961" y="1522336"/>
                  </a:lnTo>
                  <a:lnTo>
                    <a:pt x="4182961" y="1467472"/>
                  </a:lnTo>
                  <a:close/>
                </a:path>
                <a:path w="9453880" h="2047875">
                  <a:moveTo>
                    <a:pt x="4191495" y="1985022"/>
                  </a:moveTo>
                  <a:lnTo>
                    <a:pt x="3852557" y="1985022"/>
                  </a:lnTo>
                  <a:lnTo>
                    <a:pt x="3848900" y="1981974"/>
                  </a:lnTo>
                  <a:lnTo>
                    <a:pt x="3848900" y="1867979"/>
                  </a:lnTo>
                  <a:lnTo>
                    <a:pt x="3779405" y="1867979"/>
                  </a:lnTo>
                  <a:lnTo>
                    <a:pt x="3779405" y="2006358"/>
                  </a:lnTo>
                  <a:lnTo>
                    <a:pt x="3779583" y="2015680"/>
                  </a:lnTo>
                  <a:lnTo>
                    <a:pt x="3807955" y="2043379"/>
                  </a:lnTo>
                  <a:lnTo>
                    <a:pt x="3816591" y="2043544"/>
                  </a:lnTo>
                  <a:lnTo>
                    <a:pt x="4184180" y="2043544"/>
                  </a:lnTo>
                  <a:lnTo>
                    <a:pt x="4191495" y="2036229"/>
                  </a:lnTo>
                  <a:lnTo>
                    <a:pt x="4191495" y="1985022"/>
                  </a:lnTo>
                  <a:close/>
                </a:path>
                <a:path w="9453880" h="2047875">
                  <a:moveTo>
                    <a:pt x="4257332" y="1751545"/>
                  </a:moveTo>
                  <a:lnTo>
                    <a:pt x="3708082" y="1751545"/>
                  </a:lnTo>
                  <a:lnTo>
                    <a:pt x="3708082" y="1810067"/>
                  </a:lnTo>
                  <a:lnTo>
                    <a:pt x="3961066" y="1810067"/>
                  </a:lnTo>
                  <a:lnTo>
                    <a:pt x="3961066" y="1928939"/>
                  </a:lnTo>
                  <a:lnTo>
                    <a:pt x="4023855" y="1928939"/>
                  </a:lnTo>
                  <a:lnTo>
                    <a:pt x="4031170" y="1921624"/>
                  </a:lnTo>
                  <a:lnTo>
                    <a:pt x="4031170" y="1810067"/>
                  </a:lnTo>
                  <a:lnTo>
                    <a:pt x="4250017" y="1810067"/>
                  </a:lnTo>
                  <a:lnTo>
                    <a:pt x="4257332" y="1802752"/>
                  </a:lnTo>
                  <a:lnTo>
                    <a:pt x="4257332" y="1751545"/>
                  </a:lnTo>
                  <a:close/>
                </a:path>
                <a:path w="9453880" h="2047875">
                  <a:moveTo>
                    <a:pt x="4632236" y="1519288"/>
                  </a:moveTo>
                  <a:lnTo>
                    <a:pt x="4490809" y="1519288"/>
                  </a:lnTo>
                  <a:lnTo>
                    <a:pt x="4490809" y="1455280"/>
                  </a:lnTo>
                  <a:lnTo>
                    <a:pt x="4420705" y="1455280"/>
                  </a:lnTo>
                  <a:lnTo>
                    <a:pt x="4420705" y="1519288"/>
                  </a:lnTo>
                  <a:lnTo>
                    <a:pt x="4278668" y="1519288"/>
                  </a:lnTo>
                  <a:lnTo>
                    <a:pt x="4278668" y="1578419"/>
                  </a:lnTo>
                  <a:lnTo>
                    <a:pt x="4632236" y="1578419"/>
                  </a:lnTo>
                  <a:lnTo>
                    <a:pt x="4632236" y="1519288"/>
                  </a:lnTo>
                  <a:close/>
                </a:path>
                <a:path w="9453880" h="2047875">
                  <a:moveTo>
                    <a:pt x="4657229" y="1863102"/>
                  </a:moveTo>
                  <a:lnTo>
                    <a:pt x="4616310" y="1870989"/>
                  </a:lnTo>
                  <a:lnTo>
                    <a:pt x="4577550" y="1876120"/>
                  </a:lnTo>
                  <a:lnTo>
                    <a:pt x="4530483" y="1880501"/>
                  </a:lnTo>
                  <a:lnTo>
                    <a:pt x="4490199" y="1882609"/>
                  </a:lnTo>
                  <a:lnTo>
                    <a:pt x="4490199" y="1822259"/>
                  </a:lnTo>
                  <a:lnTo>
                    <a:pt x="4505693" y="1819986"/>
                  </a:lnTo>
                  <a:lnTo>
                    <a:pt x="4515917" y="1817839"/>
                  </a:lnTo>
                  <a:lnTo>
                    <a:pt x="4551769" y="1802980"/>
                  </a:lnTo>
                  <a:lnTo>
                    <a:pt x="4586059" y="1775701"/>
                  </a:lnTo>
                  <a:lnTo>
                    <a:pt x="4606556" y="1738668"/>
                  </a:lnTo>
                  <a:lnTo>
                    <a:pt x="4610290" y="1707045"/>
                  </a:lnTo>
                  <a:lnTo>
                    <a:pt x="4610112" y="1691195"/>
                  </a:lnTo>
                  <a:lnTo>
                    <a:pt x="4591685" y="1645348"/>
                  </a:lnTo>
                  <a:lnTo>
                    <a:pt x="4554461" y="1612150"/>
                  </a:lnTo>
                  <a:lnTo>
                    <a:pt x="4545063" y="1606626"/>
                  </a:lnTo>
                  <a:lnTo>
                    <a:pt x="4545063" y="1707045"/>
                  </a:lnTo>
                  <a:lnTo>
                    <a:pt x="4544695" y="1724215"/>
                  </a:lnTo>
                  <a:lnTo>
                    <a:pt x="4506912" y="1762277"/>
                  </a:lnTo>
                  <a:lnTo>
                    <a:pt x="4457281" y="1769224"/>
                  </a:lnTo>
                  <a:lnTo>
                    <a:pt x="4434700" y="1768957"/>
                  </a:lnTo>
                  <a:lnTo>
                    <a:pt x="4395101" y="1752765"/>
                  </a:lnTo>
                  <a:lnTo>
                    <a:pt x="4371327" y="1707045"/>
                  </a:lnTo>
                  <a:lnTo>
                    <a:pt x="4371695" y="1689862"/>
                  </a:lnTo>
                  <a:lnTo>
                    <a:pt x="4409440" y="1651800"/>
                  </a:lnTo>
                  <a:lnTo>
                    <a:pt x="4457281" y="1644865"/>
                  </a:lnTo>
                  <a:lnTo>
                    <a:pt x="4480915" y="1645119"/>
                  </a:lnTo>
                  <a:lnTo>
                    <a:pt x="4521289" y="1661325"/>
                  </a:lnTo>
                  <a:lnTo>
                    <a:pt x="4545063" y="1707045"/>
                  </a:lnTo>
                  <a:lnTo>
                    <a:pt x="4545063" y="1606626"/>
                  </a:lnTo>
                  <a:lnTo>
                    <a:pt x="4501515" y="1592859"/>
                  </a:lnTo>
                  <a:lnTo>
                    <a:pt x="4457281" y="1589392"/>
                  </a:lnTo>
                  <a:lnTo>
                    <a:pt x="4438167" y="1589519"/>
                  </a:lnTo>
                  <a:lnTo>
                    <a:pt x="4397235" y="1597621"/>
                  </a:lnTo>
                  <a:lnTo>
                    <a:pt x="4361319" y="1612150"/>
                  </a:lnTo>
                  <a:lnTo>
                    <a:pt x="4329722" y="1637169"/>
                  </a:lnTo>
                  <a:lnTo>
                    <a:pt x="4309935" y="1671294"/>
                  </a:lnTo>
                  <a:lnTo>
                    <a:pt x="4304881" y="1707045"/>
                  </a:lnTo>
                  <a:lnTo>
                    <a:pt x="4305008" y="1720735"/>
                  </a:lnTo>
                  <a:lnTo>
                    <a:pt x="4318584" y="1760740"/>
                  </a:lnTo>
                  <a:lnTo>
                    <a:pt x="4346816" y="1791855"/>
                  </a:lnTo>
                  <a:lnTo>
                    <a:pt x="4387100" y="1813331"/>
                  </a:lnTo>
                  <a:lnTo>
                    <a:pt x="4420705" y="1821649"/>
                  </a:lnTo>
                  <a:lnTo>
                    <a:pt x="4420705" y="1883219"/>
                  </a:lnTo>
                  <a:lnTo>
                    <a:pt x="4265257" y="1883219"/>
                  </a:lnTo>
                  <a:lnTo>
                    <a:pt x="4265257" y="1940521"/>
                  </a:lnTo>
                  <a:lnTo>
                    <a:pt x="4397540" y="1940521"/>
                  </a:lnTo>
                  <a:lnTo>
                    <a:pt x="4486770" y="1940013"/>
                  </a:lnTo>
                  <a:lnTo>
                    <a:pt x="4554055" y="1936965"/>
                  </a:lnTo>
                  <a:lnTo>
                    <a:pt x="4613618" y="1930869"/>
                  </a:lnTo>
                  <a:lnTo>
                    <a:pt x="4645037" y="1923453"/>
                  </a:lnTo>
                  <a:lnTo>
                    <a:pt x="4649914" y="1922233"/>
                  </a:lnTo>
                  <a:lnTo>
                    <a:pt x="4657229" y="1916137"/>
                  </a:lnTo>
                  <a:lnTo>
                    <a:pt x="4657229" y="1882609"/>
                  </a:lnTo>
                  <a:lnTo>
                    <a:pt x="4657229" y="1863102"/>
                  </a:lnTo>
                  <a:close/>
                </a:path>
                <a:path w="9453880" h="2047875">
                  <a:moveTo>
                    <a:pt x="4830356" y="1683270"/>
                  </a:moveTo>
                  <a:lnTo>
                    <a:pt x="4752327" y="1683270"/>
                  </a:lnTo>
                  <a:lnTo>
                    <a:pt x="4752327" y="1462595"/>
                  </a:lnTo>
                  <a:lnTo>
                    <a:pt x="4682223" y="1462595"/>
                  </a:lnTo>
                  <a:lnTo>
                    <a:pt x="4682223" y="2042934"/>
                  </a:lnTo>
                  <a:lnTo>
                    <a:pt x="4745012" y="2042934"/>
                  </a:lnTo>
                  <a:lnTo>
                    <a:pt x="4752327" y="2035619"/>
                  </a:lnTo>
                  <a:lnTo>
                    <a:pt x="4752327" y="1741182"/>
                  </a:lnTo>
                  <a:lnTo>
                    <a:pt x="4830356" y="1741182"/>
                  </a:lnTo>
                  <a:lnTo>
                    <a:pt x="4830356" y="1683270"/>
                  </a:lnTo>
                  <a:close/>
                </a:path>
                <a:path w="9453880" h="2047875">
                  <a:moveTo>
                    <a:pt x="9453512" y="92621"/>
                  </a:moveTo>
                  <a:lnTo>
                    <a:pt x="9426346" y="27165"/>
                  </a:lnTo>
                  <a:lnTo>
                    <a:pt x="9360878" y="0"/>
                  </a:lnTo>
                  <a:lnTo>
                    <a:pt x="9357563" y="0"/>
                  </a:lnTo>
                  <a:lnTo>
                    <a:pt x="9321546" y="7289"/>
                  </a:lnTo>
                  <a:lnTo>
                    <a:pt x="9292107" y="27165"/>
                  </a:lnTo>
                  <a:lnTo>
                    <a:pt x="9272232" y="56603"/>
                  </a:lnTo>
                  <a:lnTo>
                    <a:pt x="9264942" y="92621"/>
                  </a:lnTo>
                  <a:lnTo>
                    <a:pt x="9264942" y="528878"/>
                  </a:lnTo>
                  <a:lnTo>
                    <a:pt x="9272232" y="564896"/>
                  </a:lnTo>
                  <a:lnTo>
                    <a:pt x="9292107" y="594347"/>
                  </a:lnTo>
                  <a:lnTo>
                    <a:pt x="9321546" y="614222"/>
                  </a:lnTo>
                  <a:lnTo>
                    <a:pt x="9357563" y="621512"/>
                  </a:lnTo>
                  <a:lnTo>
                    <a:pt x="9360878" y="621512"/>
                  </a:lnTo>
                  <a:lnTo>
                    <a:pt x="9422587" y="596887"/>
                  </a:lnTo>
                  <a:lnTo>
                    <a:pt x="9446222" y="564896"/>
                  </a:lnTo>
                  <a:lnTo>
                    <a:pt x="9453512" y="528878"/>
                  </a:lnTo>
                  <a:lnTo>
                    <a:pt x="9453512" y="403542"/>
                  </a:lnTo>
                  <a:lnTo>
                    <a:pt x="9447987" y="398030"/>
                  </a:lnTo>
                  <a:lnTo>
                    <a:pt x="9434398" y="398030"/>
                  </a:lnTo>
                  <a:lnTo>
                    <a:pt x="9428886" y="403542"/>
                  </a:lnTo>
                  <a:lnTo>
                    <a:pt x="9428886" y="528878"/>
                  </a:lnTo>
                  <a:lnTo>
                    <a:pt x="9423527" y="555320"/>
                  </a:lnTo>
                  <a:lnTo>
                    <a:pt x="9408947" y="576948"/>
                  </a:lnTo>
                  <a:lnTo>
                    <a:pt x="9387319" y="591527"/>
                  </a:lnTo>
                  <a:lnTo>
                    <a:pt x="9360878" y="596887"/>
                  </a:lnTo>
                  <a:lnTo>
                    <a:pt x="9357563" y="596887"/>
                  </a:lnTo>
                  <a:lnTo>
                    <a:pt x="9331122" y="591527"/>
                  </a:lnTo>
                  <a:lnTo>
                    <a:pt x="9309506" y="576948"/>
                  </a:lnTo>
                  <a:lnTo>
                    <a:pt x="9294927" y="555320"/>
                  </a:lnTo>
                  <a:lnTo>
                    <a:pt x="9289567" y="528878"/>
                  </a:lnTo>
                  <a:lnTo>
                    <a:pt x="9289567" y="92621"/>
                  </a:lnTo>
                  <a:lnTo>
                    <a:pt x="9294927" y="66179"/>
                  </a:lnTo>
                  <a:lnTo>
                    <a:pt x="9309506" y="44564"/>
                  </a:lnTo>
                  <a:lnTo>
                    <a:pt x="9331122" y="29984"/>
                  </a:lnTo>
                  <a:lnTo>
                    <a:pt x="9357563" y="24625"/>
                  </a:lnTo>
                  <a:lnTo>
                    <a:pt x="9360878" y="24625"/>
                  </a:lnTo>
                  <a:lnTo>
                    <a:pt x="9387319" y="29984"/>
                  </a:lnTo>
                  <a:lnTo>
                    <a:pt x="9408947" y="44564"/>
                  </a:lnTo>
                  <a:lnTo>
                    <a:pt x="9423527" y="66179"/>
                  </a:lnTo>
                  <a:lnTo>
                    <a:pt x="9428886" y="92621"/>
                  </a:lnTo>
                  <a:lnTo>
                    <a:pt x="9428886" y="317487"/>
                  </a:lnTo>
                  <a:lnTo>
                    <a:pt x="9434398" y="322999"/>
                  </a:lnTo>
                  <a:lnTo>
                    <a:pt x="9447987" y="322999"/>
                  </a:lnTo>
                  <a:lnTo>
                    <a:pt x="9453512" y="317487"/>
                  </a:lnTo>
                  <a:lnTo>
                    <a:pt x="9453512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1972" y="1744090"/>
              <a:ext cx="582930" cy="411480"/>
            </a:xfrm>
            <a:custGeom>
              <a:avLst/>
              <a:gdLst/>
              <a:ahLst/>
              <a:cxnLst/>
              <a:rect l="l" t="t" r="r" b="b"/>
              <a:pathLst>
                <a:path w="582930" h="411480">
                  <a:moveTo>
                    <a:pt x="279298" y="173482"/>
                  </a:moveTo>
                  <a:lnTo>
                    <a:pt x="275767" y="123228"/>
                  </a:lnTo>
                  <a:lnTo>
                    <a:pt x="265722" y="84556"/>
                  </a:lnTo>
                  <a:lnTo>
                    <a:pt x="245059" y="48717"/>
                  </a:lnTo>
                  <a:lnTo>
                    <a:pt x="216662" y="21742"/>
                  </a:lnTo>
                  <a:lnTo>
                    <a:pt x="214122" y="20612"/>
                  </a:lnTo>
                  <a:lnTo>
                    <a:pt x="214122" y="156959"/>
                  </a:lnTo>
                  <a:lnTo>
                    <a:pt x="214122" y="256159"/>
                  </a:lnTo>
                  <a:lnTo>
                    <a:pt x="209092" y="299986"/>
                  </a:lnTo>
                  <a:lnTo>
                    <a:pt x="190804" y="338162"/>
                  </a:lnTo>
                  <a:lnTo>
                    <a:pt x="155244" y="355765"/>
                  </a:lnTo>
                  <a:lnTo>
                    <a:pt x="142748" y="355904"/>
                  </a:lnTo>
                  <a:lnTo>
                    <a:pt x="130238" y="355777"/>
                  </a:lnTo>
                  <a:lnTo>
                    <a:pt x="92773" y="338620"/>
                  </a:lnTo>
                  <a:lnTo>
                    <a:pt x="72148" y="300367"/>
                  </a:lnTo>
                  <a:lnTo>
                    <a:pt x="65595" y="256159"/>
                  </a:lnTo>
                  <a:lnTo>
                    <a:pt x="65620" y="162382"/>
                  </a:lnTo>
                  <a:lnTo>
                    <a:pt x="67614" y="122021"/>
                  </a:lnTo>
                  <a:lnTo>
                    <a:pt x="92430" y="71716"/>
                  </a:lnTo>
                  <a:lnTo>
                    <a:pt x="138404" y="59093"/>
                  </a:lnTo>
                  <a:lnTo>
                    <a:pt x="151472" y="59220"/>
                  </a:lnTo>
                  <a:lnTo>
                    <a:pt x="188836" y="74930"/>
                  </a:lnTo>
                  <a:lnTo>
                    <a:pt x="208330" y="111747"/>
                  </a:lnTo>
                  <a:lnTo>
                    <a:pt x="214122" y="156959"/>
                  </a:lnTo>
                  <a:lnTo>
                    <a:pt x="214122" y="20612"/>
                  </a:lnTo>
                  <a:lnTo>
                    <a:pt x="172821" y="4559"/>
                  </a:lnTo>
                  <a:lnTo>
                    <a:pt x="136956" y="3111"/>
                  </a:lnTo>
                  <a:lnTo>
                    <a:pt x="114782" y="3314"/>
                  </a:lnTo>
                  <a:lnTo>
                    <a:pt x="73012" y="15900"/>
                  </a:lnTo>
                  <a:lnTo>
                    <a:pt x="40297" y="37655"/>
                  </a:lnTo>
                  <a:lnTo>
                    <a:pt x="15494" y="73037"/>
                  </a:lnTo>
                  <a:lnTo>
                    <a:pt x="2959" y="118325"/>
                  </a:lnTo>
                  <a:lnTo>
                    <a:pt x="0" y="146329"/>
                  </a:lnTo>
                  <a:lnTo>
                    <a:pt x="38" y="270510"/>
                  </a:lnTo>
                  <a:lnTo>
                    <a:pt x="8826" y="316090"/>
                  </a:lnTo>
                  <a:lnTo>
                    <a:pt x="24942" y="354634"/>
                  </a:lnTo>
                  <a:lnTo>
                    <a:pt x="53594" y="387032"/>
                  </a:lnTo>
                  <a:lnTo>
                    <a:pt x="94170" y="406133"/>
                  </a:lnTo>
                  <a:lnTo>
                    <a:pt x="138887" y="410921"/>
                  </a:lnTo>
                  <a:lnTo>
                    <a:pt x="161353" y="410730"/>
                  </a:lnTo>
                  <a:lnTo>
                    <a:pt x="203796" y="399338"/>
                  </a:lnTo>
                  <a:lnTo>
                    <a:pt x="237185" y="378879"/>
                  </a:lnTo>
                  <a:lnTo>
                    <a:pt x="262763" y="343649"/>
                  </a:lnTo>
                  <a:lnTo>
                    <a:pt x="276072" y="295846"/>
                  </a:lnTo>
                  <a:lnTo>
                    <a:pt x="279209" y="267906"/>
                  </a:lnTo>
                  <a:lnTo>
                    <a:pt x="279298" y="173482"/>
                  </a:lnTo>
                  <a:close/>
                </a:path>
                <a:path w="582930" h="411480">
                  <a:moveTo>
                    <a:pt x="582396" y="344805"/>
                  </a:moveTo>
                  <a:lnTo>
                    <a:pt x="382600" y="344805"/>
                  </a:lnTo>
                  <a:lnTo>
                    <a:pt x="382600" y="328879"/>
                  </a:lnTo>
                  <a:lnTo>
                    <a:pt x="387426" y="319709"/>
                  </a:lnTo>
                  <a:lnTo>
                    <a:pt x="390804" y="316331"/>
                  </a:lnTo>
                  <a:lnTo>
                    <a:pt x="394182" y="312470"/>
                  </a:lnTo>
                  <a:lnTo>
                    <a:pt x="519176" y="208711"/>
                  </a:lnTo>
                  <a:lnTo>
                    <a:pt x="550430" y="176466"/>
                  </a:lnTo>
                  <a:lnTo>
                    <a:pt x="570064" y="143268"/>
                  </a:lnTo>
                  <a:lnTo>
                    <a:pt x="577088" y="99161"/>
                  </a:lnTo>
                  <a:lnTo>
                    <a:pt x="577037" y="80822"/>
                  </a:lnTo>
                  <a:lnTo>
                    <a:pt x="576948" y="72834"/>
                  </a:lnTo>
                  <a:lnTo>
                    <a:pt x="575983" y="64643"/>
                  </a:lnTo>
                  <a:lnTo>
                    <a:pt x="573328" y="57543"/>
                  </a:lnTo>
                  <a:lnTo>
                    <a:pt x="572858" y="56680"/>
                  </a:lnTo>
                  <a:lnTo>
                    <a:pt x="568159" y="47993"/>
                  </a:lnTo>
                  <a:lnTo>
                    <a:pt x="534149" y="15240"/>
                  </a:lnTo>
                  <a:lnTo>
                    <a:pt x="493585" y="2832"/>
                  </a:lnTo>
                  <a:lnTo>
                    <a:pt x="441071" y="0"/>
                  </a:lnTo>
                  <a:lnTo>
                    <a:pt x="427672" y="279"/>
                  </a:lnTo>
                  <a:lnTo>
                    <a:pt x="372681" y="5994"/>
                  </a:lnTo>
                  <a:lnTo>
                    <a:pt x="329514" y="18072"/>
                  </a:lnTo>
                  <a:lnTo>
                    <a:pt x="329514" y="74549"/>
                  </a:lnTo>
                  <a:lnTo>
                    <a:pt x="342417" y="70307"/>
                  </a:lnTo>
                  <a:lnTo>
                    <a:pt x="351294" y="67754"/>
                  </a:lnTo>
                  <a:lnTo>
                    <a:pt x="395185" y="60299"/>
                  </a:lnTo>
                  <a:lnTo>
                    <a:pt x="438099" y="56718"/>
                  </a:lnTo>
                  <a:lnTo>
                    <a:pt x="446062" y="56680"/>
                  </a:lnTo>
                  <a:lnTo>
                    <a:pt x="459333" y="56680"/>
                  </a:lnTo>
                  <a:lnTo>
                    <a:pt x="464159" y="57162"/>
                  </a:lnTo>
                  <a:lnTo>
                    <a:pt x="466090" y="57162"/>
                  </a:lnTo>
                  <a:lnTo>
                    <a:pt x="481533" y="59575"/>
                  </a:lnTo>
                  <a:lnTo>
                    <a:pt x="498424" y="66814"/>
                  </a:lnTo>
                  <a:lnTo>
                    <a:pt x="511454" y="80822"/>
                  </a:lnTo>
                  <a:lnTo>
                    <a:pt x="511454" y="113639"/>
                  </a:lnTo>
                  <a:lnTo>
                    <a:pt x="503250" y="134391"/>
                  </a:lnTo>
                  <a:lnTo>
                    <a:pt x="490220" y="152730"/>
                  </a:lnTo>
                  <a:lnTo>
                    <a:pt x="473329" y="169138"/>
                  </a:lnTo>
                  <a:lnTo>
                    <a:pt x="464642" y="176377"/>
                  </a:lnTo>
                  <a:lnTo>
                    <a:pt x="337908" y="282752"/>
                  </a:lnTo>
                  <a:lnTo>
                    <a:pt x="315277" y="314337"/>
                  </a:lnTo>
                  <a:lnTo>
                    <a:pt x="314071" y="387756"/>
                  </a:lnTo>
                  <a:lnTo>
                    <a:pt x="326136" y="399338"/>
                  </a:lnTo>
                  <a:lnTo>
                    <a:pt x="577088" y="399338"/>
                  </a:lnTo>
                  <a:lnTo>
                    <a:pt x="582396" y="393065"/>
                  </a:lnTo>
                  <a:lnTo>
                    <a:pt x="582396" y="344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14551" y="3222230"/>
              <a:ext cx="4590415" cy="361315"/>
            </a:xfrm>
            <a:custGeom>
              <a:avLst/>
              <a:gdLst/>
              <a:ahLst/>
              <a:cxnLst/>
              <a:rect l="l" t="t" r="r" b="b"/>
              <a:pathLst>
                <a:path w="4590415" h="361314">
                  <a:moveTo>
                    <a:pt x="306705" y="303784"/>
                  </a:moveTo>
                  <a:lnTo>
                    <a:pt x="174879" y="303784"/>
                  </a:lnTo>
                  <a:lnTo>
                    <a:pt x="174879" y="205994"/>
                  </a:lnTo>
                  <a:lnTo>
                    <a:pt x="291465" y="205994"/>
                  </a:lnTo>
                  <a:lnTo>
                    <a:pt x="291465" y="170434"/>
                  </a:lnTo>
                  <a:lnTo>
                    <a:pt x="59436" y="170434"/>
                  </a:lnTo>
                  <a:lnTo>
                    <a:pt x="59436" y="52324"/>
                  </a:lnTo>
                  <a:lnTo>
                    <a:pt x="288798" y="52324"/>
                  </a:lnTo>
                  <a:lnTo>
                    <a:pt x="288798" y="15494"/>
                  </a:lnTo>
                  <a:lnTo>
                    <a:pt x="17907" y="15494"/>
                  </a:lnTo>
                  <a:lnTo>
                    <a:pt x="17907" y="52324"/>
                  </a:lnTo>
                  <a:lnTo>
                    <a:pt x="17907" y="170434"/>
                  </a:lnTo>
                  <a:lnTo>
                    <a:pt x="17907" y="205994"/>
                  </a:lnTo>
                  <a:lnTo>
                    <a:pt x="133731" y="205994"/>
                  </a:lnTo>
                  <a:lnTo>
                    <a:pt x="133731" y="303784"/>
                  </a:lnTo>
                  <a:lnTo>
                    <a:pt x="0" y="303784"/>
                  </a:lnTo>
                  <a:lnTo>
                    <a:pt x="0" y="340614"/>
                  </a:lnTo>
                  <a:lnTo>
                    <a:pt x="306705" y="340614"/>
                  </a:lnTo>
                  <a:lnTo>
                    <a:pt x="306705" y="303784"/>
                  </a:lnTo>
                  <a:close/>
                </a:path>
                <a:path w="4590415" h="361314">
                  <a:moveTo>
                    <a:pt x="557784" y="294132"/>
                  </a:moveTo>
                  <a:lnTo>
                    <a:pt x="528104" y="275983"/>
                  </a:lnTo>
                  <a:lnTo>
                    <a:pt x="502920" y="247751"/>
                  </a:lnTo>
                  <a:lnTo>
                    <a:pt x="502259" y="246126"/>
                  </a:lnTo>
                  <a:lnTo>
                    <a:pt x="485457" y="205092"/>
                  </a:lnTo>
                  <a:lnTo>
                    <a:pt x="478917" y="143637"/>
                  </a:lnTo>
                  <a:lnTo>
                    <a:pt x="478917" y="14097"/>
                  </a:lnTo>
                  <a:lnTo>
                    <a:pt x="437769" y="14097"/>
                  </a:lnTo>
                  <a:lnTo>
                    <a:pt x="437769" y="143637"/>
                  </a:lnTo>
                  <a:lnTo>
                    <a:pt x="431228" y="205143"/>
                  </a:lnTo>
                  <a:lnTo>
                    <a:pt x="413715" y="247891"/>
                  </a:lnTo>
                  <a:lnTo>
                    <a:pt x="388429" y="276136"/>
                  </a:lnTo>
                  <a:lnTo>
                    <a:pt x="358521" y="294132"/>
                  </a:lnTo>
                  <a:lnTo>
                    <a:pt x="358521" y="332232"/>
                  </a:lnTo>
                  <a:lnTo>
                    <a:pt x="390626" y="318249"/>
                  </a:lnTo>
                  <a:lnTo>
                    <a:pt x="419290" y="298615"/>
                  </a:lnTo>
                  <a:lnTo>
                    <a:pt x="442531" y="274269"/>
                  </a:lnTo>
                  <a:lnTo>
                    <a:pt x="458343" y="246126"/>
                  </a:lnTo>
                  <a:lnTo>
                    <a:pt x="474357" y="274053"/>
                  </a:lnTo>
                  <a:lnTo>
                    <a:pt x="497636" y="298323"/>
                  </a:lnTo>
                  <a:lnTo>
                    <a:pt x="526122" y="318033"/>
                  </a:lnTo>
                  <a:lnTo>
                    <a:pt x="557784" y="332232"/>
                  </a:lnTo>
                  <a:lnTo>
                    <a:pt x="557784" y="294132"/>
                  </a:lnTo>
                  <a:close/>
                </a:path>
                <a:path w="4590415" h="361314">
                  <a:moveTo>
                    <a:pt x="649605" y="9906"/>
                  </a:moveTo>
                  <a:lnTo>
                    <a:pt x="608076" y="9906"/>
                  </a:lnTo>
                  <a:lnTo>
                    <a:pt x="608076" y="355473"/>
                  </a:lnTo>
                  <a:lnTo>
                    <a:pt x="649605" y="355473"/>
                  </a:lnTo>
                  <a:lnTo>
                    <a:pt x="649605" y="9906"/>
                  </a:lnTo>
                  <a:close/>
                </a:path>
                <a:path w="4590415" h="361314">
                  <a:moveTo>
                    <a:pt x="1003173" y="244983"/>
                  </a:moveTo>
                  <a:lnTo>
                    <a:pt x="743712" y="244983"/>
                  </a:lnTo>
                  <a:lnTo>
                    <a:pt x="743712" y="280797"/>
                  </a:lnTo>
                  <a:lnTo>
                    <a:pt x="961644" y="280797"/>
                  </a:lnTo>
                  <a:lnTo>
                    <a:pt x="961644" y="361188"/>
                  </a:lnTo>
                  <a:lnTo>
                    <a:pt x="1003173" y="361188"/>
                  </a:lnTo>
                  <a:lnTo>
                    <a:pt x="1003173" y="244983"/>
                  </a:lnTo>
                  <a:close/>
                </a:path>
                <a:path w="4590415" h="361314">
                  <a:moveTo>
                    <a:pt x="1053465" y="96774"/>
                  </a:moveTo>
                  <a:lnTo>
                    <a:pt x="1003173" y="96774"/>
                  </a:lnTo>
                  <a:lnTo>
                    <a:pt x="1003173" y="9906"/>
                  </a:lnTo>
                  <a:lnTo>
                    <a:pt x="961644" y="9906"/>
                  </a:lnTo>
                  <a:lnTo>
                    <a:pt x="961644" y="156591"/>
                  </a:lnTo>
                  <a:lnTo>
                    <a:pt x="949236" y="163703"/>
                  </a:lnTo>
                  <a:lnTo>
                    <a:pt x="934072" y="168554"/>
                  </a:lnTo>
                  <a:lnTo>
                    <a:pt x="915835" y="171335"/>
                  </a:lnTo>
                  <a:lnTo>
                    <a:pt x="894207" y="172212"/>
                  </a:lnTo>
                  <a:lnTo>
                    <a:pt x="770001" y="172212"/>
                  </a:lnTo>
                  <a:lnTo>
                    <a:pt x="770001" y="126873"/>
                  </a:lnTo>
                  <a:lnTo>
                    <a:pt x="896493" y="126873"/>
                  </a:lnTo>
                  <a:lnTo>
                    <a:pt x="896493" y="14097"/>
                  </a:lnTo>
                  <a:lnTo>
                    <a:pt x="728472" y="14097"/>
                  </a:lnTo>
                  <a:lnTo>
                    <a:pt x="728472" y="48768"/>
                  </a:lnTo>
                  <a:lnTo>
                    <a:pt x="855345" y="48768"/>
                  </a:lnTo>
                  <a:lnTo>
                    <a:pt x="855345" y="92202"/>
                  </a:lnTo>
                  <a:lnTo>
                    <a:pt x="728472" y="92202"/>
                  </a:lnTo>
                  <a:lnTo>
                    <a:pt x="728472" y="206502"/>
                  </a:lnTo>
                  <a:lnTo>
                    <a:pt x="883539" y="206502"/>
                  </a:lnTo>
                  <a:lnTo>
                    <a:pt x="910107" y="205486"/>
                  </a:lnTo>
                  <a:lnTo>
                    <a:pt x="931735" y="202361"/>
                  </a:lnTo>
                  <a:lnTo>
                    <a:pt x="948791" y="197027"/>
                  </a:lnTo>
                  <a:lnTo>
                    <a:pt x="961644" y="189357"/>
                  </a:lnTo>
                  <a:lnTo>
                    <a:pt x="961644" y="220599"/>
                  </a:lnTo>
                  <a:lnTo>
                    <a:pt x="1003173" y="220599"/>
                  </a:lnTo>
                  <a:lnTo>
                    <a:pt x="1003173" y="189357"/>
                  </a:lnTo>
                  <a:lnTo>
                    <a:pt x="1003173" y="172212"/>
                  </a:lnTo>
                  <a:lnTo>
                    <a:pt x="1003173" y="132969"/>
                  </a:lnTo>
                  <a:lnTo>
                    <a:pt x="1053465" y="132969"/>
                  </a:lnTo>
                  <a:lnTo>
                    <a:pt x="1053465" y="96774"/>
                  </a:lnTo>
                  <a:close/>
                </a:path>
                <a:path w="4590415" h="361314">
                  <a:moveTo>
                    <a:pt x="1287780" y="119634"/>
                  </a:moveTo>
                  <a:lnTo>
                    <a:pt x="1285824" y="92621"/>
                  </a:lnTo>
                  <a:lnTo>
                    <a:pt x="1279880" y="68922"/>
                  </a:lnTo>
                  <a:lnTo>
                    <a:pt x="1269784" y="48856"/>
                  </a:lnTo>
                  <a:lnTo>
                    <a:pt x="1269022" y="48006"/>
                  </a:lnTo>
                  <a:lnTo>
                    <a:pt x="1255395" y="32766"/>
                  </a:lnTo>
                  <a:lnTo>
                    <a:pt x="1246632" y="26720"/>
                  </a:lnTo>
                  <a:lnTo>
                    <a:pt x="1246632" y="119634"/>
                  </a:lnTo>
                  <a:lnTo>
                    <a:pt x="1245539" y="138087"/>
                  </a:lnTo>
                  <a:lnTo>
                    <a:pt x="1227963" y="178689"/>
                  </a:lnTo>
                  <a:lnTo>
                    <a:pt x="1193292" y="191262"/>
                  </a:lnTo>
                  <a:lnTo>
                    <a:pt x="1183157" y="190487"/>
                  </a:lnTo>
                  <a:lnTo>
                    <a:pt x="1150302" y="167970"/>
                  </a:lnTo>
                  <a:lnTo>
                    <a:pt x="1140333" y="119634"/>
                  </a:lnTo>
                  <a:lnTo>
                    <a:pt x="1141374" y="101295"/>
                  </a:lnTo>
                  <a:lnTo>
                    <a:pt x="1158621" y="60198"/>
                  </a:lnTo>
                  <a:lnTo>
                    <a:pt x="1193292" y="48006"/>
                  </a:lnTo>
                  <a:lnTo>
                    <a:pt x="1203693" y="48742"/>
                  </a:lnTo>
                  <a:lnTo>
                    <a:pt x="1236345" y="71043"/>
                  </a:lnTo>
                  <a:lnTo>
                    <a:pt x="1246632" y="119634"/>
                  </a:lnTo>
                  <a:lnTo>
                    <a:pt x="1246632" y="26720"/>
                  </a:lnTo>
                  <a:lnTo>
                    <a:pt x="1242529" y="23876"/>
                  </a:lnTo>
                  <a:lnTo>
                    <a:pt x="1227632" y="17297"/>
                  </a:lnTo>
                  <a:lnTo>
                    <a:pt x="1211084" y="13220"/>
                  </a:lnTo>
                  <a:lnTo>
                    <a:pt x="1193292" y="11811"/>
                  </a:lnTo>
                  <a:lnTo>
                    <a:pt x="1175499" y="13220"/>
                  </a:lnTo>
                  <a:lnTo>
                    <a:pt x="1131189" y="32766"/>
                  </a:lnTo>
                  <a:lnTo>
                    <a:pt x="1106995" y="68922"/>
                  </a:lnTo>
                  <a:lnTo>
                    <a:pt x="1098804" y="119634"/>
                  </a:lnTo>
                  <a:lnTo>
                    <a:pt x="1100861" y="146608"/>
                  </a:lnTo>
                  <a:lnTo>
                    <a:pt x="1117130" y="190258"/>
                  </a:lnTo>
                  <a:lnTo>
                    <a:pt x="1158951" y="221983"/>
                  </a:lnTo>
                  <a:lnTo>
                    <a:pt x="1193292" y="227457"/>
                  </a:lnTo>
                  <a:lnTo>
                    <a:pt x="1211084" y="226060"/>
                  </a:lnTo>
                  <a:lnTo>
                    <a:pt x="1227632" y="221983"/>
                  </a:lnTo>
                  <a:lnTo>
                    <a:pt x="1242529" y="215404"/>
                  </a:lnTo>
                  <a:lnTo>
                    <a:pt x="1255395" y="206502"/>
                  </a:lnTo>
                  <a:lnTo>
                    <a:pt x="1268882" y="191262"/>
                  </a:lnTo>
                  <a:lnTo>
                    <a:pt x="1269784" y="190258"/>
                  </a:lnTo>
                  <a:lnTo>
                    <a:pt x="1279880" y="170218"/>
                  </a:lnTo>
                  <a:lnTo>
                    <a:pt x="1285824" y="146608"/>
                  </a:lnTo>
                  <a:lnTo>
                    <a:pt x="1287780" y="119634"/>
                  </a:lnTo>
                  <a:close/>
                </a:path>
                <a:path w="4590415" h="361314">
                  <a:moveTo>
                    <a:pt x="1373505" y="9906"/>
                  </a:moveTo>
                  <a:lnTo>
                    <a:pt x="1331976" y="9906"/>
                  </a:lnTo>
                  <a:lnTo>
                    <a:pt x="1331976" y="282321"/>
                  </a:lnTo>
                  <a:lnTo>
                    <a:pt x="1318133" y="290753"/>
                  </a:lnTo>
                  <a:lnTo>
                    <a:pt x="1300924" y="296278"/>
                  </a:lnTo>
                  <a:lnTo>
                    <a:pt x="1280858" y="299313"/>
                  </a:lnTo>
                  <a:lnTo>
                    <a:pt x="1258443" y="300228"/>
                  </a:lnTo>
                  <a:lnTo>
                    <a:pt x="1086993" y="300228"/>
                  </a:lnTo>
                  <a:lnTo>
                    <a:pt x="1086993" y="335661"/>
                  </a:lnTo>
                  <a:lnTo>
                    <a:pt x="1247775" y="335661"/>
                  </a:lnTo>
                  <a:lnTo>
                    <a:pt x="1274914" y="334606"/>
                  </a:lnTo>
                  <a:lnTo>
                    <a:pt x="1298587" y="331241"/>
                  </a:lnTo>
                  <a:lnTo>
                    <a:pt x="1317904" y="325221"/>
                  </a:lnTo>
                  <a:lnTo>
                    <a:pt x="1331976" y="316230"/>
                  </a:lnTo>
                  <a:lnTo>
                    <a:pt x="1331976" y="355473"/>
                  </a:lnTo>
                  <a:lnTo>
                    <a:pt x="1373505" y="355473"/>
                  </a:lnTo>
                  <a:lnTo>
                    <a:pt x="1373505" y="316230"/>
                  </a:lnTo>
                  <a:lnTo>
                    <a:pt x="1373505" y="9906"/>
                  </a:lnTo>
                  <a:close/>
                </a:path>
                <a:path w="4590415" h="361314">
                  <a:moveTo>
                    <a:pt x="1843278" y="232029"/>
                  </a:moveTo>
                  <a:lnTo>
                    <a:pt x="1580769" y="232029"/>
                  </a:lnTo>
                  <a:lnTo>
                    <a:pt x="1580769" y="268224"/>
                  </a:lnTo>
                  <a:lnTo>
                    <a:pt x="1801749" y="268224"/>
                  </a:lnTo>
                  <a:lnTo>
                    <a:pt x="1801749" y="361188"/>
                  </a:lnTo>
                  <a:lnTo>
                    <a:pt x="1843278" y="361188"/>
                  </a:lnTo>
                  <a:lnTo>
                    <a:pt x="1843278" y="232029"/>
                  </a:lnTo>
                  <a:close/>
                </a:path>
                <a:path w="4590415" h="361314">
                  <a:moveTo>
                    <a:pt x="1843278" y="9906"/>
                  </a:moveTo>
                  <a:lnTo>
                    <a:pt x="1801749" y="9906"/>
                  </a:lnTo>
                  <a:lnTo>
                    <a:pt x="1801749" y="46482"/>
                  </a:lnTo>
                  <a:lnTo>
                    <a:pt x="1801749" y="81534"/>
                  </a:lnTo>
                  <a:lnTo>
                    <a:pt x="1801749" y="123063"/>
                  </a:lnTo>
                  <a:lnTo>
                    <a:pt x="1737741" y="123063"/>
                  </a:lnTo>
                  <a:lnTo>
                    <a:pt x="1738884" y="116586"/>
                  </a:lnTo>
                  <a:lnTo>
                    <a:pt x="1739265" y="110109"/>
                  </a:lnTo>
                  <a:lnTo>
                    <a:pt x="1739265" y="95250"/>
                  </a:lnTo>
                  <a:lnTo>
                    <a:pt x="1738884" y="88480"/>
                  </a:lnTo>
                  <a:lnTo>
                    <a:pt x="1737741" y="81534"/>
                  </a:lnTo>
                  <a:lnTo>
                    <a:pt x="1801749" y="81534"/>
                  </a:lnTo>
                  <a:lnTo>
                    <a:pt x="1801749" y="46482"/>
                  </a:lnTo>
                  <a:lnTo>
                    <a:pt x="1725549" y="46482"/>
                  </a:lnTo>
                  <a:lnTo>
                    <a:pt x="1723644" y="43434"/>
                  </a:lnTo>
                  <a:lnTo>
                    <a:pt x="1698879" y="19875"/>
                  </a:lnTo>
                  <a:lnTo>
                    <a:pt x="1698879" y="102870"/>
                  </a:lnTo>
                  <a:lnTo>
                    <a:pt x="1698002" y="117487"/>
                  </a:lnTo>
                  <a:lnTo>
                    <a:pt x="1677162" y="155359"/>
                  </a:lnTo>
                  <a:lnTo>
                    <a:pt x="1649730" y="163068"/>
                  </a:lnTo>
                  <a:lnTo>
                    <a:pt x="1639011" y="162166"/>
                  </a:lnTo>
                  <a:lnTo>
                    <a:pt x="1603578" y="130302"/>
                  </a:lnTo>
                  <a:lnTo>
                    <a:pt x="1599819" y="102870"/>
                  </a:lnTo>
                  <a:lnTo>
                    <a:pt x="1600758" y="88480"/>
                  </a:lnTo>
                  <a:lnTo>
                    <a:pt x="1621713" y="50673"/>
                  </a:lnTo>
                  <a:lnTo>
                    <a:pt x="1649730" y="43434"/>
                  </a:lnTo>
                  <a:lnTo>
                    <a:pt x="1660017" y="44284"/>
                  </a:lnTo>
                  <a:lnTo>
                    <a:pt x="1695310" y="75730"/>
                  </a:lnTo>
                  <a:lnTo>
                    <a:pt x="1698879" y="102870"/>
                  </a:lnTo>
                  <a:lnTo>
                    <a:pt x="1698879" y="19875"/>
                  </a:lnTo>
                  <a:lnTo>
                    <a:pt x="1685023" y="13296"/>
                  </a:lnTo>
                  <a:lnTo>
                    <a:pt x="1668284" y="9042"/>
                  </a:lnTo>
                  <a:lnTo>
                    <a:pt x="1649730" y="7620"/>
                  </a:lnTo>
                  <a:lnTo>
                    <a:pt x="1630794" y="9042"/>
                  </a:lnTo>
                  <a:lnTo>
                    <a:pt x="1586865" y="30099"/>
                  </a:lnTo>
                  <a:lnTo>
                    <a:pt x="1561249" y="80632"/>
                  </a:lnTo>
                  <a:lnTo>
                    <a:pt x="1559433" y="102870"/>
                  </a:lnTo>
                  <a:lnTo>
                    <a:pt x="1561249" y="125564"/>
                  </a:lnTo>
                  <a:lnTo>
                    <a:pt x="1575181" y="162509"/>
                  </a:lnTo>
                  <a:lnTo>
                    <a:pt x="1614017" y="192747"/>
                  </a:lnTo>
                  <a:lnTo>
                    <a:pt x="1649730" y="198501"/>
                  </a:lnTo>
                  <a:lnTo>
                    <a:pt x="1668284" y="197040"/>
                  </a:lnTo>
                  <a:lnTo>
                    <a:pt x="1712595" y="176403"/>
                  </a:lnTo>
                  <a:lnTo>
                    <a:pt x="1723936" y="163068"/>
                  </a:lnTo>
                  <a:lnTo>
                    <a:pt x="1726692" y="158115"/>
                  </a:lnTo>
                  <a:lnTo>
                    <a:pt x="1801749" y="158115"/>
                  </a:lnTo>
                  <a:lnTo>
                    <a:pt x="1801749" y="209550"/>
                  </a:lnTo>
                  <a:lnTo>
                    <a:pt x="1843278" y="209550"/>
                  </a:lnTo>
                  <a:lnTo>
                    <a:pt x="1843278" y="158115"/>
                  </a:lnTo>
                  <a:lnTo>
                    <a:pt x="1843278" y="123063"/>
                  </a:lnTo>
                  <a:lnTo>
                    <a:pt x="1843278" y="81534"/>
                  </a:lnTo>
                  <a:lnTo>
                    <a:pt x="1843278" y="46482"/>
                  </a:lnTo>
                  <a:lnTo>
                    <a:pt x="1843278" y="9906"/>
                  </a:lnTo>
                  <a:close/>
                </a:path>
                <a:path w="4590415" h="361314">
                  <a:moveTo>
                    <a:pt x="2110740" y="294132"/>
                  </a:moveTo>
                  <a:lnTo>
                    <a:pt x="2055685" y="247751"/>
                  </a:lnTo>
                  <a:lnTo>
                    <a:pt x="2038083" y="205092"/>
                  </a:lnTo>
                  <a:lnTo>
                    <a:pt x="2031492" y="143637"/>
                  </a:lnTo>
                  <a:lnTo>
                    <a:pt x="2031492" y="14097"/>
                  </a:lnTo>
                  <a:lnTo>
                    <a:pt x="1990344" y="14097"/>
                  </a:lnTo>
                  <a:lnTo>
                    <a:pt x="1990344" y="143637"/>
                  </a:lnTo>
                  <a:lnTo>
                    <a:pt x="1983867" y="205143"/>
                  </a:lnTo>
                  <a:lnTo>
                    <a:pt x="1966480" y="247891"/>
                  </a:lnTo>
                  <a:lnTo>
                    <a:pt x="1941322" y="276136"/>
                  </a:lnTo>
                  <a:lnTo>
                    <a:pt x="1911477" y="294132"/>
                  </a:lnTo>
                  <a:lnTo>
                    <a:pt x="1911477" y="332232"/>
                  </a:lnTo>
                  <a:lnTo>
                    <a:pt x="1943366" y="318249"/>
                  </a:lnTo>
                  <a:lnTo>
                    <a:pt x="1971967" y="298615"/>
                  </a:lnTo>
                  <a:lnTo>
                    <a:pt x="1995271" y="274269"/>
                  </a:lnTo>
                  <a:lnTo>
                    <a:pt x="2011299" y="246126"/>
                  </a:lnTo>
                  <a:lnTo>
                    <a:pt x="2027262" y="274053"/>
                  </a:lnTo>
                  <a:lnTo>
                    <a:pt x="2050453" y="298323"/>
                  </a:lnTo>
                  <a:lnTo>
                    <a:pt x="2078913" y="318033"/>
                  </a:lnTo>
                  <a:lnTo>
                    <a:pt x="2110740" y="332232"/>
                  </a:lnTo>
                  <a:lnTo>
                    <a:pt x="2110740" y="294132"/>
                  </a:lnTo>
                  <a:close/>
                </a:path>
                <a:path w="4590415" h="361314">
                  <a:moveTo>
                    <a:pt x="2250186" y="150876"/>
                  </a:moveTo>
                  <a:lnTo>
                    <a:pt x="2196084" y="150876"/>
                  </a:lnTo>
                  <a:lnTo>
                    <a:pt x="2196084" y="9906"/>
                  </a:lnTo>
                  <a:lnTo>
                    <a:pt x="2154555" y="9906"/>
                  </a:lnTo>
                  <a:lnTo>
                    <a:pt x="2154555" y="355473"/>
                  </a:lnTo>
                  <a:lnTo>
                    <a:pt x="2196084" y="355473"/>
                  </a:lnTo>
                  <a:lnTo>
                    <a:pt x="2196084" y="187071"/>
                  </a:lnTo>
                  <a:lnTo>
                    <a:pt x="2250186" y="187071"/>
                  </a:lnTo>
                  <a:lnTo>
                    <a:pt x="2250186" y="150876"/>
                  </a:lnTo>
                  <a:close/>
                </a:path>
                <a:path w="4590415" h="361314">
                  <a:moveTo>
                    <a:pt x="2612136" y="150876"/>
                  </a:moveTo>
                  <a:lnTo>
                    <a:pt x="2558034" y="150876"/>
                  </a:lnTo>
                  <a:lnTo>
                    <a:pt x="2558034" y="9906"/>
                  </a:lnTo>
                  <a:lnTo>
                    <a:pt x="2516505" y="9906"/>
                  </a:lnTo>
                  <a:lnTo>
                    <a:pt x="2516505" y="282321"/>
                  </a:lnTo>
                  <a:lnTo>
                    <a:pt x="2504122" y="290106"/>
                  </a:lnTo>
                  <a:lnTo>
                    <a:pt x="2488311" y="295706"/>
                  </a:lnTo>
                  <a:lnTo>
                    <a:pt x="2469362" y="299097"/>
                  </a:lnTo>
                  <a:lnTo>
                    <a:pt x="2447544" y="300228"/>
                  </a:lnTo>
                  <a:lnTo>
                    <a:pt x="2401443" y="300228"/>
                  </a:lnTo>
                  <a:lnTo>
                    <a:pt x="2401443" y="216789"/>
                  </a:lnTo>
                  <a:lnTo>
                    <a:pt x="2413292" y="213918"/>
                  </a:lnTo>
                  <a:lnTo>
                    <a:pt x="2424214" y="209791"/>
                  </a:lnTo>
                  <a:lnTo>
                    <a:pt x="2434120" y="204304"/>
                  </a:lnTo>
                  <a:lnTo>
                    <a:pt x="2442972" y="197358"/>
                  </a:lnTo>
                  <a:lnTo>
                    <a:pt x="2455494" y="182499"/>
                  </a:lnTo>
                  <a:lnTo>
                    <a:pt x="2455926" y="181991"/>
                  </a:lnTo>
                  <a:lnTo>
                    <a:pt x="2465501" y="162648"/>
                  </a:lnTo>
                  <a:lnTo>
                    <a:pt x="2471420" y="140093"/>
                  </a:lnTo>
                  <a:lnTo>
                    <a:pt x="2473452" y="115062"/>
                  </a:lnTo>
                  <a:lnTo>
                    <a:pt x="2471420" y="90043"/>
                  </a:lnTo>
                  <a:lnTo>
                    <a:pt x="2455926" y="48145"/>
                  </a:lnTo>
                  <a:lnTo>
                    <a:pt x="2432304" y="25069"/>
                  </a:lnTo>
                  <a:lnTo>
                    <a:pt x="2432304" y="115062"/>
                  </a:lnTo>
                  <a:lnTo>
                    <a:pt x="2431364" y="131064"/>
                  </a:lnTo>
                  <a:lnTo>
                    <a:pt x="2417064" y="168021"/>
                  </a:lnTo>
                  <a:lnTo>
                    <a:pt x="2380869" y="182499"/>
                  </a:lnTo>
                  <a:lnTo>
                    <a:pt x="2370290" y="181584"/>
                  </a:lnTo>
                  <a:lnTo>
                    <a:pt x="2338171" y="158038"/>
                  </a:lnTo>
                  <a:lnTo>
                    <a:pt x="2329815" y="115062"/>
                  </a:lnTo>
                  <a:lnTo>
                    <a:pt x="2330742" y="99187"/>
                  </a:lnTo>
                  <a:lnTo>
                    <a:pt x="2344674" y="62103"/>
                  </a:lnTo>
                  <a:lnTo>
                    <a:pt x="2380869" y="48006"/>
                  </a:lnTo>
                  <a:lnTo>
                    <a:pt x="2391664" y="48933"/>
                  </a:lnTo>
                  <a:lnTo>
                    <a:pt x="2423782" y="71996"/>
                  </a:lnTo>
                  <a:lnTo>
                    <a:pt x="2432304" y="115062"/>
                  </a:lnTo>
                  <a:lnTo>
                    <a:pt x="2432304" y="25069"/>
                  </a:lnTo>
                  <a:lnTo>
                    <a:pt x="2430424" y="23710"/>
                  </a:lnTo>
                  <a:lnTo>
                    <a:pt x="2415781" y="17145"/>
                  </a:lnTo>
                  <a:lnTo>
                    <a:pt x="2399195" y="13157"/>
                  </a:lnTo>
                  <a:lnTo>
                    <a:pt x="2380869" y="11811"/>
                  </a:lnTo>
                  <a:lnTo>
                    <a:pt x="2362924" y="13157"/>
                  </a:lnTo>
                  <a:lnTo>
                    <a:pt x="2319528" y="32766"/>
                  </a:lnTo>
                  <a:lnTo>
                    <a:pt x="2296477" y="67487"/>
                  </a:lnTo>
                  <a:lnTo>
                    <a:pt x="2288286" y="115062"/>
                  </a:lnTo>
                  <a:lnTo>
                    <a:pt x="2290381" y="140093"/>
                  </a:lnTo>
                  <a:lnTo>
                    <a:pt x="2306294" y="181991"/>
                  </a:lnTo>
                  <a:lnTo>
                    <a:pt x="2337727" y="209600"/>
                  </a:lnTo>
                  <a:lnTo>
                    <a:pt x="2359914" y="216408"/>
                  </a:lnTo>
                  <a:lnTo>
                    <a:pt x="2359914" y="300228"/>
                  </a:lnTo>
                  <a:lnTo>
                    <a:pt x="2279904" y="300228"/>
                  </a:lnTo>
                  <a:lnTo>
                    <a:pt x="2279904" y="335661"/>
                  </a:lnTo>
                  <a:lnTo>
                    <a:pt x="2439543" y="335661"/>
                  </a:lnTo>
                  <a:lnTo>
                    <a:pt x="2464219" y="334454"/>
                  </a:lnTo>
                  <a:lnTo>
                    <a:pt x="2485745" y="330809"/>
                  </a:lnTo>
                  <a:lnTo>
                    <a:pt x="2503411" y="324739"/>
                  </a:lnTo>
                  <a:lnTo>
                    <a:pt x="2516505" y="316230"/>
                  </a:lnTo>
                  <a:lnTo>
                    <a:pt x="2516505" y="355473"/>
                  </a:lnTo>
                  <a:lnTo>
                    <a:pt x="2558034" y="355473"/>
                  </a:lnTo>
                  <a:lnTo>
                    <a:pt x="2558034" y="316230"/>
                  </a:lnTo>
                  <a:lnTo>
                    <a:pt x="2558034" y="187071"/>
                  </a:lnTo>
                  <a:lnTo>
                    <a:pt x="2612136" y="187071"/>
                  </a:lnTo>
                  <a:lnTo>
                    <a:pt x="2612136" y="150876"/>
                  </a:lnTo>
                  <a:close/>
                </a:path>
                <a:path w="4590415" h="361314">
                  <a:moveTo>
                    <a:pt x="2931401" y="164211"/>
                  </a:moveTo>
                  <a:lnTo>
                    <a:pt x="2929534" y="147955"/>
                  </a:lnTo>
                  <a:lnTo>
                    <a:pt x="2924124" y="133540"/>
                  </a:lnTo>
                  <a:lnTo>
                    <a:pt x="2919476" y="126873"/>
                  </a:lnTo>
                  <a:lnTo>
                    <a:pt x="2915488" y="121145"/>
                  </a:lnTo>
                  <a:lnTo>
                    <a:pt x="2903969" y="110871"/>
                  </a:lnTo>
                  <a:lnTo>
                    <a:pt x="2891447" y="103530"/>
                  </a:lnTo>
                  <a:lnTo>
                    <a:pt x="2891396" y="164211"/>
                  </a:lnTo>
                  <a:lnTo>
                    <a:pt x="2890380" y="172504"/>
                  </a:lnTo>
                  <a:lnTo>
                    <a:pt x="2861780" y="198120"/>
                  </a:lnTo>
                  <a:lnTo>
                    <a:pt x="2843390" y="200787"/>
                  </a:lnTo>
                  <a:lnTo>
                    <a:pt x="2833027" y="200088"/>
                  </a:lnTo>
                  <a:lnTo>
                    <a:pt x="2798241" y="178689"/>
                  </a:lnTo>
                  <a:lnTo>
                    <a:pt x="2795003" y="164211"/>
                  </a:lnTo>
                  <a:lnTo>
                    <a:pt x="2795905" y="156362"/>
                  </a:lnTo>
                  <a:lnTo>
                    <a:pt x="2823959" y="129832"/>
                  </a:lnTo>
                  <a:lnTo>
                    <a:pt x="2843390" y="126873"/>
                  </a:lnTo>
                  <a:lnTo>
                    <a:pt x="2853461" y="127635"/>
                  </a:lnTo>
                  <a:lnTo>
                    <a:pt x="2888310" y="149694"/>
                  </a:lnTo>
                  <a:lnTo>
                    <a:pt x="2891396" y="164211"/>
                  </a:lnTo>
                  <a:lnTo>
                    <a:pt x="2891396" y="103517"/>
                  </a:lnTo>
                  <a:lnTo>
                    <a:pt x="2876969" y="98158"/>
                  </a:lnTo>
                  <a:lnTo>
                    <a:pt x="2860903" y="94869"/>
                  </a:lnTo>
                  <a:lnTo>
                    <a:pt x="2843390" y="93726"/>
                  </a:lnTo>
                  <a:lnTo>
                    <a:pt x="2825597" y="94869"/>
                  </a:lnTo>
                  <a:lnTo>
                    <a:pt x="2780906" y="111633"/>
                  </a:lnTo>
                  <a:lnTo>
                    <a:pt x="2756801" y="148234"/>
                  </a:lnTo>
                  <a:lnTo>
                    <a:pt x="2754998" y="164211"/>
                  </a:lnTo>
                  <a:lnTo>
                    <a:pt x="2756878" y="180644"/>
                  </a:lnTo>
                  <a:lnTo>
                    <a:pt x="2782811" y="217551"/>
                  </a:lnTo>
                  <a:lnTo>
                    <a:pt x="2825940" y="233197"/>
                  </a:lnTo>
                  <a:lnTo>
                    <a:pt x="2843390" y="234315"/>
                  </a:lnTo>
                  <a:lnTo>
                    <a:pt x="2860497" y="233260"/>
                  </a:lnTo>
                  <a:lnTo>
                    <a:pt x="2902445" y="218313"/>
                  </a:lnTo>
                  <a:lnTo>
                    <a:pt x="2919895" y="200787"/>
                  </a:lnTo>
                  <a:lnTo>
                    <a:pt x="2923781" y="195414"/>
                  </a:lnTo>
                  <a:lnTo>
                    <a:pt x="2929458" y="180759"/>
                  </a:lnTo>
                  <a:lnTo>
                    <a:pt x="2931401" y="164211"/>
                  </a:lnTo>
                  <a:close/>
                </a:path>
                <a:path w="4590415" h="361314">
                  <a:moveTo>
                    <a:pt x="2939783" y="37338"/>
                  </a:moveTo>
                  <a:lnTo>
                    <a:pt x="2864726" y="37338"/>
                  </a:lnTo>
                  <a:lnTo>
                    <a:pt x="2864726" y="0"/>
                  </a:lnTo>
                  <a:lnTo>
                    <a:pt x="2823578" y="0"/>
                  </a:lnTo>
                  <a:lnTo>
                    <a:pt x="2823578" y="37338"/>
                  </a:lnTo>
                  <a:lnTo>
                    <a:pt x="2744711" y="37338"/>
                  </a:lnTo>
                  <a:lnTo>
                    <a:pt x="2744711" y="71628"/>
                  </a:lnTo>
                  <a:lnTo>
                    <a:pt x="2939783" y="71628"/>
                  </a:lnTo>
                  <a:lnTo>
                    <a:pt x="2939783" y="37338"/>
                  </a:lnTo>
                  <a:close/>
                </a:path>
                <a:path w="4590415" h="361314">
                  <a:moveTo>
                    <a:pt x="3036176" y="9906"/>
                  </a:moveTo>
                  <a:lnTo>
                    <a:pt x="2994647" y="9906"/>
                  </a:lnTo>
                  <a:lnTo>
                    <a:pt x="2994647" y="93345"/>
                  </a:lnTo>
                  <a:lnTo>
                    <a:pt x="2940926" y="93345"/>
                  </a:lnTo>
                  <a:lnTo>
                    <a:pt x="2940926" y="128016"/>
                  </a:lnTo>
                  <a:lnTo>
                    <a:pt x="2994647" y="128016"/>
                  </a:lnTo>
                  <a:lnTo>
                    <a:pt x="2994647" y="168783"/>
                  </a:lnTo>
                  <a:lnTo>
                    <a:pt x="2940926" y="168783"/>
                  </a:lnTo>
                  <a:lnTo>
                    <a:pt x="2940926" y="202692"/>
                  </a:lnTo>
                  <a:lnTo>
                    <a:pt x="2994647" y="202692"/>
                  </a:lnTo>
                  <a:lnTo>
                    <a:pt x="2994647" y="260223"/>
                  </a:lnTo>
                  <a:lnTo>
                    <a:pt x="3036176" y="260223"/>
                  </a:lnTo>
                  <a:lnTo>
                    <a:pt x="3036176" y="9906"/>
                  </a:lnTo>
                  <a:close/>
                </a:path>
                <a:path w="4590415" h="361314">
                  <a:moveTo>
                    <a:pt x="3042272" y="321183"/>
                  </a:moveTo>
                  <a:lnTo>
                    <a:pt x="2819387" y="321183"/>
                  </a:lnTo>
                  <a:lnTo>
                    <a:pt x="2819387" y="254889"/>
                  </a:lnTo>
                  <a:lnTo>
                    <a:pt x="2777858" y="254889"/>
                  </a:lnTo>
                  <a:lnTo>
                    <a:pt x="2777858" y="356997"/>
                  </a:lnTo>
                  <a:lnTo>
                    <a:pt x="3042272" y="356997"/>
                  </a:lnTo>
                  <a:lnTo>
                    <a:pt x="3042272" y="321183"/>
                  </a:lnTo>
                  <a:close/>
                </a:path>
                <a:path w="4590415" h="361314">
                  <a:moveTo>
                    <a:pt x="3402698" y="9906"/>
                  </a:moveTo>
                  <a:lnTo>
                    <a:pt x="3362312" y="9906"/>
                  </a:lnTo>
                  <a:lnTo>
                    <a:pt x="3362312" y="147447"/>
                  </a:lnTo>
                  <a:lnTo>
                    <a:pt x="3323450" y="147447"/>
                  </a:lnTo>
                  <a:lnTo>
                    <a:pt x="3323450" y="12192"/>
                  </a:lnTo>
                  <a:lnTo>
                    <a:pt x="3283826" y="12192"/>
                  </a:lnTo>
                  <a:lnTo>
                    <a:pt x="3283826" y="279273"/>
                  </a:lnTo>
                  <a:lnTo>
                    <a:pt x="3272345" y="286715"/>
                  </a:lnTo>
                  <a:lnTo>
                    <a:pt x="3257918" y="291947"/>
                  </a:lnTo>
                  <a:lnTo>
                    <a:pt x="3240646" y="295033"/>
                  </a:lnTo>
                  <a:lnTo>
                    <a:pt x="3220580" y="296037"/>
                  </a:lnTo>
                  <a:lnTo>
                    <a:pt x="3159620" y="296037"/>
                  </a:lnTo>
                  <a:lnTo>
                    <a:pt x="3159620" y="52578"/>
                  </a:lnTo>
                  <a:lnTo>
                    <a:pt x="3243440" y="52578"/>
                  </a:lnTo>
                  <a:lnTo>
                    <a:pt x="3243440" y="16002"/>
                  </a:lnTo>
                  <a:lnTo>
                    <a:pt x="3119234" y="16002"/>
                  </a:lnTo>
                  <a:lnTo>
                    <a:pt x="3119234" y="332232"/>
                  </a:lnTo>
                  <a:lnTo>
                    <a:pt x="3212579" y="332232"/>
                  </a:lnTo>
                  <a:lnTo>
                    <a:pt x="3235820" y="331025"/>
                  </a:lnTo>
                  <a:lnTo>
                    <a:pt x="3255632" y="327431"/>
                  </a:lnTo>
                  <a:lnTo>
                    <a:pt x="3271736" y="321462"/>
                  </a:lnTo>
                  <a:lnTo>
                    <a:pt x="3283826" y="313182"/>
                  </a:lnTo>
                  <a:lnTo>
                    <a:pt x="3283826" y="351282"/>
                  </a:lnTo>
                  <a:lnTo>
                    <a:pt x="3323450" y="351282"/>
                  </a:lnTo>
                  <a:lnTo>
                    <a:pt x="3323450" y="183642"/>
                  </a:lnTo>
                  <a:lnTo>
                    <a:pt x="3362312" y="183642"/>
                  </a:lnTo>
                  <a:lnTo>
                    <a:pt x="3362312" y="355473"/>
                  </a:lnTo>
                  <a:lnTo>
                    <a:pt x="3402698" y="355473"/>
                  </a:lnTo>
                  <a:lnTo>
                    <a:pt x="3402698" y="9906"/>
                  </a:lnTo>
                  <a:close/>
                </a:path>
                <a:path w="4590415" h="361314">
                  <a:moveTo>
                    <a:pt x="3665588" y="163068"/>
                  </a:moveTo>
                  <a:lnTo>
                    <a:pt x="3635705" y="152298"/>
                  </a:lnTo>
                  <a:lnTo>
                    <a:pt x="3621862" y="141351"/>
                  </a:lnTo>
                  <a:lnTo>
                    <a:pt x="3611918" y="133502"/>
                  </a:lnTo>
                  <a:lnTo>
                    <a:pt x="3596208" y="105473"/>
                  </a:lnTo>
                  <a:lnTo>
                    <a:pt x="3590531" y="67056"/>
                  </a:lnTo>
                  <a:lnTo>
                    <a:pt x="3590531" y="49911"/>
                  </a:lnTo>
                  <a:lnTo>
                    <a:pt x="3659111" y="49911"/>
                  </a:lnTo>
                  <a:lnTo>
                    <a:pt x="3659111" y="14097"/>
                  </a:lnTo>
                  <a:lnTo>
                    <a:pt x="3480803" y="14097"/>
                  </a:lnTo>
                  <a:lnTo>
                    <a:pt x="3480803" y="49911"/>
                  </a:lnTo>
                  <a:lnTo>
                    <a:pt x="3549383" y="49911"/>
                  </a:lnTo>
                  <a:lnTo>
                    <a:pt x="3549383" y="67056"/>
                  </a:lnTo>
                  <a:lnTo>
                    <a:pt x="3543884" y="106451"/>
                  </a:lnTo>
                  <a:lnTo>
                    <a:pt x="3528479" y="135826"/>
                  </a:lnTo>
                  <a:lnTo>
                    <a:pt x="3504857" y="155790"/>
                  </a:lnTo>
                  <a:lnTo>
                    <a:pt x="3474707" y="166878"/>
                  </a:lnTo>
                  <a:lnTo>
                    <a:pt x="3474707" y="204216"/>
                  </a:lnTo>
                  <a:lnTo>
                    <a:pt x="3504869" y="195529"/>
                  </a:lnTo>
                  <a:lnTo>
                    <a:pt x="3531717" y="181216"/>
                  </a:lnTo>
                  <a:lnTo>
                    <a:pt x="3554057" y="162699"/>
                  </a:lnTo>
                  <a:lnTo>
                    <a:pt x="3570719" y="141351"/>
                  </a:lnTo>
                  <a:lnTo>
                    <a:pt x="3587254" y="161823"/>
                  </a:lnTo>
                  <a:lnTo>
                    <a:pt x="3609302" y="178790"/>
                  </a:lnTo>
                  <a:lnTo>
                    <a:pt x="3635768" y="191617"/>
                  </a:lnTo>
                  <a:lnTo>
                    <a:pt x="3665588" y="199644"/>
                  </a:lnTo>
                  <a:lnTo>
                    <a:pt x="3665588" y="163068"/>
                  </a:lnTo>
                  <a:close/>
                </a:path>
                <a:path w="4590415" h="361314">
                  <a:moveTo>
                    <a:pt x="3760076" y="232029"/>
                  </a:moveTo>
                  <a:lnTo>
                    <a:pt x="3497567" y="232029"/>
                  </a:lnTo>
                  <a:lnTo>
                    <a:pt x="3497567" y="268224"/>
                  </a:lnTo>
                  <a:lnTo>
                    <a:pt x="3718547" y="268224"/>
                  </a:lnTo>
                  <a:lnTo>
                    <a:pt x="3718547" y="361188"/>
                  </a:lnTo>
                  <a:lnTo>
                    <a:pt x="3760076" y="361188"/>
                  </a:lnTo>
                  <a:lnTo>
                    <a:pt x="3760076" y="232029"/>
                  </a:lnTo>
                  <a:close/>
                </a:path>
                <a:path w="4590415" h="361314">
                  <a:moveTo>
                    <a:pt x="3760076" y="9906"/>
                  </a:moveTo>
                  <a:lnTo>
                    <a:pt x="3718547" y="9906"/>
                  </a:lnTo>
                  <a:lnTo>
                    <a:pt x="3718547" y="84963"/>
                  </a:lnTo>
                  <a:lnTo>
                    <a:pt x="3647300" y="84963"/>
                  </a:lnTo>
                  <a:lnTo>
                    <a:pt x="3647300" y="120777"/>
                  </a:lnTo>
                  <a:lnTo>
                    <a:pt x="3718547" y="120777"/>
                  </a:lnTo>
                  <a:lnTo>
                    <a:pt x="3718547" y="209550"/>
                  </a:lnTo>
                  <a:lnTo>
                    <a:pt x="3760076" y="209550"/>
                  </a:lnTo>
                  <a:lnTo>
                    <a:pt x="3760076" y="9906"/>
                  </a:lnTo>
                  <a:close/>
                </a:path>
                <a:path w="4590415" h="361314">
                  <a:moveTo>
                    <a:pt x="4142600" y="119634"/>
                  </a:moveTo>
                  <a:lnTo>
                    <a:pt x="4140657" y="92621"/>
                  </a:lnTo>
                  <a:lnTo>
                    <a:pt x="4134701" y="68922"/>
                  </a:lnTo>
                  <a:lnTo>
                    <a:pt x="4124604" y="48856"/>
                  </a:lnTo>
                  <a:lnTo>
                    <a:pt x="4123842" y="48006"/>
                  </a:lnTo>
                  <a:lnTo>
                    <a:pt x="4110215" y="32766"/>
                  </a:lnTo>
                  <a:lnTo>
                    <a:pt x="4101452" y="26720"/>
                  </a:lnTo>
                  <a:lnTo>
                    <a:pt x="4101452" y="119634"/>
                  </a:lnTo>
                  <a:lnTo>
                    <a:pt x="4100360" y="138087"/>
                  </a:lnTo>
                  <a:lnTo>
                    <a:pt x="4082783" y="178689"/>
                  </a:lnTo>
                  <a:lnTo>
                    <a:pt x="4048112" y="191262"/>
                  </a:lnTo>
                  <a:lnTo>
                    <a:pt x="4037977" y="190487"/>
                  </a:lnTo>
                  <a:lnTo>
                    <a:pt x="4005122" y="167970"/>
                  </a:lnTo>
                  <a:lnTo>
                    <a:pt x="3995153" y="119634"/>
                  </a:lnTo>
                  <a:lnTo>
                    <a:pt x="3996194" y="101295"/>
                  </a:lnTo>
                  <a:lnTo>
                    <a:pt x="4013441" y="60198"/>
                  </a:lnTo>
                  <a:lnTo>
                    <a:pt x="4048112" y="48006"/>
                  </a:lnTo>
                  <a:lnTo>
                    <a:pt x="4058513" y="48742"/>
                  </a:lnTo>
                  <a:lnTo>
                    <a:pt x="4091165" y="71043"/>
                  </a:lnTo>
                  <a:lnTo>
                    <a:pt x="4101452" y="119634"/>
                  </a:lnTo>
                  <a:lnTo>
                    <a:pt x="4101452" y="26720"/>
                  </a:lnTo>
                  <a:lnTo>
                    <a:pt x="4097350" y="23876"/>
                  </a:lnTo>
                  <a:lnTo>
                    <a:pt x="4082453" y="17297"/>
                  </a:lnTo>
                  <a:lnTo>
                    <a:pt x="4065905" y="13220"/>
                  </a:lnTo>
                  <a:lnTo>
                    <a:pt x="4048112" y="11811"/>
                  </a:lnTo>
                  <a:lnTo>
                    <a:pt x="4030319" y="13220"/>
                  </a:lnTo>
                  <a:lnTo>
                    <a:pt x="3986009" y="32766"/>
                  </a:lnTo>
                  <a:lnTo>
                    <a:pt x="3961815" y="68922"/>
                  </a:lnTo>
                  <a:lnTo>
                    <a:pt x="3953624" y="119634"/>
                  </a:lnTo>
                  <a:lnTo>
                    <a:pt x="3955681" y="146608"/>
                  </a:lnTo>
                  <a:lnTo>
                    <a:pt x="3971950" y="190258"/>
                  </a:lnTo>
                  <a:lnTo>
                    <a:pt x="4013784" y="221983"/>
                  </a:lnTo>
                  <a:lnTo>
                    <a:pt x="4048112" y="227457"/>
                  </a:lnTo>
                  <a:lnTo>
                    <a:pt x="4065905" y="226060"/>
                  </a:lnTo>
                  <a:lnTo>
                    <a:pt x="4082453" y="221983"/>
                  </a:lnTo>
                  <a:lnTo>
                    <a:pt x="4097350" y="215404"/>
                  </a:lnTo>
                  <a:lnTo>
                    <a:pt x="4110215" y="206502"/>
                  </a:lnTo>
                  <a:lnTo>
                    <a:pt x="4123702" y="191262"/>
                  </a:lnTo>
                  <a:lnTo>
                    <a:pt x="4124604" y="190258"/>
                  </a:lnTo>
                  <a:lnTo>
                    <a:pt x="4134701" y="170218"/>
                  </a:lnTo>
                  <a:lnTo>
                    <a:pt x="4140657" y="146608"/>
                  </a:lnTo>
                  <a:lnTo>
                    <a:pt x="4142600" y="119634"/>
                  </a:lnTo>
                  <a:close/>
                </a:path>
                <a:path w="4590415" h="361314">
                  <a:moveTo>
                    <a:pt x="4228325" y="9906"/>
                  </a:moveTo>
                  <a:lnTo>
                    <a:pt x="4186796" y="9906"/>
                  </a:lnTo>
                  <a:lnTo>
                    <a:pt x="4186796" y="282321"/>
                  </a:lnTo>
                  <a:lnTo>
                    <a:pt x="4172953" y="290753"/>
                  </a:lnTo>
                  <a:lnTo>
                    <a:pt x="4155744" y="296278"/>
                  </a:lnTo>
                  <a:lnTo>
                    <a:pt x="4135691" y="299313"/>
                  </a:lnTo>
                  <a:lnTo>
                    <a:pt x="4113263" y="300228"/>
                  </a:lnTo>
                  <a:lnTo>
                    <a:pt x="3941813" y="300228"/>
                  </a:lnTo>
                  <a:lnTo>
                    <a:pt x="3941813" y="335661"/>
                  </a:lnTo>
                  <a:lnTo>
                    <a:pt x="4102595" y="335661"/>
                  </a:lnTo>
                  <a:lnTo>
                    <a:pt x="4129735" y="334606"/>
                  </a:lnTo>
                  <a:lnTo>
                    <a:pt x="4153420" y="331241"/>
                  </a:lnTo>
                  <a:lnTo>
                    <a:pt x="4172737" y="325221"/>
                  </a:lnTo>
                  <a:lnTo>
                    <a:pt x="4186796" y="316230"/>
                  </a:lnTo>
                  <a:lnTo>
                    <a:pt x="4186796" y="355473"/>
                  </a:lnTo>
                  <a:lnTo>
                    <a:pt x="4228325" y="355473"/>
                  </a:lnTo>
                  <a:lnTo>
                    <a:pt x="4228325" y="316230"/>
                  </a:lnTo>
                  <a:lnTo>
                    <a:pt x="4228325" y="9906"/>
                  </a:lnTo>
                  <a:close/>
                </a:path>
                <a:path w="4590415" h="361314">
                  <a:moveTo>
                    <a:pt x="4481309" y="15494"/>
                  </a:moveTo>
                  <a:lnTo>
                    <a:pt x="4314431" y="15494"/>
                  </a:lnTo>
                  <a:lnTo>
                    <a:pt x="4314431" y="52324"/>
                  </a:lnTo>
                  <a:lnTo>
                    <a:pt x="4314431" y="296164"/>
                  </a:lnTo>
                  <a:lnTo>
                    <a:pt x="4314431" y="331724"/>
                  </a:lnTo>
                  <a:lnTo>
                    <a:pt x="4481309" y="331724"/>
                  </a:lnTo>
                  <a:lnTo>
                    <a:pt x="4481309" y="296418"/>
                  </a:lnTo>
                  <a:lnTo>
                    <a:pt x="4481309" y="296164"/>
                  </a:lnTo>
                  <a:lnTo>
                    <a:pt x="4481309" y="52578"/>
                  </a:lnTo>
                  <a:lnTo>
                    <a:pt x="4440161" y="52578"/>
                  </a:lnTo>
                  <a:lnTo>
                    <a:pt x="4440161" y="296164"/>
                  </a:lnTo>
                  <a:lnTo>
                    <a:pt x="4355579" y="296164"/>
                  </a:lnTo>
                  <a:lnTo>
                    <a:pt x="4355579" y="52324"/>
                  </a:lnTo>
                  <a:lnTo>
                    <a:pt x="4481309" y="52324"/>
                  </a:lnTo>
                  <a:lnTo>
                    <a:pt x="4481309" y="15494"/>
                  </a:lnTo>
                  <a:close/>
                </a:path>
                <a:path w="4590415" h="361314">
                  <a:moveTo>
                    <a:pt x="4590275" y="9906"/>
                  </a:moveTo>
                  <a:lnTo>
                    <a:pt x="4548746" y="9906"/>
                  </a:lnTo>
                  <a:lnTo>
                    <a:pt x="4548746" y="355473"/>
                  </a:lnTo>
                  <a:lnTo>
                    <a:pt x="4590275" y="355473"/>
                  </a:lnTo>
                  <a:lnTo>
                    <a:pt x="4590275" y="9906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81283" y="4090249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09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982" y="3967594"/>
              <a:ext cx="207312" cy="24978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552497" y="3971708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22389" y="214630"/>
                  </a:moveTo>
                  <a:lnTo>
                    <a:pt x="122923" y="214630"/>
                  </a:lnTo>
                  <a:lnTo>
                    <a:pt x="122923" y="137160"/>
                  </a:lnTo>
                  <a:lnTo>
                    <a:pt x="210934" y="137160"/>
                  </a:lnTo>
                  <a:lnTo>
                    <a:pt x="210934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699" y="20320"/>
                  </a:lnTo>
                  <a:lnTo>
                    <a:pt x="208699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291" y="137160"/>
                  </a:lnTo>
                  <a:lnTo>
                    <a:pt x="100291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389" y="234950"/>
                  </a:lnTo>
                  <a:lnTo>
                    <a:pt x="222389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3572" y="3967594"/>
              <a:ext cx="210385" cy="2497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616" y="3967594"/>
              <a:ext cx="203400" cy="25006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27210" y="3970400"/>
              <a:ext cx="222885" cy="251460"/>
            </a:xfrm>
            <a:custGeom>
              <a:avLst/>
              <a:gdLst/>
              <a:ahLst/>
              <a:cxnLst/>
              <a:rect l="l" t="t" r="r" b="b"/>
              <a:pathLst>
                <a:path w="222884" h="251460">
                  <a:moveTo>
                    <a:pt x="208711" y="0"/>
                  </a:moveTo>
                  <a:lnTo>
                    <a:pt x="186359" y="0"/>
                  </a:lnTo>
                  <a:lnTo>
                    <a:pt x="186359" y="40678"/>
                  </a:lnTo>
                  <a:lnTo>
                    <a:pt x="35763" y="40678"/>
                  </a:lnTo>
                  <a:lnTo>
                    <a:pt x="35763" y="38"/>
                  </a:lnTo>
                  <a:lnTo>
                    <a:pt x="13411" y="38"/>
                  </a:lnTo>
                  <a:lnTo>
                    <a:pt x="13411" y="40678"/>
                  </a:lnTo>
                  <a:lnTo>
                    <a:pt x="13411" y="59728"/>
                  </a:lnTo>
                  <a:lnTo>
                    <a:pt x="13411" y="106718"/>
                  </a:lnTo>
                  <a:lnTo>
                    <a:pt x="13411" y="125768"/>
                  </a:lnTo>
                  <a:lnTo>
                    <a:pt x="208711" y="125768"/>
                  </a:lnTo>
                  <a:lnTo>
                    <a:pt x="208711" y="106718"/>
                  </a:lnTo>
                  <a:lnTo>
                    <a:pt x="208711" y="60337"/>
                  </a:lnTo>
                  <a:lnTo>
                    <a:pt x="186359" y="60337"/>
                  </a:lnTo>
                  <a:lnTo>
                    <a:pt x="186359" y="106718"/>
                  </a:lnTo>
                  <a:lnTo>
                    <a:pt x="35763" y="106718"/>
                  </a:lnTo>
                  <a:lnTo>
                    <a:pt x="35763" y="59728"/>
                  </a:lnTo>
                  <a:lnTo>
                    <a:pt x="208711" y="59728"/>
                  </a:lnTo>
                  <a:lnTo>
                    <a:pt x="208711" y="41059"/>
                  </a:lnTo>
                  <a:lnTo>
                    <a:pt x="208711" y="40678"/>
                  </a:lnTo>
                  <a:lnTo>
                    <a:pt x="208711" y="0"/>
                  </a:lnTo>
                  <a:close/>
                </a:path>
                <a:path w="222884" h="251460">
                  <a:moveTo>
                    <a:pt x="222402" y="163995"/>
                  </a:moveTo>
                  <a:lnTo>
                    <a:pt x="0" y="163995"/>
                  </a:lnTo>
                  <a:lnTo>
                    <a:pt x="0" y="183553"/>
                  </a:lnTo>
                  <a:lnTo>
                    <a:pt x="99466" y="183553"/>
                  </a:lnTo>
                  <a:lnTo>
                    <a:pt x="99466" y="251447"/>
                  </a:lnTo>
                  <a:lnTo>
                    <a:pt x="122097" y="251447"/>
                  </a:lnTo>
                  <a:lnTo>
                    <a:pt x="122097" y="183553"/>
                  </a:lnTo>
                  <a:lnTo>
                    <a:pt x="222402" y="183553"/>
                  </a:lnTo>
                  <a:lnTo>
                    <a:pt x="222402" y="16399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1867" y="3967594"/>
              <a:ext cx="198371" cy="2500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33496" y="3967594"/>
              <a:ext cx="210385" cy="2497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301158" y="3967594"/>
              <a:ext cx="240665" cy="254635"/>
            </a:xfrm>
            <a:custGeom>
              <a:avLst/>
              <a:gdLst/>
              <a:ahLst/>
              <a:cxnLst/>
              <a:rect l="l" t="t" r="r" b="b"/>
              <a:pathLst>
                <a:path w="240665" h="254635">
                  <a:moveTo>
                    <a:pt x="131316" y="22351"/>
                  </a:moveTo>
                  <a:lnTo>
                    <a:pt x="4190" y="22351"/>
                  </a:lnTo>
                  <a:lnTo>
                    <a:pt x="4190" y="2793"/>
                  </a:lnTo>
                  <a:lnTo>
                    <a:pt x="131316" y="2793"/>
                  </a:lnTo>
                  <a:lnTo>
                    <a:pt x="131316" y="22351"/>
                  </a:lnTo>
                  <a:close/>
                </a:path>
                <a:path w="240665" h="254635">
                  <a:moveTo>
                    <a:pt x="0" y="138022"/>
                  </a:moveTo>
                  <a:lnTo>
                    <a:pt x="0" y="117626"/>
                  </a:lnTo>
                  <a:lnTo>
                    <a:pt x="21902" y="109196"/>
                  </a:lnTo>
                  <a:lnTo>
                    <a:pt x="39848" y="93982"/>
                  </a:lnTo>
                  <a:lnTo>
                    <a:pt x="51980" y="72010"/>
                  </a:lnTo>
                  <a:lnTo>
                    <a:pt x="56438" y="43306"/>
                  </a:lnTo>
                  <a:lnTo>
                    <a:pt x="56438" y="22351"/>
                  </a:lnTo>
                  <a:lnTo>
                    <a:pt x="78789" y="22351"/>
                  </a:lnTo>
                  <a:lnTo>
                    <a:pt x="78789" y="43306"/>
                  </a:lnTo>
                  <a:lnTo>
                    <a:pt x="83452" y="71250"/>
                  </a:lnTo>
                  <a:lnTo>
                    <a:pt x="92847" y="86892"/>
                  </a:lnTo>
                  <a:lnTo>
                    <a:pt x="68172" y="86892"/>
                  </a:lnTo>
                  <a:lnTo>
                    <a:pt x="57049" y="104193"/>
                  </a:lnTo>
                  <a:lnTo>
                    <a:pt x="41420" y="119267"/>
                  </a:lnTo>
                  <a:lnTo>
                    <a:pt x="22124" y="130936"/>
                  </a:lnTo>
                  <a:lnTo>
                    <a:pt x="0" y="138022"/>
                  </a:lnTo>
                  <a:close/>
                </a:path>
                <a:path w="240665" h="254635">
                  <a:moveTo>
                    <a:pt x="135786" y="134669"/>
                  </a:moveTo>
                  <a:lnTo>
                    <a:pt x="114142" y="127754"/>
                  </a:lnTo>
                  <a:lnTo>
                    <a:pt x="95064" y="117067"/>
                  </a:lnTo>
                  <a:lnTo>
                    <a:pt x="79444" y="103237"/>
                  </a:lnTo>
                  <a:lnTo>
                    <a:pt x="68172" y="86892"/>
                  </a:lnTo>
                  <a:lnTo>
                    <a:pt x="92847" y="86892"/>
                  </a:lnTo>
                  <a:lnTo>
                    <a:pt x="95972" y="92096"/>
                  </a:lnTo>
                  <a:lnTo>
                    <a:pt x="114151" y="106288"/>
                  </a:lnTo>
                  <a:lnTo>
                    <a:pt x="135786" y="114273"/>
                  </a:lnTo>
                  <a:lnTo>
                    <a:pt x="135786" y="134669"/>
                  </a:lnTo>
                  <a:close/>
                </a:path>
                <a:path w="240665" h="254635">
                  <a:moveTo>
                    <a:pt x="202003" y="143330"/>
                  </a:moveTo>
                  <a:lnTo>
                    <a:pt x="179652" y="143330"/>
                  </a:lnTo>
                  <a:lnTo>
                    <a:pt x="179652" y="0"/>
                  </a:lnTo>
                  <a:lnTo>
                    <a:pt x="202003" y="0"/>
                  </a:lnTo>
                  <a:lnTo>
                    <a:pt x="202003" y="60629"/>
                  </a:lnTo>
                  <a:lnTo>
                    <a:pt x="240281" y="60629"/>
                  </a:lnTo>
                  <a:lnTo>
                    <a:pt x="240281" y="80186"/>
                  </a:lnTo>
                  <a:lnTo>
                    <a:pt x="202003" y="80186"/>
                  </a:lnTo>
                  <a:lnTo>
                    <a:pt x="202003" y="143330"/>
                  </a:lnTo>
                  <a:close/>
                </a:path>
                <a:path w="240665" h="254635">
                  <a:moveTo>
                    <a:pt x="202003" y="254251"/>
                  </a:moveTo>
                  <a:lnTo>
                    <a:pt x="179652" y="254251"/>
                  </a:lnTo>
                  <a:lnTo>
                    <a:pt x="179652" y="184401"/>
                  </a:lnTo>
                  <a:lnTo>
                    <a:pt x="15366" y="184401"/>
                  </a:lnTo>
                  <a:lnTo>
                    <a:pt x="15366" y="164844"/>
                  </a:lnTo>
                  <a:lnTo>
                    <a:pt x="202003" y="164844"/>
                  </a:lnTo>
                  <a:lnTo>
                    <a:pt x="202003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4629" y="3967594"/>
              <a:ext cx="215694" cy="25285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13698" y="3967594"/>
              <a:ext cx="210385" cy="25117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081276" y="3970400"/>
              <a:ext cx="3319145" cy="666115"/>
            </a:xfrm>
            <a:custGeom>
              <a:avLst/>
              <a:gdLst/>
              <a:ahLst/>
              <a:cxnLst/>
              <a:rect l="l" t="t" r="r" b="b"/>
              <a:pathLst>
                <a:path w="3319145" h="666114">
                  <a:moveTo>
                    <a:pt x="92202" y="538949"/>
                  </a:moveTo>
                  <a:lnTo>
                    <a:pt x="0" y="538949"/>
                  </a:lnTo>
                  <a:lnTo>
                    <a:pt x="0" y="559625"/>
                  </a:lnTo>
                  <a:lnTo>
                    <a:pt x="92202" y="559625"/>
                  </a:lnTo>
                  <a:lnTo>
                    <a:pt x="92202" y="538949"/>
                  </a:lnTo>
                  <a:close/>
                </a:path>
                <a:path w="3319145" h="666114">
                  <a:moveTo>
                    <a:pt x="364210" y="519468"/>
                  </a:moveTo>
                  <a:lnTo>
                    <a:pt x="305257" y="519468"/>
                  </a:lnTo>
                  <a:lnTo>
                    <a:pt x="305257" y="439458"/>
                  </a:lnTo>
                  <a:lnTo>
                    <a:pt x="305257" y="420408"/>
                  </a:lnTo>
                  <a:lnTo>
                    <a:pt x="283464" y="420408"/>
                  </a:lnTo>
                  <a:lnTo>
                    <a:pt x="283464" y="439458"/>
                  </a:lnTo>
                  <a:lnTo>
                    <a:pt x="283464" y="519468"/>
                  </a:lnTo>
                  <a:lnTo>
                    <a:pt x="283464" y="538518"/>
                  </a:lnTo>
                  <a:lnTo>
                    <a:pt x="283464" y="629958"/>
                  </a:lnTo>
                  <a:lnTo>
                    <a:pt x="235127" y="629958"/>
                  </a:lnTo>
                  <a:lnTo>
                    <a:pt x="235127" y="439458"/>
                  </a:lnTo>
                  <a:lnTo>
                    <a:pt x="283464" y="439458"/>
                  </a:lnTo>
                  <a:lnTo>
                    <a:pt x="283464" y="420408"/>
                  </a:lnTo>
                  <a:lnTo>
                    <a:pt x="213614" y="420408"/>
                  </a:lnTo>
                  <a:lnTo>
                    <a:pt x="213614" y="439458"/>
                  </a:lnTo>
                  <a:lnTo>
                    <a:pt x="213614" y="629958"/>
                  </a:lnTo>
                  <a:lnTo>
                    <a:pt x="213614" y="649008"/>
                  </a:lnTo>
                  <a:lnTo>
                    <a:pt x="305257" y="649008"/>
                  </a:lnTo>
                  <a:lnTo>
                    <a:pt x="305257" y="629958"/>
                  </a:lnTo>
                  <a:lnTo>
                    <a:pt x="305257" y="538518"/>
                  </a:lnTo>
                  <a:lnTo>
                    <a:pt x="342417" y="538518"/>
                  </a:lnTo>
                  <a:lnTo>
                    <a:pt x="342417" y="663562"/>
                  </a:lnTo>
                  <a:lnTo>
                    <a:pt x="364210" y="663562"/>
                  </a:lnTo>
                  <a:lnTo>
                    <a:pt x="364210" y="538518"/>
                  </a:lnTo>
                  <a:lnTo>
                    <a:pt x="364210" y="538391"/>
                  </a:lnTo>
                  <a:lnTo>
                    <a:pt x="364210" y="519468"/>
                  </a:lnTo>
                  <a:close/>
                </a:path>
                <a:path w="3319145" h="666114">
                  <a:moveTo>
                    <a:pt x="364210" y="417703"/>
                  </a:moveTo>
                  <a:lnTo>
                    <a:pt x="342417" y="417703"/>
                  </a:lnTo>
                  <a:lnTo>
                    <a:pt x="342417" y="518833"/>
                  </a:lnTo>
                  <a:lnTo>
                    <a:pt x="364210" y="518833"/>
                  </a:lnTo>
                  <a:lnTo>
                    <a:pt x="364210" y="417703"/>
                  </a:lnTo>
                  <a:close/>
                </a:path>
                <a:path w="3319145" h="666114">
                  <a:moveTo>
                    <a:pt x="417017" y="416306"/>
                  </a:moveTo>
                  <a:lnTo>
                    <a:pt x="395224" y="416306"/>
                  </a:lnTo>
                  <a:lnTo>
                    <a:pt x="395224" y="666076"/>
                  </a:lnTo>
                  <a:lnTo>
                    <a:pt x="417017" y="666076"/>
                  </a:lnTo>
                  <a:lnTo>
                    <a:pt x="417017" y="416306"/>
                  </a:lnTo>
                  <a:close/>
                </a:path>
                <a:path w="3319145" h="666114">
                  <a:moveTo>
                    <a:pt x="3307384" y="213728"/>
                  </a:moveTo>
                  <a:lnTo>
                    <a:pt x="3284753" y="184658"/>
                  </a:lnTo>
                  <a:lnTo>
                    <a:pt x="3284753" y="208699"/>
                  </a:lnTo>
                  <a:lnTo>
                    <a:pt x="3284753" y="219316"/>
                  </a:lnTo>
                  <a:lnTo>
                    <a:pt x="3248329" y="234238"/>
                  </a:lnTo>
                  <a:lnTo>
                    <a:pt x="3206521" y="236639"/>
                  </a:lnTo>
                  <a:lnTo>
                    <a:pt x="3183953" y="236054"/>
                  </a:lnTo>
                  <a:lnTo>
                    <a:pt x="3137522" y="226580"/>
                  </a:lnTo>
                  <a:lnTo>
                    <a:pt x="3128302" y="219316"/>
                  </a:lnTo>
                  <a:lnTo>
                    <a:pt x="3128302" y="208699"/>
                  </a:lnTo>
                  <a:lnTo>
                    <a:pt x="3164687" y="193471"/>
                  </a:lnTo>
                  <a:lnTo>
                    <a:pt x="3206521" y="191096"/>
                  </a:lnTo>
                  <a:lnTo>
                    <a:pt x="3229165" y="191681"/>
                  </a:lnTo>
                  <a:lnTo>
                    <a:pt x="3275253" y="200875"/>
                  </a:lnTo>
                  <a:lnTo>
                    <a:pt x="3284753" y="208699"/>
                  </a:lnTo>
                  <a:lnTo>
                    <a:pt x="3284753" y="184658"/>
                  </a:lnTo>
                  <a:lnTo>
                    <a:pt x="3272028" y="179730"/>
                  </a:lnTo>
                  <a:lnTo>
                    <a:pt x="3253359" y="175729"/>
                  </a:lnTo>
                  <a:lnTo>
                    <a:pt x="3231400" y="173405"/>
                  </a:lnTo>
                  <a:lnTo>
                    <a:pt x="3206521" y="172656"/>
                  </a:lnTo>
                  <a:lnTo>
                    <a:pt x="3181654" y="173405"/>
                  </a:lnTo>
                  <a:lnTo>
                    <a:pt x="3141027" y="179730"/>
                  </a:lnTo>
                  <a:lnTo>
                    <a:pt x="3107042" y="204800"/>
                  </a:lnTo>
                  <a:lnTo>
                    <a:pt x="3105670" y="213728"/>
                  </a:lnTo>
                  <a:lnTo>
                    <a:pt x="3107042" y="222745"/>
                  </a:lnTo>
                  <a:lnTo>
                    <a:pt x="3141027" y="247967"/>
                  </a:lnTo>
                  <a:lnTo>
                    <a:pt x="3181654" y="254101"/>
                  </a:lnTo>
                  <a:lnTo>
                    <a:pt x="3206521" y="254800"/>
                  </a:lnTo>
                  <a:lnTo>
                    <a:pt x="3231400" y="254101"/>
                  </a:lnTo>
                  <a:lnTo>
                    <a:pt x="3272028" y="247967"/>
                  </a:lnTo>
                  <a:lnTo>
                    <a:pt x="3295942" y="236639"/>
                  </a:lnTo>
                  <a:lnTo>
                    <a:pt x="3302012" y="230492"/>
                  </a:lnTo>
                  <a:lnTo>
                    <a:pt x="3306013" y="222745"/>
                  </a:lnTo>
                  <a:lnTo>
                    <a:pt x="3307384" y="213728"/>
                  </a:lnTo>
                  <a:close/>
                </a:path>
                <a:path w="3319145" h="666114">
                  <a:moveTo>
                    <a:pt x="3318840" y="131305"/>
                  </a:moveTo>
                  <a:lnTo>
                    <a:pt x="3217138" y="131305"/>
                  </a:lnTo>
                  <a:lnTo>
                    <a:pt x="3217138" y="105321"/>
                  </a:lnTo>
                  <a:lnTo>
                    <a:pt x="3303473" y="105321"/>
                  </a:lnTo>
                  <a:lnTo>
                    <a:pt x="3303473" y="87439"/>
                  </a:lnTo>
                  <a:lnTo>
                    <a:pt x="3133052" y="87439"/>
                  </a:lnTo>
                  <a:lnTo>
                    <a:pt x="3133052" y="61734"/>
                  </a:lnTo>
                  <a:lnTo>
                    <a:pt x="3298723" y="61734"/>
                  </a:lnTo>
                  <a:lnTo>
                    <a:pt x="3298723" y="43853"/>
                  </a:lnTo>
                  <a:lnTo>
                    <a:pt x="3133052" y="43853"/>
                  </a:lnTo>
                  <a:lnTo>
                    <a:pt x="3133052" y="18440"/>
                  </a:lnTo>
                  <a:lnTo>
                    <a:pt x="3301796" y="18440"/>
                  </a:lnTo>
                  <a:lnTo>
                    <a:pt x="3301796" y="0"/>
                  </a:lnTo>
                  <a:lnTo>
                    <a:pt x="3110700" y="0"/>
                  </a:lnTo>
                  <a:lnTo>
                    <a:pt x="3110700" y="105321"/>
                  </a:lnTo>
                  <a:lnTo>
                    <a:pt x="3194507" y="105321"/>
                  </a:lnTo>
                  <a:lnTo>
                    <a:pt x="3194507" y="131305"/>
                  </a:lnTo>
                  <a:lnTo>
                    <a:pt x="3093656" y="131305"/>
                  </a:lnTo>
                  <a:lnTo>
                    <a:pt x="3093656" y="149745"/>
                  </a:lnTo>
                  <a:lnTo>
                    <a:pt x="3318840" y="149745"/>
                  </a:lnTo>
                  <a:lnTo>
                    <a:pt x="3318840" y="13130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8645" y="4386694"/>
              <a:ext cx="201445" cy="2497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1278" y="4386694"/>
              <a:ext cx="204239" cy="2497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8882" y="4386694"/>
              <a:ext cx="210385" cy="2497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4925" y="4386694"/>
              <a:ext cx="203400" cy="2500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773768" y="4378883"/>
              <a:ext cx="846455" cy="260985"/>
            </a:xfrm>
            <a:custGeom>
              <a:avLst/>
              <a:gdLst/>
              <a:ahLst/>
              <a:cxnLst/>
              <a:rect l="l" t="t" r="r" b="b"/>
              <a:pathLst>
                <a:path w="846454" h="260985">
                  <a:moveTo>
                    <a:pt x="135509" y="108953"/>
                  </a:moveTo>
                  <a:lnTo>
                    <a:pt x="97650" y="90093"/>
                  </a:lnTo>
                  <a:lnTo>
                    <a:pt x="79070" y="48602"/>
                  </a:lnTo>
                  <a:lnTo>
                    <a:pt x="131038" y="48602"/>
                  </a:lnTo>
                  <a:lnTo>
                    <a:pt x="131038" y="29616"/>
                  </a:lnTo>
                  <a:lnTo>
                    <a:pt x="78790" y="29616"/>
                  </a:lnTo>
                  <a:lnTo>
                    <a:pt x="78790" y="0"/>
                  </a:lnTo>
                  <a:lnTo>
                    <a:pt x="56438" y="0"/>
                  </a:lnTo>
                  <a:lnTo>
                    <a:pt x="56438" y="29616"/>
                  </a:lnTo>
                  <a:lnTo>
                    <a:pt x="4191" y="29616"/>
                  </a:lnTo>
                  <a:lnTo>
                    <a:pt x="4191" y="48602"/>
                  </a:lnTo>
                  <a:lnTo>
                    <a:pt x="56159" y="48602"/>
                  </a:lnTo>
                  <a:lnTo>
                    <a:pt x="50406" y="73418"/>
                  </a:lnTo>
                  <a:lnTo>
                    <a:pt x="38036" y="92189"/>
                  </a:lnTo>
                  <a:lnTo>
                    <a:pt x="20675" y="105105"/>
                  </a:lnTo>
                  <a:lnTo>
                    <a:pt x="0" y="112306"/>
                  </a:lnTo>
                  <a:lnTo>
                    <a:pt x="0" y="132422"/>
                  </a:lnTo>
                  <a:lnTo>
                    <a:pt x="22123" y="125628"/>
                  </a:lnTo>
                  <a:lnTo>
                    <a:pt x="41427" y="114681"/>
                  </a:lnTo>
                  <a:lnTo>
                    <a:pt x="57048" y="100609"/>
                  </a:lnTo>
                  <a:lnTo>
                    <a:pt x="68173" y="84366"/>
                  </a:lnTo>
                  <a:lnTo>
                    <a:pt x="79248" y="99923"/>
                  </a:lnTo>
                  <a:lnTo>
                    <a:pt x="94716" y="112801"/>
                  </a:lnTo>
                  <a:lnTo>
                    <a:pt x="113753" y="122643"/>
                  </a:lnTo>
                  <a:lnTo>
                    <a:pt x="135509" y="129070"/>
                  </a:lnTo>
                  <a:lnTo>
                    <a:pt x="135509" y="108953"/>
                  </a:lnTo>
                  <a:close/>
                </a:path>
                <a:path w="846454" h="260985">
                  <a:moveTo>
                    <a:pt x="205638" y="7823"/>
                  </a:moveTo>
                  <a:lnTo>
                    <a:pt x="183286" y="7823"/>
                  </a:lnTo>
                  <a:lnTo>
                    <a:pt x="183286" y="66763"/>
                  </a:lnTo>
                  <a:lnTo>
                    <a:pt x="129362" y="66763"/>
                  </a:lnTo>
                  <a:lnTo>
                    <a:pt x="129362" y="86321"/>
                  </a:lnTo>
                  <a:lnTo>
                    <a:pt x="183286" y="86321"/>
                  </a:lnTo>
                  <a:lnTo>
                    <a:pt x="183286" y="131864"/>
                  </a:lnTo>
                  <a:lnTo>
                    <a:pt x="205638" y="131864"/>
                  </a:lnTo>
                  <a:lnTo>
                    <a:pt x="205638" y="7823"/>
                  </a:lnTo>
                  <a:close/>
                </a:path>
                <a:path w="846454" h="260985">
                  <a:moveTo>
                    <a:pt x="208991" y="242506"/>
                  </a:moveTo>
                  <a:lnTo>
                    <a:pt x="42468" y="242506"/>
                  </a:lnTo>
                  <a:lnTo>
                    <a:pt x="42468" y="214566"/>
                  </a:lnTo>
                  <a:lnTo>
                    <a:pt x="205638" y="214566"/>
                  </a:lnTo>
                  <a:lnTo>
                    <a:pt x="205638" y="150304"/>
                  </a:lnTo>
                  <a:lnTo>
                    <a:pt x="19837" y="150304"/>
                  </a:lnTo>
                  <a:lnTo>
                    <a:pt x="19837" y="168465"/>
                  </a:lnTo>
                  <a:lnTo>
                    <a:pt x="183286" y="168465"/>
                  </a:lnTo>
                  <a:lnTo>
                    <a:pt x="183286" y="196405"/>
                  </a:lnTo>
                  <a:lnTo>
                    <a:pt x="19837" y="196405"/>
                  </a:lnTo>
                  <a:lnTo>
                    <a:pt x="19837" y="260667"/>
                  </a:lnTo>
                  <a:lnTo>
                    <a:pt x="208991" y="260667"/>
                  </a:lnTo>
                  <a:lnTo>
                    <a:pt x="208991" y="242506"/>
                  </a:lnTo>
                  <a:close/>
                </a:path>
                <a:path w="846454" h="260985">
                  <a:moveTo>
                    <a:pt x="485038" y="226555"/>
                  </a:moveTo>
                  <a:lnTo>
                    <a:pt x="385572" y="226555"/>
                  </a:lnTo>
                  <a:lnTo>
                    <a:pt x="385572" y="149085"/>
                  </a:lnTo>
                  <a:lnTo>
                    <a:pt x="473583" y="149085"/>
                  </a:lnTo>
                  <a:lnTo>
                    <a:pt x="473583" y="128765"/>
                  </a:lnTo>
                  <a:lnTo>
                    <a:pt x="298399" y="128765"/>
                  </a:lnTo>
                  <a:lnTo>
                    <a:pt x="298399" y="32245"/>
                  </a:lnTo>
                  <a:lnTo>
                    <a:pt x="471347" y="32245"/>
                  </a:lnTo>
                  <a:lnTo>
                    <a:pt x="471347" y="11925"/>
                  </a:lnTo>
                  <a:lnTo>
                    <a:pt x="276047" y="11925"/>
                  </a:lnTo>
                  <a:lnTo>
                    <a:pt x="276047" y="32245"/>
                  </a:lnTo>
                  <a:lnTo>
                    <a:pt x="276047" y="128765"/>
                  </a:lnTo>
                  <a:lnTo>
                    <a:pt x="276047" y="149085"/>
                  </a:lnTo>
                  <a:lnTo>
                    <a:pt x="362940" y="149085"/>
                  </a:lnTo>
                  <a:lnTo>
                    <a:pt x="362940" y="226555"/>
                  </a:lnTo>
                  <a:lnTo>
                    <a:pt x="262636" y="226555"/>
                  </a:lnTo>
                  <a:lnTo>
                    <a:pt x="262636" y="246875"/>
                  </a:lnTo>
                  <a:lnTo>
                    <a:pt x="485038" y="246875"/>
                  </a:lnTo>
                  <a:lnTo>
                    <a:pt x="485038" y="226555"/>
                  </a:lnTo>
                  <a:close/>
                </a:path>
                <a:path w="846454" h="260985">
                  <a:moveTo>
                    <a:pt x="729907" y="10617"/>
                  </a:moveTo>
                  <a:lnTo>
                    <a:pt x="707834" y="10617"/>
                  </a:lnTo>
                  <a:lnTo>
                    <a:pt x="707834" y="47485"/>
                  </a:lnTo>
                  <a:lnTo>
                    <a:pt x="632117" y="47485"/>
                  </a:lnTo>
                  <a:lnTo>
                    <a:pt x="632117" y="10655"/>
                  </a:lnTo>
                  <a:lnTo>
                    <a:pt x="610044" y="10655"/>
                  </a:lnTo>
                  <a:lnTo>
                    <a:pt x="610044" y="47485"/>
                  </a:lnTo>
                  <a:lnTo>
                    <a:pt x="610044" y="66535"/>
                  </a:lnTo>
                  <a:lnTo>
                    <a:pt x="610044" y="105905"/>
                  </a:lnTo>
                  <a:lnTo>
                    <a:pt x="610044" y="123685"/>
                  </a:lnTo>
                  <a:lnTo>
                    <a:pt x="729907" y="123685"/>
                  </a:lnTo>
                  <a:lnTo>
                    <a:pt x="729907" y="105905"/>
                  </a:lnTo>
                  <a:lnTo>
                    <a:pt x="632117" y="105905"/>
                  </a:lnTo>
                  <a:lnTo>
                    <a:pt x="632117" y="66535"/>
                  </a:lnTo>
                  <a:lnTo>
                    <a:pt x="707834" y="66535"/>
                  </a:lnTo>
                  <a:lnTo>
                    <a:pt x="707834" y="105600"/>
                  </a:lnTo>
                  <a:lnTo>
                    <a:pt x="729907" y="105600"/>
                  </a:lnTo>
                  <a:lnTo>
                    <a:pt x="729907" y="66535"/>
                  </a:lnTo>
                  <a:lnTo>
                    <a:pt x="729907" y="65925"/>
                  </a:lnTo>
                  <a:lnTo>
                    <a:pt x="729907" y="47485"/>
                  </a:lnTo>
                  <a:lnTo>
                    <a:pt x="729907" y="10617"/>
                  </a:lnTo>
                  <a:close/>
                </a:path>
                <a:path w="846454" h="260985">
                  <a:moveTo>
                    <a:pt x="811212" y="243065"/>
                  </a:moveTo>
                  <a:lnTo>
                    <a:pt x="646925" y="243065"/>
                  </a:lnTo>
                  <a:lnTo>
                    <a:pt x="646925" y="215125"/>
                  </a:lnTo>
                  <a:lnTo>
                    <a:pt x="807859" y="215125"/>
                  </a:lnTo>
                  <a:lnTo>
                    <a:pt x="807859" y="196075"/>
                  </a:lnTo>
                  <a:lnTo>
                    <a:pt x="807859" y="168135"/>
                  </a:lnTo>
                  <a:lnTo>
                    <a:pt x="807859" y="150355"/>
                  </a:lnTo>
                  <a:lnTo>
                    <a:pt x="624573" y="150355"/>
                  </a:lnTo>
                  <a:lnTo>
                    <a:pt x="624573" y="168135"/>
                  </a:lnTo>
                  <a:lnTo>
                    <a:pt x="785507" y="168135"/>
                  </a:lnTo>
                  <a:lnTo>
                    <a:pt x="785507" y="196075"/>
                  </a:lnTo>
                  <a:lnTo>
                    <a:pt x="624573" y="196075"/>
                  </a:lnTo>
                  <a:lnTo>
                    <a:pt x="624573" y="215125"/>
                  </a:lnTo>
                  <a:lnTo>
                    <a:pt x="624573" y="243065"/>
                  </a:lnTo>
                  <a:lnTo>
                    <a:pt x="624573" y="260845"/>
                  </a:lnTo>
                  <a:lnTo>
                    <a:pt x="811212" y="260845"/>
                  </a:lnTo>
                  <a:lnTo>
                    <a:pt x="811212" y="243065"/>
                  </a:lnTo>
                  <a:close/>
                </a:path>
                <a:path w="846454" h="260985">
                  <a:moveTo>
                    <a:pt x="846137" y="60185"/>
                  </a:moveTo>
                  <a:lnTo>
                    <a:pt x="807859" y="60185"/>
                  </a:lnTo>
                  <a:lnTo>
                    <a:pt x="807859" y="8115"/>
                  </a:lnTo>
                  <a:lnTo>
                    <a:pt x="785507" y="8115"/>
                  </a:lnTo>
                  <a:lnTo>
                    <a:pt x="785507" y="60185"/>
                  </a:lnTo>
                  <a:lnTo>
                    <a:pt x="785507" y="79235"/>
                  </a:lnTo>
                  <a:lnTo>
                    <a:pt x="785507" y="131305"/>
                  </a:lnTo>
                  <a:lnTo>
                    <a:pt x="807859" y="131305"/>
                  </a:lnTo>
                  <a:lnTo>
                    <a:pt x="807859" y="79235"/>
                  </a:lnTo>
                  <a:lnTo>
                    <a:pt x="846137" y="79235"/>
                  </a:lnTo>
                  <a:lnTo>
                    <a:pt x="846137" y="6018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49249" y="4386694"/>
              <a:ext cx="236090" cy="25285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911040" y="4378883"/>
              <a:ext cx="584200" cy="262255"/>
            </a:xfrm>
            <a:custGeom>
              <a:avLst/>
              <a:gdLst/>
              <a:ahLst/>
              <a:cxnLst/>
              <a:rect l="l" t="t" r="r" b="b"/>
              <a:pathLst>
                <a:path w="584200" h="262254">
                  <a:moveTo>
                    <a:pt x="222402" y="226555"/>
                  </a:moveTo>
                  <a:lnTo>
                    <a:pt x="122936" y="226555"/>
                  </a:lnTo>
                  <a:lnTo>
                    <a:pt x="122936" y="168135"/>
                  </a:lnTo>
                  <a:lnTo>
                    <a:pt x="212064" y="168135"/>
                  </a:lnTo>
                  <a:lnTo>
                    <a:pt x="212064" y="149085"/>
                  </a:lnTo>
                  <a:lnTo>
                    <a:pt x="35763" y="149085"/>
                  </a:lnTo>
                  <a:lnTo>
                    <a:pt x="35763" y="99555"/>
                  </a:lnTo>
                  <a:lnTo>
                    <a:pt x="208711" y="99555"/>
                  </a:lnTo>
                  <a:lnTo>
                    <a:pt x="208711" y="80505"/>
                  </a:lnTo>
                  <a:lnTo>
                    <a:pt x="208711" y="32245"/>
                  </a:lnTo>
                  <a:lnTo>
                    <a:pt x="208711" y="11925"/>
                  </a:lnTo>
                  <a:lnTo>
                    <a:pt x="13411" y="11925"/>
                  </a:lnTo>
                  <a:lnTo>
                    <a:pt x="13411" y="32245"/>
                  </a:lnTo>
                  <a:lnTo>
                    <a:pt x="186359" y="32245"/>
                  </a:lnTo>
                  <a:lnTo>
                    <a:pt x="186359" y="80505"/>
                  </a:lnTo>
                  <a:lnTo>
                    <a:pt x="13411" y="80505"/>
                  </a:lnTo>
                  <a:lnTo>
                    <a:pt x="13411" y="99555"/>
                  </a:lnTo>
                  <a:lnTo>
                    <a:pt x="13411" y="149085"/>
                  </a:lnTo>
                  <a:lnTo>
                    <a:pt x="13411" y="168135"/>
                  </a:lnTo>
                  <a:lnTo>
                    <a:pt x="100304" y="168135"/>
                  </a:lnTo>
                  <a:lnTo>
                    <a:pt x="100304" y="226555"/>
                  </a:lnTo>
                  <a:lnTo>
                    <a:pt x="0" y="226555"/>
                  </a:lnTo>
                  <a:lnTo>
                    <a:pt x="0" y="246875"/>
                  </a:lnTo>
                  <a:lnTo>
                    <a:pt x="222402" y="246875"/>
                  </a:lnTo>
                  <a:lnTo>
                    <a:pt x="222402" y="226555"/>
                  </a:lnTo>
                  <a:close/>
                </a:path>
                <a:path w="584200" h="262254">
                  <a:moveTo>
                    <a:pt x="487641" y="24028"/>
                  </a:moveTo>
                  <a:lnTo>
                    <a:pt x="428129" y="24028"/>
                  </a:lnTo>
                  <a:lnTo>
                    <a:pt x="428129" y="0"/>
                  </a:lnTo>
                  <a:lnTo>
                    <a:pt x="405498" y="0"/>
                  </a:lnTo>
                  <a:lnTo>
                    <a:pt x="405498" y="24028"/>
                  </a:lnTo>
                  <a:lnTo>
                    <a:pt x="345706" y="24028"/>
                  </a:lnTo>
                  <a:lnTo>
                    <a:pt x="345706" y="41630"/>
                  </a:lnTo>
                  <a:lnTo>
                    <a:pt x="487641" y="41630"/>
                  </a:lnTo>
                  <a:lnTo>
                    <a:pt x="487641" y="24028"/>
                  </a:lnTo>
                  <a:close/>
                </a:path>
                <a:path w="584200" h="262254">
                  <a:moveTo>
                    <a:pt x="545198" y="200596"/>
                  </a:moveTo>
                  <a:lnTo>
                    <a:pt x="358559" y="200596"/>
                  </a:lnTo>
                  <a:lnTo>
                    <a:pt x="358559" y="218757"/>
                  </a:lnTo>
                  <a:lnTo>
                    <a:pt x="522846" y="218757"/>
                  </a:lnTo>
                  <a:lnTo>
                    <a:pt x="522846" y="262064"/>
                  </a:lnTo>
                  <a:lnTo>
                    <a:pt x="545198" y="262064"/>
                  </a:lnTo>
                  <a:lnTo>
                    <a:pt x="545198" y="200596"/>
                  </a:lnTo>
                  <a:close/>
                </a:path>
                <a:path w="584200" h="262254">
                  <a:moveTo>
                    <a:pt x="583755" y="86042"/>
                  </a:moveTo>
                  <a:lnTo>
                    <a:pt x="545198" y="86042"/>
                  </a:lnTo>
                  <a:lnTo>
                    <a:pt x="545198" y="7823"/>
                  </a:lnTo>
                  <a:lnTo>
                    <a:pt x="522846" y="7823"/>
                  </a:lnTo>
                  <a:lnTo>
                    <a:pt x="522846" y="139966"/>
                  </a:lnTo>
                  <a:lnTo>
                    <a:pt x="513384" y="144792"/>
                  </a:lnTo>
                  <a:lnTo>
                    <a:pt x="500875" y="148602"/>
                  </a:lnTo>
                  <a:lnTo>
                    <a:pt x="485787" y="151091"/>
                  </a:lnTo>
                  <a:lnTo>
                    <a:pt x="468642" y="151980"/>
                  </a:lnTo>
                  <a:lnTo>
                    <a:pt x="427850" y="151980"/>
                  </a:lnTo>
                  <a:lnTo>
                    <a:pt x="427850" y="128231"/>
                  </a:lnTo>
                  <a:lnTo>
                    <a:pt x="440270" y="126657"/>
                  </a:lnTo>
                  <a:lnTo>
                    <a:pt x="451421" y="124015"/>
                  </a:lnTo>
                  <a:lnTo>
                    <a:pt x="461048" y="120256"/>
                  </a:lnTo>
                  <a:lnTo>
                    <a:pt x="468922" y="115379"/>
                  </a:lnTo>
                  <a:lnTo>
                    <a:pt x="472770" y="111747"/>
                  </a:lnTo>
                  <a:lnTo>
                    <a:pt x="473938" y="110667"/>
                  </a:lnTo>
                  <a:lnTo>
                    <a:pt x="477608" y="105257"/>
                  </a:lnTo>
                  <a:lnTo>
                    <a:pt x="479882" y="99123"/>
                  </a:lnTo>
                  <a:lnTo>
                    <a:pt x="480656" y="92189"/>
                  </a:lnTo>
                  <a:lnTo>
                    <a:pt x="479882" y="85394"/>
                  </a:lnTo>
                  <a:lnTo>
                    <a:pt x="477608" y="79273"/>
                  </a:lnTo>
                  <a:lnTo>
                    <a:pt x="473938" y="73888"/>
                  </a:lnTo>
                  <a:lnTo>
                    <a:pt x="472871" y="72910"/>
                  </a:lnTo>
                  <a:lnTo>
                    <a:pt x="468922" y="69278"/>
                  </a:lnTo>
                  <a:lnTo>
                    <a:pt x="459422" y="63741"/>
                  </a:lnTo>
                  <a:lnTo>
                    <a:pt x="459422" y="87998"/>
                  </a:lnTo>
                  <a:lnTo>
                    <a:pt x="459422" y="96380"/>
                  </a:lnTo>
                  <a:lnTo>
                    <a:pt x="416394" y="111747"/>
                  </a:lnTo>
                  <a:lnTo>
                    <a:pt x="404012" y="111137"/>
                  </a:lnTo>
                  <a:lnTo>
                    <a:pt x="373367" y="96380"/>
                  </a:lnTo>
                  <a:lnTo>
                    <a:pt x="373367" y="87998"/>
                  </a:lnTo>
                  <a:lnTo>
                    <a:pt x="416394" y="72910"/>
                  </a:lnTo>
                  <a:lnTo>
                    <a:pt x="428777" y="73533"/>
                  </a:lnTo>
                  <a:lnTo>
                    <a:pt x="459422" y="87998"/>
                  </a:lnTo>
                  <a:lnTo>
                    <a:pt x="459422" y="63741"/>
                  </a:lnTo>
                  <a:lnTo>
                    <a:pt x="459143" y="63576"/>
                  </a:lnTo>
                  <a:lnTo>
                    <a:pt x="446849" y="59474"/>
                  </a:lnTo>
                  <a:lnTo>
                    <a:pt x="432460" y="56984"/>
                  </a:lnTo>
                  <a:lnTo>
                    <a:pt x="416394" y="56146"/>
                  </a:lnTo>
                  <a:lnTo>
                    <a:pt x="400329" y="56984"/>
                  </a:lnTo>
                  <a:lnTo>
                    <a:pt x="363867" y="69278"/>
                  </a:lnTo>
                  <a:lnTo>
                    <a:pt x="352132" y="92189"/>
                  </a:lnTo>
                  <a:lnTo>
                    <a:pt x="352907" y="99123"/>
                  </a:lnTo>
                  <a:lnTo>
                    <a:pt x="392747" y="126657"/>
                  </a:lnTo>
                  <a:lnTo>
                    <a:pt x="405218" y="128231"/>
                  </a:lnTo>
                  <a:lnTo>
                    <a:pt x="405218" y="151980"/>
                  </a:lnTo>
                  <a:lnTo>
                    <a:pt x="341515" y="151980"/>
                  </a:lnTo>
                  <a:lnTo>
                    <a:pt x="341515" y="170700"/>
                  </a:lnTo>
                  <a:lnTo>
                    <a:pt x="463334" y="170700"/>
                  </a:lnTo>
                  <a:lnTo>
                    <a:pt x="482968" y="169900"/>
                  </a:lnTo>
                  <a:lnTo>
                    <a:pt x="499262" y="167462"/>
                  </a:lnTo>
                  <a:lnTo>
                    <a:pt x="512483" y="163283"/>
                  </a:lnTo>
                  <a:lnTo>
                    <a:pt x="522846" y="157289"/>
                  </a:lnTo>
                  <a:lnTo>
                    <a:pt x="522846" y="181038"/>
                  </a:lnTo>
                  <a:lnTo>
                    <a:pt x="545198" y="181038"/>
                  </a:lnTo>
                  <a:lnTo>
                    <a:pt x="545198" y="157289"/>
                  </a:lnTo>
                  <a:lnTo>
                    <a:pt x="545198" y="105879"/>
                  </a:lnTo>
                  <a:lnTo>
                    <a:pt x="583755" y="105879"/>
                  </a:lnTo>
                  <a:lnTo>
                    <a:pt x="583755" y="8604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14633" y="4386694"/>
              <a:ext cx="245310" cy="2511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081276" y="4797983"/>
              <a:ext cx="419100" cy="259079"/>
            </a:xfrm>
            <a:custGeom>
              <a:avLst/>
              <a:gdLst/>
              <a:ahLst/>
              <a:cxnLst/>
              <a:rect l="l" t="t" r="r" b="b"/>
              <a:pathLst>
                <a:path w="419100" h="259079">
                  <a:moveTo>
                    <a:pt x="92202" y="130467"/>
                  </a:moveTo>
                  <a:lnTo>
                    <a:pt x="0" y="130467"/>
                  </a:lnTo>
                  <a:lnTo>
                    <a:pt x="0" y="151142"/>
                  </a:lnTo>
                  <a:lnTo>
                    <a:pt x="92202" y="151142"/>
                  </a:lnTo>
                  <a:lnTo>
                    <a:pt x="92202" y="130467"/>
                  </a:lnTo>
                  <a:close/>
                </a:path>
                <a:path w="419100" h="259079">
                  <a:moveTo>
                    <a:pt x="337947" y="119011"/>
                  </a:moveTo>
                  <a:lnTo>
                    <a:pt x="320903" y="83527"/>
                  </a:lnTo>
                  <a:lnTo>
                    <a:pt x="316153" y="80556"/>
                  </a:lnTo>
                  <a:lnTo>
                    <a:pt x="316153" y="110629"/>
                  </a:lnTo>
                  <a:lnTo>
                    <a:pt x="316153" y="127393"/>
                  </a:lnTo>
                  <a:lnTo>
                    <a:pt x="283743" y="149313"/>
                  </a:lnTo>
                  <a:lnTo>
                    <a:pt x="274523" y="150025"/>
                  </a:lnTo>
                  <a:lnTo>
                    <a:pt x="265303" y="149313"/>
                  </a:lnTo>
                  <a:lnTo>
                    <a:pt x="232892" y="127393"/>
                  </a:lnTo>
                  <a:lnTo>
                    <a:pt x="232892" y="110629"/>
                  </a:lnTo>
                  <a:lnTo>
                    <a:pt x="265303" y="88442"/>
                  </a:lnTo>
                  <a:lnTo>
                    <a:pt x="274523" y="87718"/>
                  </a:lnTo>
                  <a:lnTo>
                    <a:pt x="283743" y="88442"/>
                  </a:lnTo>
                  <a:lnTo>
                    <a:pt x="316153" y="110629"/>
                  </a:lnTo>
                  <a:lnTo>
                    <a:pt x="316153" y="80556"/>
                  </a:lnTo>
                  <a:lnTo>
                    <a:pt x="311416" y="77584"/>
                  </a:lnTo>
                  <a:lnTo>
                    <a:pt x="300329" y="73190"/>
                  </a:lnTo>
                  <a:lnTo>
                    <a:pt x="287934" y="70485"/>
                  </a:lnTo>
                  <a:lnTo>
                    <a:pt x="274523" y="69557"/>
                  </a:lnTo>
                  <a:lnTo>
                    <a:pt x="261099" y="70485"/>
                  </a:lnTo>
                  <a:lnTo>
                    <a:pt x="220992" y="90487"/>
                  </a:lnTo>
                  <a:lnTo>
                    <a:pt x="211099" y="119011"/>
                  </a:lnTo>
                  <a:lnTo>
                    <a:pt x="212267" y="129590"/>
                  </a:lnTo>
                  <a:lnTo>
                    <a:pt x="237629" y="160172"/>
                  </a:lnTo>
                  <a:lnTo>
                    <a:pt x="274523" y="168186"/>
                  </a:lnTo>
                  <a:lnTo>
                    <a:pt x="287934" y="167271"/>
                  </a:lnTo>
                  <a:lnTo>
                    <a:pt x="300329" y="164553"/>
                  </a:lnTo>
                  <a:lnTo>
                    <a:pt x="311416" y="160172"/>
                  </a:lnTo>
                  <a:lnTo>
                    <a:pt x="320903" y="154216"/>
                  </a:lnTo>
                  <a:lnTo>
                    <a:pt x="325208" y="150025"/>
                  </a:lnTo>
                  <a:lnTo>
                    <a:pt x="328041" y="147269"/>
                  </a:lnTo>
                  <a:lnTo>
                    <a:pt x="333400" y="139026"/>
                  </a:lnTo>
                  <a:lnTo>
                    <a:pt x="336778" y="129590"/>
                  </a:lnTo>
                  <a:lnTo>
                    <a:pt x="337947" y="119011"/>
                  </a:lnTo>
                  <a:close/>
                </a:path>
                <a:path w="419100" h="259079">
                  <a:moveTo>
                    <a:pt x="344373" y="29616"/>
                  </a:moveTo>
                  <a:lnTo>
                    <a:pt x="285978" y="29616"/>
                  </a:lnTo>
                  <a:lnTo>
                    <a:pt x="285978" y="0"/>
                  </a:lnTo>
                  <a:lnTo>
                    <a:pt x="263906" y="0"/>
                  </a:lnTo>
                  <a:lnTo>
                    <a:pt x="263906" y="29616"/>
                  </a:lnTo>
                  <a:lnTo>
                    <a:pt x="203276" y="29616"/>
                  </a:lnTo>
                  <a:lnTo>
                    <a:pt x="203276" y="48044"/>
                  </a:lnTo>
                  <a:lnTo>
                    <a:pt x="344373" y="48044"/>
                  </a:lnTo>
                  <a:lnTo>
                    <a:pt x="344373" y="29616"/>
                  </a:lnTo>
                  <a:close/>
                </a:path>
                <a:path w="419100" h="259079">
                  <a:moveTo>
                    <a:pt x="414223" y="7823"/>
                  </a:moveTo>
                  <a:lnTo>
                    <a:pt x="391871" y="7823"/>
                  </a:lnTo>
                  <a:lnTo>
                    <a:pt x="391871" y="68999"/>
                  </a:lnTo>
                  <a:lnTo>
                    <a:pt x="346887" y="68999"/>
                  </a:lnTo>
                  <a:lnTo>
                    <a:pt x="346887" y="87718"/>
                  </a:lnTo>
                  <a:lnTo>
                    <a:pt x="391871" y="87718"/>
                  </a:lnTo>
                  <a:lnTo>
                    <a:pt x="391871" y="124320"/>
                  </a:lnTo>
                  <a:lnTo>
                    <a:pt x="346887" y="124320"/>
                  </a:lnTo>
                  <a:lnTo>
                    <a:pt x="346887" y="143040"/>
                  </a:lnTo>
                  <a:lnTo>
                    <a:pt x="391871" y="143040"/>
                  </a:lnTo>
                  <a:lnTo>
                    <a:pt x="391871" y="188861"/>
                  </a:lnTo>
                  <a:lnTo>
                    <a:pt x="414223" y="188861"/>
                  </a:lnTo>
                  <a:lnTo>
                    <a:pt x="414223" y="7823"/>
                  </a:lnTo>
                  <a:close/>
                </a:path>
                <a:path w="419100" h="259079">
                  <a:moveTo>
                    <a:pt x="418973" y="239712"/>
                  </a:moveTo>
                  <a:lnTo>
                    <a:pt x="251053" y="239712"/>
                  </a:lnTo>
                  <a:lnTo>
                    <a:pt x="251053" y="188302"/>
                  </a:lnTo>
                  <a:lnTo>
                    <a:pt x="228422" y="188302"/>
                  </a:lnTo>
                  <a:lnTo>
                    <a:pt x="228422" y="258991"/>
                  </a:lnTo>
                  <a:lnTo>
                    <a:pt x="418973" y="258991"/>
                  </a:lnTo>
                  <a:lnTo>
                    <a:pt x="418973" y="2397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0321" y="4805794"/>
              <a:ext cx="203400" cy="25006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824620" y="4884305"/>
              <a:ext cx="26670" cy="156845"/>
            </a:xfrm>
            <a:custGeom>
              <a:avLst/>
              <a:gdLst/>
              <a:ahLst/>
              <a:cxnLst/>
              <a:rect l="l" t="t" r="r" b="b"/>
              <a:pathLst>
                <a:path w="26670" h="156845">
                  <a:moveTo>
                    <a:pt x="26543" y="123215"/>
                  </a:moveTo>
                  <a:lnTo>
                    <a:pt x="0" y="123215"/>
                  </a:lnTo>
                  <a:lnTo>
                    <a:pt x="0" y="156464"/>
                  </a:lnTo>
                  <a:lnTo>
                    <a:pt x="26543" y="156464"/>
                  </a:lnTo>
                  <a:lnTo>
                    <a:pt x="26543" y="123215"/>
                  </a:lnTo>
                  <a:close/>
                </a:path>
                <a:path w="26670" h="156845">
                  <a:moveTo>
                    <a:pt x="26543" y="0"/>
                  </a:moveTo>
                  <a:lnTo>
                    <a:pt x="0" y="0"/>
                  </a:lnTo>
                  <a:lnTo>
                    <a:pt x="0" y="33248"/>
                  </a:lnTo>
                  <a:lnTo>
                    <a:pt x="26543" y="33248"/>
                  </a:lnTo>
                  <a:lnTo>
                    <a:pt x="26543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84628" y="4805794"/>
              <a:ext cx="236928" cy="2500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43349" y="4808588"/>
              <a:ext cx="225193" cy="25145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84329" y="4805794"/>
              <a:ext cx="246428" cy="25006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857579" y="4805794"/>
              <a:ext cx="236220" cy="256540"/>
            </a:xfrm>
            <a:custGeom>
              <a:avLst/>
              <a:gdLst/>
              <a:ahLst/>
              <a:cxnLst/>
              <a:rect l="l" t="t" r="r" b="b"/>
              <a:pathLst>
                <a:path w="236220" h="256539">
                  <a:moveTo>
                    <a:pt x="197812" y="118184"/>
                  </a:moveTo>
                  <a:lnTo>
                    <a:pt x="118743" y="118184"/>
                  </a:lnTo>
                  <a:lnTo>
                    <a:pt x="136288" y="117420"/>
                  </a:lnTo>
                  <a:lnTo>
                    <a:pt x="151607" y="115006"/>
                  </a:lnTo>
                  <a:lnTo>
                    <a:pt x="164673" y="110759"/>
                  </a:lnTo>
                  <a:lnTo>
                    <a:pt x="175461" y="104494"/>
                  </a:lnTo>
                  <a:lnTo>
                    <a:pt x="175461" y="0"/>
                  </a:lnTo>
                  <a:lnTo>
                    <a:pt x="197812" y="0"/>
                  </a:lnTo>
                  <a:lnTo>
                    <a:pt x="197812" y="61187"/>
                  </a:lnTo>
                  <a:lnTo>
                    <a:pt x="236090" y="61187"/>
                  </a:lnTo>
                  <a:lnTo>
                    <a:pt x="236090" y="81025"/>
                  </a:lnTo>
                  <a:lnTo>
                    <a:pt x="197812" y="81025"/>
                  </a:lnTo>
                  <a:lnTo>
                    <a:pt x="197812" y="118184"/>
                  </a:lnTo>
                  <a:close/>
                </a:path>
                <a:path w="236220" h="256539">
                  <a:moveTo>
                    <a:pt x="113435" y="137183"/>
                  </a:moveTo>
                  <a:lnTo>
                    <a:pt x="0" y="137183"/>
                  </a:lnTo>
                  <a:lnTo>
                    <a:pt x="0" y="60070"/>
                  </a:lnTo>
                  <a:lnTo>
                    <a:pt x="95833" y="60070"/>
                  </a:lnTo>
                  <a:lnTo>
                    <a:pt x="95833" y="21792"/>
                  </a:lnTo>
                  <a:lnTo>
                    <a:pt x="0" y="21792"/>
                  </a:lnTo>
                  <a:lnTo>
                    <a:pt x="0" y="2793"/>
                  </a:lnTo>
                  <a:lnTo>
                    <a:pt x="118464" y="2793"/>
                  </a:lnTo>
                  <a:lnTo>
                    <a:pt x="118464" y="78789"/>
                  </a:lnTo>
                  <a:lnTo>
                    <a:pt x="22351" y="78789"/>
                  </a:lnTo>
                  <a:lnTo>
                    <a:pt x="22351" y="118184"/>
                  </a:lnTo>
                  <a:lnTo>
                    <a:pt x="197812" y="118184"/>
                  </a:lnTo>
                  <a:lnTo>
                    <a:pt x="197812" y="122375"/>
                  </a:lnTo>
                  <a:lnTo>
                    <a:pt x="175461" y="122375"/>
                  </a:lnTo>
                  <a:lnTo>
                    <a:pt x="164512" y="129168"/>
                  </a:lnTo>
                  <a:lnTo>
                    <a:pt x="150525" y="133761"/>
                  </a:lnTo>
                  <a:lnTo>
                    <a:pt x="133499" y="136363"/>
                  </a:lnTo>
                  <a:lnTo>
                    <a:pt x="113435" y="137183"/>
                  </a:lnTo>
                  <a:close/>
                </a:path>
                <a:path w="236220" h="256539">
                  <a:moveTo>
                    <a:pt x="197812" y="152830"/>
                  </a:moveTo>
                  <a:lnTo>
                    <a:pt x="175461" y="152830"/>
                  </a:lnTo>
                  <a:lnTo>
                    <a:pt x="175461" y="122375"/>
                  </a:lnTo>
                  <a:lnTo>
                    <a:pt x="197812" y="122375"/>
                  </a:lnTo>
                  <a:lnTo>
                    <a:pt x="197812" y="152830"/>
                  </a:lnTo>
                  <a:close/>
                </a:path>
                <a:path w="236220" h="256539">
                  <a:moveTo>
                    <a:pt x="107847" y="256206"/>
                  </a:moveTo>
                  <a:lnTo>
                    <a:pt x="62515" y="252679"/>
                  </a:lnTo>
                  <a:lnTo>
                    <a:pt x="22137" y="235212"/>
                  </a:lnTo>
                  <a:lnTo>
                    <a:pt x="11175" y="210106"/>
                  </a:lnTo>
                  <a:lnTo>
                    <a:pt x="12454" y="200624"/>
                  </a:lnTo>
                  <a:lnTo>
                    <a:pt x="44589" y="172213"/>
                  </a:lnTo>
                  <a:lnTo>
                    <a:pt x="83688" y="164634"/>
                  </a:lnTo>
                  <a:lnTo>
                    <a:pt x="107847" y="163726"/>
                  </a:lnTo>
                  <a:lnTo>
                    <a:pt x="131888" y="164634"/>
                  </a:lnTo>
                  <a:lnTo>
                    <a:pt x="153074" y="167428"/>
                  </a:lnTo>
                  <a:lnTo>
                    <a:pt x="171065" y="172213"/>
                  </a:lnTo>
                  <a:lnTo>
                    <a:pt x="185519" y="179093"/>
                  </a:lnTo>
                  <a:lnTo>
                    <a:pt x="191080" y="183284"/>
                  </a:lnTo>
                  <a:lnTo>
                    <a:pt x="107847" y="183284"/>
                  </a:lnTo>
                  <a:lnTo>
                    <a:pt x="86883" y="183926"/>
                  </a:lnTo>
                  <a:lnTo>
                    <a:pt x="43585" y="194180"/>
                  </a:lnTo>
                  <a:lnTo>
                    <a:pt x="33807" y="203680"/>
                  </a:lnTo>
                  <a:lnTo>
                    <a:pt x="33807" y="216253"/>
                  </a:lnTo>
                  <a:lnTo>
                    <a:pt x="69011" y="234483"/>
                  </a:lnTo>
                  <a:lnTo>
                    <a:pt x="107847" y="237207"/>
                  </a:lnTo>
                  <a:lnTo>
                    <a:pt x="190934" y="237207"/>
                  </a:lnTo>
                  <a:lnTo>
                    <a:pt x="185519" y="241398"/>
                  </a:lnTo>
                  <a:lnTo>
                    <a:pt x="171065" y="248073"/>
                  </a:lnTo>
                  <a:lnTo>
                    <a:pt x="153074" y="252679"/>
                  </a:lnTo>
                  <a:lnTo>
                    <a:pt x="131888" y="255346"/>
                  </a:lnTo>
                  <a:lnTo>
                    <a:pt x="107847" y="256206"/>
                  </a:lnTo>
                  <a:close/>
                </a:path>
                <a:path w="236220" h="256539">
                  <a:moveTo>
                    <a:pt x="190934" y="237207"/>
                  </a:moveTo>
                  <a:lnTo>
                    <a:pt x="107847" y="237207"/>
                  </a:lnTo>
                  <a:lnTo>
                    <a:pt x="128767" y="236526"/>
                  </a:lnTo>
                  <a:lnTo>
                    <a:pt x="146543" y="234483"/>
                  </a:lnTo>
                  <a:lnTo>
                    <a:pt x="160967" y="231078"/>
                  </a:lnTo>
                  <a:lnTo>
                    <a:pt x="171829" y="226311"/>
                  </a:lnTo>
                  <a:lnTo>
                    <a:pt x="178534" y="222120"/>
                  </a:lnTo>
                  <a:lnTo>
                    <a:pt x="181607" y="216253"/>
                  </a:lnTo>
                  <a:lnTo>
                    <a:pt x="181607" y="203680"/>
                  </a:lnTo>
                  <a:lnTo>
                    <a:pt x="146543" y="185903"/>
                  </a:lnTo>
                  <a:lnTo>
                    <a:pt x="107847" y="183284"/>
                  </a:lnTo>
                  <a:lnTo>
                    <a:pt x="191080" y="183284"/>
                  </a:lnTo>
                  <a:lnTo>
                    <a:pt x="193512" y="185117"/>
                  </a:lnTo>
                  <a:lnTo>
                    <a:pt x="199384" y="192294"/>
                  </a:lnTo>
                  <a:lnTo>
                    <a:pt x="203003" y="200624"/>
                  </a:lnTo>
                  <a:lnTo>
                    <a:pt x="204239" y="210106"/>
                  </a:lnTo>
                  <a:lnTo>
                    <a:pt x="203003" y="219592"/>
                  </a:lnTo>
                  <a:lnTo>
                    <a:pt x="199384" y="227952"/>
                  </a:lnTo>
                  <a:lnTo>
                    <a:pt x="193512" y="235212"/>
                  </a:lnTo>
                  <a:lnTo>
                    <a:pt x="190934" y="23720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20211" y="4805794"/>
              <a:ext cx="206753" cy="2500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63133" y="4810264"/>
              <a:ext cx="222399" cy="23441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726046" y="4797971"/>
              <a:ext cx="215900" cy="259079"/>
            </a:xfrm>
            <a:custGeom>
              <a:avLst/>
              <a:gdLst/>
              <a:ahLst/>
              <a:cxnLst/>
              <a:rect l="l" t="t" r="r" b="b"/>
              <a:pathLst>
                <a:path w="215900" h="259079">
                  <a:moveTo>
                    <a:pt x="82701" y="29616"/>
                  </a:moveTo>
                  <a:lnTo>
                    <a:pt x="60629" y="29616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9616"/>
                  </a:lnTo>
                  <a:close/>
                </a:path>
                <a:path w="215900" h="259079">
                  <a:moveTo>
                    <a:pt x="141095" y="48056"/>
                  </a:moveTo>
                  <a:lnTo>
                    <a:pt x="0" y="48056"/>
                  </a:lnTo>
                  <a:lnTo>
                    <a:pt x="0" y="29616"/>
                  </a:lnTo>
                  <a:lnTo>
                    <a:pt x="141095" y="29616"/>
                  </a:lnTo>
                  <a:lnTo>
                    <a:pt x="141095" y="48056"/>
                  </a:lnTo>
                  <a:close/>
                </a:path>
                <a:path w="215900" h="259079">
                  <a:moveTo>
                    <a:pt x="71246" y="168196"/>
                  </a:moveTo>
                  <a:lnTo>
                    <a:pt x="24866" y="154227"/>
                  </a:lnTo>
                  <a:lnTo>
                    <a:pt x="7823" y="119023"/>
                  </a:lnTo>
                  <a:lnTo>
                    <a:pt x="8993" y="108292"/>
                  </a:lnTo>
                  <a:lnTo>
                    <a:pt x="34352" y="77585"/>
                  </a:lnTo>
                  <a:lnTo>
                    <a:pt x="71246" y="69569"/>
                  </a:lnTo>
                  <a:lnTo>
                    <a:pt x="84661" y="70495"/>
                  </a:lnTo>
                  <a:lnTo>
                    <a:pt x="97055" y="73201"/>
                  </a:lnTo>
                  <a:lnTo>
                    <a:pt x="108139" y="77585"/>
                  </a:lnTo>
                  <a:lnTo>
                    <a:pt x="117626" y="83539"/>
                  </a:lnTo>
                  <a:lnTo>
                    <a:pt x="121927" y="87730"/>
                  </a:lnTo>
                  <a:lnTo>
                    <a:pt x="71246" y="87730"/>
                  </a:lnTo>
                  <a:lnTo>
                    <a:pt x="62026" y="88446"/>
                  </a:lnTo>
                  <a:lnTo>
                    <a:pt x="29616" y="110641"/>
                  </a:lnTo>
                  <a:lnTo>
                    <a:pt x="29616" y="127404"/>
                  </a:lnTo>
                  <a:lnTo>
                    <a:pt x="62026" y="149320"/>
                  </a:lnTo>
                  <a:lnTo>
                    <a:pt x="71246" y="150036"/>
                  </a:lnTo>
                  <a:lnTo>
                    <a:pt x="121930" y="150036"/>
                  </a:lnTo>
                  <a:lnTo>
                    <a:pt x="117626" y="154227"/>
                  </a:lnTo>
                  <a:lnTo>
                    <a:pt x="108139" y="160181"/>
                  </a:lnTo>
                  <a:lnTo>
                    <a:pt x="97055" y="164564"/>
                  </a:lnTo>
                  <a:lnTo>
                    <a:pt x="84661" y="167271"/>
                  </a:lnTo>
                  <a:lnTo>
                    <a:pt x="71246" y="168196"/>
                  </a:lnTo>
                  <a:close/>
                </a:path>
                <a:path w="215900" h="259079">
                  <a:moveTo>
                    <a:pt x="121930" y="150036"/>
                  </a:moveTo>
                  <a:lnTo>
                    <a:pt x="71246" y="150036"/>
                  </a:lnTo>
                  <a:lnTo>
                    <a:pt x="80470" y="149320"/>
                  </a:lnTo>
                  <a:lnTo>
                    <a:pt x="89092" y="147242"/>
                  </a:lnTo>
                  <a:lnTo>
                    <a:pt x="96824" y="143906"/>
                  </a:lnTo>
                  <a:lnTo>
                    <a:pt x="103376" y="139419"/>
                  </a:lnTo>
                  <a:lnTo>
                    <a:pt x="109244" y="134389"/>
                  </a:lnTo>
                  <a:lnTo>
                    <a:pt x="112876" y="127404"/>
                  </a:lnTo>
                  <a:lnTo>
                    <a:pt x="112876" y="110641"/>
                  </a:lnTo>
                  <a:lnTo>
                    <a:pt x="80470" y="88446"/>
                  </a:lnTo>
                  <a:lnTo>
                    <a:pt x="71246" y="87730"/>
                  </a:lnTo>
                  <a:lnTo>
                    <a:pt x="121927" y="87730"/>
                  </a:lnTo>
                  <a:lnTo>
                    <a:pt x="124785" y="90524"/>
                  </a:lnTo>
                  <a:lnTo>
                    <a:pt x="130129" y="98766"/>
                  </a:lnTo>
                  <a:lnTo>
                    <a:pt x="133499" y="108292"/>
                  </a:lnTo>
                  <a:lnTo>
                    <a:pt x="134669" y="119023"/>
                  </a:lnTo>
                  <a:lnTo>
                    <a:pt x="133499" y="129592"/>
                  </a:lnTo>
                  <a:lnTo>
                    <a:pt x="130129" y="139034"/>
                  </a:lnTo>
                  <a:lnTo>
                    <a:pt x="124768" y="147272"/>
                  </a:lnTo>
                  <a:lnTo>
                    <a:pt x="121930" y="150036"/>
                  </a:lnTo>
                  <a:close/>
                </a:path>
                <a:path w="215900" h="259079">
                  <a:moveTo>
                    <a:pt x="210944" y="188872"/>
                  </a:moveTo>
                  <a:lnTo>
                    <a:pt x="188592" y="188872"/>
                  </a:lnTo>
                  <a:lnTo>
                    <a:pt x="188592" y="143051"/>
                  </a:lnTo>
                  <a:lnTo>
                    <a:pt x="143609" y="143051"/>
                  </a:lnTo>
                  <a:lnTo>
                    <a:pt x="143609" y="124331"/>
                  </a:lnTo>
                  <a:lnTo>
                    <a:pt x="188592" y="124331"/>
                  </a:lnTo>
                  <a:lnTo>
                    <a:pt x="188592" y="87730"/>
                  </a:lnTo>
                  <a:lnTo>
                    <a:pt x="143609" y="87730"/>
                  </a:lnTo>
                  <a:lnTo>
                    <a:pt x="143609" y="69011"/>
                  </a:lnTo>
                  <a:lnTo>
                    <a:pt x="188592" y="69011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88872"/>
                  </a:lnTo>
                  <a:close/>
                </a:path>
                <a:path w="215900" h="259079">
                  <a:moveTo>
                    <a:pt x="215694" y="259000"/>
                  </a:moveTo>
                  <a:lnTo>
                    <a:pt x="25145" y="259000"/>
                  </a:lnTo>
                  <a:lnTo>
                    <a:pt x="25145" y="188313"/>
                  </a:lnTo>
                  <a:lnTo>
                    <a:pt x="47776" y="188313"/>
                  </a:lnTo>
                  <a:lnTo>
                    <a:pt x="47776" y="239722"/>
                  </a:lnTo>
                  <a:lnTo>
                    <a:pt x="215694" y="239722"/>
                  </a:lnTo>
                  <a:lnTo>
                    <a:pt x="215694" y="2590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72333" y="4807191"/>
              <a:ext cx="222399" cy="25285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341393" y="4805794"/>
              <a:ext cx="236090" cy="25117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081276" y="5217083"/>
              <a:ext cx="979169" cy="262255"/>
            </a:xfrm>
            <a:custGeom>
              <a:avLst/>
              <a:gdLst/>
              <a:ahLst/>
              <a:cxnLst/>
              <a:rect l="l" t="t" r="r" b="b"/>
              <a:pathLst>
                <a:path w="979170" h="262254">
                  <a:moveTo>
                    <a:pt x="92202" y="130467"/>
                  </a:moveTo>
                  <a:lnTo>
                    <a:pt x="0" y="130467"/>
                  </a:lnTo>
                  <a:lnTo>
                    <a:pt x="0" y="151142"/>
                  </a:lnTo>
                  <a:lnTo>
                    <a:pt x="92202" y="151142"/>
                  </a:lnTo>
                  <a:lnTo>
                    <a:pt x="92202" y="130467"/>
                  </a:lnTo>
                  <a:close/>
                </a:path>
                <a:path w="979170" h="262254">
                  <a:moveTo>
                    <a:pt x="344373" y="123761"/>
                  </a:moveTo>
                  <a:lnTo>
                    <a:pt x="321678" y="113487"/>
                  </a:lnTo>
                  <a:lnTo>
                    <a:pt x="302806" y="97434"/>
                  </a:lnTo>
                  <a:lnTo>
                    <a:pt x="299605" y="91909"/>
                  </a:lnTo>
                  <a:lnTo>
                    <a:pt x="289915" y="75209"/>
                  </a:lnTo>
                  <a:lnTo>
                    <a:pt x="285140" y="46380"/>
                  </a:lnTo>
                  <a:lnTo>
                    <a:pt x="285140" y="9220"/>
                  </a:lnTo>
                  <a:lnTo>
                    <a:pt x="262509" y="9220"/>
                  </a:lnTo>
                  <a:lnTo>
                    <a:pt x="262509" y="46380"/>
                  </a:lnTo>
                  <a:lnTo>
                    <a:pt x="257848" y="75247"/>
                  </a:lnTo>
                  <a:lnTo>
                    <a:pt x="245110" y="98412"/>
                  </a:lnTo>
                  <a:lnTo>
                    <a:pt x="226199" y="115608"/>
                  </a:lnTo>
                  <a:lnTo>
                    <a:pt x="202996" y="126555"/>
                  </a:lnTo>
                  <a:lnTo>
                    <a:pt x="202996" y="146951"/>
                  </a:lnTo>
                  <a:lnTo>
                    <a:pt x="227050" y="137807"/>
                  </a:lnTo>
                  <a:lnTo>
                    <a:pt x="247459" y="124879"/>
                  </a:lnTo>
                  <a:lnTo>
                    <a:pt x="263309" y="109232"/>
                  </a:lnTo>
                  <a:lnTo>
                    <a:pt x="273685" y="91909"/>
                  </a:lnTo>
                  <a:lnTo>
                    <a:pt x="285115" y="108648"/>
                  </a:lnTo>
                  <a:lnTo>
                    <a:pt x="301269" y="123482"/>
                  </a:lnTo>
                  <a:lnTo>
                    <a:pt x="321297" y="135610"/>
                  </a:lnTo>
                  <a:lnTo>
                    <a:pt x="344373" y="144157"/>
                  </a:lnTo>
                  <a:lnTo>
                    <a:pt x="344373" y="123761"/>
                  </a:lnTo>
                  <a:close/>
                </a:path>
                <a:path w="979170" h="262254">
                  <a:moveTo>
                    <a:pt x="414223" y="172656"/>
                  </a:moveTo>
                  <a:lnTo>
                    <a:pt x="225348" y="172656"/>
                  </a:lnTo>
                  <a:lnTo>
                    <a:pt x="225348" y="192214"/>
                  </a:lnTo>
                  <a:lnTo>
                    <a:pt x="391871" y="192214"/>
                  </a:lnTo>
                  <a:lnTo>
                    <a:pt x="391871" y="262064"/>
                  </a:lnTo>
                  <a:lnTo>
                    <a:pt x="414223" y="262064"/>
                  </a:lnTo>
                  <a:lnTo>
                    <a:pt x="414223" y="172656"/>
                  </a:lnTo>
                  <a:close/>
                </a:path>
                <a:path w="979170" h="262254">
                  <a:moveTo>
                    <a:pt x="414223" y="7823"/>
                  </a:moveTo>
                  <a:lnTo>
                    <a:pt x="391871" y="7823"/>
                  </a:lnTo>
                  <a:lnTo>
                    <a:pt x="391871" y="150583"/>
                  </a:lnTo>
                  <a:lnTo>
                    <a:pt x="414223" y="150583"/>
                  </a:lnTo>
                  <a:lnTo>
                    <a:pt x="414223" y="7823"/>
                  </a:lnTo>
                  <a:close/>
                </a:path>
                <a:path w="979170" h="262254">
                  <a:moveTo>
                    <a:pt x="677964" y="29895"/>
                  </a:moveTo>
                  <a:lnTo>
                    <a:pt x="655612" y="29895"/>
                  </a:lnTo>
                  <a:lnTo>
                    <a:pt x="655612" y="83807"/>
                  </a:lnTo>
                  <a:lnTo>
                    <a:pt x="677964" y="83807"/>
                  </a:lnTo>
                  <a:lnTo>
                    <a:pt x="677964" y="29895"/>
                  </a:lnTo>
                  <a:close/>
                </a:path>
                <a:path w="979170" h="262254">
                  <a:moveTo>
                    <a:pt x="677964" y="10655"/>
                  </a:moveTo>
                  <a:lnTo>
                    <a:pt x="486867" y="10655"/>
                  </a:lnTo>
                  <a:lnTo>
                    <a:pt x="486867" y="29705"/>
                  </a:lnTo>
                  <a:lnTo>
                    <a:pt x="486867" y="84315"/>
                  </a:lnTo>
                  <a:lnTo>
                    <a:pt x="486867" y="103365"/>
                  </a:lnTo>
                  <a:lnTo>
                    <a:pt x="677964" y="103365"/>
                  </a:lnTo>
                  <a:lnTo>
                    <a:pt x="677964" y="84315"/>
                  </a:lnTo>
                  <a:lnTo>
                    <a:pt x="509219" y="84315"/>
                  </a:lnTo>
                  <a:lnTo>
                    <a:pt x="509219" y="29705"/>
                  </a:lnTo>
                  <a:lnTo>
                    <a:pt x="677964" y="29705"/>
                  </a:lnTo>
                  <a:lnTo>
                    <a:pt x="677964" y="10655"/>
                  </a:lnTo>
                  <a:close/>
                </a:path>
                <a:path w="979170" h="262254">
                  <a:moveTo>
                    <a:pt x="682993" y="239255"/>
                  </a:moveTo>
                  <a:lnTo>
                    <a:pt x="509219" y="239255"/>
                  </a:lnTo>
                  <a:lnTo>
                    <a:pt x="509219" y="188455"/>
                  </a:lnTo>
                  <a:lnTo>
                    <a:pt x="486867" y="188455"/>
                  </a:lnTo>
                  <a:lnTo>
                    <a:pt x="486867" y="239255"/>
                  </a:lnTo>
                  <a:lnTo>
                    <a:pt x="486867" y="259575"/>
                  </a:lnTo>
                  <a:lnTo>
                    <a:pt x="682993" y="259575"/>
                  </a:lnTo>
                  <a:lnTo>
                    <a:pt x="682993" y="239255"/>
                  </a:lnTo>
                  <a:close/>
                </a:path>
                <a:path w="979170" h="262254">
                  <a:moveTo>
                    <a:pt x="695007" y="137731"/>
                  </a:moveTo>
                  <a:lnTo>
                    <a:pt x="469823" y="137731"/>
                  </a:lnTo>
                  <a:lnTo>
                    <a:pt x="469823" y="157289"/>
                  </a:lnTo>
                  <a:lnTo>
                    <a:pt x="574027" y="157289"/>
                  </a:lnTo>
                  <a:lnTo>
                    <a:pt x="574027" y="206743"/>
                  </a:lnTo>
                  <a:lnTo>
                    <a:pt x="596379" y="206743"/>
                  </a:lnTo>
                  <a:lnTo>
                    <a:pt x="596379" y="157289"/>
                  </a:lnTo>
                  <a:lnTo>
                    <a:pt x="695007" y="157289"/>
                  </a:lnTo>
                  <a:lnTo>
                    <a:pt x="695007" y="137731"/>
                  </a:lnTo>
                  <a:close/>
                </a:path>
                <a:path w="979170" h="262254">
                  <a:moveTo>
                    <a:pt x="878573" y="31851"/>
                  </a:moveTo>
                  <a:lnTo>
                    <a:pt x="821016" y="31851"/>
                  </a:lnTo>
                  <a:lnTo>
                    <a:pt x="821016" y="0"/>
                  </a:lnTo>
                  <a:lnTo>
                    <a:pt x="798385" y="0"/>
                  </a:lnTo>
                  <a:lnTo>
                    <a:pt x="798385" y="31851"/>
                  </a:lnTo>
                  <a:lnTo>
                    <a:pt x="741108" y="31851"/>
                  </a:lnTo>
                  <a:lnTo>
                    <a:pt x="741108" y="51396"/>
                  </a:lnTo>
                  <a:lnTo>
                    <a:pt x="878573" y="51396"/>
                  </a:lnTo>
                  <a:lnTo>
                    <a:pt x="878573" y="31851"/>
                  </a:lnTo>
                  <a:close/>
                </a:path>
                <a:path w="979170" h="262254">
                  <a:moveTo>
                    <a:pt x="978877" y="112864"/>
                  </a:moveTo>
                  <a:lnTo>
                    <a:pt x="938085" y="112864"/>
                  </a:lnTo>
                  <a:lnTo>
                    <a:pt x="938085" y="7823"/>
                  </a:lnTo>
                  <a:lnTo>
                    <a:pt x="915733" y="7823"/>
                  </a:lnTo>
                  <a:lnTo>
                    <a:pt x="915733" y="207860"/>
                  </a:lnTo>
                  <a:lnTo>
                    <a:pt x="905129" y="214718"/>
                  </a:lnTo>
                  <a:lnTo>
                    <a:pt x="891641" y="219710"/>
                  </a:lnTo>
                  <a:lnTo>
                    <a:pt x="875741" y="222758"/>
                  </a:lnTo>
                  <a:lnTo>
                    <a:pt x="857897" y="223786"/>
                  </a:lnTo>
                  <a:lnTo>
                    <a:pt x="821296" y="223786"/>
                  </a:lnTo>
                  <a:lnTo>
                    <a:pt x="821296" y="182156"/>
                  </a:lnTo>
                  <a:lnTo>
                    <a:pt x="831176" y="180073"/>
                  </a:lnTo>
                  <a:lnTo>
                    <a:pt x="840232" y="176784"/>
                  </a:lnTo>
                  <a:lnTo>
                    <a:pt x="867498" y="149644"/>
                  </a:lnTo>
                  <a:lnTo>
                    <a:pt x="871867" y="127673"/>
                  </a:lnTo>
                  <a:lnTo>
                    <a:pt x="870750" y="116065"/>
                  </a:lnTo>
                  <a:lnTo>
                    <a:pt x="849236" y="83883"/>
                  </a:lnTo>
                  <a:lnTo>
                    <a:pt x="849236" y="127673"/>
                  </a:lnTo>
                  <a:lnTo>
                    <a:pt x="848614" y="134950"/>
                  </a:lnTo>
                  <a:lnTo>
                    <a:pt x="818756" y="163245"/>
                  </a:lnTo>
                  <a:lnTo>
                    <a:pt x="810120" y="163995"/>
                  </a:lnTo>
                  <a:lnTo>
                    <a:pt x="801497" y="163245"/>
                  </a:lnTo>
                  <a:lnTo>
                    <a:pt x="771677" y="134950"/>
                  </a:lnTo>
                  <a:lnTo>
                    <a:pt x="771004" y="127673"/>
                  </a:lnTo>
                  <a:lnTo>
                    <a:pt x="771677" y="120243"/>
                  </a:lnTo>
                  <a:lnTo>
                    <a:pt x="801497" y="91846"/>
                  </a:lnTo>
                  <a:lnTo>
                    <a:pt x="810120" y="91071"/>
                  </a:lnTo>
                  <a:lnTo>
                    <a:pt x="818756" y="91846"/>
                  </a:lnTo>
                  <a:lnTo>
                    <a:pt x="848614" y="120243"/>
                  </a:lnTo>
                  <a:lnTo>
                    <a:pt x="849236" y="127673"/>
                  </a:lnTo>
                  <a:lnTo>
                    <a:pt x="849236" y="83883"/>
                  </a:lnTo>
                  <a:lnTo>
                    <a:pt x="846353" y="81673"/>
                  </a:lnTo>
                  <a:lnTo>
                    <a:pt x="835685" y="76581"/>
                  </a:lnTo>
                  <a:lnTo>
                    <a:pt x="823556" y="73431"/>
                  </a:lnTo>
                  <a:lnTo>
                    <a:pt x="810120" y="72351"/>
                  </a:lnTo>
                  <a:lnTo>
                    <a:pt x="796810" y="73431"/>
                  </a:lnTo>
                  <a:lnTo>
                    <a:pt x="758088" y="96405"/>
                  </a:lnTo>
                  <a:lnTo>
                    <a:pt x="748652" y="127673"/>
                  </a:lnTo>
                  <a:lnTo>
                    <a:pt x="749744" y="139179"/>
                  </a:lnTo>
                  <a:lnTo>
                    <a:pt x="772033" y="172224"/>
                  </a:lnTo>
                  <a:lnTo>
                    <a:pt x="798944" y="182156"/>
                  </a:lnTo>
                  <a:lnTo>
                    <a:pt x="798944" y="223786"/>
                  </a:lnTo>
                  <a:lnTo>
                    <a:pt x="737476" y="223786"/>
                  </a:lnTo>
                  <a:lnTo>
                    <a:pt x="737476" y="243344"/>
                  </a:lnTo>
                  <a:lnTo>
                    <a:pt x="854544" y="243344"/>
                  </a:lnTo>
                  <a:lnTo>
                    <a:pt x="873696" y="242303"/>
                  </a:lnTo>
                  <a:lnTo>
                    <a:pt x="890587" y="239191"/>
                  </a:lnTo>
                  <a:lnTo>
                    <a:pt x="904760" y="234035"/>
                  </a:lnTo>
                  <a:lnTo>
                    <a:pt x="915733" y="226860"/>
                  </a:lnTo>
                  <a:lnTo>
                    <a:pt x="915733" y="257594"/>
                  </a:lnTo>
                  <a:lnTo>
                    <a:pt x="938085" y="257594"/>
                  </a:lnTo>
                  <a:lnTo>
                    <a:pt x="938085" y="226860"/>
                  </a:lnTo>
                  <a:lnTo>
                    <a:pt x="938085" y="132422"/>
                  </a:lnTo>
                  <a:lnTo>
                    <a:pt x="978877" y="132422"/>
                  </a:lnTo>
                  <a:lnTo>
                    <a:pt x="978877" y="11286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61675" y="5229364"/>
              <a:ext cx="222399" cy="23441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25706" y="5224894"/>
              <a:ext cx="225425" cy="254635"/>
            </a:xfrm>
            <a:custGeom>
              <a:avLst/>
              <a:gdLst/>
              <a:ahLst/>
              <a:cxnLst/>
              <a:rect l="l" t="t" r="r" b="b"/>
              <a:pathLst>
                <a:path w="225425" h="254635">
                  <a:moveTo>
                    <a:pt x="112876" y="94156"/>
                  </a:moveTo>
                  <a:lnTo>
                    <a:pt x="61816" y="90070"/>
                  </a:lnTo>
                  <a:lnTo>
                    <a:pt x="21090" y="71298"/>
                  </a:lnTo>
                  <a:lnTo>
                    <a:pt x="12014" y="46938"/>
                  </a:lnTo>
                  <a:lnTo>
                    <a:pt x="13048" y="37784"/>
                  </a:lnTo>
                  <a:lnTo>
                    <a:pt x="42625" y="9193"/>
                  </a:lnTo>
                  <a:lnTo>
                    <a:pt x="85303" y="969"/>
                  </a:lnTo>
                  <a:lnTo>
                    <a:pt x="112876" y="0"/>
                  </a:lnTo>
                  <a:lnTo>
                    <a:pt x="140449" y="969"/>
                  </a:lnTo>
                  <a:lnTo>
                    <a:pt x="163936" y="3981"/>
                  </a:lnTo>
                  <a:lnTo>
                    <a:pt x="183127" y="9193"/>
                  </a:lnTo>
                  <a:lnTo>
                    <a:pt x="197812" y="16763"/>
                  </a:lnTo>
                  <a:lnTo>
                    <a:pt x="200061" y="18719"/>
                  </a:lnTo>
                  <a:lnTo>
                    <a:pt x="112876" y="18719"/>
                  </a:lnTo>
                  <a:lnTo>
                    <a:pt x="90114" y="19413"/>
                  </a:lnTo>
                  <a:lnTo>
                    <a:pt x="44144" y="30454"/>
                  </a:lnTo>
                  <a:lnTo>
                    <a:pt x="34645" y="40233"/>
                  </a:lnTo>
                  <a:lnTo>
                    <a:pt x="34645" y="53644"/>
                  </a:lnTo>
                  <a:lnTo>
                    <a:pt x="70966" y="72224"/>
                  </a:lnTo>
                  <a:lnTo>
                    <a:pt x="112876" y="74878"/>
                  </a:lnTo>
                  <a:lnTo>
                    <a:pt x="200590" y="74878"/>
                  </a:lnTo>
                  <a:lnTo>
                    <a:pt x="197812" y="77392"/>
                  </a:lnTo>
                  <a:lnTo>
                    <a:pt x="183127" y="84844"/>
                  </a:lnTo>
                  <a:lnTo>
                    <a:pt x="163936" y="90070"/>
                  </a:lnTo>
                  <a:lnTo>
                    <a:pt x="140449" y="93148"/>
                  </a:lnTo>
                  <a:lnTo>
                    <a:pt x="112876" y="94156"/>
                  </a:lnTo>
                  <a:close/>
                </a:path>
                <a:path w="225425" h="254635">
                  <a:moveTo>
                    <a:pt x="200590" y="74878"/>
                  </a:moveTo>
                  <a:lnTo>
                    <a:pt x="112876" y="74878"/>
                  </a:lnTo>
                  <a:lnTo>
                    <a:pt x="135516" y="74232"/>
                  </a:lnTo>
                  <a:lnTo>
                    <a:pt x="154646" y="72224"/>
                  </a:lnTo>
                  <a:lnTo>
                    <a:pt x="170004" y="68749"/>
                  </a:lnTo>
                  <a:lnTo>
                    <a:pt x="181328" y="63702"/>
                  </a:lnTo>
                  <a:lnTo>
                    <a:pt x="187754" y="59511"/>
                  </a:lnTo>
                  <a:lnTo>
                    <a:pt x="191107" y="53644"/>
                  </a:lnTo>
                  <a:lnTo>
                    <a:pt x="191107" y="40233"/>
                  </a:lnTo>
                  <a:lnTo>
                    <a:pt x="154646" y="21548"/>
                  </a:lnTo>
                  <a:lnTo>
                    <a:pt x="112876" y="18719"/>
                  </a:lnTo>
                  <a:lnTo>
                    <a:pt x="200061" y="18719"/>
                  </a:lnTo>
                  <a:lnTo>
                    <a:pt x="204544" y="22618"/>
                  </a:lnTo>
                  <a:lnTo>
                    <a:pt x="209547" y="29650"/>
                  </a:lnTo>
                  <a:lnTo>
                    <a:pt x="212664" y="37784"/>
                  </a:lnTo>
                  <a:lnTo>
                    <a:pt x="213738" y="46938"/>
                  </a:lnTo>
                  <a:lnTo>
                    <a:pt x="212664" y="56176"/>
                  </a:lnTo>
                  <a:lnTo>
                    <a:pt x="209547" y="64261"/>
                  </a:lnTo>
                  <a:lnTo>
                    <a:pt x="204544" y="71298"/>
                  </a:lnTo>
                  <a:lnTo>
                    <a:pt x="200590" y="74878"/>
                  </a:lnTo>
                  <a:close/>
                </a:path>
                <a:path w="225425" h="254635">
                  <a:moveTo>
                    <a:pt x="225193" y="139139"/>
                  </a:moveTo>
                  <a:lnTo>
                    <a:pt x="0" y="139139"/>
                  </a:lnTo>
                  <a:lnTo>
                    <a:pt x="0" y="120140"/>
                  </a:lnTo>
                  <a:lnTo>
                    <a:pt x="225193" y="120140"/>
                  </a:lnTo>
                  <a:lnTo>
                    <a:pt x="225193" y="139139"/>
                  </a:lnTo>
                  <a:close/>
                </a:path>
                <a:path w="225425" h="254635">
                  <a:moveTo>
                    <a:pt x="76554" y="179372"/>
                  </a:moveTo>
                  <a:lnTo>
                    <a:pt x="54202" y="179372"/>
                  </a:lnTo>
                  <a:lnTo>
                    <a:pt x="54202" y="139139"/>
                  </a:lnTo>
                  <a:lnTo>
                    <a:pt x="76554" y="139139"/>
                  </a:lnTo>
                  <a:lnTo>
                    <a:pt x="76554" y="179372"/>
                  </a:lnTo>
                  <a:close/>
                </a:path>
                <a:path w="225425" h="254635">
                  <a:moveTo>
                    <a:pt x="170711" y="179372"/>
                  </a:moveTo>
                  <a:lnTo>
                    <a:pt x="148359" y="179372"/>
                  </a:lnTo>
                  <a:lnTo>
                    <a:pt x="148359" y="139139"/>
                  </a:lnTo>
                  <a:lnTo>
                    <a:pt x="170711" y="139139"/>
                  </a:lnTo>
                  <a:lnTo>
                    <a:pt x="170711" y="179372"/>
                  </a:lnTo>
                  <a:close/>
                </a:path>
                <a:path w="225425" h="254635">
                  <a:moveTo>
                    <a:pt x="208150" y="254251"/>
                  </a:moveTo>
                  <a:lnTo>
                    <a:pt x="185798" y="254251"/>
                  </a:lnTo>
                  <a:lnTo>
                    <a:pt x="185798" y="198651"/>
                  </a:lnTo>
                  <a:lnTo>
                    <a:pt x="15087" y="198651"/>
                  </a:lnTo>
                  <a:lnTo>
                    <a:pt x="15087" y="179372"/>
                  </a:lnTo>
                  <a:lnTo>
                    <a:pt x="208150" y="179372"/>
                  </a:lnTo>
                  <a:lnTo>
                    <a:pt x="208150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93368" y="5224894"/>
              <a:ext cx="206753" cy="25006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034893" y="5227688"/>
              <a:ext cx="225425" cy="255270"/>
            </a:xfrm>
            <a:custGeom>
              <a:avLst/>
              <a:gdLst/>
              <a:ahLst/>
              <a:cxnLst/>
              <a:rect l="l" t="t" r="r" b="b"/>
              <a:pathLst>
                <a:path w="225425" h="255270">
                  <a:moveTo>
                    <a:pt x="208150" y="19278"/>
                  </a:moveTo>
                  <a:lnTo>
                    <a:pt x="17043" y="19278"/>
                  </a:lnTo>
                  <a:lnTo>
                    <a:pt x="17043" y="0"/>
                  </a:lnTo>
                  <a:lnTo>
                    <a:pt x="208150" y="0"/>
                  </a:lnTo>
                  <a:lnTo>
                    <a:pt x="208150" y="19278"/>
                  </a:lnTo>
                  <a:close/>
                </a:path>
                <a:path w="225425" h="255270">
                  <a:moveTo>
                    <a:pt x="13131" y="88848"/>
                  </a:moveTo>
                  <a:lnTo>
                    <a:pt x="13131" y="69569"/>
                  </a:lnTo>
                  <a:lnTo>
                    <a:pt x="43341" y="64837"/>
                  </a:lnTo>
                  <a:lnTo>
                    <a:pt x="71665" y="54761"/>
                  </a:lnTo>
                  <a:lnTo>
                    <a:pt x="92654" y="39866"/>
                  </a:lnTo>
                  <a:lnTo>
                    <a:pt x="100862" y="20675"/>
                  </a:lnTo>
                  <a:lnTo>
                    <a:pt x="100862" y="19278"/>
                  </a:lnTo>
                  <a:lnTo>
                    <a:pt x="123493" y="19278"/>
                  </a:lnTo>
                  <a:lnTo>
                    <a:pt x="123493" y="20675"/>
                  </a:lnTo>
                  <a:lnTo>
                    <a:pt x="131661" y="39905"/>
                  </a:lnTo>
                  <a:lnTo>
                    <a:pt x="143222" y="48056"/>
                  </a:lnTo>
                  <a:lnTo>
                    <a:pt x="112317" y="48056"/>
                  </a:lnTo>
                  <a:lnTo>
                    <a:pt x="94815" y="63702"/>
                  </a:lnTo>
                  <a:lnTo>
                    <a:pt x="70792" y="75995"/>
                  </a:lnTo>
                  <a:lnTo>
                    <a:pt x="42734" y="84517"/>
                  </a:lnTo>
                  <a:lnTo>
                    <a:pt x="13131" y="88848"/>
                  </a:lnTo>
                  <a:close/>
                </a:path>
                <a:path w="225425" h="255270">
                  <a:moveTo>
                    <a:pt x="211224" y="88848"/>
                  </a:moveTo>
                  <a:lnTo>
                    <a:pt x="181507" y="84242"/>
                  </a:lnTo>
                  <a:lnTo>
                    <a:pt x="153493" y="75681"/>
                  </a:lnTo>
                  <a:lnTo>
                    <a:pt x="129618" y="63506"/>
                  </a:lnTo>
                  <a:lnTo>
                    <a:pt x="112317" y="48056"/>
                  </a:lnTo>
                  <a:lnTo>
                    <a:pt x="143222" y="48056"/>
                  </a:lnTo>
                  <a:lnTo>
                    <a:pt x="152585" y="54657"/>
                  </a:lnTo>
                  <a:lnTo>
                    <a:pt x="180896" y="64641"/>
                  </a:lnTo>
                  <a:lnTo>
                    <a:pt x="211224" y="69569"/>
                  </a:lnTo>
                  <a:lnTo>
                    <a:pt x="211224" y="88848"/>
                  </a:lnTo>
                  <a:close/>
                </a:path>
                <a:path w="225425" h="255270">
                  <a:moveTo>
                    <a:pt x="225193" y="133551"/>
                  </a:moveTo>
                  <a:lnTo>
                    <a:pt x="0" y="133551"/>
                  </a:lnTo>
                  <a:lnTo>
                    <a:pt x="0" y="113993"/>
                  </a:lnTo>
                  <a:lnTo>
                    <a:pt x="225193" y="113993"/>
                  </a:lnTo>
                  <a:lnTo>
                    <a:pt x="225193" y="133551"/>
                  </a:lnTo>
                  <a:close/>
                </a:path>
                <a:path w="225425" h="255270">
                  <a:moveTo>
                    <a:pt x="112876" y="254809"/>
                  </a:moveTo>
                  <a:lnTo>
                    <a:pt x="64261" y="251457"/>
                  </a:lnTo>
                  <a:lnTo>
                    <a:pt x="22622" y="234374"/>
                  </a:lnTo>
                  <a:lnTo>
                    <a:pt x="12014" y="209268"/>
                  </a:lnTo>
                  <a:lnTo>
                    <a:pt x="13210" y="199668"/>
                  </a:lnTo>
                  <a:lnTo>
                    <a:pt x="43715" y="172326"/>
                  </a:lnTo>
                  <a:lnTo>
                    <a:pt x="101141" y="163726"/>
                  </a:lnTo>
                  <a:lnTo>
                    <a:pt x="101141" y="133551"/>
                  </a:lnTo>
                  <a:lnTo>
                    <a:pt x="123493" y="133551"/>
                  </a:lnTo>
                  <a:lnTo>
                    <a:pt x="123493" y="163447"/>
                  </a:lnTo>
                  <a:lnTo>
                    <a:pt x="145901" y="164975"/>
                  </a:lnTo>
                  <a:lnTo>
                    <a:pt x="165298" y="167917"/>
                  </a:lnTo>
                  <a:lnTo>
                    <a:pt x="181613" y="172331"/>
                  </a:lnTo>
                  <a:lnTo>
                    <a:pt x="194739" y="178255"/>
                  </a:lnTo>
                  <a:lnTo>
                    <a:pt x="200449" y="182446"/>
                  </a:lnTo>
                  <a:lnTo>
                    <a:pt x="112876" y="182446"/>
                  </a:lnTo>
                  <a:lnTo>
                    <a:pt x="89882" y="183131"/>
                  </a:lnTo>
                  <a:lnTo>
                    <a:pt x="44424" y="193622"/>
                  </a:lnTo>
                  <a:lnTo>
                    <a:pt x="34645" y="203121"/>
                  </a:lnTo>
                  <a:lnTo>
                    <a:pt x="34645" y="215694"/>
                  </a:lnTo>
                  <a:lnTo>
                    <a:pt x="70792" y="233331"/>
                  </a:lnTo>
                  <a:lnTo>
                    <a:pt x="112876" y="236090"/>
                  </a:lnTo>
                  <a:lnTo>
                    <a:pt x="200632" y="236090"/>
                  </a:lnTo>
                  <a:lnTo>
                    <a:pt x="194739" y="240560"/>
                  </a:lnTo>
                  <a:lnTo>
                    <a:pt x="179983" y="247030"/>
                  </a:lnTo>
                  <a:lnTo>
                    <a:pt x="161351" y="251457"/>
                  </a:lnTo>
                  <a:lnTo>
                    <a:pt x="138947" y="253997"/>
                  </a:lnTo>
                  <a:lnTo>
                    <a:pt x="112876" y="254809"/>
                  </a:lnTo>
                  <a:close/>
                </a:path>
                <a:path w="225425" h="255270">
                  <a:moveTo>
                    <a:pt x="200632" y="236090"/>
                  </a:moveTo>
                  <a:lnTo>
                    <a:pt x="112876" y="236090"/>
                  </a:lnTo>
                  <a:lnTo>
                    <a:pt x="135869" y="235404"/>
                  </a:lnTo>
                  <a:lnTo>
                    <a:pt x="154960" y="233331"/>
                  </a:lnTo>
                  <a:lnTo>
                    <a:pt x="170122" y="229843"/>
                  </a:lnTo>
                  <a:lnTo>
                    <a:pt x="181328" y="224914"/>
                  </a:lnTo>
                  <a:lnTo>
                    <a:pt x="188034" y="221002"/>
                  </a:lnTo>
                  <a:lnTo>
                    <a:pt x="191107" y="215694"/>
                  </a:lnTo>
                  <a:lnTo>
                    <a:pt x="191107" y="203121"/>
                  </a:lnTo>
                  <a:lnTo>
                    <a:pt x="154960" y="185205"/>
                  </a:lnTo>
                  <a:lnTo>
                    <a:pt x="112876" y="182446"/>
                  </a:lnTo>
                  <a:lnTo>
                    <a:pt x="200449" y="182446"/>
                  </a:lnTo>
                  <a:lnTo>
                    <a:pt x="202894" y="184240"/>
                  </a:lnTo>
                  <a:lnTo>
                    <a:pt x="208849" y="191351"/>
                  </a:lnTo>
                  <a:lnTo>
                    <a:pt x="212498" y="199668"/>
                  </a:lnTo>
                  <a:lnTo>
                    <a:pt x="213738" y="209268"/>
                  </a:lnTo>
                  <a:lnTo>
                    <a:pt x="212498" y="218754"/>
                  </a:lnTo>
                  <a:lnTo>
                    <a:pt x="208849" y="227114"/>
                  </a:lnTo>
                  <a:lnTo>
                    <a:pt x="202894" y="234374"/>
                  </a:lnTo>
                  <a:lnTo>
                    <a:pt x="200632" y="23609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01717" y="5226571"/>
              <a:ext cx="222399" cy="23720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0561828" y="5217083"/>
              <a:ext cx="571500" cy="259079"/>
            </a:xfrm>
            <a:custGeom>
              <a:avLst/>
              <a:gdLst/>
              <a:ahLst/>
              <a:cxnLst/>
              <a:rect l="l" t="t" r="r" b="b"/>
              <a:pathLst>
                <a:path w="571500" h="259079">
                  <a:moveTo>
                    <a:pt x="134391" y="119011"/>
                  </a:moveTo>
                  <a:lnTo>
                    <a:pt x="133210" y="108204"/>
                  </a:lnTo>
                  <a:lnTo>
                    <a:pt x="129781" y="98475"/>
                  </a:lnTo>
                  <a:lnTo>
                    <a:pt x="124256" y="90017"/>
                  </a:lnTo>
                  <a:lnTo>
                    <a:pt x="121818" y="87718"/>
                  </a:lnTo>
                  <a:lnTo>
                    <a:pt x="116789" y="82969"/>
                  </a:lnTo>
                  <a:lnTo>
                    <a:pt x="112598" y="80416"/>
                  </a:lnTo>
                  <a:lnTo>
                    <a:pt x="112598" y="110070"/>
                  </a:lnTo>
                  <a:lnTo>
                    <a:pt x="112598" y="127952"/>
                  </a:lnTo>
                  <a:lnTo>
                    <a:pt x="79946" y="149415"/>
                  </a:lnTo>
                  <a:lnTo>
                    <a:pt x="70967" y="150025"/>
                  </a:lnTo>
                  <a:lnTo>
                    <a:pt x="62039" y="149415"/>
                  </a:lnTo>
                  <a:lnTo>
                    <a:pt x="29616" y="127952"/>
                  </a:lnTo>
                  <a:lnTo>
                    <a:pt x="29616" y="110070"/>
                  </a:lnTo>
                  <a:lnTo>
                    <a:pt x="62039" y="88353"/>
                  </a:lnTo>
                  <a:lnTo>
                    <a:pt x="70967" y="87718"/>
                  </a:lnTo>
                  <a:lnTo>
                    <a:pt x="79946" y="88353"/>
                  </a:lnTo>
                  <a:lnTo>
                    <a:pt x="112598" y="110070"/>
                  </a:lnTo>
                  <a:lnTo>
                    <a:pt x="112598" y="80416"/>
                  </a:lnTo>
                  <a:lnTo>
                    <a:pt x="107391" y="77228"/>
                  </a:lnTo>
                  <a:lnTo>
                    <a:pt x="96494" y="73025"/>
                  </a:lnTo>
                  <a:lnTo>
                    <a:pt x="84289" y="70446"/>
                  </a:lnTo>
                  <a:lnTo>
                    <a:pt x="70967" y="69557"/>
                  </a:lnTo>
                  <a:lnTo>
                    <a:pt x="57759" y="70446"/>
                  </a:lnTo>
                  <a:lnTo>
                    <a:pt x="17957" y="90017"/>
                  </a:lnTo>
                  <a:lnTo>
                    <a:pt x="7823" y="119011"/>
                  </a:lnTo>
                  <a:lnTo>
                    <a:pt x="9004" y="129679"/>
                  </a:lnTo>
                  <a:lnTo>
                    <a:pt x="34709" y="160528"/>
                  </a:lnTo>
                  <a:lnTo>
                    <a:pt x="70967" y="168186"/>
                  </a:lnTo>
                  <a:lnTo>
                    <a:pt x="84289" y="167309"/>
                  </a:lnTo>
                  <a:lnTo>
                    <a:pt x="96494" y="164731"/>
                  </a:lnTo>
                  <a:lnTo>
                    <a:pt x="107391" y="160528"/>
                  </a:lnTo>
                  <a:lnTo>
                    <a:pt x="116789" y="154774"/>
                  </a:lnTo>
                  <a:lnTo>
                    <a:pt x="121818" y="150025"/>
                  </a:lnTo>
                  <a:lnTo>
                    <a:pt x="124256" y="147739"/>
                  </a:lnTo>
                  <a:lnTo>
                    <a:pt x="129781" y="139306"/>
                  </a:lnTo>
                  <a:lnTo>
                    <a:pt x="133210" y="129679"/>
                  </a:lnTo>
                  <a:lnTo>
                    <a:pt x="134391" y="119011"/>
                  </a:lnTo>
                  <a:close/>
                </a:path>
                <a:path w="571500" h="259079">
                  <a:moveTo>
                    <a:pt x="141935" y="29616"/>
                  </a:moveTo>
                  <a:lnTo>
                    <a:pt x="82423" y="29616"/>
                  </a:lnTo>
                  <a:lnTo>
                    <a:pt x="82423" y="0"/>
                  </a:lnTo>
                  <a:lnTo>
                    <a:pt x="60350" y="0"/>
                  </a:lnTo>
                  <a:lnTo>
                    <a:pt x="60350" y="29616"/>
                  </a:lnTo>
                  <a:lnTo>
                    <a:pt x="0" y="29616"/>
                  </a:lnTo>
                  <a:lnTo>
                    <a:pt x="0" y="48044"/>
                  </a:lnTo>
                  <a:lnTo>
                    <a:pt x="141935" y="48044"/>
                  </a:lnTo>
                  <a:lnTo>
                    <a:pt x="141935" y="29616"/>
                  </a:lnTo>
                  <a:close/>
                </a:path>
                <a:path w="571500" h="259079">
                  <a:moveTo>
                    <a:pt x="211505" y="239712"/>
                  </a:moveTo>
                  <a:lnTo>
                    <a:pt x="45821" y="239712"/>
                  </a:lnTo>
                  <a:lnTo>
                    <a:pt x="45821" y="187464"/>
                  </a:lnTo>
                  <a:lnTo>
                    <a:pt x="23469" y="187464"/>
                  </a:lnTo>
                  <a:lnTo>
                    <a:pt x="23469" y="258991"/>
                  </a:lnTo>
                  <a:lnTo>
                    <a:pt x="211505" y="258991"/>
                  </a:lnTo>
                  <a:lnTo>
                    <a:pt x="211505" y="239712"/>
                  </a:lnTo>
                  <a:close/>
                </a:path>
                <a:path w="571500" h="259079">
                  <a:moveTo>
                    <a:pt x="245033" y="81572"/>
                  </a:moveTo>
                  <a:lnTo>
                    <a:pt x="206756" y="81572"/>
                  </a:lnTo>
                  <a:lnTo>
                    <a:pt x="206756" y="7823"/>
                  </a:lnTo>
                  <a:lnTo>
                    <a:pt x="184404" y="7823"/>
                  </a:lnTo>
                  <a:lnTo>
                    <a:pt x="184404" y="189420"/>
                  </a:lnTo>
                  <a:lnTo>
                    <a:pt x="206756" y="189420"/>
                  </a:lnTo>
                  <a:lnTo>
                    <a:pt x="206756" y="101409"/>
                  </a:lnTo>
                  <a:lnTo>
                    <a:pt x="245033" y="101409"/>
                  </a:lnTo>
                  <a:lnTo>
                    <a:pt x="245033" y="81572"/>
                  </a:lnTo>
                  <a:close/>
                </a:path>
                <a:path w="571500" h="259079">
                  <a:moveTo>
                    <a:pt x="571474" y="226555"/>
                  </a:moveTo>
                  <a:lnTo>
                    <a:pt x="472008" y="226555"/>
                  </a:lnTo>
                  <a:lnTo>
                    <a:pt x="472008" y="149085"/>
                  </a:lnTo>
                  <a:lnTo>
                    <a:pt x="560019" y="149085"/>
                  </a:lnTo>
                  <a:lnTo>
                    <a:pt x="560019" y="128765"/>
                  </a:lnTo>
                  <a:lnTo>
                    <a:pt x="384835" y="128765"/>
                  </a:lnTo>
                  <a:lnTo>
                    <a:pt x="384835" y="32245"/>
                  </a:lnTo>
                  <a:lnTo>
                    <a:pt x="557784" y="32245"/>
                  </a:lnTo>
                  <a:lnTo>
                    <a:pt x="557784" y="11925"/>
                  </a:lnTo>
                  <a:lnTo>
                    <a:pt x="362483" y="11925"/>
                  </a:lnTo>
                  <a:lnTo>
                    <a:pt x="362483" y="32245"/>
                  </a:lnTo>
                  <a:lnTo>
                    <a:pt x="362483" y="128765"/>
                  </a:lnTo>
                  <a:lnTo>
                    <a:pt x="362483" y="149085"/>
                  </a:lnTo>
                  <a:lnTo>
                    <a:pt x="449376" y="149085"/>
                  </a:lnTo>
                  <a:lnTo>
                    <a:pt x="449376" y="226555"/>
                  </a:lnTo>
                  <a:lnTo>
                    <a:pt x="349072" y="226555"/>
                  </a:lnTo>
                  <a:lnTo>
                    <a:pt x="349072" y="246875"/>
                  </a:lnTo>
                  <a:lnTo>
                    <a:pt x="571474" y="246875"/>
                  </a:lnTo>
                  <a:lnTo>
                    <a:pt x="571474" y="22655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76331" y="5227688"/>
              <a:ext cx="222399" cy="25145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123695" y="6671919"/>
              <a:ext cx="4228465" cy="365760"/>
            </a:xfrm>
            <a:custGeom>
              <a:avLst/>
              <a:gdLst/>
              <a:ahLst/>
              <a:cxnLst/>
              <a:rect l="l" t="t" r="r" b="b"/>
              <a:pathLst>
                <a:path w="4228465" h="365759">
                  <a:moveTo>
                    <a:pt x="324231" y="150876"/>
                  </a:moveTo>
                  <a:lnTo>
                    <a:pt x="270129" y="150876"/>
                  </a:lnTo>
                  <a:lnTo>
                    <a:pt x="270129" y="9906"/>
                  </a:lnTo>
                  <a:lnTo>
                    <a:pt x="228600" y="9906"/>
                  </a:lnTo>
                  <a:lnTo>
                    <a:pt x="228600" y="276225"/>
                  </a:lnTo>
                  <a:lnTo>
                    <a:pt x="215811" y="284784"/>
                  </a:lnTo>
                  <a:lnTo>
                    <a:pt x="199402" y="290995"/>
                  </a:lnTo>
                  <a:lnTo>
                    <a:pt x="179793" y="294767"/>
                  </a:lnTo>
                  <a:lnTo>
                    <a:pt x="157353" y="296037"/>
                  </a:lnTo>
                  <a:lnTo>
                    <a:pt x="41148" y="296037"/>
                  </a:lnTo>
                  <a:lnTo>
                    <a:pt x="41148" y="52578"/>
                  </a:lnTo>
                  <a:lnTo>
                    <a:pt x="166497" y="52578"/>
                  </a:lnTo>
                  <a:lnTo>
                    <a:pt x="166497" y="16002"/>
                  </a:lnTo>
                  <a:lnTo>
                    <a:pt x="0" y="16002"/>
                  </a:lnTo>
                  <a:lnTo>
                    <a:pt x="0" y="332232"/>
                  </a:lnTo>
                  <a:lnTo>
                    <a:pt x="149733" y="332232"/>
                  </a:lnTo>
                  <a:lnTo>
                    <a:pt x="174866" y="330771"/>
                  </a:lnTo>
                  <a:lnTo>
                    <a:pt x="197027" y="326517"/>
                  </a:lnTo>
                  <a:lnTo>
                    <a:pt x="215265" y="319697"/>
                  </a:lnTo>
                  <a:lnTo>
                    <a:pt x="228600" y="310515"/>
                  </a:lnTo>
                  <a:lnTo>
                    <a:pt x="228600" y="355473"/>
                  </a:lnTo>
                  <a:lnTo>
                    <a:pt x="270129" y="355473"/>
                  </a:lnTo>
                  <a:lnTo>
                    <a:pt x="270129" y="187071"/>
                  </a:lnTo>
                  <a:lnTo>
                    <a:pt x="324231" y="187071"/>
                  </a:lnTo>
                  <a:lnTo>
                    <a:pt x="324231" y="150876"/>
                  </a:lnTo>
                  <a:close/>
                </a:path>
                <a:path w="4228465" h="365759">
                  <a:moveTo>
                    <a:pt x="534543" y="99060"/>
                  </a:moveTo>
                  <a:lnTo>
                    <a:pt x="527062" y="56908"/>
                  </a:lnTo>
                  <a:lnTo>
                    <a:pt x="494157" y="19519"/>
                  </a:lnTo>
                  <a:lnTo>
                    <a:pt x="494157" y="99060"/>
                  </a:lnTo>
                  <a:lnTo>
                    <a:pt x="493102" y="112547"/>
                  </a:lnTo>
                  <a:lnTo>
                    <a:pt x="471462" y="147612"/>
                  </a:lnTo>
                  <a:lnTo>
                    <a:pt x="443865" y="154686"/>
                  </a:lnTo>
                  <a:lnTo>
                    <a:pt x="433793" y="153847"/>
                  </a:lnTo>
                  <a:lnTo>
                    <a:pt x="398056" y="124345"/>
                  </a:lnTo>
                  <a:lnTo>
                    <a:pt x="393954" y="99060"/>
                  </a:lnTo>
                  <a:lnTo>
                    <a:pt x="395008" y="85572"/>
                  </a:lnTo>
                  <a:lnTo>
                    <a:pt x="416648" y="50342"/>
                  </a:lnTo>
                  <a:lnTo>
                    <a:pt x="443865" y="43434"/>
                  </a:lnTo>
                  <a:lnTo>
                    <a:pt x="454202" y="44208"/>
                  </a:lnTo>
                  <a:lnTo>
                    <a:pt x="490016" y="73774"/>
                  </a:lnTo>
                  <a:lnTo>
                    <a:pt x="494157" y="99060"/>
                  </a:lnTo>
                  <a:lnTo>
                    <a:pt x="494157" y="19519"/>
                  </a:lnTo>
                  <a:lnTo>
                    <a:pt x="492937" y="18707"/>
                  </a:lnTo>
                  <a:lnTo>
                    <a:pt x="478447" y="12623"/>
                  </a:lnTo>
                  <a:lnTo>
                    <a:pt x="462076" y="8890"/>
                  </a:lnTo>
                  <a:lnTo>
                    <a:pt x="443865" y="7620"/>
                  </a:lnTo>
                  <a:lnTo>
                    <a:pt x="425970" y="8890"/>
                  </a:lnTo>
                  <a:lnTo>
                    <a:pt x="382524" y="27051"/>
                  </a:lnTo>
                  <a:lnTo>
                    <a:pt x="355473" y="76504"/>
                  </a:lnTo>
                  <a:lnTo>
                    <a:pt x="353568" y="99060"/>
                  </a:lnTo>
                  <a:lnTo>
                    <a:pt x="355473" y="121399"/>
                  </a:lnTo>
                  <a:lnTo>
                    <a:pt x="370128" y="157353"/>
                  </a:lnTo>
                  <a:lnTo>
                    <a:pt x="409625" y="185267"/>
                  </a:lnTo>
                  <a:lnTo>
                    <a:pt x="443865" y="190119"/>
                  </a:lnTo>
                  <a:lnTo>
                    <a:pt x="462076" y="188899"/>
                  </a:lnTo>
                  <a:lnTo>
                    <a:pt x="505587" y="170688"/>
                  </a:lnTo>
                  <a:lnTo>
                    <a:pt x="532638" y="121399"/>
                  </a:lnTo>
                  <a:lnTo>
                    <a:pt x="534543" y="99060"/>
                  </a:lnTo>
                  <a:close/>
                </a:path>
                <a:path w="4228465" h="365759">
                  <a:moveTo>
                    <a:pt x="640461" y="289941"/>
                  </a:moveTo>
                  <a:lnTo>
                    <a:pt x="626237" y="251841"/>
                  </a:lnTo>
                  <a:lnTo>
                    <a:pt x="598932" y="232562"/>
                  </a:lnTo>
                  <a:lnTo>
                    <a:pt x="598932" y="289941"/>
                  </a:lnTo>
                  <a:lnTo>
                    <a:pt x="598081" y="296799"/>
                  </a:lnTo>
                  <a:lnTo>
                    <a:pt x="553313" y="324662"/>
                  </a:lnTo>
                  <a:lnTo>
                    <a:pt x="506730" y="328041"/>
                  </a:lnTo>
                  <a:lnTo>
                    <a:pt x="481660" y="327228"/>
                  </a:lnTo>
                  <a:lnTo>
                    <a:pt x="441960" y="320167"/>
                  </a:lnTo>
                  <a:lnTo>
                    <a:pt x="414147" y="289941"/>
                  </a:lnTo>
                  <a:lnTo>
                    <a:pt x="415061" y="283083"/>
                  </a:lnTo>
                  <a:lnTo>
                    <a:pt x="459917" y="255371"/>
                  </a:lnTo>
                  <a:lnTo>
                    <a:pt x="506730" y="251841"/>
                  </a:lnTo>
                  <a:lnTo>
                    <a:pt x="531596" y="252704"/>
                  </a:lnTo>
                  <a:lnTo>
                    <a:pt x="571449" y="259880"/>
                  </a:lnTo>
                  <a:lnTo>
                    <a:pt x="598932" y="289941"/>
                  </a:lnTo>
                  <a:lnTo>
                    <a:pt x="598932" y="232562"/>
                  </a:lnTo>
                  <a:lnTo>
                    <a:pt x="594004" y="229908"/>
                  </a:lnTo>
                  <a:lnTo>
                    <a:pt x="568401" y="222224"/>
                  </a:lnTo>
                  <a:lnTo>
                    <a:pt x="539013" y="217817"/>
                  </a:lnTo>
                  <a:lnTo>
                    <a:pt x="506730" y="216408"/>
                  </a:lnTo>
                  <a:lnTo>
                    <a:pt x="474281" y="217817"/>
                  </a:lnTo>
                  <a:lnTo>
                    <a:pt x="419239" y="229908"/>
                  </a:lnTo>
                  <a:lnTo>
                    <a:pt x="379526" y="262128"/>
                  </a:lnTo>
                  <a:lnTo>
                    <a:pt x="372618" y="289941"/>
                  </a:lnTo>
                  <a:lnTo>
                    <a:pt x="374408" y="304965"/>
                  </a:lnTo>
                  <a:lnTo>
                    <a:pt x="398145" y="339090"/>
                  </a:lnTo>
                  <a:lnTo>
                    <a:pt x="444868" y="357860"/>
                  </a:lnTo>
                  <a:lnTo>
                    <a:pt x="506730" y="363474"/>
                  </a:lnTo>
                  <a:lnTo>
                    <a:pt x="539013" y="362127"/>
                  </a:lnTo>
                  <a:lnTo>
                    <a:pt x="594004" y="350291"/>
                  </a:lnTo>
                  <a:lnTo>
                    <a:pt x="626491" y="328041"/>
                  </a:lnTo>
                  <a:lnTo>
                    <a:pt x="633552" y="318084"/>
                  </a:lnTo>
                  <a:lnTo>
                    <a:pt x="638670" y="304965"/>
                  </a:lnTo>
                  <a:lnTo>
                    <a:pt x="640461" y="289941"/>
                  </a:lnTo>
                  <a:close/>
                </a:path>
                <a:path w="4228465" h="365759">
                  <a:moveTo>
                    <a:pt x="680466" y="48006"/>
                  </a:moveTo>
                  <a:lnTo>
                    <a:pt x="632079" y="48006"/>
                  </a:lnTo>
                  <a:lnTo>
                    <a:pt x="632079" y="9906"/>
                  </a:lnTo>
                  <a:lnTo>
                    <a:pt x="590550" y="9906"/>
                  </a:lnTo>
                  <a:lnTo>
                    <a:pt x="590550" y="206883"/>
                  </a:lnTo>
                  <a:lnTo>
                    <a:pt x="632079" y="206883"/>
                  </a:lnTo>
                  <a:lnTo>
                    <a:pt x="632079" y="163449"/>
                  </a:lnTo>
                  <a:lnTo>
                    <a:pt x="680466" y="163449"/>
                  </a:lnTo>
                  <a:lnTo>
                    <a:pt x="680466" y="126873"/>
                  </a:lnTo>
                  <a:lnTo>
                    <a:pt x="632079" y="126873"/>
                  </a:lnTo>
                  <a:lnTo>
                    <a:pt x="632079" y="84201"/>
                  </a:lnTo>
                  <a:lnTo>
                    <a:pt x="680466" y="84201"/>
                  </a:lnTo>
                  <a:lnTo>
                    <a:pt x="680466" y="48006"/>
                  </a:lnTo>
                  <a:close/>
                </a:path>
                <a:path w="4228465" h="365759">
                  <a:moveTo>
                    <a:pt x="894207" y="164211"/>
                  </a:moveTo>
                  <a:lnTo>
                    <a:pt x="892403" y="148170"/>
                  </a:lnTo>
                  <a:lnTo>
                    <a:pt x="887158" y="133870"/>
                  </a:lnTo>
                  <a:lnTo>
                    <a:pt x="882408" y="126873"/>
                  </a:lnTo>
                  <a:lnTo>
                    <a:pt x="878776" y="121513"/>
                  </a:lnTo>
                  <a:lnTo>
                    <a:pt x="867537" y="111252"/>
                  </a:lnTo>
                  <a:lnTo>
                    <a:pt x="854849" y="103695"/>
                  </a:lnTo>
                  <a:lnTo>
                    <a:pt x="854583" y="103606"/>
                  </a:lnTo>
                  <a:lnTo>
                    <a:pt x="854583" y="164211"/>
                  </a:lnTo>
                  <a:lnTo>
                    <a:pt x="853681" y="172224"/>
                  </a:lnTo>
                  <a:lnTo>
                    <a:pt x="825576" y="198031"/>
                  </a:lnTo>
                  <a:lnTo>
                    <a:pt x="806196" y="200787"/>
                  </a:lnTo>
                  <a:lnTo>
                    <a:pt x="795324" y="199948"/>
                  </a:lnTo>
                  <a:lnTo>
                    <a:pt x="760768" y="177495"/>
                  </a:lnTo>
                  <a:lnTo>
                    <a:pt x="757809" y="164211"/>
                  </a:lnTo>
                  <a:lnTo>
                    <a:pt x="758647" y="156578"/>
                  </a:lnTo>
                  <a:lnTo>
                    <a:pt x="786104" y="129870"/>
                  </a:lnTo>
                  <a:lnTo>
                    <a:pt x="806196" y="126873"/>
                  </a:lnTo>
                  <a:lnTo>
                    <a:pt x="816444" y="127635"/>
                  </a:lnTo>
                  <a:lnTo>
                    <a:pt x="851255" y="149352"/>
                  </a:lnTo>
                  <a:lnTo>
                    <a:pt x="854583" y="164211"/>
                  </a:lnTo>
                  <a:lnTo>
                    <a:pt x="854583" y="103606"/>
                  </a:lnTo>
                  <a:lnTo>
                    <a:pt x="840295" y="98209"/>
                  </a:lnTo>
                  <a:lnTo>
                    <a:pt x="824026" y="94856"/>
                  </a:lnTo>
                  <a:lnTo>
                    <a:pt x="806196" y="93726"/>
                  </a:lnTo>
                  <a:lnTo>
                    <a:pt x="788022" y="94919"/>
                  </a:lnTo>
                  <a:lnTo>
                    <a:pt x="743712" y="112014"/>
                  </a:lnTo>
                  <a:lnTo>
                    <a:pt x="719607" y="148450"/>
                  </a:lnTo>
                  <a:lnTo>
                    <a:pt x="717804" y="164211"/>
                  </a:lnTo>
                  <a:lnTo>
                    <a:pt x="719670" y="180200"/>
                  </a:lnTo>
                  <a:lnTo>
                    <a:pt x="744855" y="216789"/>
                  </a:lnTo>
                  <a:lnTo>
                    <a:pt x="788301" y="233133"/>
                  </a:lnTo>
                  <a:lnTo>
                    <a:pt x="806196" y="234315"/>
                  </a:lnTo>
                  <a:lnTo>
                    <a:pt x="823074" y="233260"/>
                  </a:lnTo>
                  <a:lnTo>
                    <a:pt x="864870" y="218313"/>
                  </a:lnTo>
                  <a:lnTo>
                    <a:pt x="892251" y="180759"/>
                  </a:lnTo>
                  <a:lnTo>
                    <a:pt x="894207" y="164211"/>
                  </a:lnTo>
                  <a:close/>
                </a:path>
                <a:path w="4228465" h="365759">
                  <a:moveTo>
                    <a:pt x="904113" y="37338"/>
                  </a:moveTo>
                  <a:lnTo>
                    <a:pt x="827532" y="37338"/>
                  </a:lnTo>
                  <a:lnTo>
                    <a:pt x="827532" y="0"/>
                  </a:lnTo>
                  <a:lnTo>
                    <a:pt x="786384" y="0"/>
                  </a:lnTo>
                  <a:lnTo>
                    <a:pt x="786384" y="37338"/>
                  </a:lnTo>
                  <a:lnTo>
                    <a:pt x="707517" y="37338"/>
                  </a:lnTo>
                  <a:lnTo>
                    <a:pt x="707517" y="71628"/>
                  </a:lnTo>
                  <a:lnTo>
                    <a:pt x="904113" y="71628"/>
                  </a:lnTo>
                  <a:lnTo>
                    <a:pt x="904113" y="37338"/>
                  </a:lnTo>
                  <a:close/>
                </a:path>
                <a:path w="4228465" h="365759">
                  <a:moveTo>
                    <a:pt x="1000506" y="321183"/>
                  </a:moveTo>
                  <a:lnTo>
                    <a:pt x="780288" y="321183"/>
                  </a:lnTo>
                  <a:lnTo>
                    <a:pt x="780288" y="254508"/>
                  </a:lnTo>
                  <a:lnTo>
                    <a:pt x="739140" y="254508"/>
                  </a:lnTo>
                  <a:lnTo>
                    <a:pt x="739140" y="356997"/>
                  </a:lnTo>
                  <a:lnTo>
                    <a:pt x="1000506" y="356997"/>
                  </a:lnTo>
                  <a:lnTo>
                    <a:pt x="1000506" y="321183"/>
                  </a:lnTo>
                  <a:close/>
                </a:path>
                <a:path w="4228465" h="365759">
                  <a:moveTo>
                    <a:pt x="1044321" y="108204"/>
                  </a:moveTo>
                  <a:lnTo>
                    <a:pt x="994029" y="108204"/>
                  </a:lnTo>
                  <a:lnTo>
                    <a:pt x="994029" y="9906"/>
                  </a:lnTo>
                  <a:lnTo>
                    <a:pt x="952500" y="9906"/>
                  </a:lnTo>
                  <a:lnTo>
                    <a:pt x="952500" y="262128"/>
                  </a:lnTo>
                  <a:lnTo>
                    <a:pt x="994029" y="262128"/>
                  </a:lnTo>
                  <a:lnTo>
                    <a:pt x="994029" y="144399"/>
                  </a:lnTo>
                  <a:lnTo>
                    <a:pt x="1044321" y="144399"/>
                  </a:lnTo>
                  <a:lnTo>
                    <a:pt x="1044321" y="108204"/>
                  </a:lnTo>
                  <a:close/>
                </a:path>
                <a:path w="4228465" h="365759">
                  <a:moveTo>
                    <a:pt x="1490472" y="303784"/>
                  </a:moveTo>
                  <a:lnTo>
                    <a:pt x="1358646" y="303784"/>
                  </a:lnTo>
                  <a:lnTo>
                    <a:pt x="1358646" y="205994"/>
                  </a:lnTo>
                  <a:lnTo>
                    <a:pt x="1475232" y="205994"/>
                  </a:lnTo>
                  <a:lnTo>
                    <a:pt x="1475232" y="170434"/>
                  </a:lnTo>
                  <a:lnTo>
                    <a:pt x="1243203" y="170434"/>
                  </a:lnTo>
                  <a:lnTo>
                    <a:pt x="1243203" y="52324"/>
                  </a:lnTo>
                  <a:lnTo>
                    <a:pt x="1472565" y="52324"/>
                  </a:lnTo>
                  <a:lnTo>
                    <a:pt x="1472565" y="15494"/>
                  </a:lnTo>
                  <a:lnTo>
                    <a:pt x="1201674" y="15494"/>
                  </a:lnTo>
                  <a:lnTo>
                    <a:pt x="1201674" y="52324"/>
                  </a:lnTo>
                  <a:lnTo>
                    <a:pt x="1201674" y="170434"/>
                  </a:lnTo>
                  <a:lnTo>
                    <a:pt x="1201674" y="205994"/>
                  </a:lnTo>
                  <a:lnTo>
                    <a:pt x="1317498" y="205994"/>
                  </a:lnTo>
                  <a:lnTo>
                    <a:pt x="1317498" y="303784"/>
                  </a:lnTo>
                  <a:lnTo>
                    <a:pt x="1183767" y="303784"/>
                  </a:lnTo>
                  <a:lnTo>
                    <a:pt x="1183767" y="340614"/>
                  </a:lnTo>
                  <a:lnTo>
                    <a:pt x="1490472" y="340614"/>
                  </a:lnTo>
                  <a:lnTo>
                    <a:pt x="1490472" y="303784"/>
                  </a:lnTo>
                  <a:close/>
                </a:path>
                <a:path w="4228465" h="365759">
                  <a:moveTo>
                    <a:pt x="1741551" y="294132"/>
                  </a:moveTo>
                  <a:lnTo>
                    <a:pt x="1711871" y="275971"/>
                  </a:lnTo>
                  <a:lnTo>
                    <a:pt x="1686687" y="247751"/>
                  </a:lnTo>
                  <a:lnTo>
                    <a:pt x="1686026" y="246126"/>
                  </a:lnTo>
                  <a:lnTo>
                    <a:pt x="1669224" y="205079"/>
                  </a:lnTo>
                  <a:lnTo>
                    <a:pt x="1662684" y="143637"/>
                  </a:lnTo>
                  <a:lnTo>
                    <a:pt x="1662684" y="14097"/>
                  </a:lnTo>
                  <a:lnTo>
                    <a:pt x="1621536" y="14097"/>
                  </a:lnTo>
                  <a:lnTo>
                    <a:pt x="1621536" y="143637"/>
                  </a:lnTo>
                  <a:lnTo>
                    <a:pt x="1614995" y="205143"/>
                  </a:lnTo>
                  <a:lnTo>
                    <a:pt x="1597482" y="247891"/>
                  </a:lnTo>
                  <a:lnTo>
                    <a:pt x="1572196" y="276136"/>
                  </a:lnTo>
                  <a:lnTo>
                    <a:pt x="1542288" y="294132"/>
                  </a:lnTo>
                  <a:lnTo>
                    <a:pt x="1542288" y="332232"/>
                  </a:lnTo>
                  <a:lnTo>
                    <a:pt x="1574393" y="318236"/>
                  </a:lnTo>
                  <a:lnTo>
                    <a:pt x="1603057" y="298615"/>
                  </a:lnTo>
                  <a:lnTo>
                    <a:pt x="1626298" y="274256"/>
                  </a:lnTo>
                  <a:lnTo>
                    <a:pt x="1642110" y="246126"/>
                  </a:lnTo>
                  <a:lnTo>
                    <a:pt x="1658124" y="274040"/>
                  </a:lnTo>
                  <a:lnTo>
                    <a:pt x="1681403" y="298323"/>
                  </a:lnTo>
                  <a:lnTo>
                    <a:pt x="1709889" y="318033"/>
                  </a:lnTo>
                  <a:lnTo>
                    <a:pt x="1741551" y="332232"/>
                  </a:lnTo>
                  <a:lnTo>
                    <a:pt x="1741551" y="294132"/>
                  </a:lnTo>
                  <a:close/>
                </a:path>
                <a:path w="4228465" h="365759">
                  <a:moveTo>
                    <a:pt x="1833372" y="9906"/>
                  </a:moveTo>
                  <a:lnTo>
                    <a:pt x="1791843" y="9906"/>
                  </a:lnTo>
                  <a:lnTo>
                    <a:pt x="1791843" y="355473"/>
                  </a:lnTo>
                  <a:lnTo>
                    <a:pt x="1833372" y="355473"/>
                  </a:lnTo>
                  <a:lnTo>
                    <a:pt x="1833372" y="9906"/>
                  </a:lnTo>
                  <a:close/>
                </a:path>
                <a:path w="4228465" h="365759">
                  <a:moveTo>
                    <a:pt x="2186940" y="244983"/>
                  </a:moveTo>
                  <a:lnTo>
                    <a:pt x="1927479" y="244983"/>
                  </a:lnTo>
                  <a:lnTo>
                    <a:pt x="1927479" y="280797"/>
                  </a:lnTo>
                  <a:lnTo>
                    <a:pt x="2145411" y="280797"/>
                  </a:lnTo>
                  <a:lnTo>
                    <a:pt x="2145411" y="361188"/>
                  </a:lnTo>
                  <a:lnTo>
                    <a:pt x="2186940" y="361188"/>
                  </a:lnTo>
                  <a:lnTo>
                    <a:pt x="2186940" y="244983"/>
                  </a:lnTo>
                  <a:close/>
                </a:path>
                <a:path w="4228465" h="365759">
                  <a:moveTo>
                    <a:pt x="2237232" y="96774"/>
                  </a:moveTo>
                  <a:lnTo>
                    <a:pt x="2186940" y="96774"/>
                  </a:lnTo>
                  <a:lnTo>
                    <a:pt x="2186940" y="9906"/>
                  </a:lnTo>
                  <a:lnTo>
                    <a:pt x="2145411" y="9906"/>
                  </a:lnTo>
                  <a:lnTo>
                    <a:pt x="2145411" y="156591"/>
                  </a:lnTo>
                  <a:lnTo>
                    <a:pt x="2133003" y="163690"/>
                  </a:lnTo>
                  <a:lnTo>
                    <a:pt x="2117839" y="168541"/>
                  </a:lnTo>
                  <a:lnTo>
                    <a:pt x="2099602" y="171323"/>
                  </a:lnTo>
                  <a:lnTo>
                    <a:pt x="2077974" y="172212"/>
                  </a:lnTo>
                  <a:lnTo>
                    <a:pt x="1953768" y="172212"/>
                  </a:lnTo>
                  <a:lnTo>
                    <a:pt x="1953768" y="126873"/>
                  </a:lnTo>
                  <a:lnTo>
                    <a:pt x="2080260" y="126873"/>
                  </a:lnTo>
                  <a:lnTo>
                    <a:pt x="2080260" y="14097"/>
                  </a:lnTo>
                  <a:lnTo>
                    <a:pt x="1912239" y="14097"/>
                  </a:lnTo>
                  <a:lnTo>
                    <a:pt x="1912239" y="48768"/>
                  </a:lnTo>
                  <a:lnTo>
                    <a:pt x="2039112" y="48768"/>
                  </a:lnTo>
                  <a:lnTo>
                    <a:pt x="2039112" y="92202"/>
                  </a:lnTo>
                  <a:lnTo>
                    <a:pt x="1912239" y="92202"/>
                  </a:lnTo>
                  <a:lnTo>
                    <a:pt x="1912239" y="206502"/>
                  </a:lnTo>
                  <a:lnTo>
                    <a:pt x="2067306" y="206502"/>
                  </a:lnTo>
                  <a:lnTo>
                    <a:pt x="2093874" y="205486"/>
                  </a:lnTo>
                  <a:lnTo>
                    <a:pt x="2115502" y="202361"/>
                  </a:lnTo>
                  <a:lnTo>
                    <a:pt x="2132558" y="197015"/>
                  </a:lnTo>
                  <a:lnTo>
                    <a:pt x="2145411" y="189357"/>
                  </a:lnTo>
                  <a:lnTo>
                    <a:pt x="2145411" y="220599"/>
                  </a:lnTo>
                  <a:lnTo>
                    <a:pt x="2186940" y="220599"/>
                  </a:lnTo>
                  <a:lnTo>
                    <a:pt x="2186940" y="189357"/>
                  </a:lnTo>
                  <a:lnTo>
                    <a:pt x="2186940" y="172212"/>
                  </a:lnTo>
                  <a:lnTo>
                    <a:pt x="2186940" y="132969"/>
                  </a:lnTo>
                  <a:lnTo>
                    <a:pt x="2237232" y="132969"/>
                  </a:lnTo>
                  <a:lnTo>
                    <a:pt x="2237232" y="96774"/>
                  </a:lnTo>
                  <a:close/>
                </a:path>
                <a:path w="4228465" h="365759">
                  <a:moveTo>
                    <a:pt x="2666606" y="106680"/>
                  </a:moveTo>
                  <a:lnTo>
                    <a:pt x="2626652" y="100749"/>
                  </a:lnTo>
                  <a:lnTo>
                    <a:pt x="2593810" y="90297"/>
                  </a:lnTo>
                  <a:lnTo>
                    <a:pt x="2590368" y="89204"/>
                  </a:lnTo>
                  <a:lnTo>
                    <a:pt x="2563152" y="72009"/>
                  </a:lnTo>
                  <a:lnTo>
                    <a:pt x="2550401" y="49149"/>
                  </a:lnTo>
                  <a:lnTo>
                    <a:pt x="2663177" y="49149"/>
                  </a:lnTo>
                  <a:lnTo>
                    <a:pt x="2663177" y="14097"/>
                  </a:lnTo>
                  <a:lnTo>
                    <a:pt x="2397239" y="14097"/>
                  </a:lnTo>
                  <a:lnTo>
                    <a:pt x="2397239" y="49149"/>
                  </a:lnTo>
                  <a:lnTo>
                    <a:pt x="2508491" y="49149"/>
                  </a:lnTo>
                  <a:lnTo>
                    <a:pt x="2495753" y="72123"/>
                  </a:lnTo>
                  <a:lnTo>
                    <a:pt x="2468537" y="89484"/>
                  </a:lnTo>
                  <a:lnTo>
                    <a:pt x="2432253" y="101066"/>
                  </a:lnTo>
                  <a:lnTo>
                    <a:pt x="2392286" y="106680"/>
                  </a:lnTo>
                  <a:lnTo>
                    <a:pt x="2392286" y="141732"/>
                  </a:lnTo>
                  <a:lnTo>
                    <a:pt x="2433180" y="136423"/>
                  </a:lnTo>
                  <a:lnTo>
                    <a:pt x="2471343" y="125869"/>
                  </a:lnTo>
                  <a:lnTo>
                    <a:pt x="2504376" y="110388"/>
                  </a:lnTo>
                  <a:lnTo>
                    <a:pt x="2529827" y="90297"/>
                  </a:lnTo>
                  <a:lnTo>
                    <a:pt x="2555011" y="110337"/>
                  </a:lnTo>
                  <a:lnTo>
                    <a:pt x="2587790" y="125730"/>
                  </a:lnTo>
                  <a:lnTo>
                    <a:pt x="2625788" y="136271"/>
                  </a:lnTo>
                  <a:lnTo>
                    <a:pt x="2666606" y="141732"/>
                  </a:lnTo>
                  <a:lnTo>
                    <a:pt x="2666606" y="106680"/>
                  </a:lnTo>
                  <a:close/>
                </a:path>
                <a:path w="4228465" h="365759">
                  <a:moveTo>
                    <a:pt x="2670035" y="299847"/>
                  </a:moveTo>
                  <a:lnTo>
                    <a:pt x="2654122" y="262128"/>
                  </a:lnTo>
                  <a:lnTo>
                    <a:pt x="2628887" y="247662"/>
                  </a:lnTo>
                  <a:lnTo>
                    <a:pt x="2628887" y="292227"/>
                  </a:lnTo>
                  <a:lnTo>
                    <a:pt x="2628887" y="307467"/>
                  </a:lnTo>
                  <a:lnTo>
                    <a:pt x="2583650" y="327901"/>
                  </a:lnTo>
                  <a:lnTo>
                    <a:pt x="2530589" y="330708"/>
                  </a:lnTo>
                  <a:lnTo>
                    <a:pt x="2501595" y="330034"/>
                  </a:lnTo>
                  <a:lnTo>
                    <a:pt x="2458313" y="324116"/>
                  </a:lnTo>
                  <a:lnTo>
                    <a:pt x="2432291" y="307467"/>
                  </a:lnTo>
                  <a:lnTo>
                    <a:pt x="2432291" y="292227"/>
                  </a:lnTo>
                  <a:lnTo>
                    <a:pt x="2477490" y="271792"/>
                  </a:lnTo>
                  <a:lnTo>
                    <a:pt x="2530589" y="268986"/>
                  </a:lnTo>
                  <a:lnTo>
                    <a:pt x="2559583" y="269659"/>
                  </a:lnTo>
                  <a:lnTo>
                    <a:pt x="2602712" y="275577"/>
                  </a:lnTo>
                  <a:lnTo>
                    <a:pt x="2628887" y="292227"/>
                  </a:lnTo>
                  <a:lnTo>
                    <a:pt x="2628887" y="247662"/>
                  </a:lnTo>
                  <a:lnTo>
                    <a:pt x="2621623" y="244538"/>
                  </a:lnTo>
                  <a:lnTo>
                    <a:pt x="2595981" y="238506"/>
                  </a:lnTo>
                  <a:lnTo>
                    <a:pt x="2565552" y="235038"/>
                  </a:lnTo>
                  <a:lnTo>
                    <a:pt x="2530589" y="233934"/>
                  </a:lnTo>
                  <a:lnTo>
                    <a:pt x="2495727" y="235038"/>
                  </a:lnTo>
                  <a:lnTo>
                    <a:pt x="2439301" y="244538"/>
                  </a:lnTo>
                  <a:lnTo>
                    <a:pt x="2397963" y="272605"/>
                  </a:lnTo>
                  <a:lnTo>
                    <a:pt x="2390762" y="299847"/>
                  </a:lnTo>
                  <a:lnTo>
                    <a:pt x="2392591" y="314617"/>
                  </a:lnTo>
                  <a:lnTo>
                    <a:pt x="2418575" y="346329"/>
                  </a:lnTo>
                  <a:lnTo>
                    <a:pt x="2465159" y="360997"/>
                  </a:lnTo>
                  <a:lnTo>
                    <a:pt x="2530589" y="365379"/>
                  </a:lnTo>
                  <a:lnTo>
                    <a:pt x="2565552" y="364337"/>
                  </a:lnTo>
                  <a:lnTo>
                    <a:pt x="2621623" y="355092"/>
                  </a:lnTo>
                  <a:lnTo>
                    <a:pt x="2659837" y="330708"/>
                  </a:lnTo>
                  <a:lnTo>
                    <a:pt x="2668206" y="314617"/>
                  </a:lnTo>
                  <a:lnTo>
                    <a:pt x="2670035" y="299847"/>
                  </a:lnTo>
                  <a:close/>
                </a:path>
                <a:path w="4228465" h="365759">
                  <a:moveTo>
                    <a:pt x="2685656" y="170688"/>
                  </a:moveTo>
                  <a:lnTo>
                    <a:pt x="2550020" y="170688"/>
                  </a:lnTo>
                  <a:lnTo>
                    <a:pt x="2550020" y="125730"/>
                  </a:lnTo>
                  <a:lnTo>
                    <a:pt x="2508872" y="125730"/>
                  </a:lnTo>
                  <a:lnTo>
                    <a:pt x="2508872" y="170688"/>
                  </a:lnTo>
                  <a:lnTo>
                    <a:pt x="2374379" y="170688"/>
                  </a:lnTo>
                  <a:lnTo>
                    <a:pt x="2374379" y="206121"/>
                  </a:lnTo>
                  <a:lnTo>
                    <a:pt x="2685656" y="206121"/>
                  </a:lnTo>
                  <a:lnTo>
                    <a:pt x="2685656" y="170688"/>
                  </a:lnTo>
                  <a:close/>
                </a:path>
                <a:path w="4228465" h="365759">
                  <a:moveTo>
                    <a:pt x="3031604" y="169164"/>
                  </a:moveTo>
                  <a:lnTo>
                    <a:pt x="2798051" y="169164"/>
                  </a:lnTo>
                  <a:lnTo>
                    <a:pt x="2798051" y="127254"/>
                  </a:lnTo>
                  <a:lnTo>
                    <a:pt x="3027413" y="127254"/>
                  </a:lnTo>
                  <a:lnTo>
                    <a:pt x="3027413" y="91694"/>
                  </a:lnTo>
                  <a:lnTo>
                    <a:pt x="3027413" y="49784"/>
                  </a:lnTo>
                  <a:lnTo>
                    <a:pt x="3027413" y="14224"/>
                  </a:lnTo>
                  <a:lnTo>
                    <a:pt x="2756522" y="14224"/>
                  </a:lnTo>
                  <a:lnTo>
                    <a:pt x="2756522" y="49784"/>
                  </a:lnTo>
                  <a:lnTo>
                    <a:pt x="2985884" y="49784"/>
                  </a:lnTo>
                  <a:lnTo>
                    <a:pt x="2985884" y="91694"/>
                  </a:lnTo>
                  <a:lnTo>
                    <a:pt x="2756522" y="91694"/>
                  </a:lnTo>
                  <a:lnTo>
                    <a:pt x="2756522" y="127254"/>
                  </a:lnTo>
                  <a:lnTo>
                    <a:pt x="2756522" y="169164"/>
                  </a:lnTo>
                  <a:lnTo>
                    <a:pt x="2756522" y="205994"/>
                  </a:lnTo>
                  <a:lnTo>
                    <a:pt x="3031604" y="205994"/>
                  </a:lnTo>
                  <a:lnTo>
                    <a:pt x="3031604" y="169164"/>
                  </a:lnTo>
                  <a:close/>
                </a:path>
                <a:path w="4228465" h="365759">
                  <a:moveTo>
                    <a:pt x="3045320" y="244983"/>
                  </a:moveTo>
                  <a:lnTo>
                    <a:pt x="2738615" y="244983"/>
                  </a:lnTo>
                  <a:lnTo>
                    <a:pt x="2738615" y="281178"/>
                  </a:lnTo>
                  <a:lnTo>
                    <a:pt x="2806052" y="281178"/>
                  </a:lnTo>
                  <a:lnTo>
                    <a:pt x="2806052" y="358902"/>
                  </a:lnTo>
                  <a:lnTo>
                    <a:pt x="2846819" y="358902"/>
                  </a:lnTo>
                  <a:lnTo>
                    <a:pt x="2846819" y="281178"/>
                  </a:lnTo>
                  <a:lnTo>
                    <a:pt x="2938640" y="281178"/>
                  </a:lnTo>
                  <a:lnTo>
                    <a:pt x="2938640" y="358902"/>
                  </a:lnTo>
                  <a:lnTo>
                    <a:pt x="2979407" y="358902"/>
                  </a:lnTo>
                  <a:lnTo>
                    <a:pt x="2979407" y="281178"/>
                  </a:lnTo>
                  <a:lnTo>
                    <a:pt x="3045320" y="281178"/>
                  </a:lnTo>
                  <a:lnTo>
                    <a:pt x="3045320" y="244983"/>
                  </a:lnTo>
                  <a:close/>
                </a:path>
                <a:path w="4228465" h="365759">
                  <a:moveTo>
                    <a:pt x="3433940" y="150876"/>
                  </a:moveTo>
                  <a:lnTo>
                    <a:pt x="3379838" y="150876"/>
                  </a:lnTo>
                  <a:lnTo>
                    <a:pt x="3379838" y="9906"/>
                  </a:lnTo>
                  <a:lnTo>
                    <a:pt x="3338309" y="9906"/>
                  </a:lnTo>
                  <a:lnTo>
                    <a:pt x="3338309" y="282321"/>
                  </a:lnTo>
                  <a:lnTo>
                    <a:pt x="3325926" y="290106"/>
                  </a:lnTo>
                  <a:lnTo>
                    <a:pt x="3310115" y="295706"/>
                  </a:lnTo>
                  <a:lnTo>
                    <a:pt x="3291167" y="299085"/>
                  </a:lnTo>
                  <a:lnTo>
                    <a:pt x="3269348" y="300228"/>
                  </a:lnTo>
                  <a:lnTo>
                    <a:pt x="3223247" y="300228"/>
                  </a:lnTo>
                  <a:lnTo>
                    <a:pt x="3223247" y="216789"/>
                  </a:lnTo>
                  <a:lnTo>
                    <a:pt x="3235096" y="213918"/>
                  </a:lnTo>
                  <a:lnTo>
                    <a:pt x="3246018" y="209791"/>
                  </a:lnTo>
                  <a:lnTo>
                    <a:pt x="3255937" y="204304"/>
                  </a:lnTo>
                  <a:lnTo>
                    <a:pt x="3264776" y="197358"/>
                  </a:lnTo>
                  <a:lnTo>
                    <a:pt x="3277298" y="182499"/>
                  </a:lnTo>
                  <a:lnTo>
                    <a:pt x="3277743" y="181978"/>
                  </a:lnTo>
                  <a:lnTo>
                    <a:pt x="3287306" y="162636"/>
                  </a:lnTo>
                  <a:lnTo>
                    <a:pt x="3293224" y="140081"/>
                  </a:lnTo>
                  <a:lnTo>
                    <a:pt x="3295256" y="115062"/>
                  </a:lnTo>
                  <a:lnTo>
                    <a:pt x="3293224" y="90043"/>
                  </a:lnTo>
                  <a:lnTo>
                    <a:pt x="3277743" y="48145"/>
                  </a:lnTo>
                  <a:lnTo>
                    <a:pt x="3254108" y="25069"/>
                  </a:lnTo>
                  <a:lnTo>
                    <a:pt x="3254108" y="115062"/>
                  </a:lnTo>
                  <a:lnTo>
                    <a:pt x="3253181" y="131051"/>
                  </a:lnTo>
                  <a:lnTo>
                    <a:pt x="3238868" y="168021"/>
                  </a:lnTo>
                  <a:lnTo>
                    <a:pt x="3202673" y="182499"/>
                  </a:lnTo>
                  <a:lnTo>
                    <a:pt x="3192094" y="181571"/>
                  </a:lnTo>
                  <a:lnTo>
                    <a:pt x="3159976" y="158026"/>
                  </a:lnTo>
                  <a:lnTo>
                    <a:pt x="3151619" y="115062"/>
                  </a:lnTo>
                  <a:lnTo>
                    <a:pt x="3152546" y="99174"/>
                  </a:lnTo>
                  <a:lnTo>
                    <a:pt x="3166478" y="62103"/>
                  </a:lnTo>
                  <a:lnTo>
                    <a:pt x="3202673" y="48006"/>
                  </a:lnTo>
                  <a:lnTo>
                    <a:pt x="3213481" y="48920"/>
                  </a:lnTo>
                  <a:lnTo>
                    <a:pt x="3245586" y="71983"/>
                  </a:lnTo>
                  <a:lnTo>
                    <a:pt x="3254108" y="115062"/>
                  </a:lnTo>
                  <a:lnTo>
                    <a:pt x="3254108" y="25069"/>
                  </a:lnTo>
                  <a:lnTo>
                    <a:pt x="3252241" y="23710"/>
                  </a:lnTo>
                  <a:lnTo>
                    <a:pt x="3237585" y="17145"/>
                  </a:lnTo>
                  <a:lnTo>
                    <a:pt x="3221012" y="13157"/>
                  </a:lnTo>
                  <a:lnTo>
                    <a:pt x="3202673" y="11811"/>
                  </a:lnTo>
                  <a:lnTo>
                    <a:pt x="3184728" y="13157"/>
                  </a:lnTo>
                  <a:lnTo>
                    <a:pt x="3141332" y="32766"/>
                  </a:lnTo>
                  <a:lnTo>
                    <a:pt x="3118281" y="67487"/>
                  </a:lnTo>
                  <a:lnTo>
                    <a:pt x="3110090" y="115062"/>
                  </a:lnTo>
                  <a:lnTo>
                    <a:pt x="3112185" y="140081"/>
                  </a:lnTo>
                  <a:lnTo>
                    <a:pt x="3128099" y="181978"/>
                  </a:lnTo>
                  <a:lnTo>
                    <a:pt x="3159531" y="209600"/>
                  </a:lnTo>
                  <a:lnTo>
                    <a:pt x="3181718" y="216408"/>
                  </a:lnTo>
                  <a:lnTo>
                    <a:pt x="3181718" y="300228"/>
                  </a:lnTo>
                  <a:lnTo>
                    <a:pt x="3101708" y="300228"/>
                  </a:lnTo>
                  <a:lnTo>
                    <a:pt x="3101708" y="335661"/>
                  </a:lnTo>
                  <a:lnTo>
                    <a:pt x="3261347" y="335661"/>
                  </a:lnTo>
                  <a:lnTo>
                    <a:pt x="3286023" y="334441"/>
                  </a:lnTo>
                  <a:lnTo>
                    <a:pt x="3307550" y="330809"/>
                  </a:lnTo>
                  <a:lnTo>
                    <a:pt x="3325215" y="324726"/>
                  </a:lnTo>
                  <a:lnTo>
                    <a:pt x="3338309" y="316230"/>
                  </a:lnTo>
                  <a:lnTo>
                    <a:pt x="3338309" y="355473"/>
                  </a:lnTo>
                  <a:lnTo>
                    <a:pt x="3379838" y="355473"/>
                  </a:lnTo>
                  <a:lnTo>
                    <a:pt x="3379838" y="316230"/>
                  </a:lnTo>
                  <a:lnTo>
                    <a:pt x="3379838" y="187071"/>
                  </a:lnTo>
                  <a:lnTo>
                    <a:pt x="3433940" y="187071"/>
                  </a:lnTo>
                  <a:lnTo>
                    <a:pt x="3433940" y="150876"/>
                  </a:lnTo>
                  <a:close/>
                </a:path>
                <a:path w="4228465" h="365759">
                  <a:moveTo>
                    <a:pt x="3856088" y="264414"/>
                  </a:moveTo>
                  <a:lnTo>
                    <a:pt x="3587864" y="264414"/>
                  </a:lnTo>
                  <a:lnTo>
                    <a:pt x="3587864" y="298704"/>
                  </a:lnTo>
                  <a:lnTo>
                    <a:pt x="3814559" y="298704"/>
                  </a:lnTo>
                  <a:lnTo>
                    <a:pt x="3814559" y="360934"/>
                  </a:lnTo>
                  <a:lnTo>
                    <a:pt x="3856088" y="360934"/>
                  </a:lnTo>
                  <a:lnTo>
                    <a:pt x="3856088" y="298704"/>
                  </a:lnTo>
                  <a:lnTo>
                    <a:pt x="3856088" y="264414"/>
                  </a:lnTo>
                  <a:close/>
                </a:path>
                <a:path w="4228465" h="365759">
                  <a:moveTo>
                    <a:pt x="3857993" y="137414"/>
                  </a:moveTo>
                  <a:lnTo>
                    <a:pt x="3631298" y="137414"/>
                  </a:lnTo>
                  <a:lnTo>
                    <a:pt x="3631298" y="108204"/>
                  </a:lnTo>
                  <a:lnTo>
                    <a:pt x="3851516" y="108204"/>
                  </a:lnTo>
                  <a:lnTo>
                    <a:pt x="3851516" y="76454"/>
                  </a:lnTo>
                  <a:lnTo>
                    <a:pt x="3631298" y="76454"/>
                  </a:lnTo>
                  <a:lnTo>
                    <a:pt x="3631298" y="48514"/>
                  </a:lnTo>
                  <a:lnTo>
                    <a:pt x="3856088" y="48514"/>
                  </a:lnTo>
                  <a:lnTo>
                    <a:pt x="3856088" y="14224"/>
                  </a:lnTo>
                  <a:lnTo>
                    <a:pt x="3590150" y="14224"/>
                  </a:lnTo>
                  <a:lnTo>
                    <a:pt x="3590150" y="48514"/>
                  </a:lnTo>
                  <a:lnTo>
                    <a:pt x="3590150" y="76454"/>
                  </a:lnTo>
                  <a:lnTo>
                    <a:pt x="3590150" y="108204"/>
                  </a:lnTo>
                  <a:lnTo>
                    <a:pt x="3590150" y="137414"/>
                  </a:lnTo>
                  <a:lnTo>
                    <a:pt x="3590150" y="170434"/>
                  </a:lnTo>
                  <a:lnTo>
                    <a:pt x="3857993" y="170434"/>
                  </a:lnTo>
                  <a:lnTo>
                    <a:pt x="3857993" y="137414"/>
                  </a:lnTo>
                  <a:close/>
                </a:path>
                <a:path w="4228465" h="365759">
                  <a:moveTo>
                    <a:pt x="3878567" y="198882"/>
                  </a:moveTo>
                  <a:lnTo>
                    <a:pt x="3567290" y="198882"/>
                  </a:lnTo>
                  <a:lnTo>
                    <a:pt x="3567290" y="233934"/>
                  </a:lnTo>
                  <a:lnTo>
                    <a:pt x="3878567" y="233934"/>
                  </a:lnTo>
                  <a:lnTo>
                    <a:pt x="3878567" y="198882"/>
                  </a:lnTo>
                  <a:close/>
                </a:path>
                <a:path w="4228465" h="365759">
                  <a:moveTo>
                    <a:pt x="4125455" y="158877"/>
                  </a:moveTo>
                  <a:lnTo>
                    <a:pt x="4095572" y="148107"/>
                  </a:lnTo>
                  <a:lnTo>
                    <a:pt x="4081729" y="137160"/>
                  </a:lnTo>
                  <a:lnTo>
                    <a:pt x="4071785" y="129298"/>
                  </a:lnTo>
                  <a:lnTo>
                    <a:pt x="4056075" y="101282"/>
                  </a:lnTo>
                  <a:lnTo>
                    <a:pt x="4050398" y="62865"/>
                  </a:lnTo>
                  <a:lnTo>
                    <a:pt x="4050398" y="49911"/>
                  </a:lnTo>
                  <a:lnTo>
                    <a:pt x="4118978" y="49911"/>
                  </a:lnTo>
                  <a:lnTo>
                    <a:pt x="4118978" y="14097"/>
                  </a:lnTo>
                  <a:lnTo>
                    <a:pt x="3940670" y="14097"/>
                  </a:lnTo>
                  <a:lnTo>
                    <a:pt x="3940670" y="49911"/>
                  </a:lnTo>
                  <a:lnTo>
                    <a:pt x="4009250" y="49911"/>
                  </a:lnTo>
                  <a:lnTo>
                    <a:pt x="4009250" y="62865"/>
                  </a:lnTo>
                  <a:lnTo>
                    <a:pt x="4003751" y="102412"/>
                  </a:lnTo>
                  <a:lnTo>
                    <a:pt x="3988346" y="131826"/>
                  </a:lnTo>
                  <a:lnTo>
                    <a:pt x="3964724" y="151803"/>
                  </a:lnTo>
                  <a:lnTo>
                    <a:pt x="3934574" y="163068"/>
                  </a:lnTo>
                  <a:lnTo>
                    <a:pt x="3934574" y="200025"/>
                  </a:lnTo>
                  <a:lnTo>
                    <a:pt x="3964736" y="191490"/>
                  </a:lnTo>
                  <a:lnTo>
                    <a:pt x="3991584" y="177165"/>
                  </a:lnTo>
                  <a:lnTo>
                    <a:pt x="4013924" y="158559"/>
                  </a:lnTo>
                  <a:lnTo>
                    <a:pt x="4030586" y="137160"/>
                  </a:lnTo>
                  <a:lnTo>
                    <a:pt x="4047121" y="157632"/>
                  </a:lnTo>
                  <a:lnTo>
                    <a:pt x="4069169" y="174599"/>
                  </a:lnTo>
                  <a:lnTo>
                    <a:pt x="4095635" y="187413"/>
                  </a:lnTo>
                  <a:lnTo>
                    <a:pt x="4125455" y="195453"/>
                  </a:lnTo>
                  <a:lnTo>
                    <a:pt x="4125455" y="158877"/>
                  </a:lnTo>
                  <a:close/>
                </a:path>
                <a:path w="4228465" h="365759">
                  <a:moveTo>
                    <a:pt x="4219943" y="9906"/>
                  </a:moveTo>
                  <a:lnTo>
                    <a:pt x="4178414" y="9906"/>
                  </a:lnTo>
                  <a:lnTo>
                    <a:pt x="4178414" y="206883"/>
                  </a:lnTo>
                  <a:lnTo>
                    <a:pt x="4219943" y="206883"/>
                  </a:lnTo>
                  <a:lnTo>
                    <a:pt x="4219943" y="9906"/>
                  </a:lnTo>
                  <a:close/>
                </a:path>
                <a:path w="4228465" h="365759">
                  <a:moveTo>
                    <a:pt x="4227944" y="289941"/>
                  </a:moveTo>
                  <a:lnTo>
                    <a:pt x="4225760" y="273646"/>
                  </a:lnTo>
                  <a:lnTo>
                    <a:pt x="4219562" y="259600"/>
                  </a:lnTo>
                  <a:lnTo>
                    <a:pt x="4213250" y="251841"/>
                  </a:lnTo>
                  <a:lnTo>
                    <a:pt x="4209948" y="247777"/>
                  </a:lnTo>
                  <a:lnTo>
                    <a:pt x="4197464" y="238125"/>
                  </a:lnTo>
                  <a:lnTo>
                    <a:pt x="4186415" y="232981"/>
                  </a:lnTo>
                  <a:lnTo>
                    <a:pt x="4186415" y="289941"/>
                  </a:lnTo>
                  <a:lnTo>
                    <a:pt x="4185386" y="296951"/>
                  </a:lnTo>
                  <a:lnTo>
                    <a:pt x="4137368" y="324612"/>
                  </a:lnTo>
                  <a:lnTo>
                    <a:pt x="4092308" y="328041"/>
                  </a:lnTo>
                  <a:lnTo>
                    <a:pt x="4069219" y="327215"/>
                  </a:lnTo>
                  <a:lnTo>
                    <a:pt x="4028452" y="320001"/>
                  </a:lnTo>
                  <a:lnTo>
                    <a:pt x="3998201" y="289941"/>
                  </a:lnTo>
                  <a:lnTo>
                    <a:pt x="3999242" y="282930"/>
                  </a:lnTo>
                  <a:lnTo>
                    <a:pt x="4047540" y="255079"/>
                  </a:lnTo>
                  <a:lnTo>
                    <a:pt x="4092308" y="251841"/>
                  </a:lnTo>
                  <a:lnTo>
                    <a:pt x="4115625" y="252603"/>
                  </a:lnTo>
                  <a:lnTo>
                    <a:pt x="4156392" y="259562"/>
                  </a:lnTo>
                  <a:lnTo>
                    <a:pt x="4186415" y="289941"/>
                  </a:lnTo>
                  <a:lnTo>
                    <a:pt x="4186415" y="232981"/>
                  </a:lnTo>
                  <a:lnTo>
                    <a:pt x="4175683" y="227977"/>
                  </a:lnTo>
                  <a:lnTo>
                    <a:pt x="4150029" y="221272"/>
                  </a:lnTo>
                  <a:lnTo>
                    <a:pt x="4121810" y="217551"/>
                  </a:lnTo>
                  <a:lnTo>
                    <a:pt x="4092308" y="216408"/>
                  </a:lnTo>
                  <a:lnTo>
                    <a:pt x="4062857" y="217551"/>
                  </a:lnTo>
                  <a:lnTo>
                    <a:pt x="4009110" y="227977"/>
                  </a:lnTo>
                  <a:lnTo>
                    <a:pt x="3974731" y="247777"/>
                  </a:lnTo>
                  <a:lnTo>
                    <a:pt x="3957053" y="289941"/>
                  </a:lnTo>
                  <a:lnTo>
                    <a:pt x="3959187" y="306235"/>
                  </a:lnTo>
                  <a:lnTo>
                    <a:pt x="3987152" y="341757"/>
                  </a:lnTo>
                  <a:lnTo>
                    <a:pt x="4034739" y="358762"/>
                  </a:lnTo>
                  <a:lnTo>
                    <a:pt x="4092308" y="363474"/>
                  </a:lnTo>
                  <a:lnTo>
                    <a:pt x="4121810" y="362381"/>
                  </a:lnTo>
                  <a:lnTo>
                    <a:pt x="4175683" y="352056"/>
                  </a:lnTo>
                  <a:lnTo>
                    <a:pt x="4209948" y="332105"/>
                  </a:lnTo>
                  <a:lnTo>
                    <a:pt x="4213250" y="328041"/>
                  </a:lnTo>
                  <a:lnTo>
                    <a:pt x="4219562" y="320281"/>
                  </a:lnTo>
                  <a:lnTo>
                    <a:pt x="4225760" y="306235"/>
                  </a:lnTo>
                  <a:lnTo>
                    <a:pt x="4227944" y="289941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81276" y="7415605"/>
              <a:ext cx="1037590" cy="254635"/>
            </a:xfrm>
            <a:custGeom>
              <a:avLst/>
              <a:gdLst/>
              <a:ahLst/>
              <a:cxnLst/>
              <a:rect l="l" t="t" r="r" b="b"/>
              <a:pathLst>
                <a:path w="1037590" h="254634">
                  <a:moveTo>
                    <a:pt x="92202" y="124333"/>
                  </a:moveTo>
                  <a:lnTo>
                    <a:pt x="0" y="124333"/>
                  </a:lnTo>
                  <a:lnTo>
                    <a:pt x="0" y="145008"/>
                  </a:lnTo>
                  <a:lnTo>
                    <a:pt x="92202" y="145008"/>
                  </a:lnTo>
                  <a:lnTo>
                    <a:pt x="92202" y="124333"/>
                  </a:lnTo>
                  <a:close/>
                </a:path>
                <a:path w="1037590" h="254634">
                  <a:moveTo>
                    <a:pt x="339064" y="58953"/>
                  </a:moveTo>
                  <a:lnTo>
                    <a:pt x="326796" y="22339"/>
                  </a:lnTo>
                  <a:lnTo>
                    <a:pt x="316992" y="12979"/>
                  </a:lnTo>
                  <a:lnTo>
                    <a:pt x="316992" y="58953"/>
                  </a:lnTo>
                  <a:lnTo>
                    <a:pt x="316128" y="68059"/>
                  </a:lnTo>
                  <a:lnTo>
                    <a:pt x="282968" y="98285"/>
                  </a:lnTo>
                  <a:lnTo>
                    <a:pt x="274243" y="98907"/>
                  </a:lnTo>
                  <a:lnTo>
                    <a:pt x="265404" y="98285"/>
                  </a:lnTo>
                  <a:lnTo>
                    <a:pt x="232079" y="68059"/>
                  </a:lnTo>
                  <a:lnTo>
                    <a:pt x="231216" y="58953"/>
                  </a:lnTo>
                  <a:lnTo>
                    <a:pt x="232079" y="49847"/>
                  </a:lnTo>
                  <a:lnTo>
                    <a:pt x="265404" y="19672"/>
                  </a:lnTo>
                  <a:lnTo>
                    <a:pt x="274243" y="18999"/>
                  </a:lnTo>
                  <a:lnTo>
                    <a:pt x="282968" y="19672"/>
                  </a:lnTo>
                  <a:lnTo>
                    <a:pt x="316128" y="49847"/>
                  </a:lnTo>
                  <a:lnTo>
                    <a:pt x="316992" y="58953"/>
                  </a:lnTo>
                  <a:lnTo>
                    <a:pt x="316992" y="12979"/>
                  </a:lnTo>
                  <a:lnTo>
                    <a:pt x="308978" y="7785"/>
                  </a:lnTo>
                  <a:lnTo>
                    <a:pt x="298475" y="3492"/>
                  </a:lnTo>
                  <a:lnTo>
                    <a:pt x="286829" y="889"/>
                  </a:lnTo>
                  <a:lnTo>
                    <a:pt x="274243" y="0"/>
                  </a:lnTo>
                  <a:lnTo>
                    <a:pt x="261645" y="889"/>
                  </a:lnTo>
                  <a:lnTo>
                    <a:pt x="221678" y="22339"/>
                  </a:lnTo>
                  <a:lnTo>
                    <a:pt x="209423" y="58953"/>
                  </a:lnTo>
                  <a:lnTo>
                    <a:pt x="210883" y="72821"/>
                  </a:lnTo>
                  <a:lnTo>
                    <a:pt x="239509" y="110121"/>
                  </a:lnTo>
                  <a:lnTo>
                    <a:pt x="274243" y="117906"/>
                  </a:lnTo>
                  <a:lnTo>
                    <a:pt x="286829" y="117030"/>
                  </a:lnTo>
                  <a:lnTo>
                    <a:pt x="298475" y="114414"/>
                  </a:lnTo>
                  <a:lnTo>
                    <a:pt x="308978" y="110121"/>
                  </a:lnTo>
                  <a:lnTo>
                    <a:pt x="318109" y="104216"/>
                  </a:lnTo>
                  <a:lnTo>
                    <a:pt x="323418" y="98907"/>
                  </a:lnTo>
                  <a:lnTo>
                    <a:pt x="326796" y="95529"/>
                  </a:lnTo>
                  <a:lnTo>
                    <a:pt x="333400" y="85039"/>
                  </a:lnTo>
                  <a:lnTo>
                    <a:pt x="337591" y="72821"/>
                  </a:lnTo>
                  <a:lnTo>
                    <a:pt x="339064" y="58953"/>
                  </a:lnTo>
                  <a:close/>
                </a:path>
                <a:path w="1037590" h="254634">
                  <a:moveTo>
                    <a:pt x="414223" y="1676"/>
                  </a:moveTo>
                  <a:lnTo>
                    <a:pt x="391871" y="1676"/>
                  </a:lnTo>
                  <a:lnTo>
                    <a:pt x="391871" y="120980"/>
                  </a:lnTo>
                  <a:lnTo>
                    <a:pt x="414223" y="120980"/>
                  </a:lnTo>
                  <a:lnTo>
                    <a:pt x="414223" y="1676"/>
                  </a:lnTo>
                  <a:close/>
                </a:path>
                <a:path w="1037590" h="254634">
                  <a:moveTo>
                    <a:pt x="417576" y="236372"/>
                  </a:moveTo>
                  <a:lnTo>
                    <a:pt x="251053" y="236372"/>
                  </a:lnTo>
                  <a:lnTo>
                    <a:pt x="251053" y="207035"/>
                  </a:lnTo>
                  <a:lnTo>
                    <a:pt x="414223" y="207035"/>
                  </a:lnTo>
                  <a:lnTo>
                    <a:pt x="414223" y="141097"/>
                  </a:lnTo>
                  <a:lnTo>
                    <a:pt x="228422" y="141097"/>
                  </a:lnTo>
                  <a:lnTo>
                    <a:pt x="228422" y="159537"/>
                  </a:lnTo>
                  <a:lnTo>
                    <a:pt x="391871" y="159537"/>
                  </a:lnTo>
                  <a:lnTo>
                    <a:pt x="391871" y="188595"/>
                  </a:lnTo>
                  <a:lnTo>
                    <a:pt x="228422" y="188595"/>
                  </a:lnTo>
                  <a:lnTo>
                    <a:pt x="228422" y="254533"/>
                  </a:lnTo>
                  <a:lnTo>
                    <a:pt x="417576" y="254533"/>
                  </a:lnTo>
                  <a:lnTo>
                    <a:pt x="417576" y="236372"/>
                  </a:lnTo>
                  <a:close/>
                </a:path>
                <a:path w="1037590" h="254634">
                  <a:moveTo>
                    <a:pt x="594702" y="55321"/>
                  </a:moveTo>
                  <a:lnTo>
                    <a:pt x="496925" y="55321"/>
                  </a:lnTo>
                  <a:lnTo>
                    <a:pt x="496925" y="4521"/>
                  </a:lnTo>
                  <a:lnTo>
                    <a:pt x="474853" y="4521"/>
                  </a:lnTo>
                  <a:lnTo>
                    <a:pt x="474853" y="55321"/>
                  </a:lnTo>
                  <a:lnTo>
                    <a:pt x="474853" y="74371"/>
                  </a:lnTo>
                  <a:lnTo>
                    <a:pt x="474853" y="125171"/>
                  </a:lnTo>
                  <a:lnTo>
                    <a:pt x="474853" y="144221"/>
                  </a:lnTo>
                  <a:lnTo>
                    <a:pt x="594702" y="144221"/>
                  </a:lnTo>
                  <a:lnTo>
                    <a:pt x="594702" y="125171"/>
                  </a:lnTo>
                  <a:lnTo>
                    <a:pt x="496925" y="125171"/>
                  </a:lnTo>
                  <a:lnTo>
                    <a:pt x="496925" y="74371"/>
                  </a:lnTo>
                  <a:lnTo>
                    <a:pt x="572630" y="74371"/>
                  </a:lnTo>
                  <a:lnTo>
                    <a:pt x="572630" y="124612"/>
                  </a:lnTo>
                  <a:lnTo>
                    <a:pt x="594702" y="124612"/>
                  </a:lnTo>
                  <a:lnTo>
                    <a:pt x="594702" y="74371"/>
                  </a:lnTo>
                  <a:lnTo>
                    <a:pt x="594702" y="74041"/>
                  </a:lnTo>
                  <a:lnTo>
                    <a:pt x="594702" y="55321"/>
                  </a:lnTo>
                  <a:close/>
                </a:path>
                <a:path w="1037590" h="254634">
                  <a:moveTo>
                    <a:pt x="594702" y="4470"/>
                  </a:moveTo>
                  <a:lnTo>
                    <a:pt x="572630" y="4470"/>
                  </a:lnTo>
                  <a:lnTo>
                    <a:pt x="572630" y="54762"/>
                  </a:lnTo>
                  <a:lnTo>
                    <a:pt x="594702" y="54762"/>
                  </a:lnTo>
                  <a:lnTo>
                    <a:pt x="594702" y="4470"/>
                  </a:lnTo>
                  <a:close/>
                </a:path>
                <a:path w="1037590" h="254634">
                  <a:moveTo>
                    <a:pt x="677405" y="233121"/>
                  </a:moveTo>
                  <a:lnTo>
                    <a:pt x="511733" y="233121"/>
                  </a:lnTo>
                  <a:lnTo>
                    <a:pt x="511733" y="174701"/>
                  </a:lnTo>
                  <a:lnTo>
                    <a:pt x="489381" y="174701"/>
                  </a:lnTo>
                  <a:lnTo>
                    <a:pt x="489381" y="233121"/>
                  </a:lnTo>
                  <a:lnTo>
                    <a:pt x="489381" y="253441"/>
                  </a:lnTo>
                  <a:lnTo>
                    <a:pt x="677405" y="253441"/>
                  </a:lnTo>
                  <a:lnTo>
                    <a:pt x="677405" y="233121"/>
                  </a:lnTo>
                  <a:close/>
                </a:path>
                <a:path w="1037590" h="254634">
                  <a:moveTo>
                    <a:pt x="710933" y="73101"/>
                  </a:moveTo>
                  <a:lnTo>
                    <a:pt x="672655" y="73101"/>
                  </a:lnTo>
                  <a:lnTo>
                    <a:pt x="672655" y="1981"/>
                  </a:lnTo>
                  <a:lnTo>
                    <a:pt x="650303" y="1981"/>
                  </a:lnTo>
                  <a:lnTo>
                    <a:pt x="650303" y="73101"/>
                  </a:lnTo>
                  <a:lnTo>
                    <a:pt x="650303" y="92151"/>
                  </a:lnTo>
                  <a:lnTo>
                    <a:pt x="650303" y="177241"/>
                  </a:lnTo>
                  <a:lnTo>
                    <a:pt x="672655" y="177241"/>
                  </a:lnTo>
                  <a:lnTo>
                    <a:pt x="672655" y="92151"/>
                  </a:lnTo>
                  <a:lnTo>
                    <a:pt x="710933" y="92151"/>
                  </a:lnTo>
                  <a:lnTo>
                    <a:pt x="710933" y="73101"/>
                  </a:lnTo>
                  <a:close/>
                </a:path>
                <a:path w="1037590" h="254634">
                  <a:moveTo>
                    <a:pt x="1037488" y="220421"/>
                  </a:moveTo>
                  <a:lnTo>
                    <a:pt x="938022" y="220421"/>
                  </a:lnTo>
                  <a:lnTo>
                    <a:pt x="938022" y="142951"/>
                  </a:lnTo>
                  <a:lnTo>
                    <a:pt x="1026033" y="142951"/>
                  </a:lnTo>
                  <a:lnTo>
                    <a:pt x="1026033" y="122631"/>
                  </a:lnTo>
                  <a:lnTo>
                    <a:pt x="850849" y="122631"/>
                  </a:lnTo>
                  <a:lnTo>
                    <a:pt x="850849" y="26111"/>
                  </a:lnTo>
                  <a:lnTo>
                    <a:pt x="1023797" y="26111"/>
                  </a:lnTo>
                  <a:lnTo>
                    <a:pt x="1023797" y="5791"/>
                  </a:lnTo>
                  <a:lnTo>
                    <a:pt x="828497" y="5791"/>
                  </a:lnTo>
                  <a:lnTo>
                    <a:pt x="828497" y="26111"/>
                  </a:lnTo>
                  <a:lnTo>
                    <a:pt x="828497" y="122631"/>
                  </a:lnTo>
                  <a:lnTo>
                    <a:pt x="828497" y="142951"/>
                  </a:lnTo>
                  <a:lnTo>
                    <a:pt x="915390" y="142951"/>
                  </a:lnTo>
                  <a:lnTo>
                    <a:pt x="915390" y="220421"/>
                  </a:lnTo>
                  <a:lnTo>
                    <a:pt x="815086" y="220421"/>
                  </a:lnTo>
                  <a:lnTo>
                    <a:pt x="815086" y="240741"/>
                  </a:lnTo>
                  <a:lnTo>
                    <a:pt x="1037488" y="240741"/>
                  </a:lnTo>
                  <a:lnTo>
                    <a:pt x="1037488" y="22042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58999" y="7417277"/>
              <a:ext cx="210385" cy="24978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430842" y="7417282"/>
              <a:ext cx="295275" cy="254635"/>
            </a:xfrm>
            <a:custGeom>
              <a:avLst/>
              <a:gdLst/>
              <a:ahLst/>
              <a:cxnLst/>
              <a:rect l="l" t="t" r="r" b="b"/>
              <a:pathLst>
                <a:path w="295275" h="254634">
                  <a:moveTo>
                    <a:pt x="197815" y="174066"/>
                  </a:moveTo>
                  <a:lnTo>
                    <a:pt x="11176" y="174066"/>
                  </a:lnTo>
                  <a:lnTo>
                    <a:pt x="11176" y="193624"/>
                  </a:lnTo>
                  <a:lnTo>
                    <a:pt x="175463" y="193624"/>
                  </a:lnTo>
                  <a:lnTo>
                    <a:pt x="175463" y="254254"/>
                  </a:lnTo>
                  <a:lnTo>
                    <a:pt x="197815" y="254254"/>
                  </a:lnTo>
                  <a:lnTo>
                    <a:pt x="197815" y="174066"/>
                  </a:lnTo>
                  <a:close/>
                </a:path>
                <a:path w="295275" h="254634">
                  <a:moveTo>
                    <a:pt x="236093" y="64541"/>
                  </a:moveTo>
                  <a:lnTo>
                    <a:pt x="197815" y="64541"/>
                  </a:lnTo>
                  <a:lnTo>
                    <a:pt x="197815" y="0"/>
                  </a:lnTo>
                  <a:lnTo>
                    <a:pt x="175463" y="0"/>
                  </a:lnTo>
                  <a:lnTo>
                    <a:pt x="175463" y="107569"/>
                  </a:lnTo>
                  <a:lnTo>
                    <a:pt x="164680" y="113830"/>
                  </a:lnTo>
                  <a:lnTo>
                    <a:pt x="151612" y="118084"/>
                  </a:lnTo>
                  <a:lnTo>
                    <a:pt x="136296" y="120497"/>
                  </a:lnTo>
                  <a:lnTo>
                    <a:pt x="118745" y="121259"/>
                  </a:lnTo>
                  <a:lnTo>
                    <a:pt x="22352" y="121259"/>
                  </a:lnTo>
                  <a:lnTo>
                    <a:pt x="22352" y="80187"/>
                  </a:lnTo>
                  <a:lnTo>
                    <a:pt x="118465" y="80187"/>
                  </a:lnTo>
                  <a:lnTo>
                    <a:pt x="118465" y="2794"/>
                  </a:lnTo>
                  <a:lnTo>
                    <a:pt x="0" y="2794"/>
                  </a:lnTo>
                  <a:lnTo>
                    <a:pt x="0" y="21793"/>
                  </a:lnTo>
                  <a:lnTo>
                    <a:pt x="95834" y="21793"/>
                  </a:lnTo>
                  <a:lnTo>
                    <a:pt x="95834" y="61468"/>
                  </a:lnTo>
                  <a:lnTo>
                    <a:pt x="0" y="61468"/>
                  </a:lnTo>
                  <a:lnTo>
                    <a:pt x="0" y="139979"/>
                  </a:lnTo>
                  <a:lnTo>
                    <a:pt x="113436" y="139979"/>
                  </a:lnTo>
                  <a:lnTo>
                    <a:pt x="133502" y="139166"/>
                  </a:lnTo>
                  <a:lnTo>
                    <a:pt x="150533" y="136588"/>
                  </a:lnTo>
                  <a:lnTo>
                    <a:pt x="164515" y="132080"/>
                  </a:lnTo>
                  <a:lnTo>
                    <a:pt x="175463" y="125450"/>
                  </a:lnTo>
                  <a:lnTo>
                    <a:pt x="175463" y="151155"/>
                  </a:lnTo>
                  <a:lnTo>
                    <a:pt x="197815" y="151155"/>
                  </a:lnTo>
                  <a:lnTo>
                    <a:pt x="197815" y="125450"/>
                  </a:lnTo>
                  <a:lnTo>
                    <a:pt x="197815" y="121259"/>
                  </a:lnTo>
                  <a:lnTo>
                    <a:pt x="197815" y="84099"/>
                  </a:lnTo>
                  <a:lnTo>
                    <a:pt x="236093" y="84099"/>
                  </a:lnTo>
                  <a:lnTo>
                    <a:pt x="236093" y="64541"/>
                  </a:lnTo>
                  <a:close/>
                </a:path>
                <a:path w="295275" h="254634">
                  <a:moveTo>
                    <a:pt x="295046" y="201726"/>
                  </a:moveTo>
                  <a:lnTo>
                    <a:pt x="268503" y="201726"/>
                  </a:lnTo>
                  <a:lnTo>
                    <a:pt x="268503" y="234975"/>
                  </a:lnTo>
                  <a:lnTo>
                    <a:pt x="295046" y="234975"/>
                  </a:lnTo>
                  <a:lnTo>
                    <a:pt x="295046" y="201726"/>
                  </a:lnTo>
                  <a:close/>
                </a:path>
                <a:path w="295275" h="254634">
                  <a:moveTo>
                    <a:pt x="295046" y="78511"/>
                  </a:moveTo>
                  <a:lnTo>
                    <a:pt x="268503" y="78511"/>
                  </a:lnTo>
                  <a:lnTo>
                    <a:pt x="268503" y="111760"/>
                  </a:lnTo>
                  <a:lnTo>
                    <a:pt x="295046" y="111760"/>
                  </a:lnTo>
                  <a:lnTo>
                    <a:pt x="295046" y="785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52536" y="7420071"/>
              <a:ext cx="225193" cy="24838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116846" y="7409454"/>
              <a:ext cx="216535" cy="264160"/>
            </a:xfrm>
            <a:custGeom>
              <a:avLst/>
              <a:gdLst/>
              <a:ahLst/>
              <a:cxnLst/>
              <a:rect l="l" t="t" r="r" b="b"/>
              <a:pathLst>
                <a:path w="216534" h="264159">
                  <a:moveTo>
                    <a:pt x="82701" y="26542"/>
                  </a:moveTo>
                  <a:lnTo>
                    <a:pt x="60629" y="26542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6542"/>
                  </a:lnTo>
                  <a:close/>
                </a:path>
                <a:path w="216534" h="264159">
                  <a:moveTo>
                    <a:pt x="141095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095" y="26542"/>
                  </a:lnTo>
                  <a:lnTo>
                    <a:pt x="141095" y="44982"/>
                  </a:lnTo>
                  <a:close/>
                </a:path>
                <a:path w="216534" h="264159">
                  <a:moveTo>
                    <a:pt x="71246" y="153109"/>
                  </a:moveTo>
                  <a:lnTo>
                    <a:pt x="32113" y="144740"/>
                  </a:lnTo>
                  <a:lnTo>
                    <a:pt x="7823" y="107847"/>
                  </a:lnTo>
                  <a:lnTo>
                    <a:pt x="8801" y="98683"/>
                  </a:lnTo>
                  <a:lnTo>
                    <a:pt x="43585" y="66531"/>
                  </a:lnTo>
                  <a:lnTo>
                    <a:pt x="71246" y="62864"/>
                  </a:lnTo>
                  <a:lnTo>
                    <a:pt x="85757" y="63794"/>
                  </a:lnTo>
                  <a:lnTo>
                    <a:pt x="98906" y="66531"/>
                  </a:lnTo>
                  <a:lnTo>
                    <a:pt x="110379" y="70997"/>
                  </a:lnTo>
                  <a:lnTo>
                    <a:pt x="119861" y="77113"/>
                  </a:lnTo>
                  <a:lnTo>
                    <a:pt x="123578" y="80745"/>
                  </a:lnTo>
                  <a:lnTo>
                    <a:pt x="71246" y="80745"/>
                  </a:lnTo>
                  <a:lnTo>
                    <a:pt x="6124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1246" y="134948"/>
                  </a:lnTo>
                  <a:lnTo>
                    <a:pt x="123650" y="134948"/>
                  </a:lnTo>
                  <a:lnTo>
                    <a:pt x="119861" y="138580"/>
                  </a:lnTo>
                  <a:lnTo>
                    <a:pt x="110379" y="144740"/>
                  </a:lnTo>
                  <a:lnTo>
                    <a:pt x="98906" y="149302"/>
                  </a:lnTo>
                  <a:lnTo>
                    <a:pt x="85757" y="152135"/>
                  </a:lnTo>
                  <a:lnTo>
                    <a:pt x="71246" y="153109"/>
                  </a:lnTo>
                  <a:close/>
                </a:path>
                <a:path w="216534" h="264159">
                  <a:moveTo>
                    <a:pt x="123650" y="134948"/>
                  </a:moveTo>
                  <a:lnTo>
                    <a:pt x="71246" y="134948"/>
                  </a:lnTo>
                  <a:lnTo>
                    <a:pt x="81243" y="134315"/>
                  </a:lnTo>
                  <a:lnTo>
                    <a:pt x="90454" y="132399"/>
                  </a:lnTo>
                  <a:lnTo>
                    <a:pt x="98513" y="129173"/>
                  </a:lnTo>
                  <a:lnTo>
                    <a:pt x="105053" y="124610"/>
                  </a:lnTo>
                  <a:lnTo>
                    <a:pt x="109802" y="120420"/>
                  </a:lnTo>
                  <a:lnTo>
                    <a:pt x="112876" y="114832"/>
                  </a:lnTo>
                  <a:lnTo>
                    <a:pt x="112876" y="100862"/>
                  </a:lnTo>
                  <a:lnTo>
                    <a:pt x="71246" y="80745"/>
                  </a:lnTo>
                  <a:lnTo>
                    <a:pt x="123578" y="80745"/>
                  </a:lnTo>
                  <a:lnTo>
                    <a:pt x="126182" y="83290"/>
                  </a:lnTo>
                  <a:lnTo>
                    <a:pt x="130827" y="90489"/>
                  </a:lnTo>
                  <a:lnTo>
                    <a:pt x="133691" y="98683"/>
                  </a:lnTo>
                  <a:lnTo>
                    <a:pt x="134669" y="107847"/>
                  </a:lnTo>
                  <a:lnTo>
                    <a:pt x="133691" y="117049"/>
                  </a:lnTo>
                  <a:lnTo>
                    <a:pt x="130827" y="125309"/>
                  </a:lnTo>
                  <a:lnTo>
                    <a:pt x="126182" y="132521"/>
                  </a:lnTo>
                  <a:lnTo>
                    <a:pt x="123650" y="134948"/>
                  </a:lnTo>
                  <a:close/>
                </a:path>
                <a:path w="216534" h="264159">
                  <a:moveTo>
                    <a:pt x="210944" y="161491"/>
                  </a:moveTo>
                  <a:lnTo>
                    <a:pt x="188592" y="161491"/>
                  </a:lnTo>
                  <a:lnTo>
                    <a:pt x="188592" y="129360"/>
                  </a:lnTo>
                  <a:lnTo>
                    <a:pt x="143609" y="129360"/>
                  </a:lnTo>
                  <a:lnTo>
                    <a:pt x="143609" y="110920"/>
                  </a:lnTo>
                  <a:lnTo>
                    <a:pt x="188592" y="110920"/>
                  </a:lnTo>
                  <a:lnTo>
                    <a:pt x="188592" y="80186"/>
                  </a:lnTo>
                  <a:lnTo>
                    <a:pt x="143609" y="80186"/>
                  </a:lnTo>
                  <a:lnTo>
                    <a:pt x="143609" y="61467"/>
                  </a:lnTo>
                  <a:lnTo>
                    <a:pt x="188592" y="61467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61491"/>
                  </a:lnTo>
                  <a:close/>
                </a:path>
                <a:path w="216534" h="264159">
                  <a:moveTo>
                    <a:pt x="118743" y="264030"/>
                  </a:moveTo>
                  <a:lnTo>
                    <a:pt x="73271" y="260747"/>
                  </a:lnTo>
                  <a:lnTo>
                    <a:pt x="31960" y="243634"/>
                  </a:lnTo>
                  <a:lnTo>
                    <a:pt x="21234" y="218488"/>
                  </a:lnTo>
                  <a:lnTo>
                    <a:pt x="22469" y="209010"/>
                  </a:lnTo>
                  <a:lnTo>
                    <a:pt x="54857" y="180918"/>
                  </a:lnTo>
                  <a:lnTo>
                    <a:pt x="94724" y="173531"/>
                  </a:lnTo>
                  <a:lnTo>
                    <a:pt x="118743" y="172667"/>
                  </a:lnTo>
                  <a:lnTo>
                    <a:pt x="142963" y="173531"/>
                  </a:lnTo>
                  <a:lnTo>
                    <a:pt x="164564" y="176229"/>
                  </a:lnTo>
                  <a:lnTo>
                    <a:pt x="183022" y="180918"/>
                  </a:lnTo>
                  <a:lnTo>
                    <a:pt x="197812" y="187754"/>
                  </a:lnTo>
                  <a:lnTo>
                    <a:pt x="203442" y="191945"/>
                  </a:lnTo>
                  <a:lnTo>
                    <a:pt x="118743" y="191945"/>
                  </a:lnTo>
                  <a:lnTo>
                    <a:pt x="97967" y="192626"/>
                  </a:lnTo>
                  <a:lnTo>
                    <a:pt x="53923" y="202842"/>
                  </a:lnTo>
                  <a:lnTo>
                    <a:pt x="43865" y="212341"/>
                  </a:lnTo>
                  <a:lnTo>
                    <a:pt x="43865" y="225193"/>
                  </a:lnTo>
                  <a:lnTo>
                    <a:pt x="79942" y="242446"/>
                  </a:lnTo>
                  <a:lnTo>
                    <a:pt x="118743" y="245031"/>
                  </a:lnTo>
                  <a:lnTo>
                    <a:pt x="203813" y="245031"/>
                  </a:lnTo>
                  <a:lnTo>
                    <a:pt x="197812" y="249501"/>
                  </a:lnTo>
                  <a:lnTo>
                    <a:pt x="183022" y="256250"/>
                  </a:lnTo>
                  <a:lnTo>
                    <a:pt x="164564" y="260747"/>
                  </a:lnTo>
                  <a:lnTo>
                    <a:pt x="142963" y="263252"/>
                  </a:lnTo>
                  <a:lnTo>
                    <a:pt x="118743" y="264030"/>
                  </a:lnTo>
                  <a:close/>
                </a:path>
                <a:path w="216534" h="264159">
                  <a:moveTo>
                    <a:pt x="203813" y="245031"/>
                  </a:moveTo>
                  <a:lnTo>
                    <a:pt x="118743" y="245031"/>
                  </a:lnTo>
                  <a:lnTo>
                    <a:pt x="139680" y="244393"/>
                  </a:lnTo>
                  <a:lnTo>
                    <a:pt x="157789" y="242446"/>
                  </a:lnTo>
                  <a:lnTo>
                    <a:pt x="172649" y="239137"/>
                  </a:lnTo>
                  <a:lnTo>
                    <a:pt x="183843" y="234413"/>
                  </a:lnTo>
                  <a:lnTo>
                    <a:pt x="190548" y="230222"/>
                  </a:lnTo>
                  <a:lnTo>
                    <a:pt x="194180" y="225193"/>
                  </a:lnTo>
                  <a:lnTo>
                    <a:pt x="194180" y="212341"/>
                  </a:lnTo>
                  <a:lnTo>
                    <a:pt x="157789" y="194669"/>
                  </a:lnTo>
                  <a:lnTo>
                    <a:pt x="118743" y="191945"/>
                  </a:lnTo>
                  <a:lnTo>
                    <a:pt x="203442" y="191945"/>
                  </a:lnTo>
                  <a:lnTo>
                    <a:pt x="205688" y="193617"/>
                  </a:lnTo>
                  <a:lnTo>
                    <a:pt x="211573" y="200711"/>
                  </a:lnTo>
                  <a:lnTo>
                    <a:pt x="215257" y="209010"/>
                  </a:lnTo>
                  <a:lnTo>
                    <a:pt x="216532" y="218488"/>
                  </a:lnTo>
                  <a:lnTo>
                    <a:pt x="215257" y="228127"/>
                  </a:lnTo>
                  <a:lnTo>
                    <a:pt x="211573" y="236509"/>
                  </a:lnTo>
                  <a:lnTo>
                    <a:pt x="205688" y="243634"/>
                  </a:lnTo>
                  <a:lnTo>
                    <a:pt x="203813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462574" y="7417277"/>
              <a:ext cx="240281" cy="25285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726046" y="7409454"/>
              <a:ext cx="215900" cy="259079"/>
            </a:xfrm>
            <a:custGeom>
              <a:avLst/>
              <a:gdLst/>
              <a:ahLst/>
              <a:cxnLst/>
              <a:rect l="l" t="t" r="r" b="b"/>
              <a:pathLst>
                <a:path w="215900" h="259079">
                  <a:moveTo>
                    <a:pt x="82701" y="29616"/>
                  </a:moveTo>
                  <a:lnTo>
                    <a:pt x="60629" y="29616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9616"/>
                  </a:lnTo>
                  <a:close/>
                </a:path>
                <a:path w="215900" h="259079">
                  <a:moveTo>
                    <a:pt x="142212" y="48056"/>
                  </a:moveTo>
                  <a:lnTo>
                    <a:pt x="0" y="48056"/>
                  </a:lnTo>
                  <a:lnTo>
                    <a:pt x="0" y="29616"/>
                  </a:lnTo>
                  <a:lnTo>
                    <a:pt x="142212" y="29616"/>
                  </a:lnTo>
                  <a:lnTo>
                    <a:pt x="142212" y="48056"/>
                  </a:lnTo>
                  <a:close/>
                </a:path>
                <a:path w="215900" h="259079">
                  <a:moveTo>
                    <a:pt x="71246" y="168196"/>
                  </a:moveTo>
                  <a:lnTo>
                    <a:pt x="24866" y="154227"/>
                  </a:lnTo>
                  <a:lnTo>
                    <a:pt x="7823" y="119023"/>
                  </a:lnTo>
                  <a:lnTo>
                    <a:pt x="8993" y="108292"/>
                  </a:lnTo>
                  <a:lnTo>
                    <a:pt x="34352" y="77585"/>
                  </a:lnTo>
                  <a:lnTo>
                    <a:pt x="71246" y="69569"/>
                  </a:lnTo>
                  <a:lnTo>
                    <a:pt x="84661" y="70495"/>
                  </a:lnTo>
                  <a:lnTo>
                    <a:pt x="97055" y="73201"/>
                  </a:lnTo>
                  <a:lnTo>
                    <a:pt x="108139" y="77585"/>
                  </a:lnTo>
                  <a:lnTo>
                    <a:pt x="117626" y="83539"/>
                  </a:lnTo>
                  <a:lnTo>
                    <a:pt x="121927" y="87730"/>
                  </a:lnTo>
                  <a:lnTo>
                    <a:pt x="71246" y="87730"/>
                  </a:lnTo>
                  <a:lnTo>
                    <a:pt x="62026" y="88446"/>
                  </a:lnTo>
                  <a:lnTo>
                    <a:pt x="29616" y="110641"/>
                  </a:lnTo>
                  <a:lnTo>
                    <a:pt x="29616" y="127404"/>
                  </a:lnTo>
                  <a:lnTo>
                    <a:pt x="62026" y="149320"/>
                  </a:lnTo>
                  <a:lnTo>
                    <a:pt x="71246" y="150036"/>
                  </a:lnTo>
                  <a:lnTo>
                    <a:pt x="121930" y="150036"/>
                  </a:lnTo>
                  <a:lnTo>
                    <a:pt x="117626" y="154227"/>
                  </a:lnTo>
                  <a:lnTo>
                    <a:pt x="108139" y="160181"/>
                  </a:lnTo>
                  <a:lnTo>
                    <a:pt x="97055" y="164564"/>
                  </a:lnTo>
                  <a:lnTo>
                    <a:pt x="84661" y="167271"/>
                  </a:lnTo>
                  <a:lnTo>
                    <a:pt x="71246" y="168196"/>
                  </a:lnTo>
                  <a:close/>
                </a:path>
                <a:path w="215900" h="259079">
                  <a:moveTo>
                    <a:pt x="121930" y="150036"/>
                  </a:moveTo>
                  <a:lnTo>
                    <a:pt x="71246" y="150036"/>
                  </a:lnTo>
                  <a:lnTo>
                    <a:pt x="80470" y="149320"/>
                  </a:lnTo>
                  <a:lnTo>
                    <a:pt x="89092" y="147242"/>
                  </a:lnTo>
                  <a:lnTo>
                    <a:pt x="96824" y="143906"/>
                  </a:lnTo>
                  <a:lnTo>
                    <a:pt x="103376" y="139419"/>
                  </a:lnTo>
                  <a:lnTo>
                    <a:pt x="109244" y="134389"/>
                  </a:lnTo>
                  <a:lnTo>
                    <a:pt x="112876" y="127404"/>
                  </a:lnTo>
                  <a:lnTo>
                    <a:pt x="112876" y="110641"/>
                  </a:lnTo>
                  <a:lnTo>
                    <a:pt x="80470" y="88446"/>
                  </a:lnTo>
                  <a:lnTo>
                    <a:pt x="71246" y="87730"/>
                  </a:lnTo>
                  <a:lnTo>
                    <a:pt x="121927" y="87730"/>
                  </a:lnTo>
                  <a:lnTo>
                    <a:pt x="124785" y="90524"/>
                  </a:lnTo>
                  <a:lnTo>
                    <a:pt x="130129" y="98766"/>
                  </a:lnTo>
                  <a:lnTo>
                    <a:pt x="133499" y="108292"/>
                  </a:lnTo>
                  <a:lnTo>
                    <a:pt x="134669" y="119023"/>
                  </a:lnTo>
                  <a:lnTo>
                    <a:pt x="133499" y="129592"/>
                  </a:lnTo>
                  <a:lnTo>
                    <a:pt x="130129" y="139034"/>
                  </a:lnTo>
                  <a:lnTo>
                    <a:pt x="124768" y="147272"/>
                  </a:lnTo>
                  <a:lnTo>
                    <a:pt x="121930" y="150036"/>
                  </a:lnTo>
                  <a:close/>
                </a:path>
                <a:path w="215900" h="259079">
                  <a:moveTo>
                    <a:pt x="210944" y="189431"/>
                  </a:moveTo>
                  <a:lnTo>
                    <a:pt x="188592" y="189431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89431"/>
                  </a:lnTo>
                  <a:close/>
                </a:path>
                <a:path w="215900" h="259079">
                  <a:moveTo>
                    <a:pt x="215694" y="259000"/>
                  </a:moveTo>
                  <a:lnTo>
                    <a:pt x="25145" y="259000"/>
                  </a:lnTo>
                  <a:lnTo>
                    <a:pt x="25145" y="188313"/>
                  </a:lnTo>
                  <a:lnTo>
                    <a:pt x="47776" y="188313"/>
                  </a:lnTo>
                  <a:lnTo>
                    <a:pt x="47776" y="239722"/>
                  </a:lnTo>
                  <a:lnTo>
                    <a:pt x="215694" y="239722"/>
                  </a:lnTo>
                  <a:lnTo>
                    <a:pt x="215694" y="2590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072333" y="7420071"/>
              <a:ext cx="222399" cy="25145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081276" y="7417282"/>
              <a:ext cx="3470910" cy="562610"/>
            </a:xfrm>
            <a:custGeom>
              <a:avLst/>
              <a:gdLst/>
              <a:ahLst/>
              <a:cxnLst/>
              <a:rect l="l" t="t" r="r" b="b"/>
              <a:pathLst>
                <a:path w="3470909" h="562609">
                  <a:moveTo>
                    <a:pt x="92202" y="541756"/>
                  </a:moveTo>
                  <a:lnTo>
                    <a:pt x="0" y="541756"/>
                  </a:lnTo>
                  <a:lnTo>
                    <a:pt x="0" y="562432"/>
                  </a:lnTo>
                  <a:lnTo>
                    <a:pt x="92202" y="562432"/>
                  </a:lnTo>
                  <a:lnTo>
                    <a:pt x="92202" y="541756"/>
                  </a:lnTo>
                  <a:close/>
                </a:path>
                <a:path w="3470909" h="562609">
                  <a:moveTo>
                    <a:pt x="3395053" y="111480"/>
                  </a:moveTo>
                  <a:lnTo>
                    <a:pt x="3372370" y="101193"/>
                  </a:lnTo>
                  <a:lnTo>
                    <a:pt x="3353498" y="85153"/>
                  </a:lnTo>
                  <a:lnTo>
                    <a:pt x="3350298" y="79629"/>
                  </a:lnTo>
                  <a:lnTo>
                    <a:pt x="3340608" y="62915"/>
                  </a:lnTo>
                  <a:lnTo>
                    <a:pt x="3335832" y="34086"/>
                  </a:lnTo>
                  <a:lnTo>
                    <a:pt x="3335832" y="1397"/>
                  </a:lnTo>
                  <a:lnTo>
                    <a:pt x="3313201" y="1397"/>
                  </a:lnTo>
                  <a:lnTo>
                    <a:pt x="3313201" y="34086"/>
                  </a:lnTo>
                  <a:lnTo>
                    <a:pt x="3308527" y="62839"/>
                  </a:lnTo>
                  <a:lnTo>
                    <a:pt x="3295802" y="86017"/>
                  </a:lnTo>
                  <a:lnTo>
                    <a:pt x="3276892" y="103276"/>
                  </a:lnTo>
                  <a:lnTo>
                    <a:pt x="3253689" y="114274"/>
                  </a:lnTo>
                  <a:lnTo>
                    <a:pt x="3253689" y="134670"/>
                  </a:lnTo>
                  <a:lnTo>
                    <a:pt x="3277730" y="125514"/>
                  </a:lnTo>
                  <a:lnTo>
                    <a:pt x="3298139" y="112598"/>
                  </a:lnTo>
                  <a:lnTo>
                    <a:pt x="3313988" y="96951"/>
                  </a:lnTo>
                  <a:lnTo>
                    <a:pt x="3324377" y="79629"/>
                  </a:lnTo>
                  <a:lnTo>
                    <a:pt x="3335807" y="96316"/>
                  </a:lnTo>
                  <a:lnTo>
                    <a:pt x="3351961" y="111061"/>
                  </a:lnTo>
                  <a:lnTo>
                    <a:pt x="3371989" y="123088"/>
                  </a:lnTo>
                  <a:lnTo>
                    <a:pt x="3395053" y="131597"/>
                  </a:lnTo>
                  <a:lnTo>
                    <a:pt x="3395053" y="111480"/>
                  </a:lnTo>
                  <a:close/>
                </a:path>
                <a:path w="3470909" h="562609">
                  <a:moveTo>
                    <a:pt x="3464903" y="0"/>
                  </a:moveTo>
                  <a:lnTo>
                    <a:pt x="3442551" y="0"/>
                  </a:lnTo>
                  <a:lnTo>
                    <a:pt x="3442551" y="48056"/>
                  </a:lnTo>
                  <a:lnTo>
                    <a:pt x="3383597" y="48056"/>
                  </a:lnTo>
                  <a:lnTo>
                    <a:pt x="3383597" y="67335"/>
                  </a:lnTo>
                  <a:lnTo>
                    <a:pt x="3442551" y="67335"/>
                  </a:lnTo>
                  <a:lnTo>
                    <a:pt x="3442551" y="142214"/>
                  </a:lnTo>
                  <a:lnTo>
                    <a:pt x="3464903" y="142214"/>
                  </a:lnTo>
                  <a:lnTo>
                    <a:pt x="3464903" y="0"/>
                  </a:lnTo>
                  <a:close/>
                </a:path>
                <a:path w="3470909" h="562609">
                  <a:moveTo>
                    <a:pt x="3470491" y="204520"/>
                  </a:moveTo>
                  <a:lnTo>
                    <a:pt x="3449815" y="168757"/>
                  </a:lnTo>
                  <a:lnTo>
                    <a:pt x="3448139" y="167944"/>
                  </a:lnTo>
                  <a:lnTo>
                    <a:pt x="3448139" y="196138"/>
                  </a:lnTo>
                  <a:lnTo>
                    <a:pt x="3448139" y="212623"/>
                  </a:lnTo>
                  <a:lnTo>
                    <a:pt x="3408997" y="233895"/>
                  </a:lnTo>
                  <a:lnTo>
                    <a:pt x="3372701" y="236931"/>
                  </a:lnTo>
                  <a:lnTo>
                    <a:pt x="3353803" y="236181"/>
                  </a:lnTo>
                  <a:lnTo>
                    <a:pt x="3309569" y="224358"/>
                  </a:lnTo>
                  <a:lnTo>
                    <a:pt x="3297834" y="212623"/>
                  </a:lnTo>
                  <a:lnTo>
                    <a:pt x="3297834" y="196138"/>
                  </a:lnTo>
                  <a:lnTo>
                    <a:pt x="3336518" y="174866"/>
                  </a:lnTo>
                  <a:lnTo>
                    <a:pt x="3372701" y="171831"/>
                  </a:lnTo>
                  <a:lnTo>
                    <a:pt x="3391649" y="172580"/>
                  </a:lnTo>
                  <a:lnTo>
                    <a:pt x="3435845" y="184404"/>
                  </a:lnTo>
                  <a:lnTo>
                    <a:pt x="3448139" y="196138"/>
                  </a:lnTo>
                  <a:lnTo>
                    <a:pt x="3448139" y="167944"/>
                  </a:lnTo>
                  <a:lnTo>
                    <a:pt x="3434397" y="161226"/>
                  </a:lnTo>
                  <a:lnTo>
                    <a:pt x="3415868" y="156108"/>
                  </a:lnTo>
                  <a:lnTo>
                    <a:pt x="3395053" y="153200"/>
                  </a:lnTo>
                  <a:lnTo>
                    <a:pt x="3372701" y="152273"/>
                  </a:lnTo>
                  <a:lnTo>
                    <a:pt x="3350412" y="153200"/>
                  </a:lnTo>
                  <a:lnTo>
                    <a:pt x="3311258" y="161226"/>
                  </a:lnTo>
                  <a:lnTo>
                    <a:pt x="3276625" y="193509"/>
                  </a:lnTo>
                  <a:lnTo>
                    <a:pt x="3275203" y="204520"/>
                  </a:lnTo>
                  <a:lnTo>
                    <a:pt x="3276625" y="215531"/>
                  </a:lnTo>
                  <a:lnTo>
                    <a:pt x="3311258" y="247599"/>
                  </a:lnTo>
                  <a:lnTo>
                    <a:pt x="3350412" y="255371"/>
                  </a:lnTo>
                  <a:lnTo>
                    <a:pt x="3372701" y="256209"/>
                  </a:lnTo>
                  <a:lnTo>
                    <a:pt x="3395053" y="255371"/>
                  </a:lnTo>
                  <a:lnTo>
                    <a:pt x="3434397" y="247599"/>
                  </a:lnTo>
                  <a:lnTo>
                    <a:pt x="3469030" y="215531"/>
                  </a:lnTo>
                  <a:lnTo>
                    <a:pt x="3470491" y="20452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91541" y="7836377"/>
              <a:ext cx="206753" cy="25006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559483" y="7836377"/>
              <a:ext cx="201930" cy="254635"/>
            </a:xfrm>
            <a:custGeom>
              <a:avLst/>
              <a:gdLst/>
              <a:ahLst/>
              <a:cxnLst/>
              <a:rect l="l" t="t" r="r" b="b"/>
              <a:pathLst>
                <a:path w="201929" h="254634">
                  <a:moveTo>
                    <a:pt x="201445" y="121258"/>
                  </a:moveTo>
                  <a:lnTo>
                    <a:pt x="121817" y="121258"/>
                  </a:lnTo>
                  <a:lnTo>
                    <a:pt x="139567" y="120489"/>
                  </a:lnTo>
                  <a:lnTo>
                    <a:pt x="155065" y="118045"/>
                  </a:lnTo>
                  <a:lnTo>
                    <a:pt x="168258" y="113714"/>
                  </a:lnTo>
                  <a:lnTo>
                    <a:pt x="179093" y="107288"/>
                  </a:lnTo>
                  <a:lnTo>
                    <a:pt x="179093" y="0"/>
                  </a:lnTo>
                  <a:lnTo>
                    <a:pt x="201445" y="0"/>
                  </a:lnTo>
                  <a:lnTo>
                    <a:pt x="201445" y="121258"/>
                  </a:lnTo>
                  <a:close/>
                </a:path>
                <a:path w="201929" h="254634">
                  <a:moveTo>
                    <a:pt x="116787" y="139977"/>
                  </a:moveTo>
                  <a:lnTo>
                    <a:pt x="0" y="139977"/>
                  </a:lnTo>
                  <a:lnTo>
                    <a:pt x="0" y="61467"/>
                  </a:lnTo>
                  <a:lnTo>
                    <a:pt x="96391" y="61467"/>
                  </a:lnTo>
                  <a:lnTo>
                    <a:pt x="96391" y="21792"/>
                  </a:lnTo>
                  <a:lnTo>
                    <a:pt x="0" y="21792"/>
                  </a:lnTo>
                  <a:lnTo>
                    <a:pt x="0" y="2793"/>
                  </a:lnTo>
                  <a:lnTo>
                    <a:pt x="118743" y="2793"/>
                  </a:lnTo>
                  <a:lnTo>
                    <a:pt x="118743" y="80186"/>
                  </a:lnTo>
                  <a:lnTo>
                    <a:pt x="22351" y="80186"/>
                  </a:lnTo>
                  <a:lnTo>
                    <a:pt x="22351" y="121258"/>
                  </a:lnTo>
                  <a:lnTo>
                    <a:pt x="201445" y="121258"/>
                  </a:lnTo>
                  <a:lnTo>
                    <a:pt x="201445" y="125169"/>
                  </a:lnTo>
                  <a:lnTo>
                    <a:pt x="179093" y="125169"/>
                  </a:lnTo>
                  <a:lnTo>
                    <a:pt x="168140" y="131962"/>
                  </a:lnTo>
                  <a:lnTo>
                    <a:pt x="154122" y="136555"/>
                  </a:lnTo>
                  <a:lnTo>
                    <a:pt x="137013" y="139157"/>
                  </a:lnTo>
                  <a:lnTo>
                    <a:pt x="116787" y="139977"/>
                  </a:lnTo>
                  <a:close/>
                </a:path>
                <a:path w="201929" h="254634">
                  <a:moveTo>
                    <a:pt x="201445" y="150594"/>
                  </a:moveTo>
                  <a:lnTo>
                    <a:pt x="179093" y="150594"/>
                  </a:lnTo>
                  <a:lnTo>
                    <a:pt x="179093" y="125169"/>
                  </a:lnTo>
                  <a:lnTo>
                    <a:pt x="201445" y="125169"/>
                  </a:lnTo>
                  <a:lnTo>
                    <a:pt x="201445" y="150594"/>
                  </a:lnTo>
                  <a:close/>
                </a:path>
                <a:path w="201929" h="254634">
                  <a:moveTo>
                    <a:pt x="201445" y="254251"/>
                  </a:moveTo>
                  <a:lnTo>
                    <a:pt x="179093" y="254251"/>
                  </a:lnTo>
                  <a:lnTo>
                    <a:pt x="179093" y="193622"/>
                  </a:lnTo>
                  <a:lnTo>
                    <a:pt x="12572" y="193622"/>
                  </a:lnTo>
                  <a:lnTo>
                    <a:pt x="12572" y="174064"/>
                  </a:lnTo>
                  <a:lnTo>
                    <a:pt x="201445" y="174064"/>
                  </a:lnTo>
                  <a:lnTo>
                    <a:pt x="201445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7145" y="7836377"/>
              <a:ext cx="198371" cy="25006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161665" y="7840497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22402" y="214630"/>
                  </a:moveTo>
                  <a:lnTo>
                    <a:pt x="122936" y="214630"/>
                  </a:lnTo>
                  <a:lnTo>
                    <a:pt x="122936" y="137160"/>
                  </a:lnTo>
                  <a:lnTo>
                    <a:pt x="210947" y="137160"/>
                  </a:lnTo>
                  <a:lnTo>
                    <a:pt x="210947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304" y="137160"/>
                  </a:lnTo>
                  <a:lnTo>
                    <a:pt x="100304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402" y="234950"/>
                  </a:lnTo>
                  <a:lnTo>
                    <a:pt x="222402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424308" y="7836377"/>
              <a:ext cx="210385" cy="24978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696158" y="7836382"/>
              <a:ext cx="295275" cy="254635"/>
            </a:xfrm>
            <a:custGeom>
              <a:avLst/>
              <a:gdLst/>
              <a:ahLst/>
              <a:cxnLst/>
              <a:rect l="l" t="t" r="r" b="b"/>
              <a:pathLst>
                <a:path w="295275" h="254634">
                  <a:moveTo>
                    <a:pt x="197815" y="174066"/>
                  </a:moveTo>
                  <a:lnTo>
                    <a:pt x="11176" y="174066"/>
                  </a:lnTo>
                  <a:lnTo>
                    <a:pt x="11176" y="193624"/>
                  </a:lnTo>
                  <a:lnTo>
                    <a:pt x="175463" y="193624"/>
                  </a:lnTo>
                  <a:lnTo>
                    <a:pt x="175463" y="254254"/>
                  </a:lnTo>
                  <a:lnTo>
                    <a:pt x="197815" y="254254"/>
                  </a:lnTo>
                  <a:lnTo>
                    <a:pt x="197815" y="174066"/>
                  </a:lnTo>
                  <a:close/>
                </a:path>
                <a:path w="295275" h="254634">
                  <a:moveTo>
                    <a:pt x="236093" y="64541"/>
                  </a:moveTo>
                  <a:lnTo>
                    <a:pt x="197815" y="64541"/>
                  </a:lnTo>
                  <a:lnTo>
                    <a:pt x="197815" y="0"/>
                  </a:lnTo>
                  <a:lnTo>
                    <a:pt x="175463" y="0"/>
                  </a:lnTo>
                  <a:lnTo>
                    <a:pt x="175463" y="107569"/>
                  </a:lnTo>
                  <a:lnTo>
                    <a:pt x="164668" y="113830"/>
                  </a:lnTo>
                  <a:lnTo>
                    <a:pt x="151599" y="118084"/>
                  </a:lnTo>
                  <a:lnTo>
                    <a:pt x="136283" y="120497"/>
                  </a:lnTo>
                  <a:lnTo>
                    <a:pt x="118745" y="121259"/>
                  </a:lnTo>
                  <a:lnTo>
                    <a:pt x="22352" y="121259"/>
                  </a:lnTo>
                  <a:lnTo>
                    <a:pt x="22352" y="80187"/>
                  </a:lnTo>
                  <a:lnTo>
                    <a:pt x="118465" y="80187"/>
                  </a:lnTo>
                  <a:lnTo>
                    <a:pt x="118465" y="2794"/>
                  </a:lnTo>
                  <a:lnTo>
                    <a:pt x="0" y="2794"/>
                  </a:lnTo>
                  <a:lnTo>
                    <a:pt x="0" y="21793"/>
                  </a:lnTo>
                  <a:lnTo>
                    <a:pt x="95834" y="21793"/>
                  </a:lnTo>
                  <a:lnTo>
                    <a:pt x="95834" y="61468"/>
                  </a:lnTo>
                  <a:lnTo>
                    <a:pt x="0" y="61468"/>
                  </a:lnTo>
                  <a:lnTo>
                    <a:pt x="0" y="139979"/>
                  </a:lnTo>
                  <a:lnTo>
                    <a:pt x="113436" y="139979"/>
                  </a:lnTo>
                  <a:lnTo>
                    <a:pt x="133502" y="139166"/>
                  </a:lnTo>
                  <a:lnTo>
                    <a:pt x="150520" y="136588"/>
                  </a:lnTo>
                  <a:lnTo>
                    <a:pt x="164515" y="132080"/>
                  </a:lnTo>
                  <a:lnTo>
                    <a:pt x="175463" y="125450"/>
                  </a:lnTo>
                  <a:lnTo>
                    <a:pt x="175463" y="151155"/>
                  </a:lnTo>
                  <a:lnTo>
                    <a:pt x="197815" y="151155"/>
                  </a:lnTo>
                  <a:lnTo>
                    <a:pt x="197815" y="125450"/>
                  </a:lnTo>
                  <a:lnTo>
                    <a:pt x="197815" y="121259"/>
                  </a:lnTo>
                  <a:lnTo>
                    <a:pt x="197815" y="84099"/>
                  </a:lnTo>
                  <a:lnTo>
                    <a:pt x="236093" y="84099"/>
                  </a:lnTo>
                  <a:lnTo>
                    <a:pt x="236093" y="64541"/>
                  </a:lnTo>
                  <a:close/>
                </a:path>
                <a:path w="295275" h="254634">
                  <a:moveTo>
                    <a:pt x="295046" y="201726"/>
                  </a:moveTo>
                  <a:lnTo>
                    <a:pt x="268503" y="201726"/>
                  </a:lnTo>
                  <a:lnTo>
                    <a:pt x="268503" y="234975"/>
                  </a:lnTo>
                  <a:lnTo>
                    <a:pt x="295046" y="234975"/>
                  </a:lnTo>
                  <a:lnTo>
                    <a:pt x="295046" y="201726"/>
                  </a:lnTo>
                  <a:close/>
                </a:path>
                <a:path w="295275" h="254634">
                  <a:moveTo>
                    <a:pt x="295046" y="78511"/>
                  </a:moveTo>
                  <a:lnTo>
                    <a:pt x="268503" y="78511"/>
                  </a:lnTo>
                  <a:lnTo>
                    <a:pt x="268503" y="111760"/>
                  </a:lnTo>
                  <a:lnTo>
                    <a:pt x="295046" y="111760"/>
                  </a:lnTo>
                  <a:lnTo>
                    <a:pt x="295046" y="785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123154" y="7836377"/>
              <a:ext cx="238325" cy="25006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0817" y="7836377"/>
              <a:ext cx="201445" cy="24978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0648696" y="7839227"/>
              <a:ext cx="225425" cy="250190"/>
            </a:xfrm>
            <a:custGeom>
              <a:avLst/>
              <a:gdLst/>
              <a:ahLst/>
              <a:cxnLst/>
              <a:rect l="l" t="t" r="r" b="b"/>
              <a:pathLst>
                <a:path w="225425" h="250190">
                  <a:moveTo>
                    <a:pt x="209829" y="53340"/>
                  </a:moveTo>
                  <a:lnTo>
                    <a:pt x="39395" y="53340"/>
                  </a:lnTo>
                  <a:lnTo>
                    <a:pt x="39395" y="19050"/>
                  </a:lnTo>
                  <a:lnTo>
                    <a:pt x="208153" y="19050"/>
                  </a:lnTo>
                  <a:lnTo>
                    <a:pt x="208153" y="0"/>
                  </a:lnTo>
                  <a:lnTo>
                    <a:pt x="17043" y="0"/>
                  </a:lnTo>
                  <a:lnTo>
                    <a:pt x="17043" y="19050"/>
                  </a:lnTo>
                  <a:lnTo>
                    <a:pt x="17043" y="53340"/>
                  </a:lnTo>
                  <a:lnTo>
                    <a:pt x="17043" y="72390"/>
                  </a:lnTo>
                  <a:lnTo>
                    <a:pt x="209829" y="72390"/>
                  </a:lnTo>
                  <a:lnTo>
                    <a:pt x="209829" y="53340"/>
                  </a:lnTo>
                  <a:close/>
                </a:path>
                <a:path w="225425" h="250190">
                  <a:moveTo>
                    <a:pt x="214299" y="232410"/>
                  </a:moveTo>
                  <a:lnTo>
                    <a:pt x="39395" y="232410"/>
                  </a:lnTo>
                  <a:lnTo>
                    <a:pt x="39395" y="207010"/>
                  </a:lnTo>
                  <a:lnTo>
                    <a:pt x="208153" y="207010"/>
                  </a:lnTo>
                  <a:lnTo>
                    <a:pt x="208153" y="187960"/>
                  </a:lnTo>
                  <a:lnTo>
                    <a:pt x="208153" y="162560"/>
                  </a:lnTo>
                  <a:lnTo>
                    <a:pt x="208153" y="144780"/>
                  </a:lnTo>
                  <a:lnTo>
                    <a:pt x="17043" y="144780"/>
                  </a:lnTo>
                  <a:lnTo>
                    <a:pt x="17043" y="162560"/>
                  </a:lnTo>
                  <a:lnTo>
                    <a:pt x="185801" y="162560"/>
                  </a:lnTo>
                  <a:lnTo>
                    <a:pt x="185801" y="187960"/>
                  </a:lnTo>
                  <a:lnTo>
                    <a:pt x="17043" y="187960"/>
                  </a:lnTo>
                  <a:lnTo>
                    <a:pt x="17043" y="207010"/>
                  </a:lnTo>
                  <a:lnTo>
                    <a:pt x="17043" y="232410"/>
                  </a:lnTo>
                  <a:lnTo>
                    <a:pt x="17043" y="250190"/>
                  </a:lnTo>
                  <a:lnTo>
                    <a:pt x="214299" y="250190"/>
                  </a:lnTo>
                  <a:lnTo>
                    <a:pt x="214299" y="232410"/>
                  </a:lnTo>
                  <a:close/>
                </a:path>
                <a:path w="225425" h="250190">
                  <a:moveTo>
                    <a:pt x="225196" y="98856"/>
                  </a:moveTo>
                  <a:lnTo>
                    <a:pt x="0" y="98856"/>
                  </a:lnTo>
                  <a:lnTo>
                    <a:pt x="0" y="117856"/>
                  </a:lnTo>
                  <a:lnTo>
                    <a:pt x="225196" y="117856"/>
                  </a:lnTo>
                  <a:lnTo>
                    <a:pt x="225196" y="9885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9436" y="7836377"/>
              <a:ext cx="207312" cy="24978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185421" y="7836377"/>
              <a:ext cx="206753" cy="24978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528203" y="7834701"/>
              <a:ext cx="209547" cy="25285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797542" y="7836377"/>
              <a:ext cx="200048" cy="24978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081283" y="8378132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09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982" y="8255477"/>
              <a:ext cx="207312" cy="24978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60042" y="8255477"/>
              <a:ext cx="200048" cy="24978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823223" y="8255482"/>
              <a:ext cx="293370" cy="252095"/>
            </a:xfrm>
            <a:custGeom>
              <a:avLst/>
              <a:gdLst/>
              <a:ahLst/>
              <a:cxnLst/>
              <a:rect l="l" t="t" r="r" b="b"/>
              <a:pathLst>
                <a:path w="293370" h="252095">
                  <a:moveTo>
                    <a:pt x="95554" y="2794"/>
                  </a:moveTo>
                  <a:lnTo>
                    <a:pt x="74599" y="2794"/>
                  </a:lnTo>
                  <a:lnTo>
                    <a:pt x="74599" y="53365"/>
                  </a:lnTo>
                  <a:lnTo>
                    <a:pt x="95554" y="53365"/>
                  </a:lnTo>
                  <a:lnTo>
                    <a:pt x="95554" y="2794"/>
                  </a:lnTo>
                  <a:close/>
                </a:path>
                <a:path w="293370" h="252095">
                  <a:moveTo>
                    <a:pt x="153111" y="1397"/>
                  </a:moveTo>
                  <a:lnTo>
                    <a:pt x="131597" y="1397"/>
                  </a:lnTo>
                  <a:lnTo>
                    <a:pt x="131597" y="61264"/>
                  </a:lnTo>
                  <a:lnTo>
                    <a:pt x="95554" y="61264"/>
                  </a:lnTo>
                  <a:lnTo>
                    <a:pt x="95554" y="53644"/>
                  </a:lnTo>
                  <a:lnTo>
                    <a:pt x="74599" y="53644"/>
                  </a:lnTo>
                  <a:lnTo>
                    <a:pt x="74599" y="72694"/>
                  </a:lnTo>
                  <a:lnTo>
                    <a:pt x="74599" y="81584"/>
                  </a:lnTo>
                  <a:lnTo>
                    <a:pt x="74599" y="126034"/>
                  </a:lnTo>
                  <a:lnTo>
                    <a:pt x="20955" y="126034"/>
                  </a:lnTo>
                  <a:lnTo>
                    <a:pt x="20955" y="72694"/>
                  </a:lnTo>
                  <a:lnTo>
                    <a:pt x="74599" y="72694"/>
                  </a:lnTo>
                  <a:lnTo>
                    <a:pt x="74599" y="53644"/>
                  </a:lnTo>
                  <a:lnTo>
                    <a:pt x="20955" y="53644"/>
                  </a:lnTo>
                  <a:lnTo>
                    <a:pt x="20955" y="2844"/>
                  </a:lnTo>
                  <a:lnTo>
                    <a:pt x="0" y="2844"/>
                  </a:lnTo>
                  <a:lnTo>
                    <a:pt x="0" y="145084"/>
                  </a:lnTo>
                  <a:lnTo>
                    <a:pt x="95554" y="145084"/>
                  </a:lnTo>
                  <a:lnTo>
                    <a:pt x="95554" y="126034"/>
                  </a:lnTo>
                  <a:lnTo>
                    <a:pt x="95554" y="81584"/>
                  </a:lnTo>
                  <a:lnTo>
                    <a:pt x="131597" y="81584"/>
                  </a:lnTo>
                  <a:lnTo>
                    <a:pt x="131597" y="171272"/>
                  </a:lnTo>
                  <a:lnTo>
                    <a:pt x="153111" y="171272"/>
                  </a:lnTo>
                  <a:lnTo>
                    <a:pt x="153111" y="81584"/>
                  </a:lnTo>
                  <a:lnTo>
                    <a:pt x="153111" y="81305"/>
                  </a:lnTo>
                  <a:lnTo>
                    <a:pt x="153111" y="72694"/>
                  </a:lnTo>
                  <a:lnTo>
                    <a:pt x="153111" y="61747"/>
                  </a:lnTo>
                  <a:lnTo>
                    <a:pt x="153111" y="61264"/>
                  </a:lnTo>
                  <a:lnTo>
                    <a:pt x="153111" y="1397"/>
                  </a:lnTo>
                  <a:close/>
                </a:path>
                <a:path w="293370" h="252095">
                  <a:moveTo>
                    <a:pt x="207035" y="0"/>
                  </a:moveTo>
                  <a:lnTo>
                    <a:pt x="185242" y="0"/>
                  </a:lnTo>
                  <a:lnTo>
                    <a:pt x="185242" y="176022"/>
                  </a:lnTo>
                  <a:lnTo>
                    <a:pt x="207035" y="176022"/>
                  </a:lnTo>
                  <a:lnTo>
                    <a:pt x="207035" y="0"/>
                  </a:lnTo>
                  <a:close/>
                </a:path>
                <a:path w="293370" h="252095">
                  <a:moveTo>
                    <a:pt x="211785" y="231444"/>
                  </a:moveTo>
                  <a:lnTo>
                    <a:pt x="41351" y="231444"/>
                  </a:lnTo>
                  <a:lnTo>
                    <a:pt x="41351" y="173024"/>
                  </a:lnTo>
                  <a:lnTo>
                    <a:pt x="18999" y="173024"/>
                  </a:lnTo>
                  <a:lnTo>
                    <a:pt x="18999" y="231444"/>
                  </a:lnTo>
                  <a:lnTo>
                    <a:pt x="18999" y="251764"/>
                  </a:lnTo>
                  <a:lnTo>
                    <a:pt x="211785" y="251764"/>
                  </a:lnTo>
                  <a:lnTo>
                    <a:pt x="211785" y="231444"/>
                  </a:lnTo>
                  <a:close/>
                </a:path>
                <a:path w="293370" h="252095">
                  <a:moveTo>
                    <a:pt x="293370" y="201726"/>
                  </a:moveTo>
                  <a:lnTo>
                    <a:pt x="266827" y="201726"/>
                  </a:lnTo>
                  <a:lnTo>
                    <a:pt x="266827" y="234975"/>
                  </a:lnTo>
                  <a:lnTo>
                    <a:pt x="293370" y="234975"/>
                  </a:lnTo>
                  <a:lnTo>
                    <a:pt x="293370" y="201726"/>
                  </a:lnTo>
                  <a:close/>
                </a:path>
                <a:path w="293370" h="252095">
                  <a:moveTo>
                    <a:pt x="293370" y="78511"/>
                  </a:moveTo>
                  <a:lnTo>
                    <a:pt x="266827" y="78511"/>
                  </a:lnTo>
                  <a:lnTo>
                    <a:pt x="266827" y="111760"/>
                  </a:lnTo>
                  <a:lnTo>
                    <a:pt x="293370" y="111760"/>
                  </a:lnTo>
                  <a:lnTo>
                    <a:pt x="293370" y="785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47982" y="8255477"/>
              <a:ext cx="204239" cy="24978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9513684" y="8253805"/>
              <a:ext cx="564515" cy="256540"/>
            </a:xfrm>
            <a:custGeom>
              <a:avLst/>
              <a:gdLst/>
              <a:ahLst/>
              <a:cxnLst/>
              <a:rect l="l" t="t" r="r" b="b"/>
              <a:pathLst>
                <a:path w="564515" h="256540">
                  <a:moveTo>
                    <a:pt x="204800" y="166522"/>
                  </a:moveTo>
                  <a:lnTo>
                    <a:pt x="15925" y="166522"/>
                  </a:lnTo>
                  <a:lnTo>
                    <a:pt x="15925" y="186080"/>
                  </a:lnTo>
                  <a:lnTo>
                    <a:pt x="182448" y="186080"/>
                  </a:lnTo>
                  <a:lnTo>
                    <a:pt x="182448" y="255930"/>
                  </a:lnTo>
                  <a:lnTo>
                    <a:pt x="204800" y="255930"/>
                  </a:lnTo>
                  <a:lnTo>
                    <a:pt x="204800" y="166522"/>
                  </a:lnTo>
                  <a:close/>
                </a:path>
                <a:path w="564515" h="256540">
                  <a:moveTo>
                    <a:pt x="204800" y="1676"/>
                  </a:moveTo>
                  <a:lnTo>
                    <a:pt x="182448" y="1676"/>
                  </a:lnTo>
                  <a:lnTo>
                    <a:pt x="182448" y="29895"/>
                  </a:lnTo>
                  <a:lnTo>
                    <a:pt x="182448" y="49174"/>
                  </a:lnTo>
                  <a:lnTo>
                    <a:pt x="182448" y="85217"/>
                  </a:lnTo>
                  <a:lnTo>
                    <a:pt x="127406" y="85217"/>
                  </a:lnTo>
                  <a:lnTo>
                    <a:pt x="128524" y="79908"/>
                  </a:lnTo>
                  <a:lnTo>
                    <a:pt x="129082" y="74041"/>
                  </a:lnTo>
                  <a:lnTo>
                    <a:pt x="129082" y="61188"/>
                  </a:lnTo>
                  <a:lnTo>
                    <a:pt x="128524" y="55041"/>
                  </a:lnTo>
                  <a:lnTo>
                    <a:pt x="127127" y="49174"/>
                  </a:lnTo>
                  <a:lnTo>
                    <a:pt x="182448" y="49174"/>
                  </a:lnTo>
                  <a:lnTo>
                    <a:pt x="182448" y="29895"/>
                  </a:lnTo>
                  <a:lnTo>
                    <a:pt x="120142" y="29895"/>
                  </a:lnTo>
                  <a:lnTo>
                    <a:pt x="117068" y="24587"/>
                  </a:lnTo>
                  <a:lnTo>
                    <a:pt x="113436" y="19837"/>
                  </a:lnTo>
                  <a:lnTo>
                    <a:pt x="113131" y="19558"/>
                  </a:lnTo>
                  <a:lnTo>
                    <a:pt x="109245" y="15925"/>
                  </a:lnTo>
                  <a:lnTo>
                    <a:pt x="107010" y="14236"/>
                  </a:lnTo>
                  <a:lnTo>
                    <a:pt x="107010" y="67894"/>
                  </a:lnTo>
                  <a:lnTo>
                    <a:pt x="106172" y="79400"/>
                  </a:lnTo>
                  <a:lnTo>
                    <a:pt x="81229" y="113538"/>
                  </a:lnTo>
                  <a:lnTo>
                    <a:pt x="64541" y="116509"/>
                  </a:lnTo>
                  <a:lnTo>
                    <a:pt x="55626" y="115747"/>
                  </a:lnTo>
                  <a:lnTo>
                    <a:pt x="25107" y="89547"/>
                  </a:lnTo>
                  <a:lnTo>
                    <a:pt x="21793" y="67894"/>
                  </a:lnTo>
                  <a:lnTo>
                    <a:pt x="22618" y="56222"/>
                  </a:lnTo>
                  <a:lnTo>
                    <a:pt x="47739" y="22352"/>
                  </a:lnTo>
                  <a:lnTo>
                    <a:pt x="64541" y="19558"/>
                  </a:lnTo>
                  <a:lnTo>
                    <a:pt x="73329" y="20269"/>
                  </a:lnTo>
                  <a:lnTo>
                    <a:pt x="103720" y="45999"/>
                  </a:lnTo>
                  <a:lnTo>
                    <a:pt x="107010" y="67894"/>
                  </a:lnTo>
                  <a:lnTo>
                    <a:pt x="107010" y="14236"/>
                  </a:lnTo>
                  <a:lnTo>
                    <a:pt x="100253" y="9080"/>
                  </a:lnTo>
                  <a:lnTo>
                    <a:pt x="89712" y="4089"/>
                  </a:lnTo>
                  <a:lnTo>
                    <a:pt x="77774" y="1041"/>
                  </a:lnTo>
                  <a:lnTo>
                    <a:pt x="64541" y="0"/>
                  </a:lnTo>
                  <a:lnTo>
                    <a:pt x="51308" y="1041"/>
                  </a:lnTo>
                  <a:lnTo>
                    <a:pt x="11201" y="25857"/>
                  </a:lnTo>
                  <a:lnTo>
                    <a:pt x="0" y="67894"/>
                  </a:lnTo>
                  <a:lnTo>
                    <a:pt x="1282" y="83832"/>
                  </a:lnTo>
                  <a:lnTo>
                    <a:pt x="19558" y="119862"/>
                  </a:lnTo>
                  <a:lnTo>
                    <a:pt x="64541" y="135788"/>
                  </a:lnTo>
                  <a:lnTo>
                    <a:pt x="77774" y="134759"/>
                  </a:lnTo>
                  <a:lnTo>
                    <a:pt x="89712" y="131699"/>
                  </a:lnTo>
                  <a:lnTo>
                    <a:pt x="100253" y="126707"/>
                  </a:lnTo>
                  <a:lnTo>
                    <a:pt x="109245" y="119862"/>
                  </a:lnTo>
                  <a:lnTo>
                    <a:pt x="113042" y="116509"/>
                  </a:lnTo>
                  <a:lnTo>
                    <a:pt x="113995" y="115671"/>
                  </a:lnTo>
                  <a:lnTo>
                    <a:pt x="117906" y="110363"/>
                  </a:lnTo>
                  <a:lnTo>
                    <a:pt x="120980" y="104495"/>
                  </a:lnTo>
                  <a:lnTo>
                    <a:pt x="182448" y="104495"/>
                  </a:lnTo>
                  <a:lnTo>
                    <a:pt x="182448" y="145008"/>
                  </a:lnTo>
                  <a:lnTo>
                    <a:pt x="204800" y="145008"/>
                  </a:lnTo>
                  <a:lnTo>
                    <a:pt x="204800" y="104495"/>
                  </a:lnTo>
                  <a:lnTo>
                    <a:pt x="204800" y="85217"/>
                  </a:lnTo>
                  <a:lnTo>
                    <a:pt x="204800" y="49174"/>
                  </a:lnTo>
                  <a:lnTo>
                    <a:pt x="204800" y="29895"/>
                  </a:lnTo>
                  <a:lnTo>
                    <a:pt x="204800" y="1676"/>
                  </a:lnTo>
                  <a:close/>
                </a:path>
                <a:path w="564515" h="256540">
                  <a:moveTo>
                    <a:pt x="547001" y="188671"/>
                  </a:moveTo>
                  <a:lnTo>
                    <a:pt x="353936" y="188671"/>
                  </a:lnTo>
                  <a:lnTo>
                    <a:pt x="353936" y="207721"/>
                  </a:lnTo>
                  <a:lnTo>
                    <a:pt x="524649" y="207721"/>
                  </a:lnTo>
                  <a:lnTo>
                    <a:pt x="524649" y="255981"/>
                  </a:lnTo>
                  <a:lnTo>
                    <a:pt x="547001" y="255981"/>
                  </a:lnTo>
                  <a:lnTo>
                    <a:pt x="547001" y="207721"/>
                  </a:lnTo>
                  <a:lnTo>
                    <a:pt x="547001" y="188671"/>
                  </a:lnTo>
                  <a:close/>
                </a:path>
                <a:path w="564515" h="256540">
                  <a:moveTo>
                    <a:pt x="548678" y="94691"/>
                  </a:moveTo>
                  <a:lnTo>
                    <a:pt x="378244" y="94691"/>
                  </a:lnTo>
                  <a:lnTo>
                    <a:pt x="378244" y="68021"/>
                  </a:lnTo>
                  <a:lnTo>
                    <a:pt x="543928" y="68021"/>
                  </a:lnTo>
                  <a:lnTo>
                    <a:pt x="543928" y="50241"/>
                  </a:lnTo>
                  <a:lnTo>
                    <a:pt x="378244" y="50241"/>
                  </a:lnTo>
                  <a:lnTo>
                    <a:pt x="378244" y="23571"/>
                  </a:lnTo>
                  <a:lnTo>
                    <a:pt x="547001" y="23571"/>
                  </a:lnTo>
                  <a:lnTo>
                    <a:pt x="547001" y="4521"/>
                  </a:lnTo>
                  <a:lnTo>
                    <a:pt x="355892" y="4521"/>
                  </a:lnTo>
                  <a:lnTo>
                    <a:pt x="355892" y="23571"/>
                  </a:lnTo>
                  <a:lnTo>
                    <a:pt x="355892" y="50241"/>
                  </a:lnTo>
                  <a:lnTo>
                    <a:pt x="355892" y="68021"/>
                  </a:lnTo>
                  <a:lnTo>
                    <a:pt x="355892" y="94691"/>
                  </a:lnTo>
                  <a:lnTo>
                    <a:pt x="355892" y="113741"/>
                  </a:lnTo>
                  <a:lnTo>
                    <a:pt x="548678" y="113741"/>
                  </a:lnTo>
                  <a:lnTo>
                    <a:pt x="548678" y="94691"/>
                  </a:lnTo>
                  <a:close/>
                </a:path>
                <a:path w="564515" h="256540">
                  <a:moveTo>
                    <a:pt x="564045" y="141376"/>
                  </a:moveTo>
                  <a:lnTo>
                    <a:pt x="338848" y="141376"/>
                  </a:lnTo>
                  <a:lnTo>
                    <a:pt x="338848" y="160655"/>
                  </a:lnTo>
                  <a:lnTo>
                    <a:pt x="564045" y="160655"/>
                  </a:lnTo>
                  <a:lnTo>
                    <a:pt x="564045" y="1413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13772" y="8255477"/>
              <a:ext cx="245310" cy="25117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081276" y="8247658"/>
              <a:ext cx="3136900" cy="570865"/>
            </a:xfrm>
            <a:custGeom>
              <a:avLst/>
              <a:gdLst/>
              <a:ahLst/>
              <a:cxnLst/>
              <a:rect l="l" t="t" r="r" b="b"/>
              <a:pathLst>
                <a:path w="3136900" h="570865">
                  <a:moveTo>
                    <a:pt x="92202" y="549579"/>
                  </a:moveTo>
                  <a:lnTo>
                    <a:pt x="0" y="549579"/>
                  </a:lnTo>
                  <a:lnTo>
                    <a:pt x="0" y="570255"/>
                  </a:lnTo>
                  <a:lnTo>
                    <a:pt x="92202" y="570255"/>
                  </a:lnTo>
                  <a:lnTo>
                    <a:pt x="92202" y="549579"/>
                  </a:lnTo>
                  <a:close/>
                </a:path>
                <a:path w="3136900" h="570865">
                  <a:moveTo>
                    <a:pt x="2510256" y="10668"/>
                  </a:moveTo>
                  <a:lnTo>
                    <a:pt x="2319147" y="10668"/>
                  </a:lnTo>
                  <a:lnTo>
                    <a:pt x="2319147" y="29718"/>
                  </a:lnTo>
                  <a:lnTo>
                    <a:pt x="2319147" y="65278"/>
                  </a:lnTo>
                  <a:lnTo>
                    <a:pt x="2319147" y="83058"/>
                  </a:lnTo>
                  <a:lnTo>
                    <a:pt x="2510256" y="83058"/>
                  </a:lnTo>
                  <a:lnTo>
                    <a:pt x="2510256" y="65278"/>
                  </a:lnTo>
                  <a:lnTo>
                    <a:pt x="2341499" y="65278"/>
                  </a:lnTo>
                  <a:lnTo>
                    <a:pt x="2341499" y="29718"/>
                  </a:lnTo>
                  <a:lnTo>
                    <a:pt x="2487904" y="29718"/>
                  </a:lnTo>
                  <a:lnTo>
                    <a:pt x="2487904" y="64820"/>
                  </a:lnTo>
                  <a:lnTo>
                    <a:pt x="2510256" y="64820"/>
                  </a:lnTo>
                  <a:lnTo>
                    <a:pt x="2510256" y="29718"/>
                  </a:lnTo>
                  <a:lnTo>
                    <a:pt x="2510256" y="29337"/>
                  </a:lnTo>
                  <a:lnTo>
                    <a:pt x="2510256" y="10668"/>
                  </a:lnTo>
                  <a:close/>
                </a:path>
                <a:path w="3136900" h="570865">
                  <a:moveTo>
                    <a:pt x="2516403" y="243078"/>
                  </a:moveTo>
                  <a:lnTo>
                    <a:pt x="2341499" y="243078"/>
                  </a:lnTo>
                  <a:lnTo>
                    <a:pt x="2341499" y="217678"/>
                  </a:lnTo>
                  <a:lnTo>
                    <a:pt x="2510256" y="217678"/>
                  </a:lnTo>
                  <a:lnTo>
                    <a:pt x="2510256" y="198628"/>
                  </a:lnTo>
                  <a:lnTo>
                    <a:pt x="2510256" y="173228"/>
                  </a:lnTo>
                  <a:lnTo>
                    <a:pt x="2510256" y="155448"/>
                  </a:lnTo>
                  <a:lnTo>
                    <a:pt x="2319147" y="155448"/>
                  </a:lnTo>
                  <a:lnTo>
                    <a:pt x="2319147" y="173228"/>
                  </a:lnTo>
                  <a:lnTo>
                    <a:pt x="2487904" y="173228"/>
                  </a:lnTo>
                  <a:lnTo>
                    <a:pt x="2487904" y="198628"/>
                  </a:lnTo>
                  <a:lnTo>
                    <a:pt x="2319147" y="198628"/>
                  </a:lnTo>
                  <a:lnTo>
                    <a:pt x="2319147" y="217678"/>
                  </a:lnTo>
                  <a:lnTo>
                    <a:pt x="2319147" y="243078"/>
                  </a:lnTo>
                  <a:lnTo>
                    <a:pt x="2319147" y="260858"/>
                  </a:lnTo>
                  <a:lnTo>
                    <a:pt x="2516403" y="260858"/>
                  </a:lnTo>
                  <a:lnTo>
                    <a:pt x="2516403" y="243078"/>
                  </a:lnTo>
                  <a:close/>
                </a:path>
                <a:path w="3136900" h="570865">
                  <a:moveTo>
                    <a:pt x="2527300" y="107848"/>
                  </a:moveTo>
                  <a:lnTo>
                    <a:pt x="2302103" y="107848"/>
                  </a:lnTo>
                  <a:lnTo>
                    <a:pt x="2302103" y="127127"/>
                  </a:lnTo>
                  <a:lnTo>
                    <a:pt x="2403246" y="127127"/>
                  </a:lnTo>
                  <a:lnTo>
                    <a:pt x="2403246" y="155346"/>
                  </a:lnTo>
                  <a:lnTo>
                    <a:pt x="2425598" y="155346"/>
                  </a:lnTo>
                  <a:lnTo>
                    <a:pt x="2425598" y="127127"/>
                  </a:lnTo>
                  <a:lnTo>
                    <a:pt x="2527300" y="127127"/>
                  </a:lnTo>
                  <a:lnTo>
                    <a:pt x="2527300" y="107848"/>
                  </a:lnTo>
                  <a:close/>
                </a:path>
                <a:path w="3136900" h="570865">
                  <a:moveTo>
                    <a:pt x="2791142" y="20396"/>
                  </a:moveTo>
                  <a:lnTo>
                    <a:pt x="2731630" y="20396"/>
                  </a:lnTo>
                  <a:lnTo>
                    <a:pt x="2731630" y="0"/>
                  </a:lnTo>
                  <a:lnTo>
                    <a:pt x="2708999" y="0"/>
                  </a:lnTo>
                  <a:lnTo>
                    <a:pt x="2708999" y="20396"/>
                  </a:lnTo>
                  <a:lnTo>
                    <a:pt x="2649207" y="20396"/>
                  </a:lnTo>
                  <a:lnTo>
                    <a:pt x="2649207" y="36880"/>
                  </a:lnTo>
                  <a:lnTo>
                    <a:pt x="2791142" y="36880"/>
                  </a:lnTo>
                  <a:lnTo>
                    <a:pt x="2791142" y="20396"/>
                  </a:lnTo>
                  <a:close/>
                </a:path>
                <a:path w="3136900" h="570865">
                  <a:moveTo>
                    <a:pt x="2852051" y="244195"/>
                  </a:moveTo>
                  <a:lnTo>
                    <a:pt x="2687764" y="244195"/>
                  </a:lnTo>
                  <a:lnTo>
                    <a:pt x="2687764" y="222402"/>
                  </a:lnTo>
                  <a:lnTo>
                    <a:pt x="2848699" y="222402"/>
                  </a:lnTo>
                  <a:lnTo>
                    <a:pt x="2848699" y="168478"/>
                  </a:lnTo>
                  <a:lnTo>
                    <a:pt x="2665412" y="168478"/>
                  </a:lnTo>
                  <a:lnTo>
                    <a:pt x="2665412" y="185242"/>
                  </a:lnTo>
                  <a:lnTo>
                    <a:pt x="2826347" y="185242"/>
                  </a:lnTo>
                  <a:lnTo>
                    <a:pt x="2826347" y="206197"/>
                  </a:lnTo>
                  <a:lnTo>
                    <a:pt x="2665412" y="206197"/>
                  </a:lnTo>
                  <a:lnTo>
                    <a:pt x="2665412" y="260680"/>
                  </a:lnTo>
                  <a:lnTo>
                    <a:pt x="2852051" y="260680"/>
                  </a:lnTo>
                  <a:lnTo>
                    <a:pt x="2852051" y="244195"/>
                  </a:lnTo>
                  <a:close/>
                </a:path>
                <a:path w="3136900" h="570865">
                  <a:moveTo>
                    <a:pt x="2887256" y="73202"/>
                  </a:moveTo>
                  <a:lnTo>
                    <a:pt x="2848699" y="73202"/>
                  </a:lnTo>
                  <a:lnTo>
                    <a:pt x="2848699" y="7823"/>
                  </a:lnTo>
                  <a:lnTo>
                    <a:pt x="2826347" y="7823"/>
                  </a:lnTo>
                  <a:lnTo>
                    <a:pt x="2826347" y="117627"/>
                  </a:lnTo>
                  <a:lnTo>
                    <a:pt x="2816860" y="122491"/>
                  </a:lnTo>
                  <a:lnTo>
                    <a:pt x="2804274" y="126390"/>
                  </a:lnTo>
                  <a:lnTo>
                    <a:pt x="2789174" y="128981"/>
                  </a:lnTo>
                  <a:lnTo>
                    <a:pt x="2772143" y="129921"/>
                  </a:lnTo>
                  <a:lnTo>
                    <a:pt x="2731351" y="129921"/>
                  </a:lnTo>
                  <a:lnTo>
                    <a:pt x="2731351" y="110642"/>
                  </a:lnTo>
                  <a:lnTo>
                    <a:pt x="2744800" y="109283"/>
                  </a:lnTo>
                  <a:lnTo>
                    <a:pt x="2756535" y="106908"/>
                  </a:lnTo>
                  <a:lnTo>
                    <a:pt x="2784157" y="88569"/>
                  </a:lnTo>
                  <a:lnTo>
                    <a:pt x="2784157" y="73482"/>
                  </a:lnTo>
                  <a:lnTo>
                    <a:pt x="2780525" y="67335"/>
                  </a:lnTo>
                  <a:lnTo>
                    <a:pt x="2779369" y="66497"/>
                  </a:lnTo>
                  <a:lnTo>
                    <a:pt x="2774378" y="62865"/>
                  </a:lnTo>
                  <a:lnTo>
                    <a:pt x="2764726" y="57734"/>
                  </a:lnTo>
                  <a:lnTo>
                    <a:pt x="2762923" y="57213"/>
                  </a:lnTo>
                  <a:lnTo>
                    <a:pt x="2762923" y="77952"/>
                  </a:lnTo>
                  <a:lnTo>
                    <a:pt x="2762923" y="83820"/>
                  </a:lnTo>
                  <a:lnTo>
                    <a:pt x="2719895" y="95275"/>
                  </a:lnTo>
                  <a:lnTo>
                    <a:pt x="2707195" y="94881"/>
                  </a:lnTo>
                  <a:lnTo>
                    <a:pt x="2676868" y="83820"/>
                  </a:lnTo>
                  <a:lnTo>
                    <a:pt x="2676868" y="77952"/>
                  </a:lnTo>
                  <a:lnTo>
                    <a:pt x="2719895" y="66497"/>
                  </a:lnTo>
                  <a:lnTo>
                    <a:pt x="2732608" y="66929"/>
                  </a:lnTo>
                  <a:lnTo>
                    <a:pt x="2762923" y="77952"/>
                  </a:lnTo>
                  <a:lnTo>
                    <a:pt x="2762923" y="57213"/>
                  </a:lnTo>
                  <a:lnTo>
                    <a:pt x="2752267" y="54063"/>
                  </a:lnTo>
                  <a:lnTo>
                    <a:pt x="2737256" y="51866"/>
                  </a:lnTo>
                  <a:lnTo>
                    <a:pt x="2719895" y="51130"/>
                  </a:lnTo>
                  <a:lnTo>
                    <a:pt x="2702547" y="51866"/>
                  </a:lnTo>
                  <a:lnTo>
                    <a:pt x="2665412" y="62865"/>
                  </a:lnTo>
                  <a:lnTo>
                    <a:pt x="2655633" y="73482"/>
                  </a:lnTo>
                  <a:lnTo>
                    <a:pt x="2655633" y="88569"/>
                  </a:lnTo>
                  <a:lnTo>
                    <a:pt x="2695117" y="109321"/>
                  </a:lnTo>
                  <a:lnTo>
                    <a:pt x="2708719" y="110642"/>
                  </a:lnTo>
                  <a:lnTo>
                    <a:pt x="2708719" y="129921"/>
                  </a:lnTo>
                  <a:lnTo>
                    <a:pt x="2645016" y="129921"/>
                  </a:lnTo>
                  <a:lnTo>
                    <a:pt x="2645016" y="146964"/>
                  </a:lnTo>
                  <a:lnTo>
                    <a:pt x="2766834" y="146964"/>
                  </a:lnTo>
                  <a:lnTo>
                    <a:pt x="2786469" y="146164"/>
                  </a:lnTo>
                  <a:lnTo>
                    <a:pt x="2802775" y="143751"/>
                  </a:lnTo>
                  <a:lnTo>
                    <a:pt x="2815983" y="139661"/>
                  </a:lnTo>
                  <a:lnTo>
                    <a:pt x="2826347" y="133832"/>
                  </a:lnTo>
                  <a:lnTo>
                    <a:pt x="2826347" y="153390"/>
                  </a:lnTo>
                  <a:lnTo>
                    <a:pt x="2848699" y="153390"/>
                  </a:lnTo>
                  <a:lnTo>
                    <a:pt x="2848699" y="133832"/>
                  </a:lnTo>
                  <a:lnTo>
                    <a:pt x="2848699" y="93040"/>
                  </a:lnTo>
                  <a:lnTo>
                    <a:pt x="2887256" y="93040"/>
                  </a:lnTo>
                  <a:lnTo>
                    <a:pt x="2887256" y="73202"/>
                  </a:lnTo>
                  <a:close/>
                </a:path>
                <a:path w="3136900" h="570865">
                  <a:moveTo>
                    <a:pt x="3125025" y="219887"/>
                  </a:moveTo>
                  <a:lnTo>
                    <a:pt x="3102394" y="187261"/>
                  </a:lnTo>
                  <a:lnTo>
                    <a:pt x="3102394" y="213741"/>
                  </a:lnTo>
                  <a:lnTo>
                    <a:pt x="3102394" y="226314"/>
                  </a:lnTo>
                  <a:lnTo>
                    <a:pt x="3066250" y="243954"/>
                  </a:lnTo>
                  <a:lnTo>
                    <a:pt x="3024162" y="246710"/>
                  </a:lnTo>
                  <a:lnTo>
                    <a:pt x="3001162" y="246024"/>
                  </a:lnTo>
                  <a:lnTo>
                    <a:pt x="2955709" y="235534"/>
                  </a:lnTo>
                  <a:lnTo>
                    <a:pt x="2945930" y="226314"/>
                  </a:lnTo>
                  <a:lnTo>
                    <a:pt x="2945930" y="213741"/>
                  </a:lnTo>
                  <a:lnTo>
                    <a:pt x="2982074" y="195821"/>
                  </a:lnTo>
                  <a:lnTo>
                    <a:pt x="3024162" y="193065"/>
                  </a:lnTo>
                  <a:lnTo>
                    <a:pt x="3047149" y="193751"/>
                  </a:lnTo>
                  <a:lnTo>
                    <a:pt x="3092615" y="204241"/>
                  </a:lnTo>
                  <a:lnTo>
                    <a:pt x="3102394" y="213741"/>
                  </a:lnTo>
                  <a:lnTo>
                    <a:pt x="3102394" y="187261"/>
                  </a:lnTo>
                  <a:lnTo>
                    <a:pt x="3091269" y="182321"/>
                  </a:lnTo>
                  <a:lnTo>
                    <a:pt x="3072638" y="177698"/>
                  </a:lnTo>
                  <a:lnTo>
                    <a:pt x="3050235" y="174967"/>
                  </a:lnTo>
                  <a:lnTo>
                    <a:pt x="3024162" y="174066"/>
                  </a:lnTo>
                  <a:lnTo>
                    <a:pt x="2998051" y="174967"/>
                  </a:lnTo>
                  <a:lnTo>
                    <a:pt x="2956814" y="182321"/>
                  </a:lnTo>
                  <a:lnTo>
                    <a:pt x="2924492" y="210286"/>
                  </a:lnTo>
                  <a:lnTo>
                    <a:pt x="2923298" y="219887"/>
                  </a:lnTo>
                  <a:lnTo>
                    <a:pt x="2924492" y="229374"/>
                  </a:lnTo>
                  <a:lnTo>
                    <a:pt x="2956814" y="257644"/>
                  </a:lnTo>
                  <a:lnTo>
                    <a:pt x="2998051" y="264617"/>
                  </a:lnTo>
                  <a:lnTo>
                    <a:pt x="3024162" y="265430"/>
                  </a:lnTo>
                  <a:lnTo>
                    <a:pt x="3050235" y="264617"/>
                  </a:lnTo>
                  <a:lnTo>
                    <a:pt x="3072638" y="262077"/>
                  </a:lnTo>
                  <a:lnTo>
                    <a:pt x="3091269" y="257644"/>
                  </a:lnTo>
                  <a:lnTo>
                    <a:pt x="3106026" y="251180"/>
                  </a:lnTo>
                  <a:lnTo>
                    <a:pt x="3111919" y="246710"/>
                  </a:lnTo>
                  <a:lnTo>
                    <a:pt x="3114179" y="244995"/>
                  </a:lnTo>
                  <a:lnTo>
                    <a:pt x="3120136" y="237731"/>
                  </a:lnTo>
                  <a:lnTo>
                    <a:pt x="3123781" y="229374"/>
                  </a:lnTo>
                  <a:lnTo>
                    <a:pt x="3125025" y="219887"/>
                  </a:lnTo>
                  <a:close/>
                </a:path>
                <a:path w="3136900" h="570865">
                  <a:moveTo>
                    <a:pt x="3136481" y="127685"/>
                  </a:moveTo>
                  <a:lnTo>
                    <a:pt x="3082277" y="127685"/>
                  </a:lnTo>
                  <a:lnTo>
                    <a:pt x="3082277" y="97231"/>
                  </a:lnTo>
                  <a:lnTo>
                    <a:pt x="3082277" y="93319"/>
                  </a:lnTo>
                  <a:lnTo>
                    <a:pt x="3112262" y="79629"/>
                  </a:lnTo>
                  <a:lnTo>
                    <a:pt x="3115945" y="76428"/>
                  </a:lnTo>
                  <a:lnTo>
                    <a:pt x="3120872" y="69710"/>
                  </a:lnTo>
                  <a:lnTo>
                    <a:pt x="3123958" y="61950"/>
                  </a:lnTo>
                  <a:lnTo>
                    <a:pt x="3125025" y="53086"/>
                  </a:lnTo>
                  <a:lnTo>
                    <a:pt x="3123958" y="44386"/>
                  </a:lnTo>
                  <a:lnTo>
                    <a:pt x="3102394" y="20586"/>
                  </a:lnTo>
                  <a:lnTo>
                    <a:pt x="3102394" y="47218"/>
                  </a:lnTo>
                  <a:lnTo>
                    <a:pt x="3102394" y="59232"/>
                  </a:lnTo>
                  <a:lnTo>
                    <a:pt x="3066872" y="76936"/>
                  </a:lnTo>
                  <a:lnTo>
                    <a:pt x="3059925" y="77673"/>
                  </a:lnTo>
                  <a:lnTo>
                    <a:pt x="3059925" y="97231"/>
                  </a:lnTo>
                  <a:lnTo>
                    <a:pt x="3059925" y="127685"/>
                  </a:lnTo>
                  <a:lnTo>
                    <a:pt x="2988957" y="127685"/>
                  </a:lnTo>
                  <a:lnTo>
                    <a:pt x="2988957" y="97231"/>
                  </a:lnTo>
                  <a:lnTo>
                    <a:pt x="2997123" y="97967"/>
                  </a:lnTo>
                  <a:lnTo>
                    <a:pt x="3005721" y="98488"/>
                  </a:lnTo>
                  <a:lnTo>
                    <a:pt x="3014726" y="98806"/>
                  </a:lnTo>
                  <a:lnTo>
                    <a:pt x="3024162" y="98907"/>
                  </a:lnTo>
                  <a:lnTo>
                    <a:pt x="3033636" y="98806"/>
                  </a:lnTo>
                  <a:lnTo>
                    <a:pt x="3042780" y="98488"/>
                  </a:lnTo>
                  <a:lnTo>
                    <a:pt x="3051543" y="97967"/>
                  </a:lnTo>
                  <a:lnTo>
                    <a:pt x="3059925" y="97231"/>
                  </a:lnTo>
                  <a:lnTo>
                    <a:pt x="3059925" y="77673"/>
                  </a:lnTo>
                  <a:lnTo>
                    <a:pt x="3047365" y="78981"/>
                  </a:lnTo>
                  <a:lnTo>
                    <a:pt x="3024162" y="79629"/>
                  </a:lnTo>
                  <a:lnTo>
                    <a:pt x="2981515" y="76936"/>
                  </a:lnTo>
                  <a:lnTo>
                    <a:pt x="2945930" y="59232"/>
                  </a:lnTo>
                  <a:lnTo>
                    <a:pt x="2945930" y="47218"/>
                  </a:lnTo>
                  <a:lnTo>
                    <a:pt x="2981515" y="29552"/>
                  </a:lnTo>
                  <a:lnTo>
                    <a:pt x="3024162" y="26822"/>
                  </a:lnTo>
                  <a:lnTo>
                    <a:pt x="3047365" y="27482"/>
                  </a:lnTo>
                  <a:lnTo>
                    <a:pt x="3093453" y="38557"/>
                  </a:lnTo>
                  <a:lnTo>
                    <a:pt x="3102394" y="47218"/>
                  </a:lnTo>
                  <a:lnTo>
                    <a:pt x="3102394" y="20586"/>
                  </a:lnTo>
                  <a:lnTo>
                    <a:pt x="3094215" y="16548"/>
                  </a:lnTo>
                  <a:lnTo>
                    <a:pt x="3074632" y="11531"/>
                  </a:lnTo>
                  <a:lnTo>
                    <a:pt x="3051111" y="8712"/>
                  </a:lnTo>
                  <a:lnTo>
                    <a:pt x="3024162" y="7823"/>
                  </a:lnTo>
                  <a:lnTo>
                    <a:pt x="2997098" y="8712"/>
                  </a:lnTo>
                  <a:lnTo>
                    <a:pt x="2954070" y="16548"/>
                  </a:lnTo>
                  <a:lnTo>
                    <a:pt x="2924327" y="44386"/>
                  </a:lnTo>
                  <a:lnTo>
                    <a:pt x="2923298" y="53086"/>
                  </a:lnTo>
                  <a:lnTo>
                    <a:pt x="2924327" y="61950"/>
                  </a:lnTo>
                  <a:lnTo>
                    <a:pt x="2958668" y="91452"/>
                  </a:lnTo>
                  <a:lnTo>
                    <a:pt x="2966885" y="93599"/>
                  </a:lnTo>
                  <a:lnTo>
                    <a:pt x="2966885" y="127685"/>
                  </a:lnTo>
                  <a:lnTo>
                    <a:pt x="2911284" y="127685"/>
                  </a:lnTo>
                  <a:lnTo>
                    <a:pt x="2911284" y="146964"/>
                  </a:lnTo>
                  <a:lnTo>
                    <a:pt x="3136481" y="146964"/>
                  </a:lnTo>
                  <a:lnTo>
                    <a:pt x="3136481" y="12768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87909" y="8674577"/>
              <a:ext cx="212341" cy="25117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53336" y="8674577"/>
              <a:ext cx="206753" cy="25006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20719" y="8674577"/>
              <a:ext cx="205636" cy="25285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9161665" y="8678697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22402" y="214630"/>
                  </a:moveTo>
                  <a:lnTo>
                    <a:pt x="122936" y="214630"/>
                  </a:lnTo>
                  <a:lnTo>
                    <a:pt x="122936" y="137160"/>
                  </a:lnTo>
                  <a:lnTo>
                    <a:pt x="210947" y="137160"/>
                  </a:lnTo>
                  <a:lnTo>
                    <a:pt x="210947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304" y="137160"/>
                  </a:lnTo>
                  <a:lnTo>
                    <a:pt x="100304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402" y="234950"/>
                  </a:lnTo>
                  <a:lnTo>
                    <a:pt x="222402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424308" y="8674577"/>
              <a:ext cx="210385" cy="24978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9696158" y="8674582"/>
              <a:ext cx="295275" cy="254635"/>
            </a:xfrm>
            <a:custGeom>
              <a:avLst/>
              <a:gdLst/>
              <a:ahLst/>
              <a:cxnLst/>
              <a:rect l="l" t="t" r="r" b="b"/>
              <a:pathLst>
                <a:path w="295275" h="254634">
                  <a:moveTo>
                    <a:pt x="197815" y="174066"/>
                  </a:moveTo>
                  <a:lnTo>
                    <a:pt x="11176" y="174066"/>
                  </a:lnTo>
                  <a:lnTo>
                    <a:pt x="11176" y="193624"/>
                  </a:lnTo>
                  <a:lnTo>
                    <a:pt x="175463" y="193624"/>
                  </a:lnTo>
                  <a:lnTo>
                    <a:pt x="175463" y="254254"/>
                  </a:lnTo>
                  <a:lnTo>
                    <a:pt x="197815" y="254254"/>
                  </a:lnTo>
                  <a:lnTo>
                    <a:pt x="197815" y="174066"/>
                  </a:lnTo>
                  <a:close/>
                </a:path>
                <a:path w="295275" h="254634">
                  <a:moveTo>
                    <a:pt x="236093" y="64541"/>
                  </a:moveTo>
                  <a:lnTo>
                    <a:pt x="197815" y="64541"/>
                  </a:lnTo>
                  <a:lnTo>
                    <a:pt x="197815" y="0"/>
                  </a:lnTo>
                  <a:lnTo>
                    <a:pt x="175463" y="0"/>
                  </a:lnTo>
                  <a:lnTo>
                    <a:pt x="175463" y="107569"/>
                  </a:lnTo>
                  <a:lnTo>
                    <a:pt x="164668" y="113830"/>
                  </a:lnTo>
                  <a:lnTo>
                    <a:pt x="151599" y="118084"/>
                  </a:lnTo>
                  <a:lnTo>
                    <a:pt x="136283" y="120497"/>
                  </a:lnTo>
                  <a:lnTo>
                    <a:pt x="118745" y="121259"/>
                  </a:lnTo>
                  <a:lnTo>
                    <a:pt x="22352" y="121259"/>
                  </a:lnTo>
                  <a:lnTo>
                    <a:pt x="22352" y="80187"/>
                  </a:lnTo>
                  <a:lnTo>
                    <a:pt x="118465" y="80187"/>
                  </a:lnTo>
                  <a:lnTo>
                    <a:pt x="118465" y="2794"/>
                  </a:lnTo>
                  <a:lnTo>
                    <a:pt x="0" y="2794"/>
                  </a:lnTo>
                  <a:lnTo>
                    <a:pt x="0" y="21793"/>
                  </a:lnTo>
                  <a:lnTo>
                    <a:pt x="95834" y="21793"/>
                  </a:lnTo>
                  <a:lnTo>
                    <a:pt x="95834" y="61468"/>
                  </a:lnTo>
                  <a:lnTo>
                    <a:pt x="0" y="61468"/>
                  </a:lnTo>
                  <a:lnTo>
                    <a:pt x="0" y="139979"/>
                  </a:lnTo>
                  <a:lnTo>
                    <a:pt x="113436" y="139979"/>
                  </a:lnTo>
                  <a:lnTo>
                    <a:pt x="133502" y="139166"/>
                  </a:lnTo>
                  <a:lnTo>
                    <a:pt x="150520" y="136588"/>
                  </a:lnTo>
                  <a:lnTo>
                    <a:pt x="164515" y="132080"/>
                  </a:lnTo>
                  <a:lnTo>
                    <a:pt x="175463" y="125450"/>
                  </a:lnTo>
                  <a:lnTo>
                    <a:pt x="175463" y="151155"/>
                  </a:lnTo>
                  <a:lnTo>
                    <a:pt x="197815" y="151155"/>
                  </a:lnTo>
                  <a:lnTo>
                    <a:pt x="197815" y="125450"/>
                  </a:lnTo>
                  <a:lnTo>
                    <a:pt x="197815" y="121259"/>
                  </a:lnTo>
                  <a:lnTo>
                    <a:pt x="197815" y="84099"/>
                  </a:lnTo>
                  <a:lnTo>
                    <a:pt x="236093" y="84099"/>
                  </a:lnTo>
                  <a:lnTo>
                    <a:pt x="236093" y="64541"/>
                  </a:lnTo>
                  <a:close/>
                </a:path>
                <a:path w="295275" h="254634">
                  <a:moveTo>
                    <a:pt x="295046" y="201726"/>
                  </a:moveTo>
                  <a:lnTo>
                    <a:pt x="268503" y="201726"/>
                  </a:lnTo>
                  <a:lnTo>
                    <a:pt x="268503" y="234975"/>
                  </a:lnTo>
                  <a:lnTo>
                    <a:pt x="295046" y="234975"/>
                  </a:lnTo>
                  <a:lnTo>
                    <a:pt x="295046" y="201726"/>
                  </a:lnTo>
                  <a:close/>
                </a:path>
                <a:path w="295275" h="254634">
                  <a:moveTo>
                    <a:pt x="295046" y="78511"/>
                  </a:moveTo>
                  <a:lnTo>
                    <a:pt x="268503" y="78511"/>
                  </a:lnTo>
                  <a:lnTo>
                    <a:pt x="268503" y="111760"/>
                  </a:lnTo>
                  <a:lnTo>
                    <a:pt x="295046" y="111760"/>
                  </a:lnTo>
                  <a:lnTo>
                    <a:pt x="295046" y="785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26227" y="8674577"/>
              <a:ext cx="235252" cy="25006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385222" y="8672905"/>
              <a:ext cx="479425" cy="258445"/>
            </a:xfrm>
            <a:custGeom>
              <a:avLst/>
              <a:gdLst/>
              <a:ahLst/>
              <a:cxnLst/>
              <a:rect l="l" t="t" r="r" b="b"/>
              <a:pathLst>
                <a:path w="479425" h="258445">
                  <a:moveTo>
                    <a:pt x="129641" y="64820"/>
                  </a:moveTo>
                  <a:lnTo>
                    <a:pt x="118211" y="24117"/>
                  </a:lnTo>
                  <a:lnTo>
                    <a:pt x="107569" y="13436"/>
                  </a:lnTo>
                  <a:lnTo>
                    <a:pt x="107569" y="64820"/>
                  </a:lnTo>
                  <a:lnTo>
                    <a:pt x="106743" y="75539"/>
                  </a:lnTo>
                  <a:lnTo>
                    <a:pt x="81762" y="107569"/>
                  </a:lnTo>
                  <a:lnTo>
                    <a:pt x="64820" y="110363"/>
                  </a:lnTo>
                  <a:lnTo>
                    <a:pt x="55867" y="109651"/>
                  </a:lnTo>
                  <a:lnTo>
                    <a:pt x="25184" y="85013"/>
                  </a:lnTo>
                  <a:lnTo>
                    <a:pt x="21793" y="64820"/>
                  </a:lnTo>
                  <a:lnTo>
                    <a:pt x="22656" y="54267"/>
                  </a:lnTo>
                  <a:lnTo>
                    <a:pt x="47853" y="22250"/>
                  </a:lnTo>
                  <a:lnTo>
                    <a:pt x="64820" y="19558"/>
                  </a:lnTo>
                  <a:lnTo>
                    <a:pt x="73698" y="20231"/>
                  </a:lnTo>
                  <a:lnTo>
                    <a:pt x="104279" y="44881"/>
                  </a:lnTo>
                  <a:lnTo>
                    <a:pt x="107569" y="64820"/>
                  </a:lnTo>
                  <a:lnTo>
                    <a:pt x="107569" y="13436"/>
                  </a:lnTo>
                  <a:lnTo>
                    <a:pt x="100418" y="8369"/>
                  </a:lnTo>
                  <a:lnTo>
                    <a:pt x="89890" y="3733"/>
                  </a:lnTo>
                  <a:lnTo>
                    <a:pt x="78016" y="939"/>
                  </a:lnTo>
                  <a:lnTo>
                    <a:pt x="64820" y="0"/>
                  </a:lnTo>
                  <a:lnTo>
                    <a:pt x="51701" y="939"/>
                  </a:lnTo>
                  <a:lnTo>
                    <a:pt x="11557" y="24117"/>
                  </a:lnTo>
                  <a:lnTo>
                    <a:pt x="0" y="64820"/>
                  </a:lnTo>
                  <a:lnTo>
                    <a:pt x="1333" y="80454"/>
                  </a:lnTo>
                  <a:lnTo>
                    <a:pt x="20116" y="115112"/>
                  </a:lnTo>
                  <a:lnTo>
                    <a:pt x="64820" y="129921"/>
                  </a:lnTo>
                  <a:lnTo>
                    <a:pt x="78016" y="128943"/>
                  </a:lnTo>
                  <a:lnTo>
                    <a:pt x="89890" y="126072"/>
                  </a:lnTo>
                  <a:lnTo>
                    <a:pt x="100418" y="121437"/>
                  </a:lnTo>
                  <a:lnTo>
                    <a:pt x="109524" y="115112"/>
                  </a:lnTo>
                  <a:lnTo>
                    <a:pt x="113931" y="110363"/>
                  </a:lnTo>
                  <a:lnTo>
                    <a:pt x="118211" y="105765"/>
                  </a:lnTo>
                  <a:lnTo>
                    <a:pt x="124510" y="94157"/>
                  </a:lnTo>
                  <a:lnTo>
                    <a:pt x="128346" y="80454"/>
                  </a:lnTo>
                  <a:lnTo>
                    <a:pt x="129641" y="64820"/>
                  </a:lnTo>
                  <a:close/>
                </a:path>
                <a:path w="479425" h="258445">
                  <a:moveTo>
                    <a:pt x="207314" y="206197"/>
                  </a:moveTo>
                  <a:lnTo>
                    <a:pt x="206044" y="195884"/>
                  </a:lnTo>
                  <a:lnTo>
                    <a:pt x="202349" y="186740"/>
                  </a:lnTo>
                  <a:lnTo>
                    <a:pt x="196469" y="178816"/>
                  </a:lnTo>
                  <a:lnTo>
                    <a:pt x="190233" y="173507"/>
                  </a:lnTo>
                  <a:lnTo>
                    <a:pt x="188595" y="172110"/>
                  </a:lnTo>
                  <a:lnTo>
                    <a:pt x="184683" y="169976"/>
                  </a:lnTo>
                  <a:lnTo>
                    <a:pt x="184683" y="198094"/>
                  </a:lnTo>
                  <a:lnTo>
                    <a:pt x="184683" y="214020"/>
                  </a:lnTo>
                  <a:lnTo>
                    <a:pt x="147840" y="235597"/>
                  </a:lnTo>
                  <a:lnTo>
                    <a:pt x="110921" y="238607"/>
                  </a:lnTo>
                  <a:lnTo>
                    <a:pt x="91008" y="237858"/>
                  </a:lnTo>
                  <a:lnTo>
                    <a:pt x="48895" y="226314"/>
                  </a:lnTo>
                  <a:lnTo>
                    <a:pt x="36880" y="214020"/>
                  </a:lnTo>
                  <a:lnTo>
                    <a:pt x="36880" y="198094"/>
                  </a:lnTo>
                  <a:lnTo>
                    <a:pt x="73837" y="176644"/>
                  </a:lnTo>
                  <a:lnTo>
                    <a:pt x="110921" y="173507"/>
                  </a:lnTo>
                  <a:lnTo>
                    <a:pt x="130670" y="174294"/>
                  </a:lnTo>
                  <a:lnTo>
                    <a:pt x="173228" y="186080"/>
                  </a:lnTo>
                  <a:lnTo>
                    <a:pt x="184683" y="198094"/>
                  </a:lnTo>
                  <a:lnTo>
                    <a:pt x="184683" y="169976"/>
                  </a:lnTo>
                  <a:lnTo>
                    <a:pt x="173901" y="164084"/>
                  </a:lnTo>
                  <a:lnTo>
                    <a:pt x="155727" y="158419"/>
                  </a:lnTo>
                  <a:lnTo>
                    <a:pt x="134569" y="155054"/>
                  </a:lnTo>
                  <a:lnTo>
                    <a:pt x="110921" y="153949"/>
                  </a:lnTo>
                  <a:lnTo>
                    <a:pt x="87274" y="155054"/>
                  </a:lnTo>
                  <a:lnTo>
                    <a:pt x="47815" y="164084"/>
                  </a:lnTo>
                  <a:lnTo>
                    <a:pt x="15519" y="195884"/>
                  </a:lnTo>
                  <a:lnTo>
                    <a:pt x="14249" y="206197"/>
                  </a:lnTo>
                  <a:lnTo>
                    <a:pt x="15519" y="216522"/>
                  </a:lnTo>
                  <a:lnTo>
                    <a:pt x="47815" y="248335"/>
                  </a:lnTo>
                  <a:lnTo>
                    <a:pt x="87274" y="256870"/>
                  </a:lnTo>
                  <a:lnTo>
                    <a:pt x="110921" y="257886"/>
                  </a:lnTo>
                  <a:lnTo>
                    <a:pt x="134569" y="256870"/>
                  </a:lnTo>
                  <a:lnTo>
                    <a:pt x="173901" y="248335"/>
                  </a:lnTo>
                  <a:lnTo>
                    <a:pt x="206044" y="216522"/>
                  </a:lnTo>
                  <a:lnTo>
                    <a:pt x="207314" y="206197"/>
                  </a:lnTo>
                  <a:close/>
                </a:path>
                <a:path w="479425" h="258445">
                  <a:moveTo>
                    <a:pt x="237769" y="31292"/>
                  </a:moveTo>
                  <a:lnTo>
                    <a:pt x="200888" y="31292"/>
                  </a:lnTo>
                  <a:lnTo>
                    <a:pt x="200888" y="1676"/>
                  </a:lnTo>
                  <a:lnTo>
                    <a:pt x="178536" y="1676"/>
                  </a:lnTo>
                  <a:lnTo>
                    <a:pt x="178536" y="143891"/>
                  </a:lnTo>
                  <a:lnTo>
                    <a:pt x="200888" y="143891"/>
                  </a:lnTo>
                  <a:lnTo>
                    <a:pt x="200888" y="109245"/>
                  </a:lnTo>
                  <a:lnTo>
                    <a:pt x="237769" y="109245"/>
                  </a:lnTo>
                  <a:lnTo>
                    <a:pt x="237769" y="89408"/>
                  </a:lnTo>
                  <a:lnTo>
                    <a:pt x="200888" y="89408"/>
                  </a:lnTo>
                  <a:lnTo>
                    <a:pt x="200888" y="50850"/>
                  </a:lnTo>
                  <a:lnTo>
                    <a:pt x="237769" y="50850"/>
                  </a:lnTo>
                  <a:lnTo>
                    <a:pt x="237769" y="31292"/>
                  </a:lnTo>
                  <a:close/>
                </a:path>
                <a:path w="479425" h="258445">
                  <a:moveTo>
                    <a:pt x="403453" y="113157"/>
                  </a:moveTo>
                  <a:lnTo>
                    <a:pt x="380758" y="102870"/>
                  </a:lnTo>
                  <a:lnTo>
                    <a:pt x="361886" y="86829"/>
                  </a:lnTo>
                  <a:lnTo>
                    <a:pt x="358686" y="81305"/>
                  </a:lnTo>
                  <a:lnTo>
                    <a:pt x="348996" y="64592"/>
                  </a:lnTo>
                  <a:lnTo>
                    <a:pt x="344220" y="35763"/>
                  </a:lnTo>
                  <a:lnTo>
                    <a:pt x="344220" y="3073"/>
                  </a:lnTo>
                  <a:lnTo>
                    <a:pt x="321589" y="3073"/>
                  </a:lnTo>
                  <a:lnTo>
                    <a:pt x="321589" y="35763"/>
                  </a:lnTo>
                  <a:lnTo>
                    <a:pt x="316928" y="64516"/>
                  </a:lnTo>
                  <a:lnTo>
                    <a:pt x="304190" y="87693"/>
                  </a:lnTo>
                  <a:lnTo>
                    <a:pt x="285280" y="104952"/>
                  </a:lnTo>
                  <a:lnTo>
                    <a:pt x="262077" y="115951"/>
                  </a:lnTo>
                  <a:lnTo>
                    <a:pt x="262077" y="136347"/>
                  </a:lnTo>
                  <a:lnTo>
                    <a:pt x="286131" y="127190"/>
                  </a:lnTo>
                  <a:lnTo>
                    <a:pt x="306539" y="114274"/>
                  </a:lnTo>
                  <a:lnTo>
                    <a:pt x="322389" y="98628"/>
                  </a:lnTo>
                  <a:lnTo>
                    <a:pt x="332765" y="81305"/>
                  </a:lnTo>
                  <a:lnTo>
                    <a:pt x="344195" y="97993"/>
                  </a:lnTo>
                  <a:lnTo>
                    <a:pt x="360349" y="112737"/>
                  </a:lnTo>
                  <a:lnTo>
                    <a:pt x="380377" y="124764"/>
                  </a:lnTo>
                  <a:lnTo>
                    <a:pt x="403453" y="133273"/>
                  </a:lnTo>
                  <a:lnTo>
                    <a:pt x="403453" y="113157"/>
                  </a:lnTo>
                  <a:close/>
                </a:path>
                <a:path w="479425" h="258445">
                  <a:moveTo>
                    <a:pt x="473303" y="1676"/>
                  </a:moveTo>
                  <a:lnTo>
                    <a:pt x="450951" y="1676"/>
                  </a:lnTo>
                  <a:lnTo>
                    <a:pt x="450951" y="49733"/>
                  </a:lnTo>
                  <a:lnTo>
                    <a:pt x="391998" y="49733"/>
                  </a:lnTo>
                  <a:lnTo>
                    <a:pt x="391998" y="69011"/>
                  </a:lnTo>
                  <a:lnTo>
                    <a:pt x="450951" y="69011"/>
                  </a:lnTo>
                  <a:lnTo>
                    <a:pt x="450951" y="143891"/>
                  </a:lnTo>
                  <a:lnTo>
                    <a:pt x="473303" y="143891"/>
                  </a:lnTo>
                  <a:lnTo>
                    <a:pt x="473303" y="1676"/>
                  </a:lnTo>
                  <a:close/>
                </a:path>
                <a:path w="479425" h="258445">
                  <a:moveTo>
                    <a:pt x="478891" y="206197"/>
                  </a:moveTo>
                  <a:lnTo>
                    <a:pt x="477418" y="195186"/>
                  </a:lnTo>
                  <a:lnTo>
                    <a:pt x="473265" y="185585"/>
                  </a:lnTo>
                  <a:lnTo>
                    <a:pt x="466750" y="177355"/>
                  </a:lnTo>
                  <a:lnTo>
                    <a:pt x="462000" y="173507"/>
                  </a:lnTo>
                  <a:lnTo>
                    <a:pt x="458216" y="170434"/>
                  </a:lnTo>
                  <a:lnTo>
                    <a:pt x="456539" y="169621"/>
                  </a:lnTo>
                  <a:lnTo>
                    <a:pt x="456539" y="197815"/>
                  </a:lnTo>
                  <a:lnTo>
                    <a:pt x="456539" y="214299"/>
                  </a:lnTo>
                  <a:lnTo>
                    <a:pt x="417385" y="235572"/>
                  </a:lnTo>
                  <a:lnTo>
                    <a:pt x="381101" y="238607"/>
                  </a:lnTo>
                  <a:lnTo>
                    <a:pt x="362191" y="237858"/>
                  </a:lnTo>
                  <a:lnTo>
                    <a:pt x="317957" y="226034"/>
                  </a:lnTo>
                  <a:lnTo>
                    <a:pt x="306222" y="214299"/>
                  </a:lnTo>
                  <a:lnTo>
                    <a:pt x="306222" y="197815"/>
                  </a:lnTo>
                  <a:lnTo>
                    <a:pt x="344919" y="176542"/>
                  </a:lnTo>
                  <a:lnTo>
                    <a:pt x="381101" y="173507"/>
                  </a:lnTo>
                  <a:lnTo>
                    <a:pt x="400037" y="174256"/>
                  </a:lnTo>
                  <a:lnTo>
                    <a:pt x="444246" y="186080"/>
                  </a:lnTo>
                  <a:lnTo>
                    <a:pt x="456539" y="197815"/>
                  </a:lnTo>
                  <a:lnTo>
                    <a:pt x="456539" y="169621"/>
                  </a:lnTo>
                  <a:lnTo>
                    <a:pt x="442785" y="162902"/>
                  </a:lnTo>
                  <a:lnTo>
                    <a:pt x="424268" y="157784"/>
                  </a:lnTo>
                  <a:lnTo>
                    <a:pt x="403440" y="154876"/>
                  </a:lnTo>
                  <a:lnTo>
                    <a:pt x="381101" y="153949"/>
                  </a:lnTo>
                  <a:lnTo>
                    <a:pt x="358800" y="154876"/>
                  </a:lnTo>
                  <a:lnTo>
                    <a:pt x="319646" y="162902"/>
                  </a:lnTo>
                  <a:lnTo>
                    <a:pt x="285013" y="195186"/>
                  </a:lnTo>
                  <a:lnTo>
                    <a:pt x="283591" y="206197"/>
                  </a:lnTo>
                  <a:lnTo>
                    <a:pt x="285013" y="217208"/>
                  </a:lnTo>
                  <a:lnTo>
                    <a:pt x="319646" y="249275"/>
                  </a:lnTo>
                  <a:lnTo>
                    <a:pt x="358800" y="257048"/>
                  </a:lnTo>
                  <a:lnTo>
                    <a:pt x="381101" y="257886"/>
                  </a:lnTo>
                  <a:lnTo>
                    <a:pt x="403440" y="257048"/>
                  </a:lnTo>
                  <a:lnTo>
                    <a:pt x="424268" y="254292"/>
                  </a:lnTo>
                  <a:lnTo>
                    <a:pt x="442785" y="249275"/>
                  </a:lnTo>
                  <a:lnTo>
                    <a:pt x="458216" y="241681"/>
                  </a:lnTo>
                  <a:lnTo>
                    <a:pt x="462089" y="238607"/>
                  </a:lnTo>
                  <a:lnTo>
                    <a:pt x="466750" y="234911"/>
                  </a:lnTo>
                  <a:lnTo>
                    <a:pt x="473265" y="226771"/>
                  </a:lnTo>
                  <a:lnTo>
                    <a:pt x="477418" y="217208"/>
                  </a:lnTo>
                  <a:lnTo>
                    <a:pt x="478891" y="20619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916362" y="8674577"/>
              <a:ext cx="241398" cy="24978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260100" y="8674577"/>
              <a:ext cx="212341" cy="25117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533908" y="8674577"/>
              <a:ext cx="198371" cy="24978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1787321" y="8674577"/>
              <a:ext cx="217170" cy="256540"/>
            </a:xfrm>
            <a:custGeom>
              <a:avLst/>
              <a:gdLst/>
              <a:ahLst/>
              <a:cxnLst/>
              <a:rect l="l" t="t" r="r" b="b"/>
              <a:pathLst>
                <a:path w="217170" h="256540">
                  <a:moveTo>
                    <a:pt x="211224" y="142212"/>
                  </a:moveTo>
                  <a:lnTo>
                    <a:pt x="188872" y="142212"/>
                  </a:lnTo>
                  <a:lnTo>
                    <a:pt x="188872" y="67334"/>
                  </a:lnTo>
                  <a:lnTo>
                    <a:pt x="129919" y="67334"/>
                  </a:lnTo>
                  <a:lnTo>
                    <a:pt x="129919" y="48056"/>
                  </a:lnTo>
                  <a:lnTo>
                    <a:pt x="188872" y="48056"/>
                  </a:lnTo>
                  <a:lnTo>
                    <a:pt x="188872" y="0"/>
                  </a:lnTo>
                  <a:lnTo>
                    <a:pt x="211224" y="0"/>
                  </a:lnTo>
                  <a:lnTo>
                    <a:pt x="211224" y="142212"/>
                  </a:lnTo>
                  <a:close/>
                </a:path>
                <a:path w="217170" h="256540">
                  <a:moveTo>
                    <a:pt x="0" y="134669"/>
                  </a:moveTo>
                  <a:lnTo>
                    <a:pt x="0" y="114273"/>
                  </a:lnTo>
                  <a:lnTo>
                    <a:pt x="23207" y="103276"/>
                  </a:lnTo>
                  <a:lnTo>
                    <a:pt x="42119" y="86019"/>
                  </a:lnTo>
                  <a:lnTo>
                    <a:pt x="54849" y="62842"/>
                  </a:lnTo>
                  <a:lnTo>
                    <a:pt x="59511" y="34086"/>
                  </a:lnTo>
                  <a:lnTo>
                    <a:pt x="59511" y="1396"/>
                  </a:lnTo>
                  <a:lnTo>
                    <a:pt x="82142" y="1396"/>
                  </a:lnTo>
                  <a:lnTo>
                    <a:pt x="82142" y="34086"/>
                  </a:lnTo>
                  <a:lnTo>
                    <a:pt x="86918" y="62916"/>
                  </a:lnTo>
                  <a:lnTo>
                    <a:pt x="96613" y="79628"/>
                  </a:lnTo>
                  <a:lnTo>
                    <a:pt x="70687" y="79628"/>
                  </a:lnTo>
                  <a:lnTo>
                    <a:pt x="60310" y="96950"/>
                  </a:lnTo>
                  <a:lnTo>
                    <a:pt x="44459" y="112596"/>
                  </a:lnTo>
                  <a:lnTo>
                    <a:pt x="24049" y="125519"/>
                  </a:lnTo>
                  <a:lnTo>
                    <a:pt x="0" y="134669"/>
                  </a:lnTo>
                  <a:close/>
                </a:path>
                <a:path w="217170" h="256540">
                  <a:moveTo>
                    <a:pt x="141374" y="131595"/>
                  </a:moveTo>
                  <a:lnTo>
                    <a:pt x="118307" y="123083"/>
                  </a:lnTo>
                  <a:lnTo>
                    <a:pt x="98277" y="111060"/>
                  </a:lnTo>
                  <a:lnTo>
                    <a:pt x="82125" y="96313"/>
                  </a:lnTo>
                  <a:lnTo>
                    <a:pt x="70687" y="79628"/>
                  </a:lnTo>
                  <a:lnTo>
                    <a:pt x="96613" y="79628"/>
                  </a:lnTo>
                  <a:lnTo>
                    <a:pt x="99814" y="85146"/>
                  </a:lnTo>
                  <a:lnTo>
                    <a:pt x="118682" y="101194"/>
                  </a:lnTo>
                  <a:lnTo>
                    <a:pt x="141374" y="111479"/>
                  </a:lnTo>
                  <a:lnTo>
                    <a:pt x="141374" y="131595"/>
                  </a:lnTo>
                  <a:close/>
                </a:path>
                <a:path w="217170" h="256540">
                  <a:moveTo>
                    <a:pt x="119023" y="256206"/>
                  </a:moveTo>
                  <a:lnTo>
                    <a:pt x="75995" y="252609"/>
                  </a:lnTo>
                  <a:lnTo>
                    <a:pt x="33536" y="233239"/>
                  </a:lnTo>
                  <a:lnTo>
                    <a:pt x="21513" y="204518"/>
                  </a:lnTo>
                  <a:lnTo>
                    <a:pt x="22936" y="193508"/>
                  </a:lnTo>
                  <a:lnTo>
                    <a:pt x="57573" y="161229"/>
                  </a:lnTo>
                  <a:lnTo>
                    <a:pt x="96723" y="153196"/>
                  </a:lnTo>
                  <a:lnTo>
                    <a:pt x="119023" y="152271"/>
                  </a:lnTo>
                  <a:lnTo>
                    <a:pt x="141366" y="153196"/>
                  </a:lnTo>
                  <a:lnTo>
                    <a:pt x="162189" y="156112"/>
                  </a:lnTo>
                  <a:lnTo>
                    <a:pt x="180708" y="161229"/>
                  </a:lnTo>
                  <a:lnTo>
                    <a:pt x="196136" y="168755"/>
                  </a:lnTo>
                  <a:lnTo>
                    <a:pt x="199924" y="171829"/>
                  </a:lnTo>
                  <a:lnTo>
                    <a:pt x="119023" y="171829"/>
                  </a:lnTo>
                  <a:lnTo>
                    <a:pt x="100120" y="172575"/>
                  </a:lnTo>
                  <a:lnTo>
                    <a:pt x="55879" y="184401"/>
                  </a:lnTo>
                  <a:lnTo>
                    <a:pt x="44144" y="196136"/>
                  </a:lnTo>
                  <a:lnTo>
                    <a:pt x="44144" y="212620"/>
                  </a:lnTo>
                  <a:lnTo>
                    <a:pt x="82841" y="233890"/>
                  </a:lnTo>
                  <a:lnTo>
                    <a:pt x="119023" y="236928"/>
                  </a:lnTo>
                  <a:lnTo>
                    <a:pt x="200015" y="236928"/>
                  </a:lnTo>
                  <a:lnTo>
                    <a:pt x="196136" y="240001"/>
                  </a:lnTo>
                  <a:lnTo>
                    <a:pt x="180708" y="247602"/>
                  </a:lnTo>
                  <a:lnTo>
                    <a:pt x="162189" y="252609"/>
                  </a:lnTo>
                  <a:lnTo>
                    <a:pt x="141366" y="255364"/>
                  </a:lnTo>
                  <a:lnTo>
                    <a:pt x="119023" y="256206"/>
                  </a:lnTo>
                  <a:close/>
                </a:path>
                <a:path w="217170" h="256540">
                  <a:moveTo>
                    <a:pt x="200015" y="236928"/>
                  </a:moveTo>
                  <a:lnTo>
                    <a:pt x="119023" y="236928"/>
                  </a:lnTo>
                  <a:lnTo>
                    <a:pt x="137965" y="236182"/>
                  </a:lnTo>
                  <a:lnTo>
                    <a:pt x="155309" y="233890"/>
                  </a:lnTo>
                  <a:lnTo>
                    <a:pt x="170296" y="229974"/>
                  </a:lnTo>
                  <a:lnTo>
                    <a:pt x="182166" y="224355"/>
                  </a:lnTo>
                  <a:lnTo>
                    <a:pt x="189989" y="219326"/>
                  </a:lnTo>
                  <a:lnTo>
                    <a:pt x="194460" y="212620"/>
                  </a:lnTo>
                  <a:lnTo>
                    <a:pt x="194460" y="196136"/>
                  </a:lnTo>
                  <a:lnTo>
                    <a:pt x="155309" y="174867"/>
                  </a:lnTo>
                  <a:lnTo>
                    <a:pt x="119023" y="171829"/>
                  </a:lnTo>
                  <a:lnTo>
                    <a:pt x="199924" y="171829"/>
                  </a:lnTo>
                  <a:lnTo>
                    <a:pt x="204671" y="175679"/>
                  </a:lnTo>
                  <a:lnTo>
                    <a:pt x="211189" y="183912"/>
                  </a:lnTo>
                  <a:lnTo>
                    <a:pt x="215349" y="193508"/>
                  </a:lnTo>
                  <a:lnTo>
                    <a:pt x="216811" y="204518"/>
                  </a:lnTo>
                  <a:lnTo>
                    <a:pt x="215349" y="215524"/>
                  </a:lnTo>
                  <a:lnTo>
                    <a:pt x="211189" y="225089"/>
                  </a:lnTo>
                  <a:lnTo>
                    <a:pt x="204671" y="233239"/>
                  </a:lnTo>
                  <a:lnTo>
                    <a:pt x="200015" y="23692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7566" y="232443"/>
            <a:ext cx="16895445" cy="9604375"/>
            <a:chOff x="697566" y="232443"/>
            <a:chExt cx="16895445" cy="9604375"/>
          </a:xfrm>
        </p:grpSpPr>
        <p:sp>
          <p:nvSpPr>
            <p:cNvPr id="4" name="object 4"/>
            <p:cNvSpPr/>
            <p:nvPr/>
          </p:nvSpPr>
          <p:spPr>
            <a:xfrm>
              <a:off x="709059" y="555023"/>
              <a:ext cx="16873855" cy="9270365"/>
            </a:xfrm>
            <a:custGeom>
              <a:avLst/>
              <a:gdLst/>
              <a:ahLst/>
              <a:cxnLst/>
              <a:rect l="l" t="t" r="r" b="b"/>
              <a:pathLst>
                <a:path w="16873855" h="9270365">
                  <a:moveTo>
                    <a:pt x="539701" y="9269813"/>
                  </a:moveTo>
                  <a:lnTo>
                    <a:pt x="138872" y="9269813"/>
                  </a:lnTo>
                  <a:lnTo>
                    <a:pt x="94977" y="9262549"/>
                  </a:lnTo>
                  <a:lnTo>
                    <a:pt x="56856" y="9241548"/>
                  </a:lnTo>
                  <a:lnTo>
                    <a:pt x="26794" y="9207993"/>
                  </a:lnTo>
                  <a:lnTo>
                    <a:pt x="7080" y="9163071"/>
                  </a:lnTo>
                  <a:lnTo>
                    <a:pt x="0" y="9107964"/>
                  </a:lnTo>
                  <a:lnTo>
                    <a:pt x="0" y="115896"/>
                  </a:lnTo>
                  <a:lnTo>
                    <a:pt x="10913" y="75123"/>
                  </a:lnTo>
                  <a:lnTo>
                    <a:pt x="40674" y="37802"/>
                  </a:lnTo>
                  <a:lnTo>
                    <a:pt x="84816" y="10554"/>
                  </a:lnTo>
                  <a:lnTo>
                    <a:pt x="138872" y="0"/>
                  </a:lnTo>
                  <a:lnTo>
                    <a:pt x="539701" y="0"/>
                  </a:lnTo>
                  <a:lnTo>
                    <a:pt x="539701" y="9269813"/>
                  </a:lnTo>
                  <a:close/>
                </a:path>
                <a:path w="16873855" h="9270365">
                  <a:moveTo>
                    <a:pt x="562677" y="9269813"/>
                  </a:moveTo>
                  <a:lnTo>
                    <a:pt x="539701" y="9269813"/>
                  </a:lnTo>
                  <a:lnTo>
                    <a:pt x="539701" y="0"/>
                  </a:lnTo>
                  <a:lnTo>
                    <a:pt x="562676" y="0"/>
                  </a:lnTo>
                  <a:lnTo>
                    <a:pt x="562677" y="298630"/>
                  </a:lnTo>
                  <a:lnTo>
                    <a:pt x="562677" y="9269813"/>
                  </a:lnTo>
                  <a:close/>
                </a:path>
                <a:path w="16873855" h="9270365">
                  <a:moveTo>
                    <a:pt x="16267962" y="9269813"/>
                  </a:moveTo>
                  <a:lnTo>
                    <a:pt x="562677" y="9269813"/>
                  </a:lnTo>
                  <a:lnTo>
                    <a:pt x="562676" y="0"/>
                  </a:lnTo>
                  <a:lnTo>
                    <a:pt x="16264717" y="0"/>
                  </a:lnTo>
                  <a:lnTo>
                    <a:pt x="16264717" y="298630"/>
                  </a:lnTo>
                  <a:lnTo>
                    <a:pt x="16266015" y="298630"/>
                  </a:lnTo>
                  <a:lnTo>
                    <a:pt x="16266015" y="8975598"/>
                  </a:lnTo>
                  <a:lnTo>
                    <a:pt x="16267962" y="8975598"/>
                  </a:lnTo>
                  <a:lnTo>
                    <a:pt x="16267962" y="9269813"/>
                  </a:lnTo>
                  <a:close/>
                </a:path>
                <a:path w="16873855" h="9270365">
                  <a:moveTo>
                    <a:pt x="16266015" y="298630"/>
                  </a:moveTo>
                  <a:lnTo>
                    <a:pt x="16264717" y="298630"/>
                  </a:lnTo>
                  <a:lnTo>
                    <a:pt x="16264717" y="0"/>
                  </a:lnTo>
                  <a:lnTo>
                    <a:pt x="16276014" y="0"/>
                  </a:lnTo>
                  <a:lnTo>
                    <a:pt x="16276014" y="275654"/>
                  </a:lnTo>
                  <a:lnTo>
                    <a:pt x="16266015" y="275654"/>
                  </a:lnTo>
                  <a:lnTo>
                    <a:pt x="16266015" y="298630"/>
                  </a:lnTo>
                  <a:close/>
                </a:path>
                <a:path w="16873855" h="9270365">
                  <a:moveTo>
                    <a:pt x="16734775" y="9269813"/>
                  </a:moveTo>
                  <a:lnTo>
                    <a:pt x="16276014" y="9269813"/>
                  </a:lnTo>
                  <a:lnTo>
                    <a:pt x="16276014" y="0"/>
                  </a:lnTo>
                  <a:lnTo>
                    <a:pt x="16731531" y="0"/>
                  </a:lnTo>
                  <a:lnTo>
                    <a:pt x="16785586" y="10554"/>
                  </a:lnTo>
                  <a:lnTo>
                    <a:pt x="16829729" y="37802"/>
                  </a:lnTo>
                  <a:lnTo>
                    <a:pt x="16859490" y="75123"/>
                  </a:lnTo>
                  <a:lnTo>
                    <a:pt x="16870403" y="115896"/>
                  </a:lnTo>
                  <a:lnTo>
                    <a:pt x="16870403" y="298630"/>
                  </a:lnTo>
                  <a:lnTo>
                    <a:pt x="16871701" y="298630"/>
                  </a:lnTo>
                  <a:lnTo>
                    <a:pt x="16871701" y="8975598"/>
                  </a:lnTo>
                  <a:lnTo>
                    <a:pt x="16873648" y="8975598"/>
                  </a:lnTo>
                  <a:lnTo>
                    <a:pt x="16873648" y="9107964"/>
                  </a:lnTo>
                  <a:lnTo>
                    <a:pt x="16866568" y="9163071"/>
                  </a:lnTo>
                  <a:lnTo>
                    <a:pt x="16846853" y="9207993"/>
                  </a:lnTo>
                  <a:lnTo>
                    <a:pt x="16816792" y="9241548"/>
                  </a:lnTo>
                  <a:lnTo>
                    <a:pt x="16778670" y="9262549"/>
                  </a:lnTo>
                  <a:lnTo>
                    <a:pt x="16734775" y="9269813"/>
                  </a:lnTo>
                  <a:close/>
                </a:path>
                <a:path w="16873855" h="9270365">
                  <a:moveTo>
                    <a:pt x="0" y="298630"/>
                  </a:moveTo>
                  <a:lnTo>
                    <a:pt x="0" y="275654"/>
                  </a:lnTo>
                  <a:lnTo>
                    <a:pt x="0" y="298630"/>
                  </a:lnTo>
                  <a:close/>
                </a:path>
                <a:path w="16873855" h="9270365">
                  <a:moveTo>
                    <a:pt x="562677" y="298630"/>
                  </a:moveTo>
                  <a:lnTo>
                    <a:pt x="562676" y="275654"/>
                  </a:lnTo>
                  <a:lnTo>
                    <a:pt x="562677" y="298630"/>
                  </a:lnTo>
                  <a:close/>
                </a:path>
                <a:path w="16873855" h="9270365">
                  <a:moveTo>
                    <a:pt x="16267962" y="8975598"/>
                  </a:moveTo>
                  <a:lnTo>
                    <a:pt x="16266015" y="8975598"/>
                  </a:lnTo>
                  <a:lnTo>
                    <a:pt x="16266015" y="275654"/>
                  </a:lnTo>
                  <a:lnTo>
                    <a:pt x="16276014" y="275654"/>
                  </a:lnTo>
                  <a:lnTo>
                    <a:pt x="16276014" y="8952623"/>
                  </a:lnTo>
                  <a:lnTo>
                    <a:pt x="16267962" y="8952623"/>
                  </a:lnTo>
                  <a:lnTo>
                    <a:pt x="16267962" y="8975598"/>
                  </a:lnTo>
                  <a:close/>
                </a:path>
                <a:path w="16873855" h="9270365">
                  <a:moveTo>
                    <a:pt x="16871701" y="298630"/>
                  </a:moveTo>
                  <a:lnTo>
                    <a:pt x="16870403" y="298630"/>
                  </a:lnTo>
                  <a:lnTo>
                    <a:pt x="16870403" y="275654"/>
                  </a:lnTo>
                  <a:lnTo>
                    <a:pt x="16871701" y="275654"/>
                  </a:lnTo>
                  <a:lnTo>
                    <a:pt x="16871701" y="298630"/>
                  </a:lnTo>
                  <a:close/>
                </a:path>
                <a:path w="16873855" h="9270365">
                  <a:moveTo>
                    <a:pt x="16276014" y="9269813"/>
                  </a:moveTo>
                  <a:lnTo>
                    <a:pt x="16267962" y="9269813"/>
                  </a:lnTo>
                  <a:lnTo>
                    <a:pt x="16267962" y="8952623"/>
                  </a:lnTo>
                  <a:lnTo>
                    <a:pt x="16276014" y="8952623"/>
                  </a:lnTo>
                  <a:lnTo>
                    <a:pt x="16276014" y="9269813"/>
                  </a:lnTo>
                  <a:close/>
                </a:path>
                <a:path w="16873855" h="9270365">
                  <a:moveTo>
                    <a:pt x="16873648" y="8975598"/>
                  </a:moveTo>
                  <a:lnTo>
                    <a:pt x="16871701" y="8975598"/>
                  </a:lnTo>
                  <a:lnTo>
                    <a:pt x="16871701" y="8952623"/>
                  </a:lnTo>
                  <a:lnTo>
                    <a:pt x="16873648" y="8952623"/>
                  </a:lnTo>
                  <a:lnTo>
                    <a:pt x="16873648" y="8975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566" y="543537"/>
              <a:ext cx="16895445" cy="9293225"/>
            </a:xfrm>
            <a:custGeom>
              <a:avLst/>
              <a:gdLst/>
              <a:ahLst/>
              <a:cxnLst/>
              <a:rect l="l" t="t" r="r" b="b"/>
              <a:pathLst>
                <a:path w="16895445" h="9293225">
                  <a:moveTo>
                    <a:pt x="551194" y="9292789"/>
                  </a:moveTo>
                  <a:lnTo>
                    <a:pt x="150365" y="9292789"/>
                  </a:lnTo>
                  <a:lnTo>
                    <a:pt x="102891" y="9285110"/>
                  </a:lnTo>
                  <a:lnTo>
                    <a:pt x="61621" y="9263737"/>
                  </a:lnTo>
                  <a:lnTo>
                    <a:pt x="29051" y="9231167"/>
                  </a:lnTo>
                  <a:lnTo>
                    <a:pt x="7678" y="9189897"/>
                  </a:lnTo>
                  <a:lnTo>
                    <a:pt x="0" y="9142423"/>
                  </a:lnTo>
                  <a:lnTo>
                    <a:pt x="0" y="150354"/>
                  </a:lnTo>
                  <a:lnTo>
                    <a:pt x="7678" y="102881"/>
                  </a:lnTo>
                  <a:lnTo>
                    <a:pt x="29051" y="61613"/>
                  </a:lnTo>
                  <a:lnTo>
                    <a:pt x="61621" y="29047"/>
                  </a:lnTo>
                  <a:lnTo>
                    <a:pt x="102891" y="7677"/>
                  </a:lnTo>
                  <a:lnTo>
                    <a:pt x="150365" y="0"/>
                  </a:lnTo>
                  <a:lnTo>
                    <a:pt x="236559" y="0"/>
                  </a:lnTo>
                  <a:lnTo>
                    <a:pt x="241698" y="5138"/>
                  </a:lnTo>
                  <a:lnTo>
                    <a:pt x="241698" y="17838"/>
                  </a:lnTo>
                  <a:lnTo>
                    <a:pt x="236560" y="22976"/>
                  </a:lnTo>
                  <a:lnTo>
                    <a:pt x="150365" y="22976"/>
                  </a:lnTo>
                  <a:lnTo>
                    <a:pt x="100828" y="33001"/>
                  </a:lnTo>
                  <a:lnTo>
                    <a:pt x="60330" y="60325"/>
                  </a:lnTo>
                  <a:lnTo>
                    <a:pt x="33003" y="100818"/>
                  </a:lnTo>
                  <a:lnTo>
                    <a:pt x="22976" y="150354"/>
                  </a:lnTo>
                  <a:lnTo>
                    <a:pt x="22975" y="9142423"/>
                  </a:lnTo>
                  <a:lnTo>
                    <a:pt x="33003" y="9191961"/>
                  </a:lnTo>
                  <a:lnTo>
                    <a:pt x="60330" y="9232458"/>
                  </a:lnTo>
                  <a:lnTo>
                    <a:pt x="100829" y="9259786"/>
                  </a:lnTo>
                  <a:lnTo>
                    <a:pt x="150365" y="9269813"/>
                  </a:lnTo>
                  <a:lnTo>
                    <a:pt x="551194" y="9269813"/>
                  </a:lnTo>
                  <a:lnTo>
                    <a:pt x="551194" y="9292789"/>
                  </a:lnTo>
                  <a:close/>
                </a:path>
                <a:path w="16895445" h="9293225">
                  <a:moveTo>
                    <a:pt x="551194" y="22975"/>
                  </a:moveTo>
                  <a:lnTo>
                    <a:pt x="432193" y="22975"/>
                  </a:lnTo>
                  <a:lnTo>
                    <a:pt x="427055" y="17838"/>
                  </a:lnTo>
                  <a:lnTo>
                    <a:pt x="427055" y="5138"/>
                  </a:lnTo>
                  <a:lnTo>
                    <a:pt x="432193" y="0"/>
                  </a:lnTo>
                  <a:lnTo>
                    <a:pt x="551194" y="0"/>
                  </a:lnTo>
                  <a:lnTo>
                    <a:pt x="551194" y="22975"/>
                  </a:lnTo>
                  <a:close/>
                </a:path>
                <a:path w="16895445" h="9293225">
                  <a:moveTo>
                    <a:pt x="16264531" y="22976"/>
                  </a:moveTo>
                  <a:lnTo>
                    <a:pt x="551194" y="22976"/>
                  </a:lnTo>
                  <a:lnTo>
                    <a:pt x="551194" y="0"/>
                  </a:lnTo>
                  <a:lnTo>
                    <a:pt x="574170" y="0"/>
                  </a:lnTo>
                  <a:lnTo>
                    <a:pt x="574170" y="22975"/>
                  </a:lnTo>
                  <a:lnTo>
                    <a:pt x="16264531" y="22975"/>
                  </a:lnTo>
                  <a:close/>
                </a:path>
                <a:path w="16895445" h="9293225">
                  <a:moveTo>
                    <a:pt x="16264531" y="22975"/>
                  </a:moveTo>
                  <a:lnTo>
                    <a:pt x="574170" y="22975"/>
                  </a:lnTo>
                  <a:lnTo>
                    <a:pt x="574170" y="0"/>
                  </a:lnTo>
                  <a:lnTo>
                    <a:pt x="16264531" y="0"/>
                  </a:lnTo>
                  <a:lnTo>
                    <a:pt x="16264531" y="22975"/>
                  </a:lnTo>
                  <a:close/>
                </a:path>
                <a:path w="16895445" h="9293225">
                  <a:moveTo>
                    <a:pt x="16287507" y="22976"/>
                  </a:moveTo>
                  <a:lnTo>
                    <a:pt x="16264531" y="22976"/>
                  </a:lnTo>
                  <a:lnTo>
                    <a:pt x="16264531" y="0"/>
                  </a:lnTo>
                  <a:lnTo>
                    <a:pt x="16287507" y="0"/>
                  </a:lnTo>
                  <a:lnTo>
                    <a:pt x="16287507" y="22976"/>
                  </a:lnTo>
                  <a:close/>
                </a:path>
                <a:path w="16895445" h="9293225">
                  <a:moveTo>
                    <a:pt x="16894961" y="310116"/>
                  </a:moveTo>
                  <a:lnTo>
                    <a:pt x="16871985" y="310116"/>
                  </a:lnTo>
                  <a:lnTo>
                    <a:pt x="16871985" y="150354"/>
                  </a:lnTo>
                  <a:lnTo>
                    <a:pt x="16861958" y="100818"/>
                  </a:lnTo>
                  <a:lnTo>
                    <a:pt x="16834631" y="60325"/>
                  </a:lnTo>
                  <a:lnTo>
                    <a:pt x="16794133" y="33001"/>
                  </a:lnTo>
                  <a:lnTo>
                    <a:pt x="16744596" y="22976"/>
                  </a:lnTo>
                  <a:lnTo>
                    <a:pt x="16287507" y="22976"/>
                  </a:lnTo>
                  <a:lnTo>
                    <a:pt x="16287507" y="0"/>
                  </a:lnTo>
                  <a:lnTo>
                    <a:pt x="16744596" y="0"/>
                  </a:lnTo>
                  <a:lnTo>
                    <a:pt x="16792070" y="7677"/>
                  </a:lnTo>
                  <a:lnTo>
                    <a:pt x="16833340" y="29047"/>
                  </a:lnTo>
                  <a:lnTo>
                    <a:pt x="16865910" y="61613"/>
                  </a:lnTo>
                  <a:lnTo>
                    <a:pt x="16887283" y="102881"/>
                  </a:lnTo>
                  <a:lnTo>
                    <a:pt x="16894962" y="150354"/>
                  </a:lnTo>
                  <a:lnTo>
                    <a:pt x="16894961" y="287140"/>
                  </a:lnTo>
                  <a:lnTo>
                    <a:pt x="16894961" y="310116"/>
                  </a:lnTo>
                  <a:close/>
                </a:path>
                <a:path w="16895445" h="9293225">
                  <a:moveTo>
                    <a:pt x="16894961" y="8987083"/>
                  </a:moveTo>
                  <a:lnTo>
                    <a:pt x="16871985" y="8987083"/>
                  </a:lnTo>
                  <a:lnTo>
                    <a:pt x="16871985" y="287140"/>
                  </a:lnTo>
                  <a:lnTo>
                    <a:pt x="16871985" y="310116"/>
                  </a:lnTo>
                  <a:lnTo>
                    <a:pt x="16894961" y="310116"/>
                  </a:lnTo>
                  <a:lnTo>
                    <a:pt x="16894961" y="8964108"/>
                  </a:lnTo>
                  <a:lnTo>
                    <a:pt x="16894961" y="8987083"/>
                  </a:lnTo>
                  <a:close/>
                </a:path>
                <a:path w="16895445" h="9293225">
                  <a:moveTo>
                    <a:pt x="16894962" y="310116"/>
                  </a:moveTo>
                  <a:lnTo>
                    <a:pt x="16894961" y="287140"/>
                  </a:lnTo>
                  <a:lnTo>
                    <a:pt x="16894962" y="310116"/>
                  </a:lnTo>
                  <a:close/>
                </a:path>
                <a:path w="16895445" h="9293225">
                  <a:moveTo>
                    <a:pt x="22976" y="8987083"/>
                  </a:moveTo>
                  <a:lnTo>
                    <a:pt x="22975" y="8964108"/>
                  </a:lnTo>
                  <a:lnTo>
                    <a:pt x="22976" y="8987083"/>
                  </a:lnTo>
                  <a:close/>
                </a:path>
                <a:path w="16895445" h="9293225">
                  <a:moveTo>
                    <a:pt x="16744595" y="9292789"/>
                  </a:moveTo>
                  <a:lnTo>
                    <a:pt x="16658401" y="9292789"/>
                  </a:lnTo>
                  <a:lnTo>
                    <a:pt x="16653263" y="9287651"/>
                  </a:lnTo>
                  <a:lnTo>
                    <a:pt x="16653263" y="9274951"/>
                  </a:lnTo>
                  <a:lnTo>
                    <a:pt x="16658401" y="9269813"/>
                  </a:lnTo>
                  <a:lnTo>
                    <a:pt x="16744599" y="9269812"/>
                  </a:lnTo>
                  <a:lnTo>
                    <a:pt x="16794133" y="9259786"/>
                  </a:lnTo>
                  <a:lnTo>
                    <a:pt x="16834631" y="9232458"/>
                  </a:lnTo>
                  <a:lnTo>
                    <a:pt x="16861958" y="9191961"/>
                  </a:lnTo>
                  <a:lnTo>
                    <a:pt x="16871985" y="9142423"/>
                  </a:lnTo>
                  <a:lnTo>
                    <a:pt x="16871985" y="8964108"/>
                  </a:lnTo>
                  <a:lnTo>
                    <a:pt x="16871985" y="8987083"/>
                  </a:lnTo>
                  <a:lnTo>
                    <a:pt x="16894961" y="8987083"/>
                  </a:lnTo>
                  <a:lnTo>
                    <a:pt x="16894961" y="9142423"/>
                  </a:lnTo>
                  <a:lnTo>
                    <a:pt x="16887282" y="9189897"/>
                  </a:lnTo>
                  <a:lnTo>
                    <a:pt x="16865910" y="9231168"/>
                  </a:lnTo>
                  <a:lnTo>
                    <a:pt x="16833340" y="9263737"/>
                  </a:lnTo>
                  <a:lnTo>
                    <a:pt x="16792070" y="9285110"/>
                  </a:lnTo>
                  <a:lnTo>
                    <a:pt x="16744595" y="9292789"/>
                  </a:lnTo>
                  <a:close/>
                </a:path>
                <a:path w="16895445" h="9293225">
                  <a:moveTo>
                    <a:pt x="16894961" y="8987083"/>
                  </a:moveTo>
                  <a:lnTo>
                    <a:pt x="16894961" y="8964108"/>
                  </a:lnTo>
                  <a:lnTo>
                    <a:pt x="16894961" y="8987083"/>
                  </a:lnTo>
                  <a:close/>
                </a:path>
                <a:path w="16895445" h="9293225">
                  <a:moveTo>
                    <a:pt x="16264531" y="9292789"/>
                  </a:moveTo>
                  <a:lnTo>
                    <a:pt x="551194" y="9292789"/>
                  </a:lnTo>
                  <a:lnTo>
                    <a:pt x="551194" y="9269813"/>
                  </a:lnTo>
                  <a:lnTo>
                    <a:pt x="150365" y="9269813"/>
                  </a:lnTo>
                  <a:lnTo>
                    <a:pt x="574170" y="9269812"/>
                  </a:lnTo>
                  <a:lnTo>
                    <a:pt x="574170" y="9292789"/>
                  </a:lnTo>
                  <a:lnTo>
                    <a:pt x="16264531" y="9292789"/>
                  </a:lnTo>
                  <a:close/>
                </a:path>
                <a:path w="16895445" h="9293225">
                  <a:moveTo>
                    <a:pt x="16264531" y="9292789"/>
                  </a:moveTo>
                  <a:lnTo>
                    <a:pt x="574170" y="9292789"/>
                  </a:lnTo>
                  <a:lnTo>
                    <a:pt x="574170" y="9269813"/>
                  </a:lnTo>
                  <a:lnTo>
                    <a:pt x="16287507" y="9269813"/>
                  </a:lnTo>
                  <a:lnTo>
                    <a:pt x="16264531" y="9269813"/>
                  </a:lnTo>
                  <a:lnTo>
                    <a:pt x="16264531" y="9292789"/>
                  </a:lnTo>
                  <a:close/>
                </a:path>
                <a:path w="16895445" h="9293225">
                  <a:moveTo>
                    <a:pt x="16453355" y="9292789"/>
                  </a:moveTo>
                  <a:lnTo>
                    <a:pt x="16264531" y="9292789"/>
                  </a:lnTo>
                  <a:lnTo>
                    <a:pt x="16264531" y="9269813"/>
                  </a:lnTo>
                  <a:lnTo>
                    <a:pt x="16287507" y="9269813"/>
                  </a:lnTo>
                  <a:lnTo>
                    <a:pt x="16287507" y="9292789"/>
                  </a:lnTo>
                  <a:lnTo>
                    <a:pt x="16453355" y="9292789"/>
                  </a:lnTo>
                  <a:close/>
                </a:path>
                <a:path w="16895445" h="9293225">
                  <a:moveTo>
                    <a:pt x="16459705" y="9292789"/>
                  </a:moveTo>
                  <a:lnTo>
                    <a:pt x="16287507" y="9292789"/>
                  </a:lnTo>
                  <a:lnTo>
                    <a:pt x="16287507" y="9269813"/>
                  </a:lnTo>
                  <a:lnTo>
                    <a:pt x="16459705" y="9269813"/>
                  </a:lnTo>
                  <a:lnTo>
                    <a:pt x="16464843" y="9274951"/>
                  </a:lnTo>
                  <a:lnTo>
                    <a:pt x="16464843" y="9287651"/>
                  </a:lnTo>
                  <a:lnTo>
                    <a:pt x="16459705" y="929278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1947" y="1743176"/>
              <a:ext cx="579120" cy="408940"/>
            </a:xfrm>
            <a:custGeom>
              <a:avLst/>
              <a:gdLst/>
              <a:ahLst/>
              <a:cxnLst/>
              <a:rect l="l" t="t" r="r" b="b"/>
              <a:pathLst>
                <a:path w="579119" h="408939">
                  <a:moveTo>
                    <a:pt x="279298" y="171208"/>
                  </a:moveTo>
                  <a:lnTo>
                    <a:pt x="275767" y="120967"/>
                  </a:lnTo>
                  <a:lnTo>
                    <a:pt x="265722" y="82296"/>
                  </a:lnTo>
                  <a:lnTo>
                    <a:pt x="245059" y="46456"/>
                  </a:lnTo>
                  <a:lnTo>
                    <a:pt x="216662" y="19481"/>
                  </a:lnTo>
                  <a:lnTo>
                    <a:pt x="214122" y="18351"/>
                  </a:lnTo>
                  <a:lnTo>
                    <a:pt x="214122" y="154698"/>
                  </a:lnTo>
                  <a:lnTo>
                    <a:pt x="214122" y="253898"/>
                  </a:lnTo>
                  <a:lnTo>
                    <a:pt x="209092" y="297713"/>
                  </a:lnTo>
                  <a:lnTo>
                    <a:pt x="190804" y="335902"/>
                  </a:lnTo>
                  <a:lnTo>
                    <a:pt x="155244" y="353504"/>
                  </a:lnTo>
                  <a:lnTo>
                    <a:pt x="142748" y="353631"/>
                  </a:lnTo>
                  <a:lnTo>
                    <a:pt x="130238" y="353504"/>
                  </a:lnTo>
                  <a:lnTo>
                    <a:pt x="92773" y="336346"/>
                  </a:lnTo>
                  <a:lnTo>
                    <a:pt x="72148" y="298094"/>
                  </a:lnTo>
                  <a:lnTo>
                    <a:pt x="65595" y="253898"/>
                  </a:lnTo>
                  <a:lnTo>
                    <a:pt x="65620" y="160108"/>
                  </a:lnTo>
                  <a:lnTo>
                    <a:pt x="67614" y="119748"/>
                  </a:lnTo>
                  <a:lnTo>
                    <a:pt x="92430" y="69456"/>
                  </a:lnTo>
                  <a:lnTo>
                    <a:pt x="138404" y="56832"/>
                  </a:lnTo>
                  <a:lnTo>
                    <a:pt x="151472" y="56946"/>
                  </a:lnTo>
                  <a:lnTo>
                    <a:pt x="188836" y="72669"/>
                  </a:lnTo>
                  <a:lnTo>
                    <a:pt x="208330" y="109486"/>
                  </a:lnTo>
                  <a:lnTo>
                    <a:pt x="214122" y="154698"/>
                  </a:lnTo>
                  <a:lnTo>
                    <a:pt x="214122" y="18351"/>
                  </a:lnTo>
                  <a:lnTo>
                    <a:pt x="172821" y="2298"/>
                  </a:lnTo>
                  <a:lnTo>
                    <a:pt x="136956" y="850"/>
                  </a:lnTo>
                  <a:lnTo>
                    <a:pt x="114782" y="1054"/>
                  </a:lnTo>
                  <a:lnTo>
                    <a:pt x="73012" y="13639"/>
                  </a:lnTo>
                  <a:lnTo>
                    <a:pt x="40297" y="35394"/>
                  </a:lnTo>
                  <a:lnTo>
                    <a:pt x="15494" y="70764"/>
                  </a:lnTo>
                  <a:lnTo>
                    <a:pt x="2959" y="116065"/>
                  </a:lnTo>
                  <a:lnTo>
                    <a:pt x="0" y="144068"/>
                  </a:lnTo>
                  <a:lnTo>
                    <a:pt x="38" y="268249"/>
                  </a:lnTo>
                  <a:lnTo>
                    <a:pt x="8826" y="313817"/>
                  </a:lnTo>
                  <a:lnTo>
                    <a:pt x="24942" y="352361"/>
                  </a:lnTo>
                  <a:lnTo>
                    <a:pt x="53594" y="384759"/>
                  </a:lnTo>
                  <a:lnTo>
                    <a:pt x="94170" y="403860"/>
                  </a:lnTo>
                  <a:lnTo>
                    <a:pt x="138887" y="408647"/>
                  </a:lnTo>
                  <a:lnTo>
                    <a:pt x="161353" y="408470"/>
                  </a:lnTo>
                  <a:lnTo>
                    <a:pt x="203796" y="397065"/>
                  </a:lnTo>
                  <a:lnTo>
                    <a:pt x="237185" y="376605"/>
                  </a:lnTo>
                  <a:lnTo>
                    <a:pt x="255079" y="353631"/>
                  </a:lnTo>
                  <a:lnTo>
                    <a:pt x="256984" y="351116"/>
                  </a:lnTo>
                  <a:lnTo>
                    <a:pt x="271335" y="312902"/>
                  </a:lnTo>
                  <a:lnTo>
                    <a:pt x="279209" y="265633"/>
                  </a:lnTo>
                  <a:lnTo>
                    <a:pt x="279298" y="171208"/>
                  </a:lnTo>
                  <a:close/>
                </a:path>
                <a:path w="579119" h="408939">
                  <a:moveTo>
                    <a:pt x="578954" y="257556"/>
                  </a:moveTo>
                  <a:lnTo>
                    <a:pt x="566877" y="220027"/>
                  </a:lnTo>
                  <a:lnTo>
                    <a:pt x="536549" y="187134"/>
                  </a:lnTo>
                  <a:lnTo>
                    <a:pt x="526897" y="181825"/>
                  </a:lnTo>
                  <a:lnTo>
                    <a:pt x="535101" y="176517"/>
                  </a:lnTo>
                  <a:lnTo>
                    <a:pt x="550545" y="161074"/>
                  </a:lnTo>
                  <a:lnTo>
                    <a:pt x="562127" y="143217"/>
                  </a:lnTo>
                  <a:lnTo>
                    <a:pt x="569366" y="122948"/>
                  </a:lnTo>
                  <a:lnTo>
                    <a:pt x="569277" y="85788"/>
                  </a:lnTo>
                  <a:lnTo>
                    <a:pt x="553872" y="41402"/>
                  </a:lnTo>
                  <a:lnTo>
                    <a:pt x="523049" y="16548"/>
                  </a:lnTo>
                  <a:lnTo>
                    <a:pt x="479310" y="3556"/>
                  </a:lnTo>
                  <a:lnTo>
                    <a:pt x="433781" y="101"/>
                  </a:lnTo>
                  <a:lnTo>
                    <a:pt x="427672" y="0"/>
                  </a:lnTo>
                  <a:lnTo>
                    <a:pt x="421817" y="101"/>
                  </a:lnTo>
                  <a:lnTo>
                    <a:pt x="377177" y="3937"/>
                  </a:lnTo>
                  <a:lnTo>
                    <a:pt x="335648" y="12293"/>
                  </a:lnTo>
                  <a:lnTo>
                    <a:pt x="325653" y="14846"/>
                  </a:lnTo>
                  <a:lnTo>
                    <a:pt x="325653" y="71793"/>
                  </a:lnTo>
                  <a:lnTo>
                    <a:pt x="343509" y="67513"/>
                  </a:lnTo>
                  <a:lnTo>
                    <a:pt x="370573" y="61595"/>
                  </a:lnTo>
                  <a:lnTo>
                    <a:pt x="412229" y="55232"/>
                  </a:lnTo>
                  <a:lnTo>
                    <a:pt x="427964" y="54902"/>
                  </a:lnTo>
                  <a:lnTo>
                    <a:pt x="435432" y="54940"/>
                  </a:lnTo>
                  <a:lnTo>
                    <a:pt x="489737" y="69380"/>
                  </a:lnTo>
                  <a:lnTo>
                    <a:pt x="504215" y="85788"/>
                  </a:lnTo>
                  <a:lnTo>
                    <a:pt x="504215" y="121500"/>
                  </a:lnTo>
                  <a:lnTo>
                    <a:pt x="472363" y="152387"/>
                  </a:lnTo>
                  <a:lnTo>
                    <a:pt x="344474" y="158178"/>
                  </a:lnTo>
                  <a:lnTo>
                    <a:pt x="344474" y="216090"/>
                  </a:lnTo>
                  <a:lnTo>
                    <a:pt x="431342" y="216090"/>
                  </a:lnTo>
                  <a:lnTo>
                    <a:pt x="441909" y="216141"/>
                  </a:lnTo>
                  <a:lnTo>
                    <a:pt x="479552" y="223266"/>
                  </a:lnTo>
                  <a:lnTo>
                    <a:pt x="514832" y="256146"/>
                  </a:lnTo>
                  <a:lnTo>
                    <a:pt x="514718" y="294284"/>
                  </a:lnTo>
                  <a:lnTo>
                    <a:pt x="493737" y="327164"/>
                  </a:lnTo>
                  <a:lnTo>
                    <a:pt x="458127" y="342531"/>
                  </a:lnTo>
                  <a:lnTo>
                    <a:pt x="433006" y="345884"/>
                  </a:lnTo>
                  <a:lnTo>
                    <a:pt x="414147" y="345871"/>
                  </a:lnTo>
                  <a:lnTo>
                    <a:pt x="374218" y="341287"/>
                  </a:lnTo>
                  <a:lnTo>
                    <a:pt x="334708" y="331736"/>
                  </a:lnTo>
                  <a:lnTo>
                    <a:pt x="319862" y="326123"/>
                  </a:lnTo>
                  <a:lnTo>
                    <a:pt x="319862" y="385965"/>
                  </a:lnTo>
                  <a:lnTo>
                    <a:pt x="363842" y="397129"/>
                  </a:lnTo>
                  <a:lnTo>
                    <a:pt x="409232" y="403491"/>
                  </a:lnTo>
                  <a:lnTo>
                    <a:pt x="429412" y="403821"/>
                  </a:lnTo>
                  <a:lnTo>
                    <a:pt x="445744" y="403720"/>
                  </a:lnTo>
                  <a:lnTo>
                    <a:pt x="483704" y="397548"/>
                  </a:lnTo>
                  <a:lnTo>
                    <a:pt x="531723" y="377520"/>
                  </a:lnTo>
                  <a:lnTo>
                    <a:pt x="563257" y="345909"/>
                  </a:lnTo>
                  <a:lnTo>
                    <a:pt x="578789" y="305663"/>
                  </a:lnTo>
                  <a:lnTo>
                    <a:pt x="578866" y="300431"/>
                  </a:lnTo>
                  <a:lnTo>
                    <a:pt x="578954" y="257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81403" y="3404120"/>
              <a:ext cx="4228465" cy="365760"/>
            </a:xfrm>
            <a:custGeom>
              <a:avLst/>
              <a:gdLst/>
              <a:ahLst/>
              <a:cxnLst/>
              <a:rect l="l" t="t" r="r" b="b"/>
              <a:pathLst>
                <a:path w="4228465" h="365760">
                  <a:moveTo>
                    <a:pt x="324231" y="150876"/>
                  </a:moveTo>
                  <a:lnTo>
                    <a:pt x="270129" y="150876"/>
                  </a:lnTo>
                  <a:lnTo>
                    <a:pt x="270129" y="9906"/>
                  </a:lnTo>
                  <a:lnTo>
                    <a:pt x="228600" y="9906"/>
                  </a:lnTo>
                  <a:lnTo>
                    <a:pt x="228600" y="276225"/>
                  </a:lnTo>
                  <a:lnTo>
                    <a:pt x="215811" y="284784"/>
                  </a:lnTo>
                  <a:lnTo>
                    <a:pt x="199415" y="290995"/>
                  </a:lnTo>
                  <a:lnTo>
                    <a:pt x="179793" y="294767"/>
                  </a:lnTo>
                  <a:lnTo>
                    <a:pt x="157353" y="296037"/>
                  </a:lnTo>
                  <a:lnTo>
                    <a:pt x="41148" y="296037"/>
                  </a:lnTo>
                  <a:lnTo>
                    <a:pt x="41148" y="52578"/>
                  </a:lnTo>
                  <a:lnTo>
                    <a:pt x="166497" y="52578"/>
                  </a:lnTo>
                  <a:lnTo>
                    <a:pt x="166497" y="16002"/>
                  </a:lnTo>
                  <a:lnTo>
                    <a:pt x="0" y="16002"/>
                  </a:lnTo>
                  <a:lnTo>
                    <a:pt x="0" y="332232"/>
                  </a:lnTo>
                  <a:lnTo>
                    <a:pt x="149733" y="332232"/>
                  </a:lnTo>
                  <a:lnTo>
                    <a:pt x="174866" y="330771"/>
                  </a:lnTo>
                  <a:lnTo>
                    <a:pt x="197027" y="326517"/>
                  </a:lnTo>
                  <a:lnTo>
                    <a:pt x="215265" y="319697"/>
                  </a:lnTo>
                  <a:lnTo>
                    <a:pt x="228600" y="310515"/>
                  </a:lnTo>
                  <a:lnTo>
                    <a:pt x="228600" y="355473"/>
                  </a:lnTo>
                  <a:lnTo>
                    <a:pt x="270129" y="355473"/>
                  </a:lnTo>
                  <a:lnTo>
                    <a:pt x="270129" y="187071"/>
                  </a:lnTo>
                  <a:lnTo>
                    <a:pt x="324231" y="187071"/>
                  </a:lnTo>
                  <a:lnTo>
                    <a:pt x="324231" y="150876"/>
                  </a:lnTo>
                  <a:close/>
                </a:path>
                <a:path w="4228465" h="365760">
                  <a:moveTo>
                    <a:pt x="534543" y="99060"/>
                  </a:moveTo>
                  <a:lnTo>
                    <a:pt x="532650" y="76504"/>
                  </a:lnTo>
                  <a:lnTo>
                    <a:pt x="527075" y="56921"/>
                  </a:lnTo>
                  <a:lnTo>
                    <a:pt x="519658" y="43434"/>
                  </a:lnTo>
                  <a:lnTo>
                    <a:pt x="517994" y="40398"/>
                  </a:lnTo>
                  <a:lnTo>
                    <a:pt x="505587" y="27051"/>
                  </a:lnTo>
                  <a:lnTo>
                    <a:pt x="494157" y="19519"/>
                  </a:lnTo>
                  <a:lnTo>
                    <a:pt x="494157" y="99060"/>
                  </a:lnTo>
                  <a:lnTo>
                    <a:pt x="493102" y="112547"/>
                  </a:lnTo>
                  <a:lnTo>
                    <a:pt x="471462" y="147612"/>
                  </a:lnTo>
                  <a:lnTo>
                    <a:pt x="443865" y="154686"/>
                  </a:lnTo>
                  <a:lnTo>
                    <a:pt x="433793" y="153860"/>
                  </a:lnTo>
                  <a:lnTo>
                    <a:pt x="398056" y="124358"/>
                  </a:lnTo>
                  <a:lnTo>
                    <a:pt x="393954" y="99060"/>
                  </a:lnTo>
                  <a:lnTo>
                    <a:pt x="395008" y="85585"/>
                  </a:lnTo>
                  <a:lnTo>
                    <a:pt x="416648" y="50355"/>
                  </a:lnTo>
                  <a:lnTo>
                    <a:pt x="443865" y="43434"/>
                  </a:lnTo>
                  <a:lnTo>
                    <a:pt x="454215" y="44221"/>
                  </a:lnTo>
                  <a:lnTo>
                    <a:pt x="490016" y="73774"/>
                  </a:lnTo>
                  <a:lnTo>
                    <a:pt x="494157" y="99060"/>
                  </a:lnTo>
                  <a:lnTo>
                    <a:pt x="494157" y="19519"/>
                  </a:lnTo>
                  <a:lnTo>
                    <a:pt x="492950" y="18719"/>
                  </a:lnTo>
                  <a:lnTo>
                    <a:pt x="478447" y="12623"/>
                  </a:lnTo>
                  <a:lnTo>
                    <a:pt x="462089" y="8890"/>
                  </a:lnTo>
                  <a:lnTo>
                    <a:pt x="443865" y="7620"/>
                  </a:lnTo>
                  <a:lnTo>
                    <a:pt x="425983" y="8890"/>
                  </a:lnTo>
                  <a:lnTo>
                    <a:pt x="382524" y="27051"/>
                  </a:lnTo>
                  <a:lnTo>
                    <a:pt x="355473" y="76504"/>
                  </a:lnTo>
                  <a:lnTo>
                    <a:pt x="353568" y="99060"/>
                  </a:lnTo>
                  <a:lnTo>
                    <a:pt x="355473" y="121399"/>
                  </a:lnTo>
                  <a:lnTo>
                    <a:pt x="370128" y="157353"/>
                  </a:lnTo>
                  <a:lnTo>
                    <a:pt x="409625" y="185267"/>
                  </a:lnTo>
                  <a:lnTo>
                    <a:pt x="443865" y="190119"/>
                  </a:lnTo>
                  <a:lnTo>
                    <a:pt x="462089" y="188912"/>
                  </a:lnTo>
                  <a:lnTo>
                    <a:pt x="505587" y="170688"/>
                  </a:lnTo>
                  <a:lnTo>
                    <a:pt x="519455" y="154686"/>
                  </a:lnTo>
                  <a:lnTo>
                    <a:pt x="527075" y="140881"/>
                  </a:lnTo>
                  <a:lnTo>
                    <a:pt x="532650" y="121399"/>
                  </a:lnTo>
                  <a:lnTo>
                    <a:pt x="534543" y="99060"/>
                  </a:lnTo>
                  <a:close/>
                </a:path>
                <a:path w="4228465" h="365760">
                  <a:moveTo>
                    <a:pt x="640461" y="289941"/>
                  </a:moveTo>
                  <a:lnTo>
                    <a:pt x="626237" y="251841"/>
                  </a:lnTo>
                  <a:lnTo>
                    <a:pt x="598932" y="232562"/>
                  </a:lnTo>
                  <a:lnTo>
                    <a:pt x="598932" y="289941"/>
                  </a:lnTo>
                  <a:lnTo>
                    <a:pt x="598081" y="296799"/>
                  </a:lnTo>
                  <a:lnTo>
                    <a:pt x="553313" y="324662"/>
                  </a:lnTo>
                  <a:lnTo>
                    <a:pt x="506730" y="328041"/>
                  </a:lnTo>
                  <a:lnTo>
                    <a:pt x="481660" y="327228"/>
                  </a:lnTo>
                  <a:lnTo>
                    <a:pt x="441960" y="320167"/>
                  </a:lnTo>
                  <a:lnTo>
                    <a:pt x="414147" y="289941"/>
                  </a:lnTo>
                  <a:lnTo>
                    <a:pt x="415074" y="283095"/>
                  </a:lnTo>
                  <a:lnTo>
                    <a:pt x="459917" y="255371"/>
                  </a:lnTo>
                  <a:lnTo>
                    <a:pt x="506730" y="251841"/>
                  </a:lnTo>
                  <a:lnTo>
                    <a:pt x="531596" y="252717"/>
                  </a:lnTo>
                  <a:lnTo>
                    <a:pt x="571461" y="259880"/>
                  </a:lnTo>
                  <a:lnTo>
                    <a:pt x="598932" y="289941"/>
                  </a:lnTo>
                  <a:lnTo>
                    <a:pt x="598932" y="232562"/>
                  </a:lnTo>
                  <a:lnTo>
                    <a:pt x="594017" y="229908"/>
                  </a:lnTo>
                  <a:lnTo>
                    <a:pt x="568413" y="222224"/>
                  </a:lnTo>
                  <a:lnTo>
                    <a:pt x="539013" y="217817"/>
                  </a:lnTo>
                  <a:lnTo>
                    <a:pt x="506730" y="216408"/>
                  </a:lnTo>
                  <a:lnTo>
                    <a:pt x="474281" y="217817"/>
                  </a:lnTo>
                  <a:lnTo>
                    <a:pt x="419239" y="229908"/>
                  </a:lnTo>
                  <a:lnTo>
                    <a:pt x="379526" y="262128"/>
                  </a:lnTo>
                  <a:lnTo>
                    <a:pt x="372618" y="289941"/>
                  </a:lnTo>
                  <a:lnTo>
                    <a:pt x="374408" y="304965"/>
                  </a:lnTo>
                  <a:lnTo>
                    <a:pt x="398145" y="339090"/>
                  </a:lnTo>
                  <a:lnTo>
                    <a:pt x="444868" y="357860"/>
                  </a:lnTo>
                  <a:lnTo>
                    <a:pt x="506730" y="363474"/>
                  </a:lnTo>
                  <a:lnTo>
                    <a:pt x="539013" y="362127"/>
                  </a:lnTo>
                  <a:lnTo>
                    <a:pt x="594017" y="350304"/>
                  </a:lnTo>
                  <a:lnTo>
                    <a:pt x="626503" y="328041"/>
                  </a:lnTo>
                  <a:lnTo>
                    <a:pt x="633564" y="318096"/>
                  </a:lnTo>
                  <a:lnTo>
                    <a:pt x="638670" y="304965"/>
                  </a:lnTo>
                  <a:lnTo>
                    <a:pt x="640461" y="289941"/>
                  </a:lnTo>
                  <a:close/>
                </a:path>
                <a:path w="4228465" h="365760">
                  <a:moveTo>
                    <a:pt x="680466" y="48006"/>
                  </a:moveTo>
                  <a:lnTo>
                    <a:pt x="632079" y="48006"/>
                  </a:lnTo>
                  <a:lnTo>
                    <a:pt x="632079" y="9906"/>
                  </a:lnTo>
                  <a:lnTo>
                    <a:pt x="590550" y="9906"/>
                  </a:lnTo>
                  <a:lnTo>
                    <a:pt x="590550" y="206883"/>
                  </a:lnTo>
                  <a:lnTo>
                    <a:pt x="632079" y="206883"/>
                  </a:lnTo>
                  <a:lnTo>
                    <a:pt x="632079" y="163449"/>
                  </a:lnTo>
                  <a:lnTo>
                    <a:pt x="680466" y="163449"/>
                  </a:lnTo>
                  <a:lnTo>
                    <a:pt x="680466" y="126873"/>
                  </a:lnTo>
                  <a:lnTo>
                    <a:pt x="632079" y="126873"/>
                  </a:lnTo>
                  <a:lnTo>
                    <a:pt x="632079" y="84201"/>
                  </a:lnTo>
                  <a:lnTo>
                    <a:pt x="680466" y="84201"/>
                  </a:lnTo>
                  <a:lnTo>
                    <a:pt x="680466" y="48006"/>
                  </a:lnTo>
                  <a:close/>
                </a:path>
                <a:path w="4228465" h="365760">
                  <a:moveTo>
                    <a:pt x="894207" y="164211"/>
                  </a:moveTo>
                  <a:lnTo>
                    <a:pt x="882421" y="126873"/>
                  </a:lnTo>
                  <a:lnTo>
                    <a:pt x="854583" y="103606"/>
                  </a:lnTo>
                  <a:lnTo>
                    <a:pt x="854583" y="164211"/>
                  </a:lnTo>
                  <a:lnTo>
                    <a:pt x="853681" y="172224"/>
                  </a:lnTo>
                  <a:lnTo>
                    <a:pt x="825588" y="198031"/>
                  </a:lnTo>
                  <a:lnTo>
                    <a:pt x="806196" y="200787"/>
                  </a:lnTo>
                  <a:lnTo>
                    <a:pt x="795324" y="199948"/>
                  </a:lnTo>
                  <a:lnTo>
                    <a:pt x="760768" y="177507"/>
                  </a:lnTo>
                  <a:lnTo>
                    <a:pt x="757809" y="164211"/>
                  </a:lnTo>
                  <a:lnTo>
                    <a:pt x="758647" y="156578"/>
                  </a:lnTo>
                  <a:lnTo>
                    <a:pt x="786104" y="129882"/>
                  </a:lnTo>
                  <a:lnTo>
                    <a:pt x="806196" y="126873"/>
                  </a:lnTo>
                  <a:lnTo>
                    <a:pt x="816457" y="127635"/>
                  </a:lnTo>
                  <a:lnTo>
                    <a:pt x="851255" y="149352"/>
                  </a:lnTo>
                  <a:lnTo>
                    <a:pt x="854583" y="164211"/>
                  </a:lnTo>
                  <a:lnTo>
                    <a:pt x="854583" y="103606"/>
                  </a:lnTo>
                  <a:lnTo>
                    <a:pt x="840295" y="98209"/>
                  </a:lnTo>
                  <a:lnTo>
                    <a:pt x="824039" y="94856"/>
                  </a:lnTo>
                  <a:lnTo>
                    <a:pt x="806196" y="93726"/>
                  </a:lnTo>
                  <a:lnTo>
                    <a:pt x="788022" y="94932"/>
                  </a:lnTo>
                  <a:lnTo>
                    <a:pt x="743712" y="112014"/>
                  </a:lnTo>
                  <a:lnTo>
                    <a:pt x="719607" y="148450"/>
                  </a:lnTo>
                  <a:lnTo>
                    <a:pt x="717804" y="164211"/>
                  </a:lnTo>
                  <a:lnTo>
                    <a:pt x="719683" y="180200"/>
                  </a:lnTo>
                  <a:lnTo>
                    <a:pt x="744855" y="216789"/>
                  </a:lnTo>
                  <a:lnTo>
                    <a:pt x="788314" y="233133"/>
                  </a:lnTo>
                  <a:lnTo>
                    <a:pt x="806196" y="234315"/>
                  </a:lnTo>
                  <a:lnTo>
                    <a:pt x="823087" y="233260"/>
                  </a:lnTo>
                  <a:lnTo>
                    <a:pt x="864870" y="218313"/>
                  </a:lnTo>
                  <a:lnTo>
                    <a:pt x="882599" y="200787"/>
                  </a:lnTo>
                  <a:lnTo>
                    <a:pt x="886548" y="195414"/>
                  </a:lnTo>
                  <a:lnTo>
                    <a:pt x="892251" y="180759"/>
                  </a:lnTo>
                  <a:lnTo>
                    <a:pt x="894207" y="164211"/>
                  </a:lnTo>
                  <a:close/>
                </a:path>
                <a:path w="4228465" h="365760">
                  <a:moveTo>
                    <a:pt x="904113" y="37338"/>
                  </a:moveTo>
                  <a:lnTo>
                    <a:pt x="827532" y="37338"/>
                  </a:lnTo>
                  <a:lnTo>
                    <a:pt x="827532" y="0"/>
                  </a:lnTo>
                  <a:lnTo>
                    <a:pt x="786384" y="0"/>
                  </a:lnTo>
                  <a:lnTo>
                    <a:pt x="786384" y="37338"/>
                  </a:lnTo>
                  <a:lnTo>
                    <a:pt x="707517" y="37338"/>
                  </a:lnTo>
                  <a:lnTo>
                    <a:pt x="707517" y="71628"/>
                  </a:lnTo>
                  <a:lnTo>
                    <a:pt x="904113" y="71628"/>
                  </a:lnTo>
                  <a:lnTo>
                    <a:pt x="904113" y="37338"/>
                  </a:lnTo>
                  <a:close/>
                </a:path>
                <a:path w="4228465" h="365760">
                  <a:moveTo>
                    <a:pt x="1000506" y="321183"/>
                  </a:moveTo>
                  <a:lnTo>
                    <a:pt x="780288" y="321183"/>
                  </a:lnTo>
                  <a:lnTo>
                    <a:pt x="780288" y="254508"/>
                  </a:lnTo>
                  <a:lnTo>
                    <a:pt x="739140" y="254508"/>
                  </a:lnTo>
                  <a:lnTo>
                    <a:pt x="739140" y="356997"/>
                  </a:lnTo>
                  <a:lnTo>
                    <a:pt x="1000506" y="356997"/>
                  </a:lnTo>
                  <a:lnTo>
                    <a:pt x="1000506" y="321183"/>
                  </a:lnTo>
                  <a:close/>
                </a:path>
                <a:path w="4228465" h="365760">
                  <a:moveTo>
                    <a:pt x="1044321" y="108204"/>
                  </a:moveTo>
                  <a:lnTo>
                    <a:pt x="994029" y="108204"/>
                  </a:lnTo>
                  <a:lnTo>
                    <a:pt x="994029" y="9906"/>
                  </a:lnTo>
                  <a:lnTo>
                    <a:pt x="952500" y="9906"/>
                  </a:lnTo>
                  <a:lnTo>
                    <a:pt x="952500" y="262128"/>
                  </a:lnTo>
                  <a:lnTo>
                    <a:pt x="994029" y="262128"/>
                  </a:lnTo>
                  <a:lnTo>
                    <a:pt x="994029" y="144399"/>
                  </a:lnTo>
                  <a:lnTo>
                    <a:pt x="1044321" y="144399"/>
                  </a:lnTo>
                  <a:lnTo>
                    <a:pt x="1044321" y="108204"/>
                  </a:lnTo>
                  <a:close/>
                </a:path>
                <a:path w="4228465" h="365760">
                  <a:moveTo>
                    <a:pt x="1490472" y="303784"/>
                  </a:moveTo>
                  <a:lnTo>
                    <a:pt x="1358646" y="303784"/>
                  </a:lnTo>
                  <a:lnTo>
                    <a:pt x="1358646" y="205994"/>
                  </a:lnTo>
                  <a:lnTo>
                    <a:pt x="1475232" y="205994"/>
                  </a:lnTo>
                  <a:lnTo>
                    <a:pt x="1475232" y="170434"/>
                  </a:lnTo>
                  <a:lnTo>
                    <a:pt x="1243203" y="170434"/>
                  </a:lnTo>
                  <a:lnTo>
                    <a:pt x="1243203" y="52324"/>
                  </a:lnTo>
                  <a:lnTo>
                    <a:pt x="1472565" y="52324"/>
                  </a:lnTo>
                  <a:lnTo>
                    <a:pt x="1472565" y="15494"/>
                  </a:lnTo>
                  <a:lnTo>
                    <a:pt x="1201674" y="15494"/>
                  </a:lnTo>
                  <a:lnTo>
                    <a:pt x="1201674" y="52324"/>
                  </a:lnTo>
                  <a:lnTo>
                    <a:pt x="1201674" y="170434"/>
                  </a:lnTo>
                  <a:lnTo>
                    <a:pt x="1201674" y="205994"/>
                  </a:lnTo>
                  <a:lnTo>
                    <a:pt x="1317498" y="205994"/>
                  </a:lnTo>
                  <a:lnTo>
                    <a:pt x="1317498" y="303784"/>
                  </a:lnTo>
                  <a:lnTo>
                    <a:pt x="1183767" y="303784"/>
                  </a:lnTo>
                  <a:lnTo>
                    <a:pt x="1183767" y="340614"/>
                  </a:lnTo>
                  <a:lnTo>
                    <a:pt x="1490472" y="340614"/>
                  </a:lnTo>
                  <a:lnTo>
                    <a:pt x="1490472" y="303784"/>
                  </a:lnTo>
                  <a:close/>
                </a:path>
                <a:path w="4228465" h="365760">
                  <a:moveTo>
                    <a:pt x="1741551" y="294132"/>
                  </a:moveTo>
                  <a:lnTo>
                    <a:pt x="1711871" y="275983"/>
                  </a:lnTo>
                  <a:lnTo>
                    <a:pt x="1686687" y="247751"/>
                  </a:lnTo>
                  <a:lnTo>
                    <a:pt x="1686026" y="246126"/>
                  </a:lnTo>
                  <a:lnTo>
                    <a:pt x="1669224" y="205092"/>
                  </a:lnTo>
                  <a:lnTo>
                    <a:pt x="1662684" y="143637"/>
                  </a:lnTo>
                  <a:lnTo>
                    <a:pt x="1662684" y="14097"/>
                  </a:lnTo>
                  <a:lnTo>
                    <a:pt x="1621536" y="14097"/>
                  </a:lnTo>
                  <a:lnTo>
                    <a:pt x="1621536" y="143637"/>
                  </a:lnTo>
                  <a:lnTo>
                    <a:pt x="1614995" y="205143"/>
                  </a:lnTo>
                  <a:lnTo>
                    <a:pt x="1597494" y="247891"/>
                  </a:lnTo>
                  <a:lnTo>
                    <a:pt x="1572196" y="276136"/>
                  </a:lnTo>
                  <a:lnTo>
                    <a:pt x="1542288" y="294132"/>
                  </a:lnTo>
                  <a:lnTo>
                    <a:pt x="1542288" y="332232"/>
                  </a:lnTo>
                  <a:lnTo>
                    <a:pt x="1574393" y="318249"/>
                  </a:lnTo>
                  <a:lnTo>
                    <a:pt x="1603057" y="298615"/>
                  </a:lnTo>
                  <a:lnTo>
                    <a:pt x="1626298" y="274269"/>
                  </a:lnTo>
                  <a:lnTo>
                    <a:pt x="1642110" y="246126"/>
                  </a:lnTo>
                  <a:lnTo>
                    <a:pt x="1658137" y="274053"/>
                  </a:lnTo>
                  <a:lnTo>
                    <a:pt x="1681403" y="298323"/>
                  </a:lnTo>
                  <a:lnTo>
                    <a:pt x="1709889" y="318033"/>
                  </a:lnTo>
                  <a:lnTo>
                    <a:pt x="1741551" y="332232"/>
                  </a:lnTo>
                  <a:lnTo>
                    <a:pt x="1741551" y="294132"/>
                  </a:lnTo>
                  <a:close/>
                </a:path>
                <a:path w="4228465" h="365760">
                  <a:moveTo>
                    <a:pt x="1833372" y="9906"/>
                  </a:moveTo>
                  <a:lnTo>
                    <a:pt x="1791843" y="9906"/>
                  </a:lnTo>
                  <a:lnTo>
                    <a:pt x="1791843" y="355473"/>
                  </a:lnTo>
                  <a:lnTo>
                    <a:pt x="1833372" y="355473"/>
                  </a:lnTo>
                  <a:lnTo>
                    <a:pt x="1833372" y="9906"/>
                  </a:lnTo>
                  <a:close/>
                </a:path>
                <a:path w="4228465" h="365760">
                  <a:moveTo>
                    <a:pt x="2186940" y="244983"/>
                  </a:moveTo>
                  <a:lnTo>
                    <a:pt x="1927479" y="244983"/>
                  </a:lnTo>
                  <a:lnTo>
                    <a:pt x="1927479" y="280797"/>
                  </a:lnTo>
                  <a:lnTo>
                    <a:pt x="2145411" y="280797"/>
                  </a:lnTo>
                  <a:lnTo>
                    <a:pt x="2145411" y="361188"/>
                  </a:lnTo>
                  <a:lnTo>
                    <a:pt x="2186940" y="361188"/>
                  </a:lnTo>
                  <a:lnTo>
                    <a:pt x="2186940" y="244983"/>
                  </a:lnTo>
                  <a:close/>
                </a:path>
                <a:path w="4228465" h="365760">
                  <a:moveTo>
                    <a:pt x="2237232" y="96774"/>
                  </a:moveTo>
                  <a:lnTo>
                    <a:pt x="2186940" y="96774"/>
                  </a:lnTo>
                  <a:lnTo>
                    <a:pt x="2186940" y="9906"/>
                  </a:lnTo>
                  <a:lnTo>
                    <a:pt x="2145411" y="9906"/>
                  </a:lnTo>
                  <a:lnTo>
                    <a:pt x="2145411" y="156591"/>
                  </a:lnTo>
                  <a:lnTo>
                    <a:pt x="2133003" y="163703"/>
                  </a:lnTo>
                  <a:lnTo>
                    <a:pt x="2117839" y="168554"/>
                  </a:lnTo>
                  <a:lnTo>
                    <a:pt x="2099602" y="171335"/>
                  </a:lnTo>
                  <a:lnTo>
                    <a:pt x="2077974" y="172212"/>
                  </a:lnTo>
                  <a:lnTo>
                    <a:pt x="1953768" y="172212"/>
                  </a:lnTo>
                  <a:lnTo>
                    <a:pt x="1953768" y="126873"/>
                  </a:lnTo>
                  <a:lnTo>
                    <a:pt x="2080260" y="126873"/>
                  </a:lnTo>
                  <a:lnTo>
                    <a:pt x="2080260" y="14097"/>
                  </a:lnTo>
                  <a:lnTo>
                    <a:pt x="1912239" y="14097"/>
                  </a:lnTo>
                  <a:lnTo>
                    <a:pt x="1912239" y="48768"/>
                  </a:lnTo>
                  <a:lnTo>
                    <a:pt x="2039112" y="48768"/>
                  </a:lnTo>
                  <a:lnTo>
                    <a:pt x="2039112" y="92202"/>
                  </a:lnTo>
                  <a:lnTo>
                    <a:pt x="1912239" y="92202"/>
                  </a:lnTo>
                  <a:lnTo>
                    <a:pt x="1912239" y="206502"/>
                  </a:lnTo>
                  <a:lnTo>
                    <a:pt x="2067306" y="206502"/>
                  </a:lnTo>
                  <a:lnTo>
                    <a:pt x="2093874" y="205486"/>
                  </a:lnTo>
                  <a:lnTo>
                    <a:pt x="2115502" y="202361"/>
                  </a:lnTo>
                  <a:lnTo>
                    <a:pt x="2132571" y="197027"/>
                  </a:lnTo>
                  <a:lnTo>
                    <a:pt x="2145411" y="189357"/>
                  </a:lnTo>
                  <a:lnTo>
                    <a:pt x="2145411" y="220599"/>
                  </a:lnTo>
                  <a:lnTo>
                    <a:pt x="2186940" y="220599"/>
                  </a:lnTo>
                  <a:lnTo>
                    <a:pt x="2186940" y="189357"/>
                  </a:lnTo>
                  <a:lnTo>
                    <a:pt x="2186940" y="172212"/>
                  </a:lnTo>
                  <a:lnTo>
                    <a:pt x="2186940" y="132969"/>
                  </a:lnTo>
                  <a:lnTo>
                    <a:pt x="2237232" y="132969"/>
                  </a:lnTo>
                  <a:lnTo>
                    <a:pt x="2237232" y="96774"/>
                  </a:lnTo>
                  <a:close/>
                </a:path>
                <a:path w="4228465" h="365760">
                  <a:moveTo>
                    <a:pt x="2666619" y="106680"/>
                  </a:moveTo>
                  <a:lnTo>
                    <a:pt x="2626652" y="100749"/>
                  </a:lnTo>
                  <a:lnTo>
                    <a:pt x="2593810" y="90297"/>
                  </a:lnTo>
                  <a:lnTo>
                    <a:pt x="2590368" y="89204"/>
                  </a:lnTo>
                  <a:lnTo>
                    <a:pt x="2563152" y="72021"/>
                  </a:lnTo>
                  <a:lnTo>
                    <a:pt x="2550414" y="49149"/>
                  </a:lnTo>
                  <a:lnTo>
                    <a:pt x="2663190" y="49149"/>
                  </a:lnTo>
                  <a:lnTo>
                    <a:pt x="2663190" y="14097"/>
                  </a:lnTo>
                  <a:lnTo>
                    <a:pt x="2397252" y="14097"/>
                  </a:lnTo>
                  <a:lnTo>
                    <a:pt x="2397252" y="49149"/>
                  </a:lnTo>
                  <a:lnTo>
                    <a:pt x="2508504" y="49149"/>
                  </a:lnTo>
                  <a:lnTo>
                    <a:pt x="2495753" y="72123"/>
                  </a:lnTo>
                  <a:lnTo>
                    <a:pt x="2468537" y="89496"/>
                  </a:lnTo>
                  <a:lnTo>
                    <a:pt x="2432253" y="101066"/>
                  </a:lnTo>
                  <a:lnTo>
                    <a:pt x="2392299" y="106680"/>
                  </a:lnTo>
                  <a:lnTo>
                    <a:pt x="2392299" y="141732"/>
                  </a:lnTo>
                  <a:lnTo>
                    <a:pt x="2433180" y="136436"/>
                  </a:lnTo>
                  <a:lnTo>
                    <a:pt x="2471356" y="125882"/>
                  </a:lnTo>
                  <a:lnTo>
                    <a:pt x="2504376" y="110388"/>
                  </a:lnTo>
                  <a:lnTo>
                    <a:pt x="2529840" y="90297"/>
                  </a:lnTo>
                  <a:lnTo>
                    <a:pt x="2555011" y="110337"/>
                  </a:lnTo>
                  <a:lnTo>
                    <a:pt x="2587790" y="125730"/>
                  </a:lnTo>
                  <a:lnTo>
                    <a:pt x="2625788" y="136271"/>
                  </a:lnTo>
                  <a:lnTo>
                    <a:pt x="2666619" y="141732"/>
                  </a:lnTo>
                  <a:lnTo>
                    <a:pt x="2666619" y="106680"/>
                  </a:lnTo>
                  <a:close/>
                </a:path>
                <a:path w="4228465" h="365760">
                  <a:moveTo>
                    <a:pt x="2670048" y="299847"/>
                  </a:moveTo>
                  <a:lnTo>
                    <a:pt x="2668219" y="285089"/>
                  </a:lnTo>
                  <a:lnTo>
                    <a:pt x="2662847" y="272605"/>
                  </a:lnTo>
                  <a:lnTo>
                    <a:pt x="2659837" y="268986"/>
                  </a:lnTo>
                  <a:lnTo>
                    <a:pt x="2654135" y="262128"/>
                  </a:lnTo>
                  <a:lnTo>
                    <a:pt x="2642235" y="253365"/>
                  </a:lnTo>
                  <a:lnTo>
                    <a:pt x="2628900" y="247675"/>
                  </a:lnTo>
                  <a:lnTo>
                    <a:pt x="2628900" y="292227"/>
                  </a:lnTo>
                  <a:lnTo>
                    <a:pt x="2628900" y="307467"/>
                  </a:lnTo>
                  <a:lnTo>
                    <a:pt x="2583650" y="327901"/>
                  </a:lnTo>
                  <a:lnTo>
                    <a:pt x="2530602" y="330708"/>
                  </a:lnTo>
                  <a:lnTo>
                    <a:pt x="2501595" y="330034"/>
                  </a:lnTo>
                  <a:lnTo>
                    <a:pt x="2458326" y="324116"/>
                  </a:lnTo>
                  <a:lnTo>
                    <a:pt x="2432304" y="307467"/>
                  </a:lnTo>
                  <a:lnTo>
                    <a:pt x="2432304" y="292227"/>
                  </a:lnTo>
                  <a:lnTo>
                    <a:pt x="2477490" y="271805"/>
                  </a:lnTo>
                  <a:lnTo>
                    <a:pt x="2530602" y="268986"/>
                  </a:lnTo>
                  <a:lnTo>
                    <a:pt x="2559583" y="269659"/>
                  </a:lnTo>
                  <a:lnTo>
                    <a:pt x="2602712" y="275577"/>
                  </a:lnTo>
                  <a:lnTo>
                    <a:pt x="2628900" y="292227"/>
                  </a:lnTo>
                  <a:lnTo>
                    <a:pt x="2628900" y="247675"/>
                  </a:lnTo>
                  <a:lnTo>
                    <a:pt x="2621623" y="244551"/>
                  </a:lnTo>
                  <a:lnTo>
                    <a:pt x="2595981" y="238506"/>
                  </a:lnTo>
                  <a:lnTo>
                    <a:pt x="2565565" y="235051"/>
                  </a:lnTo>
                  <a:lnTo>
                    <a:pt x="2530602" y="233934"/>
                  </a:lnTo>
                  <a:lnTo>
                    <a:pt x="2495740" y="235051"/>
                  </a:lnTo>
                  <a:lnTo>
                    <a:pt x="2439301" y="244551"/>
                  </a:lnTo>
                  <a:lnTo>
                    <a:pt x="2397963" y="272605"/>
                  </a:lnTo>
                  <a:lnTo>
                    <a:pt x="2390775" y="299847"/>
                  </a:lnTo>
                  <a:lnTo>
                    <a:pt x="2392603" y="314617"/>
                  </a:lnTo>
                  <a:lnTo>
                    <a:pt x="2418588" y="346329"/>
                  </a:lnTo>
                  <a:lnTo>
                    <a:pt x="2465159" y="360997"/>
                  </a:lnTo>
                  <a:lnTo>
                    <a:pt x="2530602" y="365379"/>
                  </a:lnTo>
                  <a:lnTo>
                    <a:pt x="2565565" y="364337"/>
                  </a:lnTo>
                  <a:lnTo>
                    <a:pt x="2621623" y="355092"/>
                  </a:lnTo>
                  <a:lnTo>
                    <a:pt x="2659837" y="330708"/>
                  </a:lnTo>
                  <a:lnTo>
                    <a:pt x="2662847" y="327088"/>
                  </a:lnTo>
                  <a:lnTo>
                    <a:pt x="2668219" y="314617"/>
                  </a:lnTo>
                  <a:lnTo>
                    <a:pt x="2670048" y="299847"/>
                  </a:lnTo>
                  <a:close/>
                </a:path>
                <a:path w="4228465" h="365760">
                  <a:moveTo>
                    <a:pt x="2685669" y="170688"/>
                  </a:moveTo>
                  <a:lnTo>
                    <a:pt x="2550033" y="170688"/>
                  </a:lnTo>
                  <a:lnTo>
                    <a:pt x="2550033" y="125730"/>
                  </a:lnTo>
                  <a:lnTo>
                    <a:pt x="2508885" y="125730"/>
                  </a:lnTo>
                  <a:lnTo>
                    <a:pt x="2508885" y="170688"/>
                  </a:lnTo>
                  <a:lnTo>
                    <a:pt x="2374392" y="170688"/>
                  </a:lnTo>
                  <a:lnTo>
                    <a:pt x="2374392" y="206121"/>
                  </a:lnTo>
                  <a:lnTo>
                    <a:pt x="2685669" y="206121"/>
                  </a:lnTo>
                  <a:lnTo>
                    <a:pt x="2685669" y="170688"/>
                  </a:lnTo>
                  <a:close/>
                </a:path>
                <a:path w="4228465" h="365760">
                  <a:moveTo>
                    <a:pt x="3031617" y="169164"/>
                  </a:moveTo>
                  <a:lnTo>
                    <a:pt x="2798064" y="169164"/>
                  </a:lnTo>
                  <a:lnTo>
                    <a:pt x="2798064" y="127254"/>
                  </a:lnTo>
                  <a:lnTo>
                    <a:pt x="3027426" y="127254"/>
                  </a:lnTo>
                  <a:lnTo>
                    <a:pt x="3027426" y="91694"/>
                  </a:lnTo>
                  <a:lnTo>
                    <a:pt x="3027426" y="49784"/>
                  </a:lnTo>
                  <a:lnTo>
                    <a:pt x="3027426" y="14224"/>
                  </a:lnTo>
                  <a:lnTo>
                    <a:pt x="2756535" y="14224"/>
                  </a:lnTo>
                  <a:lnTo>
                    <a:pt x="2756535" y="49784"/>
                  </a:lnTo>
                  <a:lnTo>
                    <a:pt x="2985897" y="49784"/>
                  </a:lnTo>
                  <a:lnTo>
                    <a:pt x="2985897" y="91694"/>
                  </a:lnTo>
                  <a:lnTo>
                    <a:pt x="2756535" y="91694"/>
                  </a:lnTo>
                  <a:lnTo>
                    <a:pt x="2756535" y="127254"/>
                  </a:lnTo>
                  <a:lnTo>
                    <a:pt x="2756535" y="169164"/>
                  </a:lnTo>
                  <a:lnTo>
                    <a:pt x="2756535" y="205994"/>
                  </a:lnTo>
                  <a:lnTo>
                    <a:pt x="3031617" y="205994"/>
                  </a:lnTo>
                  <a:lnTo>
                    <a:pt x="3031617" y="169164"/>
                  </a:lnTo>
                  <a:close/>
                </a:path>
                <a:path w="4228465" h="365760">
                  <a:moveTo>
                    <a:pt x="3045333" y="244983"/>
                  </a:moveTo>
                  <a:lnTo>
                    <a:pt x="2738628" y="244983"/>
                  </a:lnTo>
                  <a:lnTo>
                    <a:pt x="2738628" y="281178"/>
                  </a:lnTo>
                  <a:lnTo>
                    <a:pt x="2806065" y="281178"/>
                  </a:lnTo>
                  <a:lnTo>
                    <a:pt x="2806065" y="358902"/>
                  </a:lnTo>
                  <a:lnTo>
                    <a:pt x="2846832" y="358902"/>
                  </a:lnTo>
                  <a:lnTo>
                    <a:pt x="2846832" y="281178"/>
                  </a:lnTo>
                  <a:lnTo>
                    <a:pt x="2938653" y="281178"/>
                  </a:lnTo>
                  <a:lnTo>
                    <a:pt x="2938653" y="358902"/>
                  </a:lnTo>
                  <a:lnTo>
                    <a:pt x="2979420" y="358902"/>
                  </a:lnTo>
                  <a:lnTo>
                    <a:pt x="2979420" y="281178"/>
                  </a:lnTo>
                  <a:lnTo>
                    <a:pt x="3045333" y="281178"/>
                  </a:lnTo>
                  <a:lnTo>
                    <a:pt x="3045333" y="244983"/>
                  </a:lnTo>
                  <a:close/>
                </a:path>
                <a:path w="4228465" h="365760">
                  <a:moveTo>
                    <a:pt x="3433953" y="150876"/>
                  </a:moveTo>
                  <a:lnTo>
                    <a:pt x="3379851" y="150876"/>
                  </a:lnTo>
                  <a:lnTo>
                    <a:pt x="3379851" y="9906"/>
                  </a:lnTo>
                  <a:lnTo>
                    <a:pt x="3338322" y="9906"/>
                  </a:lnTo>
                  <a:lnTo>
                    <a:pt x="3338322" y="282321"/>
                  </a:lnTo>
                  <a:lnTo>
                    <a:pt x="3325939" y="290106"/>
                  </a:lnTo>
                  <a:lnTo>
                    <a:pt x="3310128" y="295706"/>
                  </a:lnTo>
                  <a:lnTo>
                    <a:pt x="3291167" y="299097"/>
                  </a:lnTo>
                  <a:lnTo>
                    <a:pt x="3269361" y="300228"/>
                  </a:lnTo>
                  <a:lnTo>
                    <a:pt x="3223260" y="300228"/>
                  </a:lnTo>
                  <a:lnTo>
                    <a:pt x="3223260" y="216789"/>
                  </a:lnTo>
                  <a:lnTo>
                    <a:pt x="3235096" y="213918"/>
                  </a:lnTo>
                  <a:lnTo>
                    <a:pt x="3246018" y="209791"/>
                  </a:lnTo>
                  <a:lnTo>
                    <a:pt x="3255937" y="204304"/>
                  </a:lnTo>
                  <a:lnTo>
                    <a:pt x="3264789" y="197358"/>
                  </a:lnTo>
                  <a:lnTo>
                    <a:pt x="3277311" y="182499"/>
                  </a:lnTo>
                  <a:lnTo>
                    <a:pt x="3277743" y="181991"/>
                  </a:lnTo>
                  <a:lnTo>
                    <a:pt x="3287306" y="162648"/>
                  </a:lnTo>
                  <a:lnTo>
                    <a:pt x="3293237" y="140093"/>
                  </a:lnTo>
                  <a:lnTo>
                    <a:pt x="3295269" y="115062"/>
                  </a:lnTo>
                  <a:lnTo>
                    <a:pt x="3293237" y="90043"/>
                  </a:lnTo>
                  <a:lnTo>
                    <a:pt x="3277743" y="48145"/>
                  </a:lnTo>
                  <a:lnTo>
                    <a:pt x="3254121" y="25069"/>
                  </a:lnTo>
                  <a:lnTo>
                    <a:pt x="3254121" y="115062"/>
                  </a:lnTo>
                  <a:lnTo>
                    <a:pt x="3253181" y="131051"/>
                  </a:lnTo>
                  <a:lnTo>
                    <a:pt x="3238881" y="168021"/>
                  </a:lnTo>
                  <a:lnTo>
                    <a:pt x="3202686" y="182499"/>
                  </a:lnTo>
                  <a:lnTo>
                    <a:pt x="3192094" y="181584"/>
                  </a:lnTo>
                  <a:lnTo>
                    <a:pt x="3159988" y="158038"/>
                  </a:lnTo>
                  <a:lnTo>
                    <a:pt x="3151632" y="115062"/>
                  </a:lnTo>
                  <a:lnTo>
                    <a:pt x="3152559" y="99187"/>
                  </a:lnTo>
                  <a:lnTo>
                    <a:pt x="3166491" y="62103"/>
                  </a:lnTo>
                  <a:lnTo>
                    <a:pt x="3202686" y="48006"/>
                  </a:lnTo>
                  <a:lnTo>
                    <a:pt x="3213481" y="48933"/>
                  </a:lnTo>
                  <a:lnTo>
                    <a:pt x="3245599" y="71983"/>
                  </a:lnTo>
                  <a:lnTo>
                    <a:pt x="3254121" y="115062"/>
                  </a:lnTo>
                  <a:lnTo>
                    <a:pt x="3254121" y="25069"/>
                  </a:lnTo>
                  <a:lnTo>
                    <a:pt x="3252241" y="23710"/>
                  </a:lnTo>
                  <a:lnTo>
                    <a:pt x="3237585" y="17145"/>
                  </a:lnTo>
                  <a:lnTo>
                    <a:pt x="3221012" y="13157"/>
                  </a:lnTo>
                  <a:lnTo>
                    <a:pt x="3202686" y="11811"/>
                  </a:lnTo>
                  <a:lnTo>
                    <a:pt x="3184741" y="13157"/>
                  </a:lnTo>
                  <a:lnTo>
                    <a:pt x="3141345" y="32766"/>
                  </a:lnTo>
                  <a:lnTo>
                    <a:pt x="3118294" y="67487"/>
                  </a:lnTo>
                  <a:lnTo>
                    <a:pt x="3110103" y="115062"/>
                  </a:lnTo>
                  <a:lnTo>
                    <a:pt x="3112198" y="140093"/>
                  </a:lnTo>
                  <a:lnTo>
                    <a:pt x="3128099" y="181991"/>
                  </a:lnTo>
                  <a:lnTo>
                    <a:pt x="3159531" y="209600"/>
                  </a:lnTo>
                  <a:lnTo>
                    <a:pt x="3181731" y="216408"/>
                  </a:lnTo>
                  <a:lnTo>
                    <a:pt x="3181731" y="300228"/>
                  </a:lnTo>
                  <a:lnTo>
                    <a:pt x="3101721" y="300228"/>
                  </a:lnTo>
                  <a:lnTo>
                    <a:pt x="3101721" y="335661"/>
                  </a:lnTo>
                  <a:lnTo>
                    <a:pt x="3261360" y="335661"/>
                  </a:lnTo>
                  <a:lnTo>
                    <a:pt x="3286023" y="334454"/>
                  </a:lnTo>
                  <a:lnTo>
                    <a:pt x="3307550" y="330809"/>
                  </a:lnTo>
                  <a:lnTo>
                    <a:pt x="3325215" y="324739"/>
                  </a:lnTo>
                  <a:lnTo>
                    <a:pt x="3338322" y="316230"/>
                  </a:lnTo>
                  <a:lnTo>
                    <a:pt x="3338322" y="355473"/>
                  </a:lnTo>
                  <a:lnTo>
                    <a:pt x="3379851" y="355473"/>
                  </a:lnTo>
                  <a:lnTo>
                    <a:pt x="3379851" y="316230"/>
                  </a:lnTo>
                  <a:lnTo>
                    <a:pt x="3379851" y="187071"/>
                  </a:lnTo>
                  <a:lnTo>
                    <a:pt x="3433953" y="187071"/>
                  </a:lnTo>
                  <a:lnTo>
                    <a:pt x="3433953" y="150876"/>
                  </a:lnTo>
                  <a:close/>
                </a:path>
                <a:path w="4228465" h="365760">
                  <a:moveTo>
                    <a:pt x="3856101" y="264414"/>
                  </a:moveTo>
                  <a:lnTo>
                    <a:pt x="3587877" y="264414"/>
                  </a:lnTo>
                  <a:lnTo>
                    <a:pt x="3587877" y="298704"/>
                  </a:lnTo>
                  <a:lnTo>
                    <a:pt x="3814572" y="298704"/>
                  </a:lnTo>
                  <a:lnTo>
                    <a:pt x="3814572" y="360934"/>
                  </a:lnTo>
                  <a:lnTo>
                    <a:pt x="3856101" y="360934"/>
                  </a:lnTo>
                  <a:lnTo>
                    <a:pt x="3856101" y="298704"/>
                  </a:lnTo>
                  <a:lnTo>
                    <a:pt x="3856101" y="264414"/>
                  </a:lnTo>
                  <a:close/>
                </a:path>
                <a:path w="4228465" h="365760">
                  <a:moveTo>
                    <a:pt x="3858006" y="137414"/>
                  </a:moveTo>
                  <a:lnTo>
                    <a:pt x="3631311" y="137414"/>
                  </a:lnTo>
                  <a:lnTo>
                    <a:pt x="3631311" y="108204"/>
                  </a:lnTo>
                  <a:lnTo>
                    <a:pt x="3851529" y="108204"/>
                  </a:lnTo>
                  <a:lnTo>
                    <a:pt x="3851529" y="76454"/>
                  </a:lnTo>
                  <a:lnTo>
                    <a:pt x="3631311" y="76454"/>
                  </a:lnTo>
                  <a:lnTo>
                    <a:pt x="3631311" y="48514"/>
                  </a:lnTo>
                  <a:lnTo>
                    <a:pt x="3856101" y="48514"/>
                  </a:lnTo>
                  <a:lnTo>
                    <a:pt x="3856101" y="14224"/>
                  </a:lnTo>
                  <a:lnTo>
                    <a:pt x="3590163" y="14224"/>
                  </a:lnTo>
                  <a:lnTo>
                    <a:pt x="3590163" y="48514"/>
                  </a:lnTo>
                  <a:lnTo>
                    <a:pt x="3590163" y="76454"/>
                  </a:lnTo>
                  <a:lnTo>
                    <a:pt x="3590163" y="108204"/>
                  </a:lnTo>
                  <a:lnTo>
                    <a:pt x="3590163" y="137414"/>
                  </a:lnTo>
                  <a:lnTo>
                    <a:pt x="3590163" y="170434"/>
                  </a:lnTo>
                  <a:lnTo>
                    <a:pt x="3858006" y="170434"/>
                  </a:lnTo>
                  <a:lnTo>
                    <a:pt x="3858006" y="137414"/>
                  </a:lnTo>
                  <a:close/>
                </a:path>
                <a:path w="4228465" h="365760">
                  <a:moveTo>
                    <a:pt x="3878580" y="198882"/>
                  </a:moveTo>
                  <a:lnTo>
                    <a:pt x="3567303" y="198882"/>
                  </a:lnTo>
                  <a:lnTo>
                    <a:pt x="3567303" y="233934"/>
                  </a:lnTo>
                  <a:lnTo>
                    <a:pt x="3878580" y="233934"/>
                  </a:lnTo>
                  <a:lnTo>
                    <a:pt x="3878580" y="198882"/>
                  </a:lnTo>
                  <a:close/>
                </a:path>
                <a:path w="4228465" h="365760">
                  <a:moveTo>
                    <a:pt x="4125468" y="158877"/>
                  </a:moveTo>
                  <a:lnTo>
                    <a:pt x="4095572" y="148107"/>
                  </a:lnTo>
                  <a:lnTo>
                    <a:pt x="4081729" y="137160"/>
                  </a:lnTo>
                  <a:lnTo>
                    <a:pt x="4071785" y="129311"/>
                  </a:lnTo>
                  <a:lnTo>
                    <a:pt x="4056075" y="101282"/>
                  </a:lnTo>
                  <a:lnTo>
                    <a:pt x="4050411" y="62865"/>
                  </a:lnTo>
                  <a:lnTo>
                    <a:pt x="4050411" y="49911"/>
                  </a:lnTo>
                  <a:lnTo>
                    <a:pt x="4118991" y="49911"/>
                  </a:lnTo>
                  <a:lnTo>
                    <a:pt x="4118991" y="14097"/>
                  </a:lnTo>
                  <a:lnTo>
                    <a:pt x="3940683" y="14097"/>
                  </a:lnTo>
                  <a:lnTo>
                    <a:pt x="3940683" y="49911"/>
                  </a:lnTo>
                  <a:lnTo>
                    <a:pt x="4009263" y="49911"/>
                  </a:lnTo>
                  <a:lnTo>
                    <a:pt x="4009263" y="62865"/>
                  </a:lnTo>
                  <a:lnTo>
                    <a:pt x="4003751" y="102425"/>
                  </a:lnTo>
                  <a:lnTo>
                    <a:pt x="3988346" y="131826"/>
                  </a:lnTo>
                  <a:lnTo>
                    <a:pt x="3964736" y="151803"/>
                  </a:lnTo>
                  <a:lnTo>
                    <a:pt x="3934587" y="163068"/>
                  </a:lnTo>
                  <a:lnTo>
                    <a:pt x="3934587" y="200025"/>
                  </a:lnTo>
                  <a:lnTo>
                    <a:pt x="3964749" y="191490"/>
                  </a:lnTo>
                  <a:lnTo>
                    <a:pt x="3991584" y="177165"/>
                  </a:lnTo>
                  <a:lnTo>
                    <a:pt x="4013936" y="158559"/>
                  </a:lnTo>
                  <a:lnTo>
                    <a:pt x="4030599" y="137160"/>
                  </a:lnTo>
                  <a:lnTo>
                    <a:pt x="4047134" y="157632"/>
                  </a:lnTo>
                  <a:lnTo>
                    <a:pt x="4069169" y="174599"/>
                  </a:lnTo>
                  <a:lnTo>
                    <a:pt x="4095635" y="187426"/>
                  </a:lnTo>
                  <a:lnTo>
                    <a:pt x="4125468" y="195453"/>
                  </a:lnTo>
                  <a:lnTo>
                    <a:pt x="4125468" y="158877"/>
                  </a:lnTo>
                  <a:close/>
                </a:path>
                <a:path w="4228465" h="365760">
                  <a:moveTo>
                    <a:pt x="4219956" y="9906"/>
                  </a:moveTo>
                  <a:lnTo>
                    <a:pt x="4178427" y="9906"/>
                  </a:lnTo>
                  <a:lnTo>
                    <a:pt x="4178427" y="206883"/>
                  </a:lnTo>
                  <a:lnTo>
                    <a:pt x="4219956" y="206883"/>
                  </a:lnTo>
                  <a:lnTo>
                    <a:pt x="4219956" y="9906"/>
                  </a:lnTo>
                  <a:close/>
                </a:path>
                <a:path w="4228465" h="365760">
                  <a:moveTo>
                    <a:pt x="4227957" y="289941"/>
                  </a:moveTo>
                  <a:lnTo>
                    <a:pt x="4225760" y="273646"/>
                  </a:lnTo>
                  <a:lnTo>
                    <a:pt x="4219575" y="259613"/>
                  </a:lnTo>
                  <a:lnTo>
                    <a:pt x="4213250" y="251841"/>
                  </a:lnTo>
                  <a:lnTo>
                    <a:pt x="4209948" y="247777"/>
                  </a:lnTo>
                  <a:lnTo>
                    <a:pt x="4197477" y="238125"/>
                  </a:lnTo>
                  <a:lnTo>
                    <a:pt x="4186428" y="232994"/>
                  </a:lnTo>
                  <a:lnTo>
                    <a:pt x="4186428" y="289941"/>
                  </a:lnTo>
                  <a:lnTo>
                    <a:pt x="4185386" y="296951"/>
                  </a:lnTo>
                  <a:lnTo>
                    <a:pt x="4137368" y="324612"/>
                  </a:lnTo>
                  <a:lnTo>
                    <a:pt x="4092321" y="328041"/>
                  </a:lnTo>
                  <a:lnTo>
                    <a:pt x="4069219" y="327228"/>
                  </a:lnTo>
                  <a:lnTo>
                    <a:pt x="4028452" y="320014"/>
                  </a:lnTo>
                  <a:lnTo>
                    <a:pt x="3998214" y="289941"/>
                  </a:lnTo>
                  <a:lnTo>
                    <a:pt x="3999242" y="282930"/>
                  </a:lnTo>
                  <a:lnTo>
                    <a:pt x="4047553" y="255079"/>
                  </a:lnTo>
                  <a:lnTo>
                    <a:pt x="4092321" y="251841"/>
                  </a:lnTo>
                  <a:lnTo>
                    <a:pt x="4115625" y="252603"/>
                  </a:lnTo>
                  <a:lnTo>
                    <a:pt x="4156392" y="259562"/>
                  </a:lnTo>
                  <a:lnTo>
                    <a:pt x="4186428" y="289941"/>
                  </a:lnTo>
                  <a:lnTo>
                    <a:pt x="4186428" y="232994"/>
                  </a:lnTo>
                  <a:lnTo>
                    <a:pt x="4175683" y="227990"/>
                  </a:lnTo>
                  <a:lnTo>
                    <a:pt x="4150042" y="221272"/>
                  </a:lnTo>
                  <a:lnTo>
                    <a:pt x="4121823" y="217551"/>
                  </a:lnTo>
                  <a:lnTo>
                    <a:pt x="4092321" y="216408"/>
                  </a:lnTo>
                  <a:lnTo>
                    <a:pt x="4062869" y="217551"/>
                  </a:lnTo>
                  <a:lnTo>
                    <a:pt x="4009110" y="227990"/>
                  </a:lnTo>
                  <a:lnTo>
                    <a:pt x="3974744" y="247777"/>
                  </a:lnTo>
                  <a:lnTo>
                    <a:pt x="3957066" y="289941"/>
                  </a:lnTo>
                  <a:lnTo>
                    <a:pt x="3959187" y="306235"/>
                  </a:lnTo>
                  <a:lnTo>
                    <a:pt x="3987165" y="341757"/>
                  </a:lnTo>
                  <a:lnTo>
                    <a:pt x="4034739" y="358762"/>
                  </a:lnTo>
                  <a:lnTo>
                    <a:pt x="4092321" y="363474"/>
                  </a:lnTo>
                  <a:lnTo>
                    <a:pt x="4121823" y="362394"/>
                  </a:lnTo>
                  <a:lnTo>
                    <a:pt x="4175683" y="352069"/>
                  </a:lnTo>
                  <a:lnTo>
                    <a:pt x="4209948" y="332117"/>
                  </a:lnTo>
                  <a:lnTo>
                    <a:pt x="4213250" y="328041"/>
                  </a:lnTo>
                  <a:lnTo>
                    <a:pt x="4219575" y="320281"/>
                  </a:lnTo>
                  <a:lnTo>
                    <a:pt x="4225760" y="306235"/>
                  </a:lnTo>
                  <a:lnTo>
                    <a:pt x="4227957" y="289941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96479" y="4282452"/>
              <a:ext cx="1037590" cy="254635"/>
            </a:xfrm>
            <a:custGeom>
              <a:avLst/>
              <a:gdLst/>
              <a:ahLst/>
              <a:cxnLst/>
              <a:rect l="l" t="t" r="r" b="b"/>
              <a:pathLst>
                <a:path w="1037589" h="254635">
                  <a:moveTo>
                    <a:pt x="92202" y="124333"/>
                  </a:moveTo>
                  <a:lnTo>
                    <a:pt x="0" y="124333"/>
                  </a:lnTo>
                  <a:lnTo>
                    <a:pt x="0" y="145008"/>
                  </a:lnTo>
                  <a:lnTo>
                    <a:pt x="92202" y="145008"/>
                  </a:lnTo>
                  <a:lnTo>
                    <a:pt x="92202" y="124333"/>
                  </a:lnTo>
                  <a:close/>
                </a:path>
                <a:path w="1037589" h="254635">
                  <a:moveTo>
                    <a:pt x="339064" y="58953"/>
                  </a:moveTo>
                  <a:lnTo>
                    <a:pt x="326809" y="22339"/>
                  </a:lnTo>
                  <a:lnTo>
                    <a:pt x="316992" y="12979"/>
                  </a:lnTo>
                  <a:lnTo>
                    <a:pt x="316992" y="58953"/>
                  </a:lnTo>
                  <a:lnTo>
                    <a:pt x="316128" y="68072"/>
                  </a:lnTo>
                  <a:lnTo>
                    <a:pt x="282968" y="98285"/>
                  </a:lnTo>
                  <a:lnTo>
                    <a:pt x="274243" y="98907"/>
                  </a:lnTo>
                  <a:lnTo>
                    <a:pt x="265404" y="98285"/>
                  </a:lnTo>
                  <a:lnTo>
                    <a:pt x="232092" y="68072"/>
                  </a:lnTo>
                  <a:lnTo>
                    <a:pt x="231216" y="58953"/>
                  </a:lnTo>
                  <a:lnTo>
                    <a:pt x="232092" y="49847"/>
                  </a:lnTo>
                  <a:lnTo>
                    <a:pt x="265404" y="19672"/>
                  </a:lnTo>
                  <a:lnTo>
                    <a:pt x="274243" y="18999"/>
                  </a:lnTo>
                  <a:lnTo>
                    <a:pt x="282968" y="19672"/>
                  </a:lnTo>
                  <a:lnTo>
                    <a:pt x="316128" y="49847"/>
                  </a:lnTo>
                  <a:lnTo>
                    <a:pt x="316992" y="58953"/>
                  </a:lnTo>
                  <a:lnTo>
                    <a:pt x="316992" y="12979"/>
                  </a:lnTo>
                  <a:lnTo>
                    <a:pt x="308978" y="7785"/>
                  </a:lnTo>
                  <a:lnTo>
                    <a:pt x="298488" y="3492"/>
                  </a:lnTo>
                  <a:lnTo>
                    <a:pt x="286842" y="889"/>
                  </a:lnTo>
                  <a:lnTo>
                    <a:pt x="274243" y="0"/>
                  </a:lnTo>
                  <a:lnTo>
                    <a:pt x="261658" y="889"/>
                  </a:lnTo>
                  <a:lnTo>
                    <a:pt x="221678" y="22339"/>
                  </a:lnTo>
                  <a:lnTo>
                    <a:pt x="209423" y="58953"/>
                  </a:lnTo>
                  <a:lnTo>
                    <a:pt x="210896" y="72834"/>
                  </a:lnTo>
                  <a:lnTo>
                    <a:pt x="239509" y="110134"/>
                  </a:lnTo>
                  <a:lnTo>
                    <a:pt x="274243" y="117906"/>
                  </a:lnTo>
                  <a:lnTo>
                    <a:pt x="286842" y="117030"/>
                  </a:lnTo>
                  <a:lnTo>
                    <a:pt x="298488" y="114414"/>
                  </a:lnTo>
                  <a:lnTo>
                    <a:pt x="308978" y="110134"/>
                  </a:lnTo>
                  <a:lnTo>
                    <a:pt x="318109" y="104216"/>
                  </a:lnTo>
                  <a:lnTo>
                    <a:pt x="323430" y="98907"/>
                  </a:lnTo>
                  <a:lnTo>
                    <a:pt x="326809" y="95542"/>
                  </a:lnTo>
                  <a:lnTo>
                    <a:pt x="333413" y="85051"/>
                  </a:lnTo>
                  <a:lnTo>
                    <a:pt x="337604" y="72834"/>
                  </a:lnTo>
                  <a:lnTo>
                    <a:pt x="339064" y="58953"/>
                  </a:lnTo>
                  <a:close/>
                </a:path>
                <a:path w="1037589" h="254635">
                  <a:moveTo>
                    <a:pt x="414223" y="1676"/>
                  </a:moveTo>
                  <a:lnTo>
                    <a:pt x="391871" y="1676"/>
                  </a:lnTo>
                  <a:lnTo>
                    <a:pt x="391871" y="120980"/>
                  </a:lnTo>
                  <a:lnTo>
                    <a:pt x="414223" y="120980"/>
                  </a:lnTo>
                  <a:lnTo>
                    <a:pt x="414223" y="1676"/>
                  </a:lnTo>
                  <a:close/>
                </a:path>
                <a:path w="1037589" h="254635">
                  <a:moveTo>
                    <a:pt x="417576" y="236372"/>
                  </a:moveTo>
                  <a:lnTo>
                    <a:pt x="251053" y="236372"/>
                  </a:lnTo>
                  <a:lnTo>
                    <a:pt x="251053" y="207035"/>
                  </a:lnTo>
                  <a:lnTo>
                    <a:pt x="414223" y="207035"/>
                  </a:lnTo>
                  <a:lnTo>
                    <a:pt x="414223" y="141097"/>
                  </a:lnTo>
                  <a:lnTo>
                    <a:pt x="228422" y="141097"/>
                  </a:lnTo>
                  <a:lnTo>
                    <a:pt x="228422" y="159537"/>
                  </a:lnTo>
                  <a:lnTo>
                    <a:pt x="391871" y="159537"/>
                  </a:lnTo>
                  <a:lnTo>
                    <a:pt x="391871" y="188595"/>
                  </a:lnTo>
                  <a:lnTo>
                    <a:pt x="228422" y="188595"/>
                  </a:lnTo>
                  <a:lnTo>
                    <a:pt x="228422" y="254533"/>
                  </a:lnTo>
                  <a:lnTo>
                    <a:pt x="417576" y="254533"/>
                  </a:lnTo>
                  <a:lnTo>
                    <a:pt x="417576" y="236372"/>
                  </a:lnTo>
                  <a:close/>
                </a:path>
                <a:path w="1037589" h="254635">
                  <a:moveTo>
                    <a:pt x="594715" y="55321"/>
                  </a:moveTo>
                  <a:lnTo>
                    <a:pt x="496925" y="55321"/>
                  </a:lnTo>
                  <a:lnTo>
                    <a:pt x="496925" y="4521"/>
                  </a:lnTo>
                  <a:lnTo>
                    <a:pt x="474853" y="4521"/>
                  </a:lnTo>
                  <a:lnTo>
                    <a:pt x="474853" y="55321"/>
                  </a:lnTo>
                  <a:lnTo>
                    <a:pt x="474853" y="74371"/>
                  </a:lnTo>
                  <a:lnTo>
                    <a:pt x="474853" y="125171"/>
                  </a:lnTo>
                  <a:lnTo>
                    <a:pt x="474853" y="144221"/>
                  </a:lnTo>
                  <a:lnTo>
                    <a:pt x="594715" y="144221"/>
                  </a:lnTo>
                  <a:lnTo>
                    <a:pt x="594715" y="125171"/>
                  </a:lnTo>
                  <a:lnTo>
                    <a:pt x="496925" y="125171"/>
                  </a:lnTo>
                  <a:lnTo>
                    <a:pt x="496925" y="74371"/>
                  </a:lnTo>
                  <a:lnTo>
                    <a:pt x="572643" y="74371"/>
                  </a:lnTo>
                  <a:lnTo>
                    <a:pt x="572643" y="124612"/>
                  </a:lnTo>
                  <a:lnTo>
                    <a:pt x="594715" y="124612"/>
                  </a:lnTo>
                  <a:lnTo>
                    <a:pt x="594715" y="74371"/>
                  </a:lnTo>
                  <a:lnTo>
                    <a:pt x="594715" y="74041"/>
                  </a:lnTo>
                  <a:lnTo>
                    <a:pt x="594715" y="55321"/>
                  </a:lnTo>
                  <a:close/>
                </a:path>
                <a:path w="1037589" h="254635">
                  <a:moveTo>
                    <a:pt x="594715" y="4470"/>
                  </a:moveTo>
                  <a:lnTo>
                    <a:pt x="572643" y="4470"/>
                  </a:lnTo>
                  <a:lnTo>
                    <a:pt x="572643" y="54762"/>
                  </a:lnTo>
                  <a:lnTo>
                    <a:pt x="594715" y="54762"/>
                  </a:lnTo>
                  <a:lnTo>
                    <a:pt x="594715" y="4470"/>
                  </a:lnTo>
                  <a:close/>
                </a:path>
                <a:path w="1037589" h="254635">
                  <a:moveTo>
                    <a:pt x="677418" y="233121"/>
                  </a:moveTo>
                  <a:lnTo>
                    <a:pt x="511733" y="233121"/>
                  </a:lnTo>
                  <a:lnTo>
                    <a:pt x="511733" y="174701"/>
                  </a:lnTo>
                  <a:lnTo>
                    <a:pt x="489381" y="174701"/>
                  </a:lnTo>
                  <a:lnTo>
                    <a:pt x="489381" y="233121"/>
                  </a:lnTo>
                  <a:lnTo>
                    <a:pt x="489381" y="253441"/>
                  </a:lnTo>
                  <a:lnTo>
                    <a:pt x="677418" y="253441"/>
                  </a:lnTo>
                  <a:lnTo>
                    <a:pt x="677418" y="233121"/>
                  </a:lnTo>
                  <a:close/>
                </a:path>
                <a:path w="1037589" h="254635">
                  <a:moveTo>
                    <a:pt x="710946" y="73101"/>
                  </a:moveTo>
                  <a:lnTo>
                    <a:pt x="672668" y="73101"/>
                  </a:lnTo>
                  <a:lnTo>
                    <a:pt x="672668" y="1981"/>
                  </a:lnTo>
                  <a:lnTo>
                    <a:pt x="650316" y="1981"/>
                  </a:lnTo>
                  <a:lnTo>
                    <a:pt x="650316" y="73101"/>
                  </a:lnTo>
                  <a:lnTo>
                    <a:pt x="650316" y="92151"/>
                  </a:lnTo>
                  <a:lnTo>
                    <a:pt x="650316" y="177241"/>
                  </a:lnTo>
                  <a:lnTo>
                    <a:pt x="672668" y="177241"/>
                  </a:lnTo>
                  <a:lnTo>
                    <a:pt x="672668" y="92151"/>
                  </a:lnTo>
                  <a:lnTo>
                    <a:pt x="710946" y="92151"/>
                  </a:lnTo>
                  <a:lnTo>
                    <a:pt x="710946" y="73101"/>
                  </a:lnTo>
                  <a:close/>
                </a:path>
                <a:path w="1037589" h="254635">
                  <a:moveTo>
                    <a:pt x="1037488" y="220421"/>
                  </a:moveTo>
                  <a:lnTo>
                    <a:pt x="938022" y="220421"/>
                  </a:lnTo>
                  <a:lnTo>
                    <a:pt x="938022" y="142951"/>
                  </a:lnTo>
                  <a:lnTo>
                    <a:pt x="1026033" y="142951"/>
                  </a:lnTo>
                  <a:lnTo>
                    <a:pt x="1026033" y="122631"/>
                  </a:lnTo>
                  <a:lnTo>
                    <a:pt x="850849" y="122631"/>
                  </a:lnTo>
                  <a:lnTo>
                    <a:pt x="850849" y="26111"/>
                  </a:lnTo>
                  <a:lnTo>
                    <a:pt x="1023797" y="26111"/>
                  </a:lnTo>
                  <a:lnTo>
                    <a:pt x="1023797" y="5791"/>
                  </a:lnTo>
                  <a:lnTo>
                    <a:pt x="828497" y="5791"/>
                  </a:lnTo>
                  <a:lnTo>
                    <a:pt x="828497" y="26111"/>
                  </a:lnTo>
                  <a:lnTo>
                    <a:pt x="828497" y="122631"/>
                  </a:lnTo>
                  <a:lnTo>
                    <a:pt x="828497" y="142951"/>
                  </a:lnTo>
                  <a:lnTo>
                    <a:pt x="915390" y="142951"/>
                  </a:lnTo>
                  <a:lnTo>
                    <a:pt x="915390" y="220421"/>
                  </a:lnTo>
                  <a:lnTo>
                    <a:pt x="815086" y="220421"/>
                  </a:lnTo>
                  <a:lnTo>
                    <a:pt x="815086" y="240741"/>
                  </a:lnTo>
                  <a:lnTo>
                    <a:pt x="1037488" y="240741"/>
                  </a:lnTo>
                  <a:lnTo>
                    <a:pt x="1037488" y="22042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4207" y="4284128"/>
              <a:ext cx="210385" cy="2497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746057" y="4284128"/>
              <a:ext cx="295275" cy="254635"/>
            </a:xfrm>
            <a:custGeom>
              <a:avLst/>
              <a:gdLst/>
              <a:ahLst/>
              <a:cxnLst/>
              <a:rect l="l" t="t" r="r" b="b"/>
              <a:pathLst>
                <a:path w="295275" h="254635">
                  <a:moveTo>
                    <a:pt x="197815" y="174066"/>
                  </a:moveTo>
                  <a:lnTo>
                    <a:pt x="11176" y="174066"/>
                  </a:lnTo>
                  <a:lnTo>
                    <a:pt x="11176" y="193624"/>
                  </a:lnTo>
                  <a:lnTo>
                    <a:pt x="175463" y="193624"/>
                  </a:lnTo>
                  <a:lnTo>
                    <a:pt x="175463" y="254254"/>
                  </a:lnTo>
                  <a:lnTo>
                    <a:pt x="197815" y="254254"/>
                  </a:lnTo>
                  <a:lnTo>
                    <a:pt x="197815" y="174066"/>
                  </a:lnTo>
                  <a:close/>
                </a:path>
                <a:path w="295275" h="254635">
                  <a:moveTo>
                    <a:pt x="236093" y="64541"/>
                  </a:moveTo>
                  <a:lnTo>
                    <a:pt x="197815" y="64541"/>
                  </a:lnTo>
                  <a:lnTo>
                    <a:pt x="197815" y="0"/>
                  </a:lnTo>
                  <a:lnTo>
                    <a:pt x="175463" y="0"/>
                  </a:lnTo>
                  <a:lnTo>
                    <a:pt x="175463" y="107569"/>
                  </a:lnTo>
                  <a:lnTo>
                    <a:pt x="164668" y="113842"/>
                  </a:lnTo>
                  <a:lnTo>
                    <a:pt x="151599" y="118084"/>
                  </a:lnTo>
                  <a:lnTo>
                    <a:pt x="136283" y="120497"/>
                  </a:lnTo>
                  <a:lnTo>
                    <a:pt x="118745" y="121259"/>
                  </a:lnTo>
                  <a:lnTo>
                    <a:pt x="22352" y="121259"/>
                  </a:lnTo>
                  <a:lnTo>
                    <a:pt x="22352" y="80187"/>
                  </a:lnTo>
                  <a:lnTo>
                    <a:pt x="118465" y="80187"/>
                  </a:lnTo>
                  <a:lnTo>
                    <a:pt x="118465" y="2794"/>
                  </a:lnTo>
                  <a:lnTo>
                    <a:pt x="0" y="2794"/>
                  </a:lnTo>
                  <a:lnTo>
                    <a:pt x="0" y="21793"/>
                  </a:lnTo>
                  <a:lnTo>
                    <a:pt x="95834" y="21793"/>
                  </a:lnTo>
                  <a:lnTo>
                    <a:pt x="95834" y="61468"/>
                  </a:lnTo>
                  <a:lnTo>
                    <a:pt x="0" y="61468"/>
                  </a:lnTo>
                  <a:lnTo>
                    <a:pt x="0" y="139979"/>
                  </a:lnTo>
                  <a:lnTo>
                    <a:pt x="113436" y="139979"/>
                  </a:lnTo>
                  <a:lnTo>
                    <a:pt x="133502" y="139166"/>
                  </a:lnTo>
                  <a:lnTo>
                    <a:pt x="150520" y="136601"/>
                  </a:lnTo>
                  <a:lnTo>
                    <a:pt x="164503" y="132092"/>
                  </a:lnTo>
                  <a:lnTo>
                    <a:pt x="175463" y="125450"/>
                  </a:lnTo>
                  <a:lnTo>
                    <a:pt x="175463" y="151155"/>
                  </a:lnTo>
                  <a:lnTo>
                    <a:pt x="197815" y="151155"/>
                  </a:lnTo>
                  <a:lnTo>
                    <a:pt x="197815" y="125450"/>
                  </a:lnTo>
                  <a:lnTo>
                    <a:pt x="197815" y="121259"/>
                  </a:lnTo>
                  <a:lnTo>
                    <a:pt x="197815" y="84099"/>
                  </a:lnTo>
                  <a:lnTo>
                    <a:pt x="236093" y="84099"/>
                  </a:lnTo>
                  <a:lnTo>
                    <a:pt x="236093" y="64541"/>
                  </a:lnTo>
                  <a:close/>
                </a:path>
                <a:path w="295275" h="254635">
                  <a:moveTo>
                    <a:pt x="295033" y="201726"/>
                  </a:moveTo>
                  <a:lnTo>
                    <a:pt x="268503" y="201726"/>
                  </a:lnTo>
                  <a:lnTo>
                    <a:pt x="268503" y="234975"/>
                  </a:lnTo>
                  <a:lnTo>
                    <a:pt x="295033" y="234975"/>
                  </a:lnTo>
                  <a:lnTo>
                    <a:pt x="295033" y="201726"/>
                  </a:lnTo>
                  <a:close/>
                </a:path>
                <a:path w="295275" h="254635">
                  <a:moveTo>
                    <a:pt x="295033" y="78511"/>
                  </a:moveTo>
                  <a:lnTo>
                    <a:pt x="268503" y="78511"/>
                  </a:lnTo>
                  <a:lnTo>
                    <a:pt x="268503" y="111760"/>
                  </a:lnTo>
                  <a:lnTo>
                    <a:pt x="295033" y="111760"/>
                  </a:lnTo>
                  <a:lnTo>
                    <a:pt x="295033" y="785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744" y="4286922"/>
              <a:ext cx="225193" cy="2483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32054" y="4276305"/>
              <a:ext cx="216535" cy="264160"/>
            </a:xfrm>
            <a:custGeom>
              <a:avLst/>
              <a:gdLst/>
              <a:ahLst/>
              <a:cxnLst/>
              <a:rect l="l" t="t" r="r" b="b"/>
              <a:pathLst>
                <a:path w="216535" h="264160">
                  <a:moveTo>
                    <a:pt x="82701" y="26542"/>
                  </a:moveTo>
                  <a:lnTo>
                    <a:pt x="60629" y="26542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6542"/>
                  </a:lnTo>
                  <a:close/>
                </a:path>
                <a:path w="216535" h="264160">
                  <a:moveTo>
                    <a:pt x="141095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095" y="26542"/>
                  </a:lnTo>
                  <a:lnTo>
                    <a:pt x="141095" y="44982"/>
                  </a:lnTo>
                  <a:close/>
                </a:path>
                <a:path w="216535" h="264160">
                  <a:moveTo>
                    <a:pt x="71246" y="153109"/>
                  </a:moveTo>
                  <a:lnTo>
                    <a:pt x="32113" y="144740"/>
                  </a:lnTo>
                  <a:lnTo>
                    <a:pt x="7823" y="107847"/>
                  </a:lnTo>
                  <a:lnTo>
                    <a:pt x="8801" y="98683"/>
                  </a:lnTo>
                  <a:lnTo>
                    <a:pt x="43585" y="66531"/>
                  </a:lnTo>
                  <a:lnTo>
                    <a:pt x="71246" y="62864"/>
                  </a:lnTo>
                  <a:lnTo>
                    <a:pt x="85757" y="63794"/>
                  </a:lnTo>
                  <a:lnTo>
                    <a:pt x="98906" y="66531"/>
                  </a:lnTo>
                  <a:lnTo>
                    <a:pt x="110379" y="70997"/>
                  </a:lnTo>
                  <a:lnTo>
                    <a:pt x="119861" y="77113"/>
                  </a:lnTo>
                  <a:lnTo>
                    <a:pt x="123578" y="80745"/>
                  </a:lnTo>
                  <a:lnTo>
                    <a:pt x="71246" y="80745"/>
                  </a:lnTo>
                  <a:lnTo>
                    <a:pt x="6124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1246" y="134948"/>
                  </a:lnTo>
                  <a:lnTo>
                    <a:pt x="123650" y="134948"/>
                  </a:lnTo>
                  <a:lnTo>
                    <a:pt x="119861" y="138580"/>
                  </a:lnTo>
                  <a:lnTo>
                    <a:pt x="110379" y="144740"/>
                  </a:lnTo>
                  <a:lnTo>
                    <a:pt x="98906" y="149302"/>
                  </a:lnTo>
                  <a:lnTo>
                    <a:pt x="85757" y="152135"/>
                  </a:lnTo>
                  <a:lnTo>
                    <a:pt x="71246" y="153109"/>
                  </a:lnTo>
                  <a:close/>
                </a:path>
                <a:path w="216535" h="264160">
                  <a:moveTo>
                    <a:pt x="123650" y="134948"/>
                  </a:moveTo>
                  <a:lnTo>
                    <a:pt x="71246" y="134948"/>
                  </a:lnTo>
                  <a:lnTo>
                    <a:pt x="81243" y="134315"/>
                  </a:lnTo>
                  <a:lnTo>
                    <a:pt x="90454" y="132399"/>
                  </a:lnTo>
                  <a:lnTo>
                    <a:pt x="98513" y="129173"/>
                  </a:lnTo>
                  <a:lnTo>
                    <a:pt x="105053" y="124610"/>
                  </a:lnTo>
                  <a:lnTo>
                    <a:pt x="109802" y="120420"/>
                  </a:lnTo>
                  <a:lnTo>
                    <a:pt x="112876" y="114832"/>
                  </a:lnTo>
                  <a:lnTo>
                    <a:pt x="112876" y="100862"/>
                  </a:lnTo>
                  <a:lnTo>
                    <a:pt x="71246" y="80745"/>
                  </a:lnTo>
                  <a:lnTo>
                    <a:pt x="123578" y="80745"/>
                  </a:lnTo>
                  <a:lnTo>
                    <a:pt x="126182" y="83290"/>
                  </a:lnTo>
                  <a:lnTo>
                    <a:pt x="130827" y="90489"/>
                  </a:lnTo>
                  <a:lnTo>
                    <a:pt x="133691" y="98683"/>
                  </a:lnTo>
                  <a:lnTo>
                    <a:pt x="134669" y="107847"/>
                  </a:lnTo>
                  <a:lnTo>
                    <a:pt x="133691" y="117049"/>
                  </a:lnTo>
                  <a:lnTo>
                    <a:pt x="130827" y="125309"/>
                  </a:lnTo>
                  <a:lnTo>
                    <a:pt x="126182" y="132521"/>
                  </a:lnTo>
                  <a:lnTo>
                    <a:pt x="123650" y="134948"/>
                  </a:lnTo>
                  <a:close/>
                </a:path>
                <a:path w="216535" h="264160">
                  <a:moveTo>
                    <a:pt x="210944" y="161491"/>
                  </a:moveTo>
                  <a:lnTo>
                    <a:pt x="188592" y="161491"/>
                  </a:lnTo>
                  <a:lnTo>
                    <a:pt x="188592" y="129360"/>
                  </a:lnTo>
                  <a:lnTo>
                    <a:pt x="143609" y="129360"/>
                  </a:lnTo>
                  <a:lnTo>
                    <a:pt x="143609" y="110920"/>
                  </a:lnTo>
                  <a:lnTo>
                    <a:pt x="188592" y="110920"/>
                  </a:lnTo>
                  <a:lnTo>
                    <a:pt x="188592" y="80186"/>
                  </a:lnTo>
                  <a:lnTo>
                    <a:pt x="143609" y="80186"/>
                  </a:lnTo>
                  <a:lnTo>
                    <a:pt x="143609" y="61467"/>
                  </a:lnTo>
                  <a:lnTo>
                    <a:pt x="188592" y="61467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61491"/>
                  </a:lnTo>
                  <a:close/>
                </a:path>
                <a:path w="216535" h="264160">
                  <a:moveTo>
                    <a:pt x="118743" y="264030"/>
                  </a:moveTo>
                  <a:lnTo>
                    <a:pt x="73271" y="260747"/>
                  </a:lnTo>
                  <a:lnTo>
                    <a:pt x="31960" y="243634"/>
                  </a:lnTo>
                  <a:lnTo>
                    <a:pt x="21234" y="218488"/>
                  </a:lnTo>
                  <a:lnTo>
                    <a:pt x="22469" y="209010"/>
                  </a:lnTo>
                  <a:lnTo>
                    <a:pt x="54857" y="180918"/>
                  </a:lnTo>
                  <a:lnTo>
                    <a:pt x="94724" y="173531"/>
                  </a:lnTo>
                  <a:lnTo>
                    <a:pt x="118743" y="172667"/>
                  </a:lnTo>
                  <a:lnTo>
                    <a:pt x="142963" y="173531"/>
                  </a:lnTo>
                  <a:lnTo>
                    <a:pt x="164564" y="176229"/>
                  </a:lnTo>
                  <a:lnTo>
                    <a:pt x="183022" y="180918"/>
                  </a:lnTo>
                  <a:lnTo>
                    <a:pt x="197812" y="187754"/>
                  </a:lnTo>
                  <a:lnTo>
                    <a:pt x="203442" y="191945"/>
                  </a:lnTo>
                  <a:lnTo>
                    <a:pt x="118743" y="191945"/>
                  </a:lnTo>
                  <a:lnTo>
                    <a:pt x="97967" y="192626"/>
                  </a:lnTo>
                  <a:lnTo>
                    <a:pt x="53923" y="202842"/>
                  </a:lnTo>
                  <a:lnTo>
                    <a:pt x="43865" y="212341"/>
                  </a:lnTo>
                  <a:lnTo>
                    <a:pt x="43865" y="225193"/>
                  </a:lnTo>
                  <a:lnTo>
                    <a:pt x="79942" y="242446"/>
                  </a:lnTo>
                  <a:lnTo>
                    <a:pt x="118743" y="245031"/>
                  </a:lnTo>
                  <a:lnTo>
                    <a:pt x="203813" y="245031"/>
                  </a:lnTo>
                  <a:lnTo>
                    <a:pt x="197812" y="249501"/>
                  </a:lnTo>
                  <a:lnTo>
                    <a:pt x="183022" y="256250"/>
                  </a:lnTo>
                  <a:lnTo>
                    <a:pt x="164564" y="260747"/>
                  </a:lnTo>
                  <a:lnTo>
                    <a:pt x="142963" y="263252"/>
                  </a:lnTo>
                  <a:lnTo>
                    <a:pt x="118743" y="264030"/>
                  </a:lnTo>
                  <a:close/>
                </a:path>
                <a:path w="216535" h="264160">
                  <a:moveTo>
                    <a:pt x="203813" y="245031"/>
                  </a:moveTo>
                  <a:lnTo>
                    <a:pt x="118743" y="245031"/>
                  </a:lnTo>
                  <a:lnTo>
                    <a:pt x="139680" y="244393"/>
                  </a:lnTo>
                  <a:lnTo>
                    <a:pt x="157789" y="242446"/>
                  </a:lnTo>
                  <a:lnTo>
                    <a:pt x="172649" y="239137"/>
                  </a:lnTo>
                  <a:lnTo>
                    <a:pt x="183843" y="234413"/>
                  </a:lnTo>
                  <a:lnTo>
                    <a:pt x="190548" y="230222"/>
                  </a:lnTo>
                  <a:lnTo>
                    <a:pt x="194180" y="225193"/>
                  </a:lnTo>
                  <a:lnTo>
                    <a:pt x="194180" y="212341"/>
                  </a:lnTo>
                  <a:lnTo>
                    <a:pt x="157789" y="194669"/>
                  </a:lnTo>
                  <a:lnTo>
                    <a:pt x="118743" y="191945"/>
                  </a:lnTo>
                  <a:lnTo>
                    <a:pt x="203442" y="191945"/>
                  </a:lnTo>
                  <a:lnTo>
                    <a:pt x="205688" y="193617"/>
                  </a:lnTo>
                  <a:lnTo>
                    <a:pt x="211573" y="200711"/>
                  </a:lnTo>
                  <a:lnTo>
                    <a:pt x="215257" y="209010"/>
                  </a:lnTo>
                  <a:lnTo>
                    <a:pt x="216532" y="218488"/>
                  </a:lnTo>
                  <a:lnTo>
                    <a:pt x="215257" y="228127"/>
                  </a:lnTo>
                  <a:lnTo>
                    <a:pt x="211573" y="236509"/>
                  </a:lnTo>
                  <a:lnTo>
                    <a:pt x="205688" y="243634"/>
                  </a:lnTo>
                  <a:lnTo>
                    <a:pt x="203813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7783" y="4284128"/>
              <a:ext cx="240281" cy="25285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041254" y="4276305"/>
              <a:ext cx="215900" cy="259079"/>
            </a:xfrm>
            <a:custGeom>
              <a:avLst/>
              <a:gdLst/>
              <a:ahLst/>
              <a:cxnLst/>
              <a:rect l="l" t="t" r="r" b="b"/>
              <a:pathLst>
                <a:path w="215900" h="259079">
                  <a:moveTo>
                    <a:pt x="82701" y="29616"/>
                  </a:moveTo>
                  <a:lnTo>
                    <a:pt x="60629" y="29616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9616"/>
                  </a:lnTo>
                  <a:close/>
                </a:path>
                <a:path w="215900" h="259079">
                  <a:moveTo>
                    <a:pt x="142212" y="48056"/>
                  </a:moveTo>
                  <a:lnTo>
                    <a:pt x="0" y="48056"/>
                  </a:lnTo>
                  <a:lnTo>
                    <a:pt x="0" y="29616"/>
                  </a:lnTo>
                  <a:lnTo>
                    <a:pt x="142212" y="29616"/>
                  </a:lnTo>
                  <a:lnTo>
                    <a:pt x="142212" y="48056"/>
                  </a:lnTo>
                  <a:close/>
                </a:path>
                <a:path w="215900" h="259079">
                  <a:moveTo>
                    <a:pt x="71246" y="168196"/>
                  </a:moveTo>
                  <a:lnTo>
                    <a:pt x="24866" y="154227"/>
                  </a:lnTo>
                  <a:lnTo>
                    <a:pt x="7823" y="119023"/>
                  </a:lnTo>
                  <a:lnTo>
                    <a:pt x="8993" y="108292"/>
                  </a:lnTo>
                  <a:lnTo>
                    <a:pt x="34352" y="77585"/>
                  </a:lnTo>
                  <a:lnTo>
                    <a:pt x="71246" y="69569"/>
                  </a:lnTo>
                  <a:lnTo>
                    <a:pt x="84661" y="70495"/>
                  </a:lnTo>
                  <a:lnTo>
                    <a:pt x="97055" y="73201"/>
                  </a:lnTo>
                  <a:lnTo>
                    <a:pt x="108139" y="77585"/>
                  </a:lnTo>
                  <a:lnTo>
                    <a:pt x="117626" y="83539"/>
                  </a:lnTo>
                  <a:lnTo>
                    <a:pt x="121927" y="87730"/>
                  </a:lnTo>
                  <a:lnTo>
                    <a:pt x="71246" y="87730"/>
                  </a:lnTo>
                  <a:lnTo>
                    <a:pt x="62026" y="88446"/>
                  </a:lnTo>
                  <a:lnTo>
                    <a:pt x="29616" y="110641"/>
                  </a:lnTo>
                  <a:lnTo>
                    <a:pt x="29616" y="127404"/>
                  </a:lnTo>
                  <a:lnTo>
                    <a:pt x="62026" y="149320"/>
                  </a:lnTo>
                  <a:lnTo>
                    <a:pt x="71246" y="150036"/>
                  </a:lnTo>
                  <a:lnTo>
                    <a:pt x="121930" y="150036"/>
                  </a:lnTo>
                  <a:lnTo>
                    <a:pt x="117626" y="154227"/>
                  </a:lnTo>
                  <a:lnTo>
                    <a:pt x="108139" y="160181"/>
                  </a:lnTo>
                  <a:lnTo>
                    <a:pt x="97055" y="164564"/>
                  </a:lnTo>
                  <a:lnTo>
                    <a:pt x="84661" y="167271"/>
                  </a:lnTo>
                  <a:lnTo>
                    <a:pt x="71246" y="168196"/>
                  </a:lnTo>
                  <a:close/>
                </a:path>
                <a:path w="215900" h="259079">
                  <a:moveTo>
                    <a:pt x="121930" y="150036"/>
                  </a:moveTo>
                  <a:lnTo>
                    <a:pt x="71246" y="150036"/>
                  </a:lnTo>
                  <a:lnTo>
                    <a:pt x="80470" y="149320"/>
                  </a:lnTo>
                  <a:lnTo>
                    <a:pt x="89092" y="147242"/>
                  </a:lnTo>
                  <a:lnTo>
                    <a:pt x="96824" y="143906"/>
                  </a:lnTo>
                  <a:lnTo>
                    <a:pt x="103376" y="139419"/>
                  </a:lnTo>
                  <a:lnTo>
                    <a:pt x="109244" y="134389"/>
                  </a:lnTo>
                  <a:lnTo>
                    <a:pt x="112876" y="127404"/>
                  </a:lnTo>
                  <a:lnTo>
                    <a:pt x="112876" y="110641"/>
                  </a:lnTo>
                  <a:lnTo>
                    <a:pt x="80470" y="88446"/>
                  </a:lnTo>
                  <a:lnTo>
                    <a:pt x="71246" y="87730"/>
                  </a:lnTo>
                  <a:lnTo>
                    <a:pt x="121927" y="87730"/>
                  </a:lnTo>
                  <a:lnTo>
                    <a:pt x="124785" y="90524"/>
                  </a:lnTo>
                  <a:lnTo>
                    <a:pt x="130129" y="98766"/>
                  </a:lnTo>
                  <a:lnTo>
                    <a:pt x="133499" y="108292"/>
                  </a:lnTo>
                  <a:lnTo>
                    <a:pt x="134669" y="119023"/>
                  </a:lnTo>
                  <a:lnTo>
                    <a:pt x="133499" y="129592"/>
                  </a:lnTo>
                  <a:lnTo>
                    <a:pt x="130129" y="139034"/>
                  </a:lnTo>
                  <a:lnTo>
                    <a:pt x="124768" y="147272"/>
                  </a:lnTo>
                  <a:lnTo>
                    <a:pt x="121930" y="150036"/>
                  </a:lnTo>
                  <a:close/>
                </a:path>
                <a:path w="215900" h="259079">
                  <a:moveTo>
                    <a:pt x="210944" y="189431"/>
                  </a:moveTo>
                  <a:lnTo>
                    <a:pt x="188592" y="189431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89431"/>
                  </a:lnTo>
                  <a:close/>
                </a:path>
                <a:path w="215900" h="259079">
                  <a:moveTo>
                    <a:pt x="215694" y="259000"/>
                  </a:moveTo>
                  <a:lnTo>
                    <a:pt x="25145" y="259000"/>
                  </a:lnTo>
                  <a:lnTo>
                    <a:pt x="25145" y="188313"/>
                  </a:lnTo>
                  <a:lnTo>
                    <a:pt x="47776" y="188313"/>
                  </a:lnTo>
                  <a:lnTo>
                    <a:pt x="47776" y="239722"/>
                  </a:lnTo>
                  <a:lnTo>
                    <a:pt x="215694" y="239722"/>
                  </a:lnTo>
                  <a:lnTo>
                    <a:pt x="215694" y="2590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7541" y="4286922"/>
              <a:ext cx="222399" cy="25145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396479" y="4284128"/>
              <a:ext cx="3470910" cy="562610"/>
            </a:xfrm>
            <a:custGeom>
              <a:avLst/>
              <a:gdLst/>
              <a:ahLst/>
              <a:cxnLst/>
              <a:rect l="l" t="t" r="r" b="b"/>
              <a:pathLst>
                <a:path w="3470910" h="562610">
                  <a:moveTo>
                    <a:pt x="92202" y="541756"/>
                  </a:moveTo>
                  <a:lnTo>
                    <a:pt x="0" y="541756"/>
                  </a:lnTo>
                  <a:lnTo>
                    <a:pt x="0" y="562432"/>
                  </a:lnTo>
                  <a:lnTo>
                    <a:pt x="92202" y="562432"/>
                  </a:lnTo>
                  <a:lnTo>
                    <a:pt x="92202" y="541756"/>
                  </a:lnTo>
                  <a:close/>
                </a:path>
                <a:path w="3470910" h="562610">
                  <a:moveTo>
                    <a:pt x="3395065" y="111480"/>
                  </a:moveTo>
                  <a:lnTo>
                    <a:pt x="3372370" y="101206"/>
                  </a:lnTo>
                  <a:lnTo>
                    <a:pt x="3353498" y="85153"/>
                  </a:lnTo>
                  <a:lnTo>
                    <a:pt x="3350298" y="79629"/>
                  </a:lnTo>
                  <a:lnTo>
                    <a:pt x="3340608" y="62928"/>
                  </a:lnTo>
                  <a:lnTo>
                    <a:pt x="3335832" y="34086"/>
                  </a:lnTo>
                  <a:lnTo>
                    <a:pt x="3335832" y="1397"/>
                  </a:lnTo>
                  <a:lnTo>
                    <a:pt x="3313201" y="1397"/>
                  </a:lnTo>
                  <a:lnTo>
                    <a:pt x="3313201" y="34086"/>
                  </a:lnTo>
                  <a:lnTo>
                    <a:pt x="3308540" y="62852"/>
                  </a:lnTo>
                  <a:lnTo>
                    <a:pt x="3295802" y="86029"/>
                  </a:lnTo>
                  <a:lnTo>
                    <a:pt x="3276892" y="103276"/>
                  </a:lnTo>
                  <a:lnTo>
                    <a:pt x="3253689" y="114274"/>
                  </a:lnTo>
                  <a:lnTo>
                    <a:pt x="3253689" y="134670"/>
                  </a:lnTo>
                  <a:lnTo>
                    <a:pt x="3277743" y="125526"/>
                  </a:lnTo>
                  <a:lnTo>
                    <a:pt x="3298152" y="112598"/>
                  </a:lnTo>
                  <a:lnTo>
                    <a:pt x="3314001" y="96951"/>
                  </a:lnTo>
                  <a:lnTo>
                    <a:pt x="3324377" y="79629"/>
                  </a:lnTo>
                  <a:lnTo>
                    <a:pt x="3335820" y="96316"/>
                  </a:lnTo>
                  <a:lnTo>
                    <a:pt x="3351961" y="111061"/>
                  </a:lnTo>
                  <a:lnTo>
                    <a:pt x="3372002" y="123088"/>
                  </a:lnTo>
                  <a:lnTo>
                    <a:pt x="3395065" y="131597"/>
                  </a:lnTo>
                  <a:lnTo>
                    <a:pt x="3395065" y="111480"/>
                  </a:lnTo>
                  <a:close/>
                </a:path>
                <a:path w="3470910" h="562610">
                  <a:moveTo>
                    <a:pt x="3464915" y="0"/>
                  </a:moveTo>
                  <a:lnTo>
                    <a:pt x="3442563" y="0"/>
                  </a:lnTo>
                  <a:lnTo>
                    <a:pt x="3442563" y="48056"/>
                  </a:lnTo>
                  <a:lnTo>
                    <a:pt x="3383610" y="48056"/>
                  </a:lnTo>
                  <a:lnTo>
                    <a:pt x="3383610" y="67335"/>
                  </a:lnTo>
                  <a:lnTo>
                    <a:pt x="3442563" y="67335"/>
                  </a:lnTo>
                  <a:lnTo>
                    <a:pt x="3442563" y="142214"/>
                  </a:lnTo>
                  <a:lnTo>
                    <a:pt x="3464915" y="142214"/>
                  </a:lnTo>
                  <a:lnTo>
                    <a:pt x="3464915" y="0"/>
                  </a:lnTo>
                  <a:close/>
                </a:path>
                <a:path w="3470910" h="562610">
                  <a:moveTo>
                    <a:pt x="3470503" y="204520"/>
                  </a:moveTo>
                  <a:lnTo>
                    <a:pt x="3449828" y="168757"/>
                  </a:lnTo>
                  <a:lnTo>
                    <a:pt x="3448151" y="167944"/>
                  </a:lnTo>
                  <a:lnTo>
                    <a:pt x="3448151" y="196138"/>
                  </a:lnTo>
                  <a:lnTo>
                    <a:pt x="3448151" y="212623"/>
                  </a:lnTo>
                  <a:lnTo>
                    <a:pt x="3408997" y="233895"/>
                  </a:lnTo>
                  <a:lnTo>
                    <a:pt x="3372713" y="236931"/>
                  </a:lnTo>
                  <a:lnTo>
                    <a:pt x="3353803" y="236181"/>
                  </a:lnTo>
                  <a:lnTo>
                    <a:pt x="3309569" y="224358"/>
                  </a:lnTo>
                  <a:lnTo>
                    <a:pt x="3297834" y="212623"/>
                  </a:lnTo>
                  <a:lnTo>
                    <a:pt x="3297834" y="196138"/>
                  </a:lnTo>
                  <a:lnTo>
                    <a:pt x="3336531" y="174879"/>
                  </a:lnTo>
                  <a:lnTo>
                    <a:pt x="3372713" y="171831"/>
                  </a:lnTo>
                  <a:lnTo>
                    <a:pt x="3391649" y="172580"/>
                  </a:lnTo>
                  <a:lnTo>
                    <a:pt x="3435858" y="184404"/>
                  </a:lnTo>
                  <a:lnTo>
                    <a:pt x="3448151" y="196138"/>
                  </a:lnTo>
                  <a:lnTo>
                    <a:pt x="3448151" y="167944"/>
                  </a:lnTo>
                  <a:lnTo>
                    <a:pt x="3434397" y="161239"/>
                  </a:lnTo>
                  <a:lnTo>
                    <a:pt x="3415881" y="156121"/>
                  </a:lnTo>
                  <a:lnTo>
                    <a:pt x="3395053" y="153200"/>
                  </a:lnTo>
                  <a:lnTo>
                    <a:pt x="3372713" y="152273"/>
                  </a:lnTo>
                  <a:lnTo>
                    <a:pt x="3350412" y="153200"/>
                  </a:lnTo>
                  <a:lnTo>
                    <a:pt x="3311258" y="161239"/>
                  </a:lnTo>
                  <a:lnTo>
                    <a:pt x="3276625" y="193509"/>
                  </a:lnTo>
                  <a:lnTo>
                    <a:pt x="3275203" y="204520"/>
                  </a:lnTo>
                  <a:lnTo>
                    <a:pt x="3276625" y="215531"/>
                  </a:lnTo>
                  <a:lnTo>
                    <a:pt x="3311258" y="247611"/>
                  </a:lnTo>
                  <a:lnTo>
                    <a:pt x="3350412" y="255371"/>
                  </a:lnTo>
                  <a:lnTo>
                    <a:pt x="3372713" y="256209"/>
                  </a:lnTo>
                  <a:lnTo>
                    <a:pt x="3395053" y="255371"/>
                  </a:lnTo>
                  <a:lnTo>
                    <a:pt x="3415881" y="252615"/>
                  </a:lnTo>
                  <a:lnTo>
                    <a:pt x="3434397" y="247611"/>
                  </a:lnTo>
                  <a:lnTo>
                    <a:pt x="3449828" y="240004"/>
                  </a:lnTo>
                  <a:lnTo>
                    <a:pt x="3453701" y="236931"/>
                  </a:lnTo>
                  <a:lnTo>
                    <a:pt x="3458362" y="233248"/>
                  </a:lnTo>
                  <a:lnTo>
                    <a:pt x="3464877" y="225094"/>
                  </a:lnTo>
                  <a:lnTo>
                    <a:pt x="3469043" y="215531"/>
                  </a:lnTo>
                  <a:lnTo>
                    <a:pt x="3470503" y="20452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49" y="4703228"/>
              <a:ext cx="206753" cy="2500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874691" y="4703228"/>
              <a:ext cx="201930" cy="254635"/>
            </a:xfrm>
            <a:custGeom>
              <a:avLst/>
              <a:gdLst/>
              <a:ahLst/>
              <a:cxnLst/>
              <a:rect l="l" t="t" r="r" b="b"/>
              <a:pathLst>
                <a:path w="201930" h="254635">
                  <a:moveTo>
                    <a:pt x="201445" y="121258"/>
                  </a:moveTo>
                  <a:lnTo>
                    <a:pt x="121817" y="121258"/>
                  </a:lnTo>
                  <a:lnTo>
                    <a:pt x="139567" y="120489"/>
                  </a:lnTo>
                  <a:lnTo>
                    <a:pt x="155065" y="118045"/>
                  </a:lnTo>
                  <a:lnTo>
                    <a:pt x="168258" y="113714"/>
                  </a:lnTo>
                  <a:lnTo>
                    <a:pt x="179093" y="107288"/>
                  </a:lnTo>
                  <a:lnTo>
                    <a:pt x="179093" y="0"/>
                  </a:lnTo>
                  <a:lnTo>
                    <a:pt x="201445" y="0"/>
                  </a:lnTo>
                  <a:lnTo>
                    <a:pt x="201445" y="121258"/>
                  </a:lnTo>
                  <a:close/>
                </a:path>
                <a:path w="201930" h="254635">
                  <a:moveTo>
                    <a:pt x="116787" y="139977"/>
                  </a:moveTo>
                  <a:lnTo>
                    <a:pt x="0" y="139977"/>
                  </a:lnTo>
                  <a:lnTo>
                    <a:pt x="0" y="61467"/>
                  </a:lnTo>
                  <a:lnTo>
                    <a:pt x="96391" y="61467"/>
                  </a:lnTo>
                  <a:lnTo>
                    <a:pt x="96391" y="21792"/>
                  </a:lnTo>
                  <a:lnTo>
                    <a:pt x="0" y="21792"/>
                  </a:lnTo>
                  <a:lnTo>
                    <a:pt x="0" y="2793"/>
                  </a:lnTo>
                  <a:lnTo>
                    <a:pt x="118743" y="2793"/>
                  </a:lnTo>
                  <a:lnTo>
                    <a:pt x="118743" y="80186"/>
                  </a:lnTo>
                  <a:lnTo>
                    <a:pt x="22351" y="80186"/>
                  </a:lnTo>
                  <a:lnTo>
                    <a:pt x="22351" y="121258"/>
                  </a:lnTo>
                  <a:lnTo>
                    <a:pt x="201445" y="121258"/>
                  </a:lnTo>
                  <a:lnTo>
                    <a:pt x="201445" y="125169"/>
                  </a:lnTo>
                  <a:lnTo>
                    <a:pt x="179093" y="125169"/>
                  </a:lnTo>
                  <a:lnTo>
                    <a:pt x="168140" y="131962"/>
                  </a:lnTo>
                  <a:lnTo>
                    <a:pt x="154122" y="136555"/>
                  </a:lnTo>
                  <a:lnTo>
                    <a:pt x="137013" y="139157"/>
                  </a:lnTo>
                  <a:lnTo>
                    <a:pt x="116787" y="139977"/>
                  </a:lnTo>
                  <a:close/>
                </a:path>
                <a:path w="201930" h="254635">
                  <a:moveTo>
                    <a:pt x="201445" y="150594"/>
                  </a:moveTo>
                  <a:lnTo>
                    <a:pt x="179093" y="150594"/>
                  </a:lnTo>
                  <a:lnTo>
                    <a:pt x="179093" y="125169"/>
                  </a:lnTo>
                  <a:lnTo>
                    <a:pt x="201445" y="125169"/>
                  </a:lnTo>
                  <a:lnTo>
                    <a:pt x="201445" y="150594"/>
                  </a:lnTo>
                  <a:close/>
                </a:path>
                <a:path w="201930" h="254635">
                  <a:moveTo>
                    <a:pt x="201445" y="254251"/>
                  </a:moveTo>
                  <a:lnTo>
                    <a:pt x="179093" y="254251"/>
                  </a:lnTo>
                  <a:lnTo>
                    <a:pt x="179093" y="193622"/>
                  </a:lnTo>
                  <a:lnTo>
                    <a:pt x="12572" y="193622"/>
                  </a:lnTo>
                  <a:lnTo>
                    <a:pt x="12572" y="174064"/>
                  </a:lnTo>
                  <a:lnTo>
                    <a:pt x="201445" y="174064"/>
                  </a:lnTo>
                  <a:lnTo>
                    <a:pt x="201445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2353" y="4703228"/>
              <a:ext cx="198371" cy="25006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476881" y="4707343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5" h="234950">
                  <a:moveTo>
                    <a:pt x="222402" y="214630"/>
                  </a:moveTo>
                  <a:lnTo>
                    <a:pt x="122936" y="214630"/>
                  </a:lnTo>
                  <a:lnTo>
                    <a:pt x="122936" y="137160"/>
                  </a:lnTo>
                  <a:lnTo>
                    <a:pt x="210947" y="137160"/>
                  </a:lnTo>
                  <a:lnTo>
                    <a:pt x="210947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304" y="137160"/>
                  </a:lnTo>
                  <a:lnTo>
                    <a:pt x="100304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402" y="234950"/>
                  </a:lnTo>
                  <a:lnTo>
                    <a:pt x="222402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9516" y="4703228"/>
              <a:ext cx="210385" cy="24978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011360" y="4703228"/>
              <a:ext cx="295275" cy="254635"/>
            </a:xfrm>
            <a:custGeom>
              <a:avLst/>
              <a:gdLst/>
              <a:ahLst/>
              <a:cxnLst/>
              <a:rect l="l" t="t" r="r" b="b"/>
              <a:pathLst>
                <a:path w="295275" h="254635">
                  <a:moveTo>
                    <a:pt x="197815" y="174066"/>
                  </a:moveTo>
                  <a:lnTo>
                    <a:pt x="11176" y="174066"/>
                  </a:lnTo>
                  <a:lnTo>
                    <a:pt x="11176" y="193624"/>
                  </a:lnTo>
                  <a:lnTo>
                    <a:pt x="175463" y="193624"/>
                  </a:lnTo>
                  <a:lnTo>
                    <a:pt x="175463" y="254254"/>
                  </a:lnTo>
                  <a:lnTo>
                    <a:pt x="197815" y="254254"/>
                  </a:lnTo>
                  <a:lnTo>
                    <a:pt x="197815" y="174066"/>
                  </a:lnTo>
                  <a:close/>
                </a:path>
                <a:path w="295275" h="254635">
                  <a:moveTo>
                    <a:pt x="236093" y="64541"/>
                  </a:moveTo>
                  <a:lnTo>
                    <a:pt x="197815" y="64541"/>
                  </a:lnTo>
                  <a:lnTo>
                    <a:pt x="197815" y="0"/>
                  </a:lnTo>
                  <a:lnTo>
                    <a:pt x="175463" y="0"/>
                  </a:lnTo>
                  <a:lnTo>
                    <a:pt x="175463" y="107569"/>
                  </a:lnTo>
                  <a:lnTo>
                    <a:pt x="164680" y="113842"/>
                  </a:lnTo>
                  <a:lnTo>
                    <a:pt x="151612" y="118084"/>
                  </a:lnTo>
                  <a:lnTo>
                    <a:pt x="136296" y="120497"/>
                  </a:lnTo>
                  <a:lnTo>
                    <a:pt x="118745" y="121259"/>
                  </a:lnTo>
                  <a:lnTo>
                    <a:pt x="22352" y="121259"/>
                  </a:lnTo>
                  <a:lnTo>
                    <a:pt x="22352" y="80187"/>
                  </a:lnTo>
                  <a:lnTo>
                    <a:pt x="118465" y="80187"/>
                  </a:lnTo>
                  <a:lnTo>
                    <a:pt x="118465" y="2794"/>
                  </a:lnTo>
                  <a:lnTo>
                    <a:pt x="0" y="2794"/>
                  </a:lnTo>
                  <a:lnTo>
                    <a:pt x="0" y="21793"/>
                  </a:lnTo>
                  <a:lnTo>
                    <a:pt x="95834" y="21793"/>
                  </a:lnTo>
                  <a:lnTo>
                    <a:pt x="95834" y="61468"/>
                  </a:lnTo>
                  <a:lnTo>
                    <a:pt x="0" y="61468"/>
                  </a:lnTo>
                  <a:lnTo>
                    <a:pt x="0" y="139979"/>
                  </a:lnTo>
                  <a:lnTo>
                    <a:pt x="113436" y="139979"/>
                  </a:lnTo>
                  <a:lnTo>
                    <a:pt x="133502" y="139166"/>
                  </a:lnTo>
                  <a:lnTo>
                    <a:pt x="150533" y="136601"/>
                  </a:lnTo>
                  <a:lnTo>
                    <a:pt x="164515" y="132092"/>
                  </a:lnTo>
                  <a:lnTo>
                    <a:pt x="175463" y="125450"/>
                  </a:lnTo>
                  <a:lnTo>
                    <a:pt x="175463" y="151155"/>
                  </a:lnTo>
                  <a:lnTo>
                    <a:pt x="197815" y="151155"/>
                  </a:lnTo>
                  <a:lnTo>
                    <a:pt x="197815" y="125450"/>
                  </a:lnTo>
                  <a:lnTo>
                    <a:pt x="197815" y="121259"/>
                  </a:lnTo>
                  <a:lnTo>
                    <a:pt x="197815" y="84099"/>
                  </a:lnTo>
                  <a:lnTo>
                    <a:pt x="236093" y="84099"/>
                  </a:lnTo>
                  <a:lnTo>
                    <a:pt x="236093" y="64541"/>
                  </a:lnTo>
                  <a:close/>
                </a:path>
                <a:path w="295275" h="254635">
                  <a:moveTo>
                    <a:pt x="295046" y="201726"/>
                  </a:moveTo>
                  <a:lnTo>
                    <a:pt x="268503" y="201726"/>
                  </a:lnTo>
                  <a:lnTo>
                    <a:pt x="268503" y="234975"/>
                  </a:lnTo>
                  <a:lnTo>
                    <a:pt x="295046" y="234975"/>
                  </a:lnTo>
                  <a:lnTo>
                    <a:pt x="295046" y="201726"/>
                  </a:lnTo>
                  <a:close/>
                </a:path>
                <a:path w="295275" h="254635">
                  <a:moveTo>
                    <a:pt x="295046" y="78511"/>
                  </a:moveTo>
                  <a:lnTo>
                    <a:pt x="268503" y="78511"/>
                  </a:lnTo>
                  <a:lnTo>
                    <a:pt x="268503" y="111760"/>
                  </a:lnTo>
                  <a:lnTo>
                    <a:pt x="295046" y="111760"/>
                  </a:lnTo>
                  <a:lnTo>
                    <a:pt x="295046" y="785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8362" y="4703228"/>
              <a:ext cx="238325" cy="2500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6024" y="4703228"/>
              <a:ext cx="201445" cy="24978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963898" y="4706073"/>
              <a:ext cx="225425" cy="250190"/>
            </a:xfrm>
            <a:custGeom>
              <a:avLst/>
              <a:gdLst/>
              <a:ahLst/>
              <a:cxnLst/>
              <a:rect l="l" t="t" r="r" b="b"/>
              <a:pathLst>
                <a:path w="225425" h="250189">
                  <a:moveTo>
                    <a:pt x="209829" y="53340"/>
                  </a:moveTo>
                  <a:lnTo>
                    <a:pt x="39395" y="53340"/>
                  </a:lnTo>
                  <a:lnTo>
                    <a:pt x="39395" y="19050"/>
                  </a:lnTo>
                  <a:lnTo>
                    <a:pt x="208153" y="19050"/>
                  </a:lnTo>
                  <a:lnTo>
                    <a:pt x="208153" y="0"/>
                  </a:lnTo>
                  <a:lnTo>
                    <a:pt x="17043" y="0"/>
                  </a:lnTo>
                  <a:lnTo>
                    <a:pt x="17043" y="19050"/>
                  </a:lnTo>
                  <a:lnTo>
                    <a:pt x="17043" y="53340"/>
                  </a:lnTo>
                  <a:lnTo>
                    <a:pt x="17043" y="72390"/>
                  </a:lnTo>
                  <a:lnTo>
                    <a:pt x="209829" y="72390"/>
                  </a:lnTo>
                  <a:lnTo>
                    <a:pt x="209829" y="53340"/>
                  </a:lnTo>
                  <a:close/>
                </a:path>
                <a:path w="225425" h="250189">
                  <a:moveTo>
                    <a:pt x="214299" y="232410"/>
                  </a:moveTo>
                  <a:lnTo>
                    <a:pt x="39395" y="232410"/>
                  </a:lnTo>
                  <a:lnTo>
                    <a:pt x="39395" y="207010"/>
                  </a:lnTo>
                  <a:lnTo>
                    <a:pt x="208153" y="207010"/>
                  </a:lnTo>
                  <a:lnTo>
                    <a:pt x="208153" y="187960"/>
                  </a:lnTo>
                  <a:lnTo>
                    <a:pt x="208153" y="162560"/>
                  </a:lnTo>
                  <a:lnTo>
                    <a:pt x="208153" y="144780"/>
                  </a:lnTo>
                  <a:lnTo>
                    <a:pt x="17043" y="144780"/>
                  </a:lnTo>
                  <a:lnTo>
                    <a:pt x="17043" y="162560"/>
                  </a:lnTo>
                  <a:lnTo>
                    <a:pt x="185801" y="162560"/>
                  </a:lnTo>
                  <a:lnTo>
                    <a:pt x="185801" y="187960"/>
                  </a:lnTo>
                  <a:lnTo>
                    <a:pt x="17043" y="187960"/>
                  </a:lnTo>
                  <a:lnTo>
                    <a:pt x="17043" y="207010"/>
                  </a:lnTo>
                  <a:lnTo>
                    <a:pt x="17043" y="232410"/>
                  </a:lnTo>
                  <a:lnTo>
                    <a:pt x="17043" y="250190"/>
                  </a:lnTo>
                  <a:lnTo>
                    <a:pt x="214299" y="250190"/>
                  </a:lnTo>
                  <a:lnTo>
                    <a:pt x="214299" y="232410"/>
                  </a:lnTo>
                  <a:close/>
                </a:path>
                <a:path w="225425" h="250189">
                  <a:moveTo>
                    <a:pt x="225196" y="98856"/>
                  </a:moveTo>
                  <a:lnTo>
                    <a:pt x="0" y="98856"/>
                  </a:lnTo>
                  <a:lnTo>
                    <a:pt x="0" y="117856"/>
                  </a:lnTo>
                  <a:lnTo>
                    <a:pt x="225196" y="117856"/>
                  </a:lnTo>
                  <a:lnTo>
                    <a:pt x="225196" y="9885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34643" y="4703228"/>
              <a:ext cx="207312" cy="2497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3411" y="4701552"/>
              <a:ext cx="209547" cy="2528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0629" y="4703228"/>
              <a:ext cx="206753" cy="24978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12750" y="4703228"/>
              <a:ext cx="200048" cy="2497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396491" y="5244984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09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6190" y="5122328"/>
              <a:ext cx="207312" cy="2497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75250" y="5122328"/>
              <a:ext cx="200048" cy="2497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138438" y="5122328"/>
              <a:ext cx="293370" cy="252095"/>
            </a:xfrm>
            <a:custGeom>
              <a:avLst/>
              <a:gdLst/>
              <a:ahLst/>
              <a:cxnLst/>
              <a:rect l="l" t="t" r="r" b="b"/>
              <a:pathLst>
                <a:path w="293369" h="252095">
                  <a:moveTo>
                    <a:pt x="95554" y="2794"/>
                  </a:moveTo>
                  <a:lnTo>
                    <a:pt x="74599" y="2794"/>
                  </a:lnTo>
                  <a:lnTo>
                    <a:pt x="74599" y="53365"/>
                  </a:lnTo>
                  <a:lnTo>
                    <a:pt x="95554" y="53365"/>
                  </a:lnTo>
                  <a:lnTo>
                    <a:pt x="95554" y="2794"/>
                  </a:lnTo>
                  <a:close/>
                </a:path>
                <a:path w="293369" h="252095">
                  <a:moveTo>
                    <a:pt x="153111" y="1397"/>
                  </a:moveTo>
                  <a:lnTo>
                    <a:pt x="131597" y="1397"/>
                  </a:lnTo>
                  <a:lnTo>
                    <a:pt x="131597" y="61264"/>
                  </a:lnTo>
                  <a:lnTo>
                    <a:pt x="95554" y="61264"/>
                  </a:lnTo>
                  <a:lnTo>
                    <a:pt x="95554" y="53644"/>
                  </a:lnTo>
                  <a:lnTo>
                    <a:pt x="74599" y="53644"/>
                  </a:lnTo>
                  <a:lnTo>
                    <a:pt x="74599" y="72694"/>
                  </a:lnTo>
                  <a:lnTo>
                    <a:pt x="74599" y="81584"/>
                  </a:lnTo>
                  <a:lnTo>
                    <a:pt x="74599" y="126034"/>
                  </a:lnTo>
                  <a:lnTo>
                    <a:pt x="20955" y="126034"/>
                  </a:lnTo>
                  <a:lnTo>
                    <a:pt x="20955" y="72694"/>
                  </a:lnTo>
                  <a:lnTo>
                    <a:pt x="74599" y="72694"/>
                  </a:lnTo>
                  <a:lnTo>
                    <a:pt x="74599" y="53644"/>
                  </a:lnTo>
                  <a:lnTo>
                    <a:pt x="20955" y="53644"/>
                  </a:lnTo>
                  <a:lnTo>
                    <a:pt x="20955" y="2844"/>
                  </a:lnTo>
                  <a:lnTo>
                    <a:pt x="0" y="2844"/>
                  </a:lnTo>
                  <a:lnTo>
                    <a:pt x="0" y="145084"/>
                  </a:lnTo>
                  <a:lnTo>
                    <a:pt x="95554" y="145084"/>
                  </a:lnTo>
                  <a:lnTo>
                    <a:pt x="95554" y="126034"/>
                  </a:lnTo>
                  <a:lnTo>
                    <a:pt x="95554" y="81584"/>
                  </a:lnTo>
                  <a:lnTo>
                    <a:pt x="131597" y="81584"/>
                  </a:lnTo>
                  <a:lnTo>
                    <a:pt x="131597" y="171272"/>
                  </a:lnTo>
                  <a:lnTo>
                    <a:pt x="153111" y="171272"/>
                  </a:lnTo>
                  <a:lnTo>
                    <a:pt x="153111" y="81584"/>
                  </a:lnTo>
                  <a:lnTo>
                    <a:pt x="153111" y="81305"/>
                  </a:lnTo>
                  <a:lnTo>
                    <a:pt x="153111" y="72694"/>
                  </a:lnTo>
                  <a:lnTo>
                    <a:pt x="153111" y="61747"/>
                  </a:lnTo>
                  <a:lnTo>
                    <a:pt x="153111" y="61264"/>
                  </a:lnTo>
                  <a:lnTo>
                    <a:pt x="153111" y="1397"/>
                  </a:lnTo>
                  <a:close/>
                </a:path>
                <a:path w="293369" h="252095">
                  <a:moveTo>
                    <a:pt x="207035" y="0"/>
                  </a:moveTo>
                  <a:lnTo>
                    <a:pt x="185242" y="0"/>
                  </a:lnTo>
                  <a:lnTo>
                    <a:pt x="185242" y="176022"/>
                  </a:lnTo>
                  <a:lnTo>
                    <a:pt x="207035" y="176022"/>
                  </a:lnTo>
                  <a:lnTo>
                    <a:pt x="207035" y="0"/>
                  </a:lnTo>
                  <a:close/>
                </a:path>
                <a:path w="293369" h="252095">
                  <a:moveTo>
                    <a:pt x="211785" y="231444"/>
                  </a:moveTo>
                  <a:lnTo>
                    <a:pt x="41351" y="231444"/>
                  </a:lnTo>
                  <a:lnTo>
                    <a:pt x="41351" y="173024"/>
                  </a:lnTo>
                  <a:lnTo>
                    <a:pt x="18999" y="173024"/>
                  </a:lnTo>
                  <a:lnTo>
                    <a:pt x="18999" y="231444"/>
                  </a:lnTo>
                  <a:lnTo>
                    <a:pt x="18999" y="251764"/>
                  </a:lnTo>
                  <a:lnTo>
                    <a:pt x="211785" y="251764"/>
                  </a:lnTo>
                  <a:lnTo>
                    <a:pt x="211785" y="231444"/>
                  </a:lnTo>
                  <a:close/>
                </a:path>
                <a:path w="293369" h="252095">
                  <a:moveTo>
                    <a:pt x="293357" y="201726"/>
                  </a:moveTo>
                  <a:lnTo>
                    <a:pt x="266827" y="201726"/>
                  </a:lnTo>
                  <a:lnTo>
                    <a:pt x="266827" y="234975"/>
                  </a:lnTo>
                  <a:lnTo>
                    <a:pt x="293357" y="234975"/>
                  </a:lnTo>
                  <a:lnTo>
                    <a:pt x="293357" y="201726"/>
                  </a:lnTo>
                  <a:close/>
                </a:path>
                <a:path w="293369" h="252095">
                  <a:moveTo>
                    <a:pt x="293357" y="78511"/>
                  </a:moveTo>
                  <a:lnTo>
                    <a:pt x="266827" y="78511"/>
                  </a:lnTo>
                  <a:lnTo>
                    <a:pt x="266827" y="111760"/>
                  </a:lnTo>
                  <a:lnTo>
                    <a:pt x="293357" y="111760"/>
                  </a:lnTo>
                  <a:lnTo>
                    <a:pt x="293357" y="785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63189" y="5122328"/>
              <a:ext cx="204239" cy="24978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828887" y="5120652"/>
              <a:ext cx="564515" cy="256540"/>
            </a:xfrm>
            <a:custGeom>
              <a:avLst/>
              <a:gdLst/>
              <a:ahLst/>
              <a:cxnLst/>
              <a:rect l="l" t="t" r="r" b="b"/>
              <a:pathLst>
                <a:path w="564514" h="256539">
                  <a:moveTo>
                    <a:pt x="204800" y="166522"/>
                  </a:moveTo>
                  <a:lnTo>
                    <a:pt x="15925" y="166522"/>
                  </a:lnTo>
                  <a:lnTo>
                    <a:pt x="15925" y="186080"/>
                  </a:lnTo>
                  <a:lnTo>
                    <a:pt x="182448" y="186080"/>
                  </a:lnTo>
                  <a:lnTo>
                    <a:pt x="182448" y="255930"/>
                  </a:lnTo>
                  <a:lnTo>
                    <a:pt x="204800" y="255930"/>
                  </a:lnTo>
                  <a:lnTo>
                    <a:pt x="204800" y="166522"/>
                  </a:lnTo>
                  <a:close/>
                </a:path>
                <a:path w="564514" h="256539">
                  <a:moveTo>
                    <a:pt x="204800" y="1676"/>
                  </a:moveTo>
                  <a:lnTo>
                    <a:pt x="182448" y="1676"/>
                  </a:lnTo>
                  <a:lnTo>
                    <a:pt x="182448" y="29895"/>
                  </a:lnTo>
                  <a:lnTo>
                    <a:pt x="182448" y="49174"/>
                  </a:lnTo>
                  <a:lnTo>
                    <a:pt x="182448" y="85217"/>
                  </a:lnTo>
                  <a:lnTo>
                    <a:pt x="127406" y="85217"/>
                  </a:lnTo>
                  <a:lnTo>
                    <a:pt x="128524" y="79908"/>
                  </a:lnTo>
                  <a:lnTo>
                    <a:pt x="129082" y="74041"/>
                  </a:lnTo>
                  <a:lnTo>
                    <a:pt x="129082" y="61188"/>
                  </a:lnTo>
                  <a:lnTo>
                    <a:pt x="128524" y="55041"/>
                  </a:lnTo>
                  <a:lnTo>
                    <a:pt x="127127" y="49174"/>
                  </a:lnTo>
                  <a:lnTo>
                    <a:pt x="182448" y="49174"/>
                  </a:lnTo>
                  <a:lnTo>
                    <a:pt x="182448" y="29895"/>
                  </a:lnTo>
                  <a:lnTo>
                    <a:pt x="120142" y="29895"/>
                  </a:lnTo>
                  <a:lnTo>
                    <a:pt x="117068" y="24587"/>
                  </a:lnTo>
                  <a:lnTo>
                    <a:pt x="113436" y="19837"/>
                  </a:lnTo>
                  <a:lnTo>
                    <a:pt x="113144" y="19558"/>
                  </a:lnTo>
                  <a:lnTo>
                    <a:pt x="109245" y="15925"/>
                  </a:lnTo>
                  <a:lnTo>
                    <a:pt x="107010" y="14236"/>
                  </a:lnTo>
                  <a:lnTo>
                    <a:pt x="107010" y="67894"/>
                  </a:lnTo>
                  <a:lnTo>
                    <a:pt x="106184" y="79413"/>
                  </a:lnTo>
                  <a:lnTo>
                    <a:pt x="81241" y="113550"/>
                  </a:lnTo>
                  <a:lnTo>
                    <a:pt x="64541" y="116509"/>
                  </a:lnTo>
                  <a:lnTo>
                    <a:pt x="55638" y="115747"/>
                  </a:lnTo>
                  <a:lnTo>
                    <a:pt x="25107" y="89547"/>
                  </a:lnTo>
                  <a:lnTo>
                    <a:pt x="21793" y="67894"/>
                  </a:lnTo>
                  <a:lnTo>
                    <a:pt x="22631" y="56235"/>
                  </a:lnTo>
                  <a:lnTo>
                    <a:pt x="47739" y="22352"/>
                  </a:lnTo>
                  <a:lnTo>
                    <a:pt x="64541" y="19558"/>
                  </a:lnTo>
                  <a:lnTo>
                    <a:pt x="73329" y="20281"/>
                  </a:lnTo>
                  <a:lnTo>
                    <a:pt x="103733" y="45999"/>
                  </a:lnTo>
                  <a:lnTo>
                    <a:pt x="107010" y="67894"/>
                  </a:lnTo>
                  <a:lnTo>
                    <a:pt x="107010" y="14236"/>
                  </a:lnTo>
                  <a:lnTo>
                    <a:pt x="100253" y="9080"/>
                  </a:lnTo>
                  <a:lnTo>
                    <a:pt x="89725" y="4089"/>
                  </a:lnTo>
                  <a:lnTo>
                    <a:pt x="77774" y="1041"/>
                  </a:lnTo>
                  <a:lnTo>
                    <a:pt x="64541" y="0"/>
                  </a:lnTo>
                  <a:lnTo>
                    <a:pt x="51308" y="1041"/>
                  </a:lnTo>
                  <a:lnTo>
                    <a:pt x="11201" y="25857"/>
                  </a:lnTo>
                  <a:lnTo>
                    <a:pt x="0" y="67894"/>
                  </a:lnTo>
                  <a:lnTo>
                    <a:pt x="1295" y="83832"/>
                  </a:lnTo>
                  <a:lnTo>
                    <a:pt x="19558" y="119862"/>
                  </a:lnTo>
                  <a:lnTo>
                    <a:pt x="64541" y="135788"/>
                  </a:lnTo>
                  <a:lnTo>
                    <a:pt x="77774" y="134759"/>
                  </a:lnTo>
                  <a:lnTo>
                    <a:pt x="89725" y="131711"/>
                  </a:lnTo>
                  <a:lnTo>
                    <a:pt x="100253" y="126720"/>
                  </a:lnTo>
                  <a:lnTo>
                    <a:pt x="109245" y="119862"/>
                  </a:lnTo>
                  <a:lnTo>
                    <a:pt x="113042" y="116509"/>
                  </a:lnTo>
                  <a:lnTo>
                    <a:pt x="113995" y="115671"/>
                  </a:lnTo>
                  <a:lnTo>
                    <a:pt x="117906" y="110363"/>
                  </a:lnTo>
                  <a:lnTo>
                    <a:pt x="120980" y="104495"/>
                  </a:lnTo>
                  <a:lnTo>
                    <a:pt x="182448" y="104495"/>
                  </a:lnTo>
                  <a:lnTo>
                    <a:pt x="182448" y="145008"/>
                  </a:lnTo>
                  <a:lnTo>
                    <a:pt x="204800" y="145008"/>
                  </a:lnTo>
                  <a:lnTo>
                    <a:pt x="204800" y="104495"/>
                  </a:lnTo>
                  <a:lnTo>
                    <a:pt x="204800" y="85217"/>
                  </a:lnTo>
                  <a:lnTo>
                    <a:pt x="204800" y="49174"/>
                  </a:lnTo>
                  <a:lnTo>
                    <a:pt x="204800" y="29895"/>
                  </a:lnTo>
                  <a:lnTo>
                    <a:pt x="204800" y="1676"/>
                  </a:lnTo>
                  <a:close/>
                </a:path>
                <a:path w="564514" h="256539">
                  <a:moveTo>
                    <a:pt x="547001" y="188671"/>
                  </a:moveTo>
                  <a:lnTo>
                    <a:pt x="353936" y="188671"/>
                  </a:lnTo>
                  <a:lnTo>
                    <a:pt x="353936" y="207721"/>
                  </a:lnTo>
                  <a:lnTo>
                    <a:pt x="524649" y="207721"/>
                  </a:lnTo>
                  <a:lnTo>
                    <a:pt x="524649" y="255981"/>
                  </a:lnTo>
                  <a:lnTo>
                    <a:pt x="547001" y="255981"/>
                  </a:lnTo>
                  <a:lnTo>
                    <a:pt x="547001" y="207721"/>
                  </a:lnTo>
                  <a:lnTo>
                    <a:pt x="547001" y="188671"/>
                  </a:lnTo>
                  <a:close/>
                </a:path>
                <a:path w="564514" h="256539">
                  <a:moveTo>
                    <a:pt x="548678" y="94691"/>
                  </a:moveTo>
                  <a:lnTo>
                    <a:pt x="378244" y="94691"/>
                  </a:lnTo>
                  <a:lnTo>
                    <a:pt x="378244" y="68021"/>
                  </a:lnTo>
                  <a:lnTo>
                    <a:pt x="543928" y="68021"/>
                  </a:lnTo>
                  <a:lnTo>
                    <a:pt x="543928" y="50241"/>
                  </a:lnTo>
                  <a:lnTo>
                    <a:pt x="378244" y="50241"/>
                  </a:lnTo>
                  <a:lnTo>
                    <a:pt x="378244" y="23571"/>
                  </a:lnTo>
                  <a:lnTo>
                    <a:pt x="547001" y="23571"/>
                  </a:lnTo>
                  <a:lnTo>
                    <a:pt x="547001" y="4521"/>
                  </a:lnTo>
                  <a:lnTo>
                    <a:pt x="355892" y="4521"/>
                  </a:lnTo>
                  <a:lnTo>
                    <a:pt x="355892" y="23571"/>
                  </a:lnTo>
                  <a:lnTo>
                    <a:pt x="355892" y="50241"/>
                  </a:lnTo>
                  <a:lnTo>
                    <a:pt x="355892" y="68021"/>
                  </a:lnTo>
                  <a:lnTo>
                    <a:pt x="355892" y="94691"/>
                  </a:lnTo>
                  <a:lnTo>
                    <a:pt x="355892" y="113741"/>
                  </a:lnTo>
                  <a:lnTo>
                    <a:pt x="548678" y="113741"/>
                  </a:lnTo>
                  <a:lnTo>
                    <a:pt x="548678" y="94691"/>
                  </a:lnTo>
                  <a:close/>
                </a:path>
                <a:path w="564514" h="256539">
                  <a:moveTo>
                    <a:pt x="564045" y="141376"/>
                  </a:moveTo>
                  <a:lnTo>
                    <a:pt x="338848" y="141376"/>
                  </a:lnTo>
                  <a:lnTo>
                    <a:pt x="338848" y="160655"/>
                  </a:lnTo>
                  <a:lnTo>
                    <a:pt x="564045" y="160655"/>
                  </a:lnTo>
                  <a:lnTo>
                    <a:pt x="564045" y="1413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28981" y="5122328"/>
              <a:ext cx="245310" cy="25117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96479" y="5114505"/>
              <a:ext cx="3136900" cy="570865"/>
            </a:xfrm>
            <a:custGeom>
              <a:avLst/>
              <a:gdLst/>
              <a:ahLst/>
              <a:cxnLst/>
              <a:rect l="l" t="t" r="r" b="b"/>
              <a:pathLst>
                <a:path w="3136900" h="570864">
                  <a:moveTo>
                    <a:pt x="92202" y="549579"/>
                  </a:moveTo>
                  <a:lnTo>
                    <a:pt x="0" y="549579"/>
                  </a:lnTo>
                  <a:lnTo>
                    <a:pt x="0" y="570255"/>
                  </a:lnTo>
                  <a:lnTo>
                    <a:pt x="92202" y="570255"/>
                  </a:lnTo>
                  <a:lnTo>
                    <a:pt x="92202" y="549579"/>
                  </a:lnTo>
                  <a:close/>
                </a:path>
                <a:path w="3136900" h="570864">
                  <a:moveTo>
                    <a:pt x="2510269" y="10668"/>
                  </a:moveTo>
                  <a:lnTo>
                    <a:pt x="2319159" y="10668"/>
                  </a:lnTo>
                  <a:lnTo>
                    <a:pt x="2319159" y="29718"/>
                  </a:lnTo>
                  <a:lnTo>
                    <a:pt x="2319159" y="65278"/>
                  </a:lnTo>
                  <a:lnTo>
                    <a:pt x="2319159" y="83058"/>
                  </a:lnTo>
                  <a:lnTo>
                    <a:pt x="2510269" y="83058"/>
                  </a:lnTo>
                  <a:lnTo>
                    <a:pt x="2510269" y="65278"/>
                  </a:lnTo>
                  <a:lnTo>
                    <a:pt x="2341511" y="65278"/>
                  </a:lnTo>
                  <a:lnTo>
                    <a:pt x="2341511" y="29718"/>
                  </a:lnTo>
                  <a:lnTo>
                    <a:pt x="2487917" y="29718"/>
                  </a:lnTo>
                  <a:lnTo>
                    <a:pt x="2487917" y="64820"/>
                  </a:lnTo>
                  <a:lnTo>
                    <a:pt x="2510269" y="64820"/>
                  </a:lnTo>
                  <a:lnTo>
                    <a:pt x="2510269" y="29718"/>
                  </a:lnTo>
                  <a:lnTo>
                    <a:pt x="2510269" y="29337"/>
                  </a:lnTo>
                  <a:lnTo>
                    <a:pt x="2510269" y="10668"/>
                  </a:lnTo>
                  <a:close/>
                </a:path>
                <a:path w="3136900" h="570864">
                  <a:moveTo>
                    <a:pt x="2516416" y="243078"/>
                  </a:moveTo>
                  <a:lnTo>
                    <a:pt x="2341511" y="243078"/>
                  </a:lnTo>
                  <a:lnTo>
                    <a:pt x="2341511" y="217678"/>
                  </a:lnTo>
                  <a:lnTo>
                    <a:pt x="2510269" y="217678"/>
                  </a:lnTo>
                  <a:lnTo>
                    <a:pt x="2510269" y="198628"/>
                  </a:lnTo>
                  <a:lnTo>
                    <a:pt x="2510269" y="173228"/>
                  </a:lnTo>
                  <a:lnTo>
                    <a:pt x="2510269" y="155448"/>
                  </a:lnTo>
                  <a:lnTo>
                    <a:pt x="2319159" y="155448"/>
                  </a:lnTo>
                  <a:lnTo>
                    <a:pt x="2319159" y="173228"/>
                  </a:lnTo>
                  <a:lnTo>
                    <a:pt x="2487917" y="173228"/>
                  </a:lnTo>
                  <a:lnTo>
                    <a:pt x="2487917" y="198628"/>
                  </a:lnTo>
                  <a:lnTo>
                    <a:pt x="2319159" y="198628"/>
                  </a:lnTo>
                  <a:lnTo>
                    <a:pt x="2319159" y="217678"/>
                  </a:lnTo>
                  <a:lnTo>
                    <a:pt x="2319159" y="243078"/>
                  </a:lnTo>
                  <a:lnTo>
                    <a:pt x="2319159" y="260858"/>
                  </a:lnTo>
                  <a:lnTo>
                    <a:pt x="2516416" y="260858"/>
                  </a:lnTo>
                  <a:lnTo>
                    <a:pt x="2516416" y="243078"/>
                  </a:lnTo>
                  <a:close/>
                </a:path>
                <a:path w="3136900" h="570864">
                  <a:moveTo>
                    <a:pt x="2527312" y="107848"/>
                  </a:moveTo>
                  <a:lnTo>
                    <a:pt x="2302116" y="107848"/>
                  </a:lnTo>
                  <a:lnTo>
                    <a:pt x="2302116" y="127127"/>
                  </a:lnTo>
                  <a:lnTo>
                    <a:pt x="2403259" y="127127"/>
                  </a:lnTo>
                  <a:lnTo>
                    <a:pt x="2403259" y="155346"/>
                  </a:lnTo>
                  <a:lnTo>
                    <a:pt x="2425611" y="155346"/>
                  </a:lnTo>
                  <a:lnTo>
                    <a:pt x="2425611" y="127127"/>
                  </a:lnTo>
                  <a:lnTo>
                    <a:pt x="2527312" y="127127"/>
                  </a:lnTo>
                  <a:lnTo>
                    <a:pt x="2527312" y="107848"/>
                  </a:lnTo>
                  <a:close/>
                </a:path>
                <a:path w="3136900" h="570864">
                  <a:moveTo>
                    <a:pt x="2791155" y="20396"/>
                  </a:moveTo>
                  <a:lnTo>
                    <a:pt x="2731643" y="20396"/>
                  </a:lnTo>
                  <a:lnTo>
                    <a:pt x="2731643" y="0"/>
                  </a:lnTo>
                  <a:lnTo>
                    <a:pt x="2709011" y="0"/>
                  </a:lnTo>
                  <a:lnTo>
                    <a:pt x="2709011" y="20396"/>
                  </a:lnTo>
                  <a:lnTo>
                    <a:pt x="2649220" y="20396"/>
                  </a:lnTo>
                  <a:lnTo>
                    <a:pt x="2649220" y="36880"/>
                  </a:lnTo>
                  <a:lnTo>
                    <a:pt x="2791155" y="36880"/>
                  </a:lnTo>
                  <a:lnTo>
                    <a:pt x="2791155" y="20396"/>
                  </a:lnTo>
                  <a:close/>
                </a:path>
                <a:path w="3136900" h="570864">
                  <a:moveTo>
                    <a:pt x="2852064" y="244195"/>
                  </a:moveTo>
                  <a:lnTo>
                    <a:pt x="2687777" y="244195"/>
                  </a:lnTo>
                  <a:lnTo>
                    <a:pt x="2687777" y="222402"/>
                  </a:lnTo>
                  <a:lnTo>
                    <a:pt x="2848711" y="222402"/>
                  </a:lnTo>
                  <a:lnTo>
                    <a:pt x="2848711" y="168478"/>
                  </a:lnTo>
                  <a:lnTo>
                    <a:pt x="2665425" y="168478"/>
                  </a:lnTo>
                  <a:lnTo>
                    <a:pt x="2665425" y="185242"/>
                  </a:lnTo>
                  <a:lnTo>
                    <a:pt x="2826359" y="185242"/>
                  </a:lnTo>
                  <a:lnTo>
                    <a:pt x="2826359" y="206197"/>
                  </a:lnTo>
                  <a:lnTo>
                    <a:pt x="2665425" y="206197"/>
                  </a:lnTo>
                  <a:lnTo>
                    <a:pt x="2665425" y="260680"/>
                  </a:lnTo>
                  <a:lnTo>
                    <a:pt x="2852064" y="260680"/>
                  </a:lnTo>
                  <a:lnTo>
                    <a:pt x="2852064" y="244195"/>
                  </a:lnTo>
                  <a:close/>
                </a:path>
                <a:path w="3136900" h="570864">
                  <a:moveTo>
                    <a:pt x="2887268" y="73202"/>
                  </a:moveTo>
                  <a:lnTo>
                    <a:pt x="2848711" y="73202"/>
                  </a:lnTo>
                  <a:lnTo>
                    <a:pt x="2848711" y="7823"/>
                  </a:lnTo>
                  <a:lnTo>
                    <a:pt x="2826359" y="7823"/>
                  </a:lnTo>
                  <a:lnTo>
                    <a:pt x="2826359" y="117627"/>
                  </a:lnTo>
                  <a:lnTo>
                    <a:pt x="2816860" y="122504"/>
                  </a:lnTo>
                  <a:lnTo>
                    <a:pt x="2804287" y="126403"/>
                  </a:lnTo>
                  <a:lnTo>
                    <a:pt x="2789186" y="128981"/>
                  </a:lnTo>
                  <a:lnTo>
                    <a:pt x="2772156" y="129921"/>
                  </a:lnTo>
                  <a:lnTo>
                    <a:pt x="2731363" y="129921"/>
                  </a:lnTo>
                  <a:lnTo>
                    <a:pt x="2731363" y="110642"/>
                  </a:lnTo>
                  <a:lnTo>
                    <a:pt x="2744800" y="109283"/>
                  </a:lnTo>
                  <a:lnTo>
                    <a:pt x="2756535" y="106908"/>
                  </a:lnTo>
                  <a:lnTo>
                    <a:pt x="2766441" y="103530"/>
                  </a:lnTo>
                  <a:lnTo>
                    <a:pt x="2774391" y="99187"/>
                  </a:lnTo>
                  <a:lnTo>
                    <a:pt x="2779763" y="95275"/>
                  </a:lnTo>
                  <a:lnTo>
                    <a:pt x="2780538" y="94716"/>
                  </a:lnTo>
                  <a:lnTo>
                    <a:pt x="2784170" y="88569"/>
                  </a:lnTo>
                  <a:lnTo>
                    <a:pt x="2784170" y="73482"/>
                  </a:lnTo>
                  <a:lnTo>
                    <a:pt x="2780538" y="67335"/>
                  </a:lnTo>
                  <a:lnTo>
                    <a:pt x="2779382" y="66497"/>
                  </a:lnTo>
                  <a:lnTo>
                    <a:pt x="2774391" y="62865"/>
                  </a:lnTo>
                  <a:lnTo>
                    <a:pt x="2764739" y="57734"/>
                  </a:lnTo>
                  <a:lnTo>
                    <a:pt x="2762935" y="57213"/>
                  </a:lnTo>
                  <a:lnTo>
                    <a:pt x="2762935" y="77952"/>
                  </a:lnTo>
                  <a:lnTo>
                    <a:pt x="2762935" y="83820"/>
                  </a:lnTo>
                  <a:lnTo>
                    <a:pt x="2719908" y="95275"/>
                  </a:lnTo>
                  <a:lnTo>
                    <a:pt x="2707195" y="94894"/>
                  </a:lnTo>
                  <a:lnTo>
                    <a:pt x="2676880" y="83820"/>
                  </a:lnTo>
                  <a:lnTo>
                    <a:pt x="2676880" y="77952"/>
                  </a:lnTo>
                  <a:lnTo>
                    <a:pt x="2719908" y="66497"/>
                  </a:lnTo>
                  <a:lnTo>
                    <a:pt x="2732608" y="66929"/>
                  </a:lnTo>
                  <a:lnTo>
                    <a:pt x="2762935" y="77952"/>
                  </a:lnTo>
                  <a:lnTo>
                    <a:pt x="2762935" y="57213"/>
                  </a:lnTo>
                  <a:lnTo>
                    <a:pt x="2752280" y="54063"/>
                  </a:lnTo>
                  <a:lnTo>
                    <a:pt x="2737256" y="51866"/>
                  </a:lnTo>
                  <a:lnTo>
                    <a:pt x="2719908" y="51130"/>
                  </a:lnTo>
                  <a:lnTo>
                    <a:pt x="2702547" y="51866"/>
                  </a:lnTo>
                  <a:lnTo>
                    <a:pt x="2665425" y="62865"/>
                  </a:lnTo>
                  <a:lnTo>
                    <a:pt x="2655646" y="73482"/>
                  </a:lnTo>
                  <a:lnTo>
                    <a:pt x="2655646" y="88569"/>
                  </a:lnTo>
                  <a:lnTo>
                    <a:pt x="2695130" y="109334"/>
                  </a:lnTo>
                  <a:lnTo>
                    <a:pt x="2708732" y="110642"/>
                  </a:lnTo>
                  <a:lnTo>
                    <a:pt x="2708732" y="129921"/>
                  </a:lnTo>
                  <a:lnTo>
                    <a:pt x="2645029" y="129921"/>
                  </a:lnTo>
                  <a:lnTo>
                    <a:pt x="2645029" y="146964"/>
                  </a:lnTo>
                  <a:lnTo>
                    <a:pt x="2766847" y="146964"/>
                  </a:lnTo>
                  <a:lnTo>
                    <a:pt x="2786469" y="146177"/>
                  </a:lnTo>
                  <a:lnTo>
                    <a:pt x="2802775" y="143751"/>
                  </a:lnTo>
                  <a:lnTo>
                    <a:pt x="2815996" y="139661"/>
                  </a:lnTo>
                  <a:lnTo>
                    <a:pt x="2826359" y="133832"/>
                  </a:lnTo>
                  <a:lnTo>
                    <a:pt x="2826359" y="153390"/>
                  </a:lnTo>
                  <a:lnTo>
                    <a:pt x="2848711" y="153390"/>
                  </a:lnTo>
                  <a:lnTo>
                    <a:pt x="2848711" y="133832"/>
                  </a:lnTo>
                  <a:lnTo>
                    <a:pt x="2848711" y="93040"/>
                  </a:lnTo>
                  <a:lnTo>
                    <a:pt x="2887268" y="93040"/>
                  </a:lnTo>
                  <a:lnTo>
                    <a:pt x="2887268" y="73202"/>
                  </a:lnTo>
                  <a:close/>
                </a:path>
                <a:path w="3136900" h="570864">
                  <a:moveTo>
                    <a:pt x="3125025" y="219887"/>
                  </a:moveTo>
                  <a:lnTo>
                    <a:pt x="3102394" y="187261"/>
                  </a:lnTo>
                  <a:lnTo>
                    <a:pt x="3102394" y="213741"/>
                  </a:lnTo>
                  <a:lnTo>
                    <a:pt x="3102394" y="226314"/>
                  </a:lnTo>
                  <a:lnTo>
                    <a:pt x="3066250" y="243954"/>
                  </a:lnTo>
                  <a:lnTo>
                    <a:pt x="3024162" y="246710"/>
                  </a:lnTo>
                  <a:lnTo>
                    <a:pt x="3001175" y="246024"/>
                  </a:lnTo>
                  <a:lnTo>
                    <a:pt x="2955709" y="235534"/>
                  </a:lnTo>
                  <a:lnTo>
                    <a:pt x="2945930" y="226314"/>
                  </a:lnTo>
                  <a:lnTo>
                    <a:pt x="2945930" y="213741"/>
                  </a:lnTo>
                  <a:lnTo>
                    <a:pt x="2982087" y="195834"/>
                  </a:lnTo>
                  <a:lnTo>
                    <a:pt x="3024162" y="193065"/>
                  </a:lnTo>
                  <a:lnTo>
                    <a:pt x="3047161" y="193751"/>
                  </a:lnTo>
                  <a:lnTo>
                    <a:pt x="3092615" y="204241"/>
                  </a:lnTo>
                  <a:lnTo>
                    <a:pt x="3102394" y="213741"/>
                  </a:lnTo>
                  <a:lnTo>
                    <a:pt x="3102394" y="187261"/>
                  </a:lnTo>
                  <a:lnTo>
                    <a:pt x="3091269" y="182321"/>
                  </a:lnTo>
                  <a:lnTo>
                    <a:pt x="3072638" y="177698"/>
                  </a:lnTo>
                  <a:lnTo>
                    <a:pt x="3050235" y="174967"/>
                  </a:lnTo>
                  <a:lnTo>
                    <a:pt x="3024162" y="174066"/>
                  </a:lnTo>
                  <a:lnTo>
                    <a:pt x="2998051" y="174967"/>
                  </a:lnTo>
                  <a:lnTo>
                    <a:pt x="2956826" y="182321"/>
                  </a:lnTo>
                  <a:lnTo>
                    <a:pt x="2924505" y="210286"/>
                  </a:lnTo>
                  <a:lnTo>
                    <a:pt x="2923298" y="219887"/>
                  </a:lnTo>
                  <a:lnTo>
                    <a:pt x="2924505" y="229374"/>
                  </a:lnTo>
                  <a:lnTo>
                    <a:pt x="2956826" y="257657"/>
                  </a:lnTo>
                  <a:lnTo>
                    <a:pt x="2998051" y="264617"/>
                  </a:lnTo>
                  <a:lnTo>
                    <a:pt x="3024162" y="265430"/>
                  </a:lnTo>
                  <a:lnTo>
                    <a:pt x="3050235" y="264617"/>
                  </a:lnTo>
                  <a:lnTo>
                    <a:pt x="3072638" y="262077"/>
                  </a:lnTo>
                  <a:lnTo>
                    <a:pt x="3091269" y="257657"/>
                  </a:lnTo>
                  <a:lnTo>
                    <a:pt x="3106026" y="251180"/>
                  </a:lnTo>
                  <a:lnTo>
                    <a:pt x="3111919" y="246710"/>
                  </a:lnTo>
                  <a:lnTo>
                    <a:pt x="3114179" y="244995"/>
                  </a:lnTo>
                  <a:lnTo>
                    <a:pt x="3120136" y="237744"/>
                  </a:lnTo>
                  <a:lnTo>
                    <a:pt x="3123793" y="229374"/>
                  </a:lnTo>
                  <a:lnTo>
                    <a:pt x="3125025" y="219887"/>
                  </a:lnTo>
                  <a:close/>
                </a:path>
                <a:path w="3136900" h="570864">
                  <a:moveTo>
                    <a:pt x="3136481" y="127685"/>
                  </a:moveTo>
                  <a:lnTo>
                    <a:pt x="3082277" y="127685"/>
                  </a:lnTo>
                  <a:lnTo>
                    <a:pt x="3082277" y="97231"/>
                  </a:lnTo>
                  <a:lnTo>
                    <a:pt x="3082277" y="93319"/>
                  </a:lnTo>
                  <a:lnTo>
                    <a:pt x="3120872" y="69710"/>
                  </a:lnTo>
                  <a:lnTo>
                    <a:pt x="3125025" y="53086"/>
                  </a:lnTo>
                  <a:lnTo>
                    <a:pt x="3123958" y="44386"/>
                  </a:lnTo>
                  <a:lnTo>
                    <a:pt x="3120872" y="36677"/>
                  </a:lnTo>
                  <a:lnTo>
                    <a:pt x="3115957" y="29908"/>
                  </a:lnTo>
                  <a:lnTo>
                    <a:pt x="3112503" y="26822"/>
                  </a:lnTo>
                  <a:lnTo>
                    <a:pt x="3109379" y="24028"/>
                  </a:lnTo>
                  <a:lnTo>
                    <a:pt x="3102394" y="20586"/>
                  </a:lnTo>
                  <a:lnTo>
                    <a:pt x="3102394" y="47218"/>
                  </a:lnTo>
                  <a:lnTo>
                    <a:pt x="3102394" y="59232"/>
                  </a:lnTo>
                  <a:lnTo>
                    <a:pt x="3066885" y="76949"/>
                  </a:lnTo>
                  <a:lnTo>
                    <a:pt x="3059925" y="77685"/>
                  </a:lnTo>
                  <a:lnTo>
                    <a:pt x="3059925" y="97231"/>
                  </a:lnTo>
                  <a:lnTo>
                    <a:pt x="3059925" y="127685"/>
                  </a:lnTo>
                  <a:lnTo>
                    <a:pt x="2988957" y="127685"/>
                  </a:lnTo>
                  <a:lnTo>
                    <a:pt x="2988957" y="97231"/>
                  </a:lnTo>
                  <a:lnTo>
                    <a:pt x="2997136" y="97967"/>
                  </a:lnTo>
                  <a:lnTo>
                    <a:pt x="3005721" y="98488"/>
                  </a:lnTo>
                  <a:lnTo>
                    <a:pt x="3014738" y="98806"/>
                  </a:lnTo>
                  <a:lnTo>
                    <a:pt x="3024162" y="98907"/>
                  </a:lnTo>
                  <a:lnTo>
                    <a:pt x="3033649" y="98806"/>
                  </a:lnTo>
                  <a:lnTo>
                    <a:pt x="3042780" y="98488"/>
                  </a:lnTo>
                  <a:lnTo>
                    <a:pt x="3051556" y="97967"/>
                  </a:lnTo>
                  <a:lnTo>
                    <a:pt x="3059925" y="97231"/>
                  </a:lnTo>
                  <a:lnTo>
                    <a:pt x="3059925" y="77685"/>
                  </a:lnTo>
                  <a:lnTo>
                    <a:pt x="3047365" y="78981"/>
                  </a:lnTo>
                  <a:lnTo>
                    <a:pt x="3024162" y="79629"/>
                  </a:lnTo>
                  <a:lnTo>
                    <a:pt x="2981528" y="76949"/>
                  </a:lnTo>
                  <a:lnTo>
                    <a:pt x="2945930" y="59232"/>
                  </a:lnTo>
                  <a:lnTo>
                    <a:pt x="2945930" y="47218"/>
                  </a:lnTo>
                  <a:lnTo>
                    <a:pt x="2981528" y="29552"/>
                  </a:lnTo>
                  <a:lnTo>
                    <a:pt x="3024162" y="26822"/>
                  </a:lnTo>
                  <a:lnTo>
                    <a:pt x="3047365" y="27482"/>
                  </a:lnTo>
                  <a:lnTo>
                    <a:pt x="3093453" y="38557"/>
                  </a:lnTo>
                  <a:lnTo>
                    <a:pt x="3102394" y="47218"/>
                  </a:lnTo>
                  <a:lnTo>
                    <a:pt x="3102394" y="20586"/>
                  </a:lnTo>
                  <a:lnTo>
                    <a:pt x="3094215" y="16548"/>
                  </a:lnTo>
                  <a:lnTo>
                    <a:pt x="3074632" y="11531"/>
                  </a:lnTo>
                  <a:lnTo>
                    <a:pt x="3051111" y="8712"/>
                  </a:lnTo>
                  <a:lnTo>
                    <a:pt x="3024162" y="7823"/>
                  </a:lnTo>
                  <a:lnTo>
                    <a:pt x="2997098" y="8712"/>
                  </a:lnTo>
                  <a:lnTo>
                    <a:pt x="2954070" y="16548"/>
                  </a:lnTo>
                  <a:lnTo>
                    <a:pt x="2924340" y="44386"/>
                  </a:lnTo>
                  <a:lnTo>
                    <a:pt x="2923298" y="53086"/>
                  </a:lnTo>
                  <a:lnTo>
                    <a:pt x="2924340" y="61950"/>
                  </a:lnTo>
                  <a:lnTo>
                    <a:pt x="2958681" y="91465"/>
                  </a:lnTo>
                  <a:lnTo>
                    <a:pt x="2966885" y="93599"/>
                  </a:lnTo>
                  <a:lnTo>
                    <a:pt x="2966885" y="127685"/>
                  </a:lnTo>
                  <a:lnTo>
                    <a:pt x="2911297" y="127685"/>
                  </a:lnTo>
                  <a:lnTo>
                    <a:pt x="2911297" y="146964"/>
                  </a:lnTo>
                  <a:lnTo>
                    <a:pt x="3136481" y="146964"/>
                  </a:lnTo>
                  <a:lnTo>
                    <a:pt x="3136481" y="12768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03117" y="5541428"/>
              <a:ext cx="212341" cy="25117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68544" y="5541428"/>
              <a:ext cx="206753" cy="25006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35927" y="5541428"/>
              <a:ext cx="205636" cy="25285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476881" y="5545543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5" h="234950">
                  <a:moveTo>
                    <a:pt x="222402" y="214630"/>
                  </a:moveTo>
                  <a:lnTo>
                    <a:pt x="122936" y="214630"/>
                  </a:lnTo>
                  <a:lnTo>
                    <a:pt x="122936" y="137160"/>
                  </a:lnTo>
                  <a:lnTo>
                    <a:pt x="210947" y="137160"/>
                  </a:lnTo>
                  <a:lnTo>
                    <a:pt x="210947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304" y="137160"/>
                  </a:lnTo>
                  <a:lnTo>
                    <a:pt x="100304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402" y="234950"/>
                  </a:lnTo>
                  <a:lnTo>
                    <a:pt x="222402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9516" y="5541428"/>
              <a:ext cx="210385" cy="24978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011360" y="5541428"/>
              <a:ext cx="295275" cy="254635"/>
            </a:xfrm>
            <a:custGeom>
              <a:avLst/>
              <a:gdLst/>
              <a:ahLst/>
              <a:cxnLst/>
              <a:rect l="l" t="t" r="r" b="b"/>
              <a:pathLst>
                <a:path w="295275" h="254635">
                  <a:moveTo>
                    <a:pt x="197815" y="174066"/>
                  </a:moveTo>
                  <a:lnTo>
                    <a:pt x="11176" y="174066"/>
                  </a:lnTo>
                  <a:lnTo>
                    <a:pt x="11176" y="193624"/>
                  </a:lnTo>
                  <a:lnTo>
                    <a:pt x="175463" y="193624"/>
                  </a:lnTo>
                  <a:lnTo>
                    <a:pt x="175463" y="254254"/>
                  </a:lnTo>
                  <a:lnTo>
                    <a:pt x="197815" y="254254"/>
                  </a:lnTo>
                  <a:lnTo>
                    <a:pt x="197815" y="174066"/>
                  </a:lnTo>
                  <a:close/>
                </a:path>
                <a:path w="295275" h="254635">
                  <a:moveTo>
                    <a:pt x="236093" y="64541"/>
                  </a:moveTo>
                  <a:lnTo>
                    <a:pt x="197815" y="64541"/>
                  </a:lnTo>
                  <a:lnTo>
                    <a:pt x="197815" y="0"/>
                  </a:lnTo>
                  <a:lnTo>
                    <a:pt x="175463" y="0"/>
                  </a:lnTo>
                  <a:lnTo>
                    <a:pt x="175463" y="107569"/>
                  </a:lnTo>
                  <a:lnTo>
                    <a:pt x="164680" y="113842"/>
                  </a:lnTo>
                  <a:lnTo>
                    <a:pt x="151612" y="118084"/>
                  </a:lnTo>
                  <a:lnTo>
                    <a:pt x="136296" y="120497"/>
                  </a:lnTo>
                  <a:lnTo>
                    <a:pt x="118745" y="121259"/>
                  </a:lnTo>
                  <a:lnTo>
                    <a:pt x="22352" y="121259"/>
                  </a:lnTo>
                  <a:lnTo>
                    <a:pt x="22352" y="80187"/>
                  </a:lnTo>
                  <a:lnTo>
                    <a:pt x="118465" y="80187"/>
                  </a:lnTo>
                  <a:lnTo>
                    <a:pt x="118465" y="2794"/>
                  </a:lnTo>
                  <a:lnTo>
                    <a:pt x="0" y="2794"/>
                  </a:lnTo>
                  <a:lnTo>
                    <a:pt x="0" y="21793"/>
                  </a:lnTo>
                  <a:lnTo>
                    <a:pt x="95834" y="21793"/>
                  </a:lnTo>
                  <a:lnTo>
                    <a:pt x="95834" y="61468"/>
                  </a:lnTo>
                  <a:lnTo>
                    <a:pt x="0" y="61468"/>
                  </a:lnTo>
                  <a:lnTo>
                    <a:pt x="0" y="139979"/>
                  </a:lnTo>
                  <a:lnTo>
                    <a:pt x="113436" y="139979"/>
                  </a:lnTo>
                  <a:lnTo>
                    <a:pt x="133502" y="139166"/>
                  </a:lnTo>
                  <a:lnTo>
                    <a:pt x="150533" y="136601"/>
                  </a:lnTo>
                  <a:lnTo>
                    <a:pt x="164515" y="132092"/>
                  </a:lnTo>
                  <a:lnTo>
                    <a:pt x="175463" y="125450"/>
                  </a:lnTo>
                  <a:lnTo>
                    <a:pt x="175463" y="151155"/>
                  </a:lnTo>
                  <a:lnTo>
                    <a:pt x="197815" y="151155"/>
                  </a:lnTo>
                  <a:lnTo>
                    <a:pt x="197815" y="125450"/>
                  </a:lnTo>
                  <a:lnTo>
                    <a:pt x="197815" y="121259"/>
                  </a:lnTo>
                  <a:lnTo>
                    <a:pt x="197815" y="84099"/>
                  </a:lnTo>
                  <a:lnTo>
                    <a:pt x="236093" y="84099"/>
                  </a:lnTo>
                  <a:lnTo>
                    <a:pt x="236093" y="64541"/>
                  </a:lnTo>
                  <a:close/>
                </a:path>
                <a:path w="295275" h="254635">
                  <a:moveTo>
                    <a:pt x="295046" y="201726"/>
                  </a:moveTo>
                  <a:lnTo>
                    <a:pt x="268503" y="201726"/>
                  </a:lnTo>
                  <a:lnTo>
                    <a:pt x="268503" y="234975"/>
                  </a:lnTo>
                  <a:lnTo>
                    <a:pt x="295046" y="234975"/>
                  </a:lnTo>
                  <a:lnTo>
                    <a:pt x="295046" y="201726"/>
                  </a:lnTo>
                  <a:close/>
                </a:path>
                <a:path w="295275" h="254635">
                  <a:moveTo>
                    <a:pt x="295046" y="78511"/>
                  </a:moveTo>
                  <a:lnTo>
                    <a:pt x="268503" y="78511"/>
                  </a:lnTo>
                  <a:lnTo>
                    <a:pt x="268503" y="111760"/>
                  </a:lnTo>
                  <a:lnTo>
                    <a:pt x="295046" y="111760"/>
                  </a:lnTo>
                  <a:lnTo>
                    <a:pt x="295046" y="7851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41436" y="5541428"/>
              <a:ext cx="235252" cy="2500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700424" y="5539752"/>
              <a:ext cx="479425" cy="258445"/>
            </a:xfrm>
            <a:custGeom>
              <a:avLst/>
              <a:gdLst/>
              <a:ahLst/>
              <a:cxnLst/>
              <a:rect l="l" t="t" r="r" b="b"/>
              <a:pathLst>
                <a:path w="479425" h="258445">
                  <a:moveTo>
                    <a:pt x="129641" y="64820"/>
                  </a:moveTo>
                  <a:lnTo>
                    <a:pt x="118211" y="24117"/>
                  </a:lnTo>
                  <a:lnTo>
                    <a:pt x="107569" y="13436"/>
                  </a:lnTo>
                  <a:lnTo>
                    <a:pt x="107569" y="64820"/>
                  </a:lnTo>
                  <a:lnTo>
                    <a:pt x="106743" y="75552"/>
                  </a:lnTo>
                  <a:lnTo>
                    <a:pt x="81762" y="107569"/>
                  </a:lnTo>
                  <a:lnTo>
                    <a:pt x="64820" y="110363"/>
                  </a:lnTo>
                  <a:lnTo>
                    <a:pt x="55867" y="109651"/>
                  </a:lnTo>
                  <a:lnTo>
                    <a:pt x="25184" y="85013"/>
                  </a:lnTo>
                  <a:lnTo>
                    <a:pt x="21793" y="64820"/>
                  </a:lnTo>
                  <a:lnTo>
                    <a:pt x="22669" y="54267"/>
                  </a:lnTo>
                  <a:lnTo>
                    <a:pt x="47853" y="22250"/>
                  </a:lnTo>
                  <a:lnTo>
                    <a:pt x="64820" y="19558"/>
                  </a:lnTo>
                  <a:lnTo>
                    <a:pt x="73698" y="20243"/>
                  </a:lnTo>
                  <a:lnTo>
                    <a:pt x="104292" y="44881"/>
                  </a:lnTo>
                  <a:lnTo>
                    <a:pt x="107569" y="64820"/>
                  </a:lnTo>
                  <a:lnTo>
                    <a:pt x="107569" y="13436"/>
                  </a:lnTo>
                  <a:lnTo>
                    <a:pt x="100418" y="8369"/>
                  </a:lnTo>
                  <a:lnTo>
                    <a:pt x="89903" y="3746"/>
                  </a:lnTo>
                  <a:lnTo>
                    <a:pt x="78016" y="939"/>
                  </a:lnTo>
                  <a:lnTo>
                    <a:pt x="64820" y="0"/>
                  </a:lnTo>
                  <a:lnTo>
                    <a:pt x="51714" y="939"/>
                  </a:lnTo>
                  <a:lnTo>
                    <a:pt x="11557" y="24117"/>
                  </a:lnTo>
                  <a:lnTo>
                    <a:pt x="0" y="64820"/>
                  </a:lnTo>
                  <a:lnTo>
                    <a:pt x="1346" y="80467"/>
                  </a:lnTo>
                  <a:lnTo>
                    <a:pt x="20116" y="115112"/>
                  </a:lnTo>
                  <a:lnTo>
                    <a:pt x="64820" y="129921"/>
                  </a:lnTo>
                  <a:lnTo>
                    <a:pt x="78016" y="128943"/>
                  </a:lnTo>
                  <a:lnTo>
                    <a:pt x="113944" y="110363"/>
                  </a:lnTo>
                  <a:lnTo>
                    <a:pt x="128346" y="80467"/>
                  </a:lnTo>
                  <a:lnTo>
                    <a:pt x="129641" y="64820"/>
                  </a:lnTo>
                  <a:close/>
                </a:path>
                <a:path w="479425" h="258445">
                  <a:moveTo>
                    <a:pt x="207314" y="206197"/>
                  </a:moveTo>
                  <a:lnTo>
                    <a:pt x="188595" y="172110"/>
                  </a:lnTo>
                  <a:lnTo>
                    <a:pt x="184683" y="169976"/>
                  </a:lnTo>
                  <a:lnTo>
                    <a:pt x="184683" y="198094"/>
                  </a:lnTo>
                  <a:lnTo>
                    <a:pt x="184683" y="214020"/>
                  </a:lnTo>
                  <a:lnTo>
                    <a:pt x="147840" y="235610"/>
                  </a:lnTo>
                  <a:lnTo>
                    <a:pt x="110921" y="238607"/>
                  </a:lnTo>
                  <a:lnTo>
                    <a:pt x="91020" y="237871"/>
                  </a:lnTo>
                  <a:lnTo>
                    <a:pt x="48895" y="226314"/>
                  </a:lnTo>
                  <a:lnTo>
                    <a:pt x="36880" y="214020"/>
                  </a:lnTo>
                  <a:lnTo>
                    <a:pt x="36880" y="198094"/>
                  </a:lnTo>
                  <a:lnTo>
                    <a:pt x="73837" y="176657"/>
                  </a:lnTo>
                  <a:lnTo>
                    <a:pt x="110921" y="173507"/>
                  </a:lnTo>
                  <a:lnTo>
                    <a:pt x="130683" y="174294"/>
                  </a:lnTo>
                  <a:lnTo>
                    <a:pt x="173228" y="186080"/>
                  </a:lnTo>
                  <a:lnTo>
                    <a:pt x="184683" y="198094"/>
                  </a:lnTo>
                  <a:lnTo>
                    <a:pt x="184683" y="169976"/>
                  </a:lnTo>
                  <a:lnTo>
                    <a:pt x="173913" y="164096"/>
                  </a:lnTo>
                  <a:lnTo>
                    <a:pt x="155740" y="158419"/>
                  </a:lnTo>
                  <a:lnTo>
                    <a:pt x="134569" y="155067"/>
                  </a:lnTo>
                  <a:lnTo>
                    <a:pt x="110921" y="153949"/>
                  </a:lnTo>
                  <a:lnTo>
                    <a:pt x="87274" y="155067"/>
                  </a:lnTo>
                  <a:lnTo>
                    <a:pt x="47828" y="164096"/>
                  </a:lnTo>
                  <a:lnTo>
                    <a:pt x="15532" y="195884"/>
                  </a:lnTo>
                  <a:lnTo>
                    <a:pt x="14249" y="206197"/>
                  </a:lnTo>
                  <a:lnTo>
                    <a:pt x="15532" y="216522"/>
                  </a:lnTo>
                  <a:lnTo>
                    <a:pt x="47828" y="248335"/>
                  </a:lnTo>
                  <a:lnTo>
                    <a:pt x="87274" y="256870"/>
                  </a:lnTo>
                  <a:lnTo>
                    <a:pt x="110921" y="257886"/>
                  </a:lnTo>
                  <a:lnTo>
                    <a:pt x="134569" y="256870"/>
                  </a:lnTo>
                  <a:lnTo>
                    <a:pt x="173913" y="248335"/>
                  </a:lnTo>
                  <a:lnTo>
                    <a:pt x="206044" y="216522"/>
                  </a:lnTo>
                  <a:lnTo>
                    <a:pt x="207314" y="206197"/>
                  </a:lnTo>
                  <a:close/>
                </a:path>
                <a:path w="479425" h="258445">
                  <a:moveTo>
                    <a:pt x="237769" y="31292"/>
                  </a:moveTo>
                  <a:lnTo>
                    <a:pt x="200888" y="31292"/>
                  </a:lnTo>
                  <a:lnTo>
                    <a:pt x="200888" y="1676"/>
                  </a:lnTo>
                  <a:lnTo>
                    <a:pt x="178536" y="1676"/>
                  </a:lnTo>
                  <a:lnTo>
                    <a:pt x="178536" y="143891"/>
                  </a:lnTo>
                  <a:lnTo>
                    <a:pt x="200888" y="143891"/>
                  </a:lnTo>
                  <a:lnTo>
                    <a:pt x="200888" y="109245"/>
                  </a:lnTo>
                  <a:lnTo>
                    <a:pt x="237769" y="109245"/>
                  </a:lnTo>
                  <a:lnTo>
                    <a:pt x="237769" y="89408"/>
                  </a:lnTo>
                  <a:lnTo>
                    <a:pt x="200888" y="89408"/>
                  </a:lnTo>
                  <a:lnTo>
                    <a:pt x="200888" y="50850"/>
                  </a:lnTo>
                  <a:lnTo>
                    <a:pt x="237769" y="50850"/>
                  </a:lnTo>
                  <a:lnTo>
                    <a:pt x="237769" y="31292"/>
                  </a:lnTo>
                  <a:close/>
                </a:path>
                <a:path w="479425" h="258445">
                  <a:moveTo>
                    <a:pt x="403453" y="113157"/>
                  </a:moveTo>
                  <a:lnTo>
                    <a:pt x="380758" y="102882"/>
                  </a:lnTo>
                  <a:lnTo>
                    <a:pt x="361899" y="86829"/>
                  </a:lnTo>
                  <a:lnTo>
                    <a:pt x="358698" y="81305"/>
                  </a:lnTo>
                  <a:lnTo>
                    <a:pt x="348996" y="64604"/>
                  </a:lnTo>
                  <a:lnTo>
                    <a:pt x="344220" y="35763"/>
                  </a:lnTo>
                  <a:lnTo>
                    <a:pt x="344220" y="3073"/>
                  </a:lnTo>
                  <a:lnTo>
                    <a:pt x="321589" y="3073"/>
                  </a:lnTo>
                  <a:lnTo>
                    <a:pt x="321589" y="35763"/>
                  </a:lnTo>
                  <a:lnTo>
                    <a:pt x="316928" y="64528"/>
                  </a:lnTo>
                  <a:lnTo>
                    <a:pt x="304203" y="87706"/>
                  </a:lnTo>
                  <a:lnTo>
                    <a:pt x="285292" y="104952"/>
                  </a:lnTo>
                  <a:lnTo>
                    <a:pt x="262077" y="115951"/>
                  </a:lnTo>
                  <a:lnTo>
                    <a:pt x="262077" y="136347"/>
                  </a:lnTo>
                  <a:lnTo>
                    <a:pt x="286131" y="127203"/>
                  </a:lnTo>
                  <a:lnTo>
                    <a:pt x="306539" y="114274"/>
                  </a:lnTo>
                  <a:lnTo>
                    <a:pt x="322389" y="98628"/>
                  </a:lnTo>
                  <a:lnTo>
                    <a:pt x="332765" y="81305"/>
                  </a:lnTo>
                  <a:lnTo>
                    <a:pt x="344208" y="97993"/>
                  </a:lnTo>
                  <a:lnTo>
                    <a:pt x="360362" y="112737"/>
                  </a:lnTo>
                  <a:lnTo>
                    <a:pt x="380390" y="124764"/>
                  </a:lnTo>
                  <a:lnTo>
                    <a:pt x="403453" y="133273"/>
                  </a:lnTo>
                  <a:lnTo>
                    <a:pt x="403453" y="113157"/>
                  </a:lnTo>
                  <a:close/>
                </a:path>
                <a:path w="479425" h="258445">
                  <a:moveTo>
                    <a:pt x="473303" y="1676"/>
                  </a:moveTo>
                  <a:lnTo>
                    <a:pt x="450951" y="1676"/>
                  </a:lnTo>
                  <a:lnTo>
                    <a:pt x="450951" y="49733"/>
                  </a:lnTo>
                  <a:lnTo>
                    <a:pt x="391998" y="49733"/>
                  </a:lnTo>
                  <a:lnTo>
                    <a:pt x="391998" y="69011"/>
                  </a:lnTo>
                  <a:lnTo>
                    <a:pt x="450951" y="69011"/>
                  </a:lnTo>
                  <a:lnTo>
                    <a:pt x="450951" y="143891"/>
                  </a:lnTo>
                  <a:lnTo>
                    <a:pt x="473303" y="143891"/>
                  </a:lnTo>
                  <a:lnTo>
                    <a:pt x="473303" y="1676"/>
                  </a:lnTo>
                  <a:close/>
                </a:path>
                <a:path w="479425" h="258445">
                  <a:moveTo>
                    <a:pt x="478891" y="206197"/>
                  </a:moveTo>
                  <a:lnTo>
                    <a:pt x="458216" y="170434"/>
                  </a:lnTo>
                  <a:lnTo>
                    <a:pt x="456539" y="169621"/>
                  </a:lnTo>
                  <a:lnTo>
                    <a:pt x="456539" y="197815"/>
                  </a:lnTo>
                  <a:lnTo>
                    <a:pt x="456539" y="214299"/>
                  </a:lnTo>
                  <a:lnTo>
                    <a:pt x="417385" y="235572"/>
                  </a:lnTo>
                  <a:lnTo>
                    <a:pt x="381101" y="238607"/>
                  </a:lnTo>
                  <a:lnTo>
                    <a:pt x="362204" y="237858"/>
                  </a:lnTo>
                  <a:lnTo>
                    <a:pt x="317957" y="226034"/>
                  </a:lnTo>
                  <a:lnTo>
                    <a:pt x="306222" y="214299"/>
                  </a:lnTo>
                  <a:lnTo>
                    <a:pt x="306222" y="197815"/>
                  </a:lnTo>
                  <a:lnTo>
                    <a:pt x="344919" y="176555"/>
                  </a:lnTo>
                  <a:lnTo>
                    <a:pt x="381101" y="173507"/>
                  </a:lnTo>
                  <a:lnTo>
                    <a:pt x="400050" y="174256"/>
                  </a:lnTo>
                  <a:lnTo>
                    <a:pt x="444246" y="186080"/>
                  </a:lnTo>
                  <a:lnTo>
                    <a:pt x="456539" y="197815"/>
                  </a:lnTo>
                  <a:lnTo>
                    <a:pt x="456539" y="169621"/>
                  </a:lnTo>
                  <a:lnTo>
                    <a:pt x="442785" y="162915"/>
                  </a:lnTo>
                  <a:lnTo>
                    <a:pt x="424268" y="157797"/>
                  </a:lnTo>
                  <a:lnTo>
                    <a:pt x="403440" y="154876"/>
                  </a:lnTo>
                  <a:lnTo>
                    <a:pt x="381101" y="153949"/>
                  </a:lnTo>
                  <a:lnTo>
                    <a:pt x="358800" y="154876"/>
                  </a:lnTo>
                  <a:lnTo>
                    <a:pt x="319659" y="162915"/>
                  </a:lnTo>
                  <a:lnTo>
                    <a:pt x="285013" y="195186"/>
                  </a:lnTo>
                  <a:lnTo>
                    <a:pt x="283591" y="206197"/>
                  </a:lnTo>
                  <a:lnTo>
                    <a:pt x="285013" y="217208"/>
                  </a:lnTo>
                  <a:lnTo>
                    <a:pt x="319659" y="249288"/>
                  </a:lnTo>
                  <a:lnTo>
                    <a:pt x="358800" y="257048"/>
                  </a:lnTo>
                  <a:lnTo>
                    <a:pt x="381101" y="257886"/>
                  </a:lnTo>
                  <a:lnTo>
                    <a:pt x="403440" y="257048"/>
                  </a:lnTo>
                  <a:lnTo>
                    <a:pt x="442785" y="249288"/>
                  </a:lnTo>
                  <a:lnTo>
                    <a:pt x="477431" y="217208"/>
                  </a:lnTo>
                  <a:lnTo>
                    <a:pt x="478891" y="20619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31570" y="5541428"/>
              <a:ext cx="241398" cy="24978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5308" y="5541428"/>
              <a:ext cx="212341" cy="25117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49117" y="5541428"/>
              <a:ext cx="198371" cy="24978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102529" y="5541428"/>
              <a:ext cx="217170" cy="256540"/>
            </a:xfrm>
            <a:custGeom>
              <a:avLst/>
              <a:gdLst/>
              <a:ahLst/>
              <a:cxnLst/>
              <a:rect l="l" t="t" r="r" b="b"/>
              <a:pathLst>
                <a:path w="217170" h="256539">
                  <a:moveTo>
                    <a:pt x="211224" y="142212"/>
                  </a:moveTo>
                  <a:lnTo>
                    <a:pt x="188872" y="142212"/>
                  </a:lnTo>
                  <a:lnTo>
                    <a:pt x="188872" y="67334"/>
                  </a:lnTo>
                  <a:lnTo>
                    <a:pt x="129919" y="67334"/>
                  </a:lnTo>
                  <a:lnTo>
                    <a:pt x="129919" y="48056"/>
                  </a:lnTo>
                  <a:lnTo>
                    <a:pt x="188872" y="48056"/>
                  </a:lnTo>
                  <a:lnTo>
                    <a:pt x="188872" y="0"/>
                  </a:lnTo>
                  <a:lnTo>
                    <a:pt x="211224" y="0"/>
                  </a:lnTo>
                  <a:lnTo>
                    <a:pt x="211224" y="142212"/>
                  </a:lnTo>
                  <a:close/>
                </a:path>
                <a:path w="217170" h="256539">
                  <a:moveTo>
                    <a:pt x="0" y="134669"/>
                  </a:moveTo>
                  <a:lnTo>
                    <a:pt x="0" y="114273"/>
                  </a:lnTo>
                  <a:lnTo>
                    <a:pt x="23207" y="103276"/>
                  </a:lnTo>
                  <a:lnTo>
                    <a:pt x="42119" y="86019"/>
                  </a:lnTo>
                  <a:lnTo>
                    <a:pt x="54849" y="62842"/>
                  </a:lnTo>
                  <a:lnTo>
                    <a:pt x="59511" y="34086"/>
                  </a:lnTo>
                  <a:lnTo>
                    <a:pt x="59511" y="1396"/>
                  </a:lnTo>
                  <a:lnTo>
                    <a:pt x="82142" y="1396"/>
                  </a:lnTo>
                  <a:lnTo>
                    <a:pt x="82142" y="34086"/>
                  </a:lnTo>
                  <a:lnTo>
                    <a:pt x="86918" y="62916"/>
                  </a:lnTo>
                  <a:lnTo>
                    <a:pt x="96613" y="79628"/>
                  </a:lnTo>
                  <a:lnTo>
                    <a:pt x="70687" y="79628"/>
                  </a:lnTo>
                  <a:lnTo>
                    <a:pt x="60310" y="96950"/>
                  </a:lnTo>
                  <a:lnTo>
                    <a:pt x="44459" y="112596"/>
                  </a:lnTo>
                  <a:lnTo>
                    <a:pt x="24049" y="125519"/>
                  </a:lnTo>
                  <a:lnTo>
                    <a:pt x="0" y="134669"/>
                  </a:lnTo>
                  <a:close/>
                </a:path>
                <a:path w="217170" h="256539">
                  <a:moveTo>
                    <a:pt x="141374" y="131595"/>
                  </a:moveTo>
                  <a:lnTo>
                    <a:pt x="118307" y="123083"/>
                  </a:lnTo>
                  <a:lnTo>
                    <a:pt x="98277" y="111060"/>
                  </a:lnTo>
                  <a:lnTo>
                    <a:pt x="82125" y="96313"/>
                  </a:lnTo>
                  <a:lnTo>
                    <a:pt x="70687" y="79628"/>
                  </a:lnTo>
                  <a:lnTo>
                    <a:pt x="96613" y="79628"/>
                  </a:lnTo>
                  <a:lnTo>
                    <a:pt x="99814" y="85146"/>
                  </a:lnTo>
                  <a:lnTo>
                    <a:pt x="118682" y="101194"/>
                  </a:lnTo>
                  <a:lnTo>
                    <a:pt x="141374" y="111479"/>
                  </a:lnTo>
                  <a:lnTo>
                    <a:pt x="141374" y="131595"/>
                  </a:lnTo>
                  <a:close/>
                </a:path>
                <a:path w="217170" h="256539">
                  <a:moveTo>
                    <a:pt x="119023" y="256206"/>
                  </a:moveTo>
                  <a:lnTo>
                    <a:pt x="75995" y="252609"/>
                  </a:lnTo>
                  <a:lnTo>
                    <a:pt x="33536" y="233239"/>
                  </a:lnTo>
                  <a:lnTo>
                    <a:pt x="21513" y="204518"/>
                  </a:lnTo>
                  <a:lnTo>
                    <a:pt x="22936" y="193508"/>
                  </a:lnTo>
                  <a:lnTo>
                    <a:pt x="57573" y="161229"/>
                  </a:lnTo>
                  <a:lnTo>
                    <a:pt x="96723" y="153196"/>
                  </a:lnTo>
                  <a:lnTo>
                    <a:pt x="119023" y="152271"/>
                  </a:lnTo>
                  <a:lnTo>
                    <a:pt x="141366" y="153196"/>
                  </a:lnTo>
                  <a:lnTo>
                    <a:pt x="162189" y="156112"/>
                  </a:lnTo>
                  <a:lnTo>
                    <a:pt x="180708" y="161229"/>
                  </a:lnTo>
                  <a:lnTo>
                    <a:pt x="196136" y="168755"/>
                  </a:lnTo>
                  <a:lnTo>
                    <a:pt x="199924" y="171829"/>
                  </a:lnTo>
                  <a:lnTo>
                    <a:pt x="119023" y="171829"/>
                  </a:lnTo>
                  <a:lnTo>
                    <a:pt x="100120" y="172575"/>
                  </a:lnTo>
                  <a:lnTo>
                    <a:pt x="55879" y="184401"/>
                  </a:lnTo>
                  <a:lnTo>
                    <a:pt x="44144" y="196136"/>
                  </a:lnTo>
                  <a:lnTo>
                    <a:pt x="44144" y="212620"/>
                  </a:lnTo>
                  <a:lnTo>
                    <a:pt x="82841" y="233890"/>
                  </a:lnTo>
                  <a:lnTo>
                    <a:pt x="119023" y="236928"/>
                  </a:lnTo>
                  <a:lnTo>
                    <a:pt x="200015" y="236928"/>
                  </a:lnTo>
                  <a:lnTo>
                    <a:pt x="196136" y="240001"/>
                  </a:lnTo>
                  <a:lnTo>
                    <a:pt x="180708" y="247602"/>
                  </a:lnTo>
                  <a:lnTo>
                    <a:pt x="162189" y="252609"/>
                  </a:lnTo>
                  <a:lnTo>
                    <a:pt x="141366" y="255364"/>
                  </a:lnTo>
                  <a:lnTo>
                    <a:pt x="119023" y="256206"/>
                  </a:lnTo>
                  <a:close/>
                </a:path>
                <a:path w="217170" h="256539">
                  <a:moveTo>
                    <a:pt x="200015" y="236928"/>
                  </a:moveTo>
                  <a:lnTo>
                    <a:pt x="119023" y="236928"/>
                  </a:lnTo>
                  <a:lnTo>
                    <a:pt x="137965" y="236182"/>
                  </a:lnTo>
                  <a:lnTo>
                    <a:pt x="155309" y="233890"/>
                  </a:lnTo>
                  <a:lnTo>
                    <a:pt x="170296" y="229974"/>
                  </a:lnTo>
                  <a:lnTo>
                    <a:pt x="182166" y="224355"/>
                  </a:lnTo>
                  <a:lnTo>
                    <a:pt x="189989" y="219326"/>
                  </a:lnTo>
                  <a:lnTo>
                    <a:pt x="194460" y="212620"/>
                  </a:lnTo>
                  <a:lnTo>
                    <a:pt x="194460" y="196136"/>
                  </a:lnTo>
                  <a:lnTo>
                    <a:pt x="155309" y="174867"/>
                  </a:lnTo>
                  <a:lnTo>
                    <a:pt x="119023" y="171829"/>
                  </a:lnTo>
                  <a:lnTo>
                    <a:pt x="199924" y="171829"/>
                  </a:lnTo>
                  <a:lnTo>
                    <a:pt x="204671" y="175679"/>
                  </a:lnTo>
                  <a:lnTo>
                    <a:pt x="211189" y="183912"/>
                  </a:lnTo>
                  <a:lnTo>
                    <a:pt x="215349" y="193508"/>
                  </a:lnTo>
                  <a:lnTo>
                    <a:pt x="216811" y="204518"/>
                  </a:lnTo>
                  <a:lnTo>
                    <a:pt x="215349" y="215524"/>
                  </a:lnTo>
                  <a:lnTo>
                    <a:pt x="211189" y="225089"/>
                  </a:lnTo>
                  <a:lnTo>
                    <a:pt x="204671" y="233239"/>
                  </a:lnTo>
                  <a:lnTo>
                    <a:pt x="200015" y="23692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05559" y="6723659"/>
              <a:ext cx="5153660" cy="302895"/>
            </a:xfrm>
            <a:custGeom>
              <a:avLst/>
              <a:gdLst/>
              <a:ahLst/>
              <a:cxnLst/>
              <a:rect l="l" t="t" r="r" b="b"/>
              <a:pathLst>
                <a:path w="5153659" h="302895">
                  <a:moveTo>
                    <a:pt x="255587" y="254088"/>
                  </a:moveTo>
                  <a:lnTo>
                    <a:pt x="145732" y="254088"/>
                  </a:lnTo>
                  <a:lnTo>
                    <a:pt x="145732" y="171538"/>
                  </a:lnTo>
                  <a:lnTo>
                    <a:pt x="242887" y="171538"/>
                  </a:lnTo>
                  <a:lnTo>
                    <a:pt x="242887" y="141058"/>
                  </a:lnTo>
                  <a:lnTo>
                    <a:pt x="49530" y="141058"/>
                  </a:lnTo>
                  <a:lnTo>
                    <a:pt x="49530" y="43268"/>
                  </a:lnTo>
                  <a:lnTo>
                    <a:pt x="240665" y="43268"/>
                  </a:lnTo>
                  <a:lnTo>
                    <a:pt x="240665" y="12788"/>
                  </a:lnTo>
                  <a:lnTo>
                    <a:pt x="14922" y="12788"/>
                  </a:lnTo>
                  <a:lnTo>
                    <a:pt x="14922" y="43268"/>
                  </a:lnTo>
                  <a:lnTo>
                    <a:pt x="14922" y="141058"/>
                  </a:lnTo>
                  <a:lnTo>
                    <a:pt x="14922" y="171538"/>
                  </a:lnTo>
                  <a:lnTo>
                    <a:pt x="111442" y="171538"/>
                  </a:lnTo>
                  <a:lnTo>
                    <a:pt x="111442" y="254088"/>
                  </a:lnTo>
                  <a:lnTo>
                    <a:pt x="0" y="254088"/>
                  </a:lnTo>
                  <a:lnTo>
                    <a:pt x="0" y="283298"/>
                  </a:lnTo>
                  <a:lnTo>
                    <a:pt x="255587" y="283298"/>
                  </a:lnTo>
                  <a:lnTo>
                    <a:pt x="255587" y="254088"/>
                  </a:lnTo>
                  <a:close/>
                </a:path>
                <a:path w="5153659" h="302895">
                  <a:moveTo>
                    <a:pt x="464820" y="245097"/>
                  </a:moveTo>
                  <a:lnTo>
                    <a:pt x="440080" y="229971"/>
                  </a:lnTo>
                  <a:lnTo>
                    <a:pt x="419100" y="206451"/>
                  </a:lnTo>
                  <a:lnTo>
                    <a:pt x="418553" y="205092"/>
                  </a:lnTo>
                  <a:lnTo>
                    <a:pt x="404545" y="170891"/>
                  </a:lnTo>
                  <a:lnTo>
                    <a:pt x="399097" y="119684"/>
                  </a:lnTo>
                  <a:lnTo>
                    <a:pt x="399097" y="11747"/>
                  </a:lnTo>
                  <a:lnTo>
                    <a:pt x="364807" y="11747"/>
                  </a:lnTo>
                  <a:lnTo>
                    <a:pt x="364807" y="119684"/>
                  </a:lnTo>
                  <a:lnTo>
                    <a:pt x="359359" y="170891"/>
                  </a:lnTo>
                  <a:lnTo>
                    <a:pt x="344766" y="206565"/>
                  </a:lnTo>
                  <a:lnTo>
                    <a:pt x="323684" y="230098"/>
                  </a:lnTo>
                  <a:lnTo>
                    <a:pt x="298767" y="245097"/>
                  </a:lnTo>
                  <a:lnTo>
                    <a:pt x="298767" y="276847"/>
                  </a:lnTo>
                  <a:lnTo>
                    <a:pt x="325513" y="265188"/>
                  </a:lnTo>
                  <a:lnTo>
                    <a:pt x="349415" y="248831"/>
                  </a:lnTo>
                  <a:lnTo>
                    <a:pt x="368782" y="228536"/>
                  </a:lnTo>
                  <a:lnTo>
                    <a:pt x="381952" y="205092"/>
                  </a:lnTo>
                  <a:lnTo>
                    <a:pt x="395300" y="228358"/>
                  </a:lnTo>
                  <a:lnTo>
                    <a:pt x="414693" y="248589"/>
                  </a:lnTo>
                  <a:lnTo>
                    <a:pt x="438429" y="265010"/>
                  </a:lnTo>
                  <a:lnTo>
                    <a:pt x="464820" y="276847"/>
                  </a:lnTo>
                  <a:lnTo>
                    <a:pt x="464820" y="245097"/>
                  </a:lnTo>
                  <a:close/>
                </a:path>
                <a:path w="5153659" h="302895">
                  <a:moveTo>
                    <a:pt x="541337" y="8255"/>
                  </a:moveTo>
                  <a:lnTo>
                    <a:pt x="506730" y="8255"/>
                  </a:lnTo>
                  <a:lnTo>
                    <a:pt x="506730" y="296214"/>
                  </a:lnTo>
                  <a:lnTo>
                    <a:pt x="541337" y="296214"/>
                  </a:lnTo>
                  <a:lnTo>
                    <a:pt x="541337" y="8255"/>
                  </a:lnTo>
                  <a:close/>
                </a:path>
                <a:path w="5153659" h="302895">
                  <a:moveTo>
                    <a:pt x="835977" y="204139"/>
                  </a:moveTo>
                  <a:lnTo>
                    <a:pt x="619760" y="204139"/>
                  </a:lnTo>
                  <a:lnTo>
                    <a:pt x="619760" y="233984"/>
                  </a:lnTo>
                  <a:lnTo>
                    <a:pt x="801370" y="233984"/>
                  </a:lnTo>
                  <a:lnTo>
                    <a:pt x="801370" y="300977"/>
                  </a:lnTo>
                  <a:lnTo>
                    <a:pt x="835977" y="300977"/>
                  </a:lnTo>
                  <a:lnTo>
                    <a:pt x="835977" y="204139"/>
                  </a:lnTo>
                  <a:close/>
                </a:path>
                <a:path w="5153659" h="302895">
                  <a:moveTo>
                    <a:pt x="877887" y="80632"/>
                  </a:moveTo>
                  <a:lnTo>
                    <a:pt x="835977" y="80632"/>
                  </a:lnTo>
                  <a:lnTo>
                    <a:pt x="835977" y="8255"/>
                  </a:lnTo>
                  <a:lnTo>
                    <a:pt x="801370" y="8255"/>
                  </a:lnTo>
                  <a:lnTo>
                    <a:pt x="801370" y="130479"/>
                  </a:lnTo>
                  <a:lnTo>
                    <a:pt x="791019" y="136398"/>
                  </a:lnTo>
                  <a:lnTo>
                    <a:pt x="778383" y="140449"/>
                  </a:lnTo>
                  <a:lnTo>
                    <a:pt x="763193" y="142760"/>
                  </a:lnTo>
                  <a:lnTo>
                    <a:pt x="745172" y="143497"/>
                  </a:lnTo>
                  <a:lnTo>
                    <a:pt x="641667" y="143497"/>
                  </a:lnTo>
                  <a:lnTo>
                    <a:pt x="641667" y="105714"/>
                  </a:lnTo>
                  <a:lnTo>
                    <a:pt x="747077" y="105714"/>
                  </a:lnTo>
                  <a:lnTo>
                    <a:pt x="747077" y="11747"/>
                  </a:lnTo>
                  <a:lnTo>
                    <a:pt x="607060" y="11747"/>
                  </a:lnTo>
                  <a:lnTo>
                    <a:pt x="607060" y="40627"/>
                  </a:lnTo>
                  <a:lnTo>
                    <a:pt x="712787" y="40627"/>
                  </a:lnTo>
                  <a:lnTo>
                    <a:pt x="712787" y="76822"/>
                  </a:lnTo>
                  <a:lnTo>
                    <a:pt x="607060" y="76822"/>
                  </a:lnTo>
                  <a:lnTo>
                    <a:pt x="607060" y="172072"/>
                  </a:lnTo>
                  <a:lnTo>
                    <a:pt x="736282" y="172072"/>
                  </a:lnTo>
                  <a:lnTo>
                    <a:pt x="758418" y="171234"/>
                  </a:lnTo>
                  <a:lnTo>
                    <a:pt x="776439" y="168630"/>
                  </a:lnTo>
                  <a:lnTo>
                    <a:pt x="790663" y="164172"/>
                  </a:lnTo>
                  <a:lnTo>
                    <a:pt x="801370" y="157784"/>
                  </a:lnTo>
                  <a:lnTo>
                    <a:pt x="801370" y="183819"/>
                  </a:lnTo>
                  <a:lnTo>
                    <a:pt x="835977" y="183819"/>
                  </a:lnTo>
                  <a:lnTo>
                    <a:pt x="835977" y="157784"/>
                  </a:lnTo>
                  <a:lnTo>
                    <a:pt x="835977" y="143497"/>
                  </a:lnTo>
                  <a:lnTo>
                    <a:pt x="835977" y="110794"/>
                  </a:lnTo>
                  <a:lnTo>
                    <a:pt x="877887" y="110794"/>
                  </a:lnTo>
                  <a:lnTo>
                    <a:pt x="877887" y="80632"/>
                  </a:lnTo>
                  <a:close/>
                </a:path>
                <a:path w="5153659" h="302895">
                  <a:moveTo>
                    <a:pt x="1232636" y="40944"/>
                  </a:moveTo>
                  <a:lnTo>
                    <a:pt x="1198029" y="40944"/>
                  </a:lnTo>
                  <a:lnTo>
                    <a:pt x="1198029" y="92379"/>
                  </a:lnTo>
                  <a:lnTo>
                    <a:pt x="1232636" y="92379"/>
                  </a:lnTo>
                  <a:lnTo>
                    <a:pt x="1232636" y="40944"/>
                  </a:lnTo>
                  <a:close/>
                </a:path>
                <a:path w="5153659" h="302895">
                  <a:moveTo>
                    <a:pt x="1232636" y="11518"/>
                  </a:moveTo>
                  <a:lnTo>
                    <a:pt x="1011021" y="11518"/>
                  </a:lnTo>
                  <a:lnTo>
                    <a:pt x="1011021" y="40728"/>
                  </a:lnTo>
                  <a:lnTo>
                    <a:pt x="1011021" y="92798"/>
                  </a:lnTo>
                  <a:lnTo>
                    <a:pt x="1011021" y="120738"/>
                  </a:lnTo>
                  <a:lnTo>
                    <a:pt x="1232636" y="120738"/>
                  </a:lnTo>
                  <a:lnTo>
                    <a:pt x="1232636" y="92798"/>
                  </a:lnTo>
                  <a:lnTo>
                    <a:pt x="1045311" y="92798"/>
                  </a:lnTo>
                  <a:lnTo>
                    <a:pt x="1045311" y="40728"/>
                  </a:lnTo>
                  <a:lnTo>
                    <a:pt x="1232636" y="40728"/>
                  </a:lnTo>
                  <a:lnTo>
                    <a:pt x="1232636" y="11518"/>
                  </a:lnTo>
                  <a:close/>
                </a:path>
                <a:path w="5153659" h="302895">
                  <a:moveTo>
                    <a:pt x="1237716" y="268058"/>
                  </a:moveTo>
                  <a:lnTo>
                    <a:pt x="1045311" y="268058"/>
                  </a:lnTo>
                  <a:lnTo>
                    <a:pt x="1045311" y="213448"/>
                  </a:lnTo>
                  <a:lnTo>
                    <a:pt x="1011021" y="213448"/>
                  </a:lnTo>
                  <a:lnTo>
                    <a:pt x="1011021" y="268058"/>
                  </a:lnTo>
                  <a:lnTo>
                    <a:pt x="1011021" y="297268"/>
                  </a:lnTo>
                  <a:lnTo>
                    <a:pt x="1237716" y="297268"/>
                  </a:lnTo>
                  <a:lnTo>
                    <a:pt x="1237716" y="268058"/>
                  </a:lnTo>
                  <a:close/>
                </a:path>
                <a:path w="5153659" h="302895">
                  <a:moveTo>
                    <a:pt x="1251369" y="153657"/>
                  </a:moveTo>
                  <a:lnTo>
                    <a:pt x="991971" y="153657"/>
                  </a:lnTo>
                  <a:lnTo>
                    <a:pt x="991971" y="183502"/>
                  </a:lnTo>
                  <a:lnTo>
                    <a:pt x="1107859" y="183502"/>
                  </a:lnTo>
                  <a:lnTo>
                    <a:pt x="1107859" y="236842"/>
                  </a:lnTo>
                  <a:lnTo>
                    <a:pt x="1142149" y="236842"/>
                  </a:lnTo>
                  <a:lnTo>
                    <a:pt x="1142149" y="183502"/>
                  </a:lnTo>
                  <a:lnTo>
                    <a:pt x="1251369" y="183502"/>
                  </a:lnTo>
                  <a:lnTo>
                    <a:pt x="1251369" y="153657"/>
                  </a:lnTo>
                  <a:close/>
                </a:path>
                <a:path w="5153659" h="302895">
                  <a:moveTo>
                    <a:pt x="1459649" y="34925"/>
                  </a:moveTo>
                  <a:lnTo>
                    <a:pt x="1397419" y="34925"/>
                  </a:lnTo>
                  <a:lnTo>
                    <a:pt x="1397419" y="0"/>
                  </a:lnTo>
                  <a:lnTo>
                    <a:pt x="1362494" y="0"/>
                  </a:lnTo>
                  <a:lnTo>
                    <a:pt x="1362494" y="34925"/>
                  </a:lnTo>
                  <a:lnTo>
                    <a:pt x="1300581" y="34925"/>
                  </a:lnTo>
                  <a:lnTo>
                    <a:pt x="1300581" y="64439"/>
                  </a:lnTo>
                  <a:lnTo>
                    <a:pt x="1459649" y="64439"/>
                  </a:lnTo>
                  <a:lnTo>
                    <a:pt x="1459649" y="34925"/>
                  </a:lnTo>
                  <a:close/>
                </a:path>
                <a:path w="5153659" h="302895">
                  <a:moveTo>
                    <a:pt x="1573314" y="125717"/>
                  </a:moveTo>
                  <a:lnTo>
                    <a:pt x="1528229" y="125717"/>
                  </a:lnTo>
                  <a:lnTo>
                    <a:pt x="1528229" y="8255"/>
                  </a:lnTo>
                  <a:lnTo>
                    <a:pt x="1493621" y="8255"/>
                  </a:lnTo>
                  <a:lnTo>
                    <a:pt x="1493621" y="235254"/>
                  </a:lnTo>
                  <a:lnTo>
                    <a:pt x="1483309" y="241744"/>
                  </a:lnTo>
                  <a:lnTo>
                    <a:pt x="1470126" y="246405"/>
                  </a:lnTo>
                  <a:lnTo>
                    <a:pt x="1454327" y="249237"/>
                  </a:lnTo>
                  <a:lnTo>
                    <a:pt x="1436154" y="250177"/>
                  </a:lnTo>
                  <a:lnTo>
                    <a:pt x="1397736" y="250177"/>
                  </a:lnTo>
                  <a:lnTo>
                    <a:pt x="1397736" y="210489"/>
                  </a:lnTo>
                  <a:lnTo>
                    <a:pt x="1404886" y="208826"/>
                  </a:lnTo>
                  <a:lnTo>
                    <a:pt x="1411554" y="206679"/>
                  </a:lnTo>
                  <a:lnTo>
                    <a:pt x="1417739" y="204063"/>
                  </a:lnTo>
                  <a:lnTo>
                    <a:pt x="1423454" y="200964"/>
                  </a:lnTo>
                  <a:lnTo>
                    <a:pt x="1435557" y="191198"/>
                  </a:lnTo>
                  <a:lnTo>
                    <a:pt x="1441348" y="183184"/>
                  </a:lnTo>
                  <a:lnTo>
                    <a:pt x="1444536" y="178790"/>
                  </a:lnTo>
                  <a:lnTo>
                    <a:pt x="1450111" y="164045"/>
                  </a:lnTo>
                  <a:lnTo>
                    <a:pt x="1452029" y="147307"/>
                  </a:lnTo>
                  <a:lnTo>
                    <a:pt x="1450060" y="130530"/>
                  </a:lnTo>
                  <a:lnTo>
                    <a:pt x="1444371" y="115684"/>
                  </a:lnTo>
                  <a:lnTo>
                    <a:pt x="1440827" y="110794"/>
                  </a:lnTo>
                  <a:lnTo>
                    <a:pt x="1435290" y="103149"/>
                  </a:lnTo>
                  <a:lnTo>
                    <a:pt x="1423136" y="93332"/>
                  </a:lnTo>
                  <a:lnTo>
                    <a:pt x="1417739" y="90474"/>
                  </a:lnTo>
                  <a:lnTo>
                    <a:pt x="1417739" y="147307"/>
                  </a:lnTo>
                  <a:lnTo>
                    <a:pt x="1416951" y="155384"/>
                  </a:lnTo>
                  <a:lnTo>
                    <a:pt x="1387424" y="182664"/>
                  </a:lnTo>
                  <a:lnTo>
                    <a:pt x="1380274" y="183184"/>
                  </a:lnTo>
                  <a:lnTo>
                    <a:pt x="1373035" y="182664"/>
                  </a:lnTo>
                  <a:lnTo>
                    <a:pt x="1343634" y="155384"/>
                  </a:lnTo>
                  <a:lnTo>
                    <a:pt x="1342809" y="147307"/>
                  </a:lnTo>
                  <a:lnTo>
                    <a:pt x="1343672" y="139115"/>
                  </a:lnTo>
                  <a:lnTo>
                    <a:pt x="1372958" y="111429"/>
                  </a:lnTo>
                  <a:lnTo>
                    <a:pt x="1380274" y="110794"/>
                  </a:lnTo>
                  <a:lnTo>
                    <a:pt x="1387411" y="111379"/>
                  </a:lnTo>
                  <a:lnTo>
                    <a:pt x="1416913" y="138696"/>
                  </a:lnTo>
                  <a:lnTo>
                    <a:pt x="1417739" y="147307"/>
                  </a:lnTo>
                  <a:lnTo>
                    <a:pt x="1417739" y="90474"/>
                  </a:lnTo>
                  <a:lnTo>
                    <a:pt x="1413979" y="88468"/>
                  </a:lnTo>
                  <a:lnTo>
                    <a:pt x="1403731" y="84886"/>
                  </a:lnTo>
                  <a:lnTo>
                    <a:pt x="1392466" y="82664"/>
                  </a:lnTo>
                  <a:lnTo>
                    <a:pt x="1380274" y="81902"/>
                  </a:lnTo>
                  <a:lnTo>
                    <a:pt x="1366545" y="82892"/>
                  </a:lnTo>
                  <a:lnTo>
                    <a:pt x="1322451" y="106375"/>
                  </a:lnTo>
                  <a:lnTo>
                    <a:pt x="1308519" y="147307"/>
                  </a:lnTo>
                  <a:lnTo>
                    <a:pt x="1310474" y="163588"/>
                  </a:lnTo>
                  <a:lnTo>
                    <a:pt x="1336141" y="200012"/>
                  </a:lnTo>
                  <a:lnTo>
                    <a:pt x="1363129" y="210489"/>
                  </a:lnTo>
                  <a:lnTo>
                    <a:pt x="1363129" y="250177"/>
                  </a:lnTo>
                  <a:lnTo>
                    <a:pt x="1296454" y="250177"/>
                  </a:lnTo>
                  <a:lnTo>
                    <a:pt x="1296454" y="279704"/>
                  </a:lnTo>
                  <a:lnTo>
                    <a:pt x="1429486" y="279704"/>
                  </a:lnTo>
                  <a:lnTo>
                    <a:pt x="1450047" y="278701"/>
                  </a:lnTo>
                  <a:lnTo>
                    <a:pt x="1467980" y="275666"/>
                  </a:lnTo>
                  <a:lnTo>
                    <a:pt x="1482712" y="270598"/>
                  </a:lnTo>
                  <a:lnTo>
                    <a:pt x="1493621" y="263512"/>
                  </a:lnTo>
                  <a:lnTo>
                    <a:pt x="1493621" y="296214"/>
                  </a:lnTo>
                  <a:lnTo>
                    <a:pt x="1528229" y="296214"/>
                  </a:lnTo>
                  <a:lnTo>
                    <a:pt x="1528229" y="263512"/>
                  </a:lnTo>
                  <a:lnTo>
                    <a:pt x="1528229" y="155879"/>
                  </a:lnTo>
                  <a:lnTo>
                    <a:pt x="1573314" y="155879"/>
                  </a:lnTo>
                  <a:lnTo>
                    <a:pt x="1573314" y="125717"/>
                  </a:lnTo>
                  <a:close/>
                </a:path>
                <a:path w="5153659" h="302895">
                  <a:moveTo>
                    <a:pt x="1744446" y="13335"/>
                  </a:moveTo>
                  <a:lnTo>
                    <a:pt x="1604746" y="13335"/>
                  </a:lnTo>
                  <a:lnTo>
                    <a:pt x="1604746" y="43802"/>
                  </a:lnTo>
                  <a:lnTo>
                    <a:pt x="1710156" y="43802"/>
                  </a:lnTo>
                  <a:lnTo>
                    <a:pt x="1710156" y="75552"/>
                  </a:lnTo>
                  <a:lnTo>
                    <a:pt x="1706130" y="125933"/>
                  </a:lnTo>
                  <a:lnTo>
                    <a:pt x="1693799" y="168617"/>
                  </a:lnTo>
                  <a:lnTo>
                    <a:pt x="1672780" y="203225"/>
                  </a:lnTo>
                  <a:lnTo>
                    <a:pt x="1642694" y="229374"/>
                  </a:lnTo>
                  <a:lnTo>
                    <a:pt x="1603159" y="246684"/>
                  </a:lnTo>
                  <a:lnTo>
                    <a:pt x="1603159" y="279387"/>
                  </a:lnTo>
                  <a:lnTo>
                    <a:pt x="1648129" y="262801"/>
                  </a:lnTo>
                  <a:lnTo>
                    <a:pt x="1683956" y="238594"/>
                  </a:lnTo>
                  <a:lnTo>
                    <a:pt x="1711071" y="207086"/>
                  </a:lnTo>
                  <a:lnTo>
                    <a:pt x="1729905" y="168529"/>
                  </a:lnTo>
                  <a:lnTo>
                    <a:pt x="1740877" y="123215"/>
                  </a:lnTo>
                  <a:lnTo>
                    <a:pt x="1744446" y="71424"/>
                  </a:lnTo>
                  <a:lnTo>
                    <a:pt x="1744446" y="13335"/>
                  </a:lnTo>
                  <a:close/>
                </a:path>
                <a:path w="5153659" h="302895">
                  <a:moveTo>
                    <a:pt x="1874939" y="125717"/>
                  </a:moveTo>
                  <a:lnTo>
                    <a:pt x="1829854" y="125717"/>
                  </a:lnTo>
                  <a:lnTo>
                    <a:pt x="1829854" y="8255"/>
                  </a:lnTo>
                  <a:lnTo>
                    <a:pt x="1795246" y="8255"/>
                  </a:lnTo>
                  <a:lnTo>
                    <a:pt x="1795246" y="296214"/>
                  </a:lnTo>
                  <a:lnTo>
                    <a:pt x="1829854" y="296214"/>
                  </a:lnTo>
                  <a:lnTo>
                    <a:pt x="1829854" y="155879"/>
                  </a:lnTo>
                  <a:lnTo>
                    <a:pt x="1874939" y="155879"/>
                  </a:lnTo>
                  <a:lnTo>
                    <a:pt x="1874939" y="125717"/>
                  </a:lnTo>
                  <a:close/>
                </a:path>
                <a:path w="5153659" h="302895">
                  <a:moveTo>
                    <a:pt x="2137295" y="129527"/>
                  </a:moveTo>
                  <a:lnTo>
                    <a:pt x="2118880" y="91109"/>
                  </a:lnTo>
                  <a:lnTo>
                    <a:pt x="2104275" y="82778"/>
                  </a:lnTo>
                  <a:lnTo>
                    <a:pt x="2104275" y="121907"/>
                  </a:lnTo>
                  <a:lnTo>
                    <a:pt x="2104275" y="137464"/>
                  </a:lnTo>
                  <a:lnTo>
                    <a:pt x="2063953" y="156832"/>
                  </a:lnTo>
                  <a:lnTo>
                    <a:pt x="2054999" y="156260"/>
                  </a:lnTo>
                  <a:lnTo>
                    <a:pt x="2023630" y="137464"/>
                  </a:lnTo>
                  <a:lnTo>
                    <a:pt x="2023630" y="122542"/>
                  </a:lnTo>
                  <a:lnTo>
                    <a:pt x="2063953" y="102222"/>
                  </a:lnTo>
                  <a:lnTo>
                    <a:pt x="2072868" y="102768"/>
                  </a:lnTo>
                  <a:lnTo>
                    <a:pt x="2104275" y="121907"/>
                  </a:lnTo>
                  <a:lnTo>
                    <a:pt x="2104275" y="82778"/>
                  </a:lnTo>
                  <a:lnTo>
                    <a:pt x="2094877" y="79095"/>
                  </a:lnTo>
                  <a:lnTo>
                    <a:pt x="2080171" y="75984"/>
                  </a:lnTo>
                  <a:lnTo>
                    <a:pt x="2063953" y="74917"/>
                  </a:lnTo>
                  <a:lnTo>
                    <a:pt x="2049056" y="75806"/>
                  </a:lnTo>
                  <a:lnTo>
                    <a:pt x="2012835" y="88569"/>
                  </a:lnTo>
                  <a:lnTo>
                    <a:pt x="1990293" y="129527"/>
                  </a:lnTo>
                  <a:lnTo>
                    <a:pt x="1991741" y="141732"/>
                  </a:lnTo>
                  <a:lnTo>
                    <a:pt x="2021674" y="176022"/>
                  </a:lnTo>
                  <a:lnTo>
                    <a:pt x="2063953" y="184454"/>
                  </a:lnTo>
                  <a:lnTo>
                    <a:pt x="2080361" y="183299"/>
                  </a:lnTo>
                  <a:lnTo>
                    <a:pt x="2119198" y="167627"/>
                  </a:lnTo>
                  <a:lnTo>
                    <a:pt x="2128748" y="156832"/>
                  </a:lnTo>
                  <a:lnTo>
                    <a:pt x="2132533" y="150850"/>
                  </a:lnTo>
                  <a:lnTo>
                    <a:pt x="2136076" y="140703"/>
                  </a:lnTo>
                  <a:lnTo>
                    <a:pt x="2137295" y="129527"/>
                  </a:lnTo>
                  <a:close/>
                </a:path>
                <a:path w="5153659" h="302895">
                  <a:moveTo>
                    <a:pt x="2145550" y="29527"/>
                  </a:moveTo>
                  <a:lnTo>
                    <a:pt x="2081733" y="29527"/>
                  </a:lnTo>
                  <a:lnTo>
                    <a:pt x="2081733" y="0"/>
                  </a:lnTo>
                  <a:lnTo>
                    <a:pt x="2047443" y="0"/>
                  </a:lnTo>
                  <a:lnTo>
                    <a:pt x="2047443" y="29527"/>
                  </a:lnTo>
                  <a:lnTo>
                    <a:pt x="1981720" y="29527"/>
                  </a:lnTo>
                  <a:lnTo>
                    <a:pt x="1981720" y="57772"/>
                  </a:lnTo>
                  <a:lnTo>
                    <a:pt x="2145550" y="57772"/>
                  </a:lnTo>
                  <a:lnTo>
                    <a:pt x="2145550" y="29527"/>
                  </a:lnTo>
                  <a:close/>
                </a:path>
                <a:path w="5153659" h="302895">
                  <a:moveTo>
                    <a:pt x="2220480" y="204139"/>
                  </a:moveTo>
                  <a:lnTo>
                    <a:pt x="2004263" y="204139"/>
                  </a:lnTo>
                  <a:lnTo>
                    <a:pt x="2004263" y="233984"/>
                  </a:lnTo>
                  <a:lnTo>
                    <a:pt x="2185873" y="233984"/>
                  </a:lnTo>
                  <a:lnTo>
                    <a:pt x="2185873" y="300977"/>
                  </a:lnTo>
                  <a:lnTo>
                    <a:pt x="2220480" y="300977"/>
                  </a:lnTo>
                  <a:lnTo>
                    <a:pt x="2220480" y="204139"/>
                  </a:lnTo>
                  <a:close/>
                </a:path>
                <a:path w="5153659" h="302895">
                  <a:moveTo>
                    <a:pt x="2262390" y="81267"/>
                  </a:moveTo>
                  <a:lnTo>
                    <a:pt x="2220480" y="81267"/>
                  </a:lnTo>
                  <a:lnTo>
                    <a:pt x="2220480" y="8255"/>
                  </a:lnTo>
                  <a:lnTo>
                    <a:pt x="2185873" y="8255"/>
                  </a:lnTo>
                  <a:lnTo>
                    <a:pt x="2185873" y="183819"/>
                  </a:lnTo>
                  <a:lnTo>
                    <a:pt x="2220480" y="183819"/>
                  </a:lnTo>
                  <a:lnTo>
                    <a:pt x="2220480" y="111747"/>
                  </a:lnTo>
                  <a:lnTo>
                    <a:pt x="2262390" y="111747"/>
                  </a:lnTo>
                  <a:lnTo>
                    <a:pt x="2262390" y="81267"/>
                  </a:lnTo>
                  <a:close/>
                </a:path>
                <a:path w="5153659" h="302895">
                  <a:moveTo>
                    <a:pt x="2414473" y="131749"/>
                  </a:moveTo>
                  <a:lnTo>
                    <a:pt x="2395867" y="120256"/>
                  </a:lnTo>
                  <a:lnTo>
                    <a:pt x="2391143" y="115239"/>
                  </a:lnTo>
                  <a:lnTo>
                    <a:pt x="2380627" y="104089"/>
                  </a:lnTo>
                  <a:lnTo>
                    <a:pt x="2370315" y="81432"/>
                  </a:lnTo>
                  <a:lnTo>
                    <a:pt x="2366645" y="51422"/>
                  </a:lnTo>
                  <a:lnTo>
                    <a:pt x="2366530" y="10160"/>
                  </a:lnTo>
                  <a:lnTo>
                    <a:pt x="2332558" y="10160"/>
                  </a:lnTo>
                  <a:lnTo>
                    <a:pt x="2332558" y="51422"/>
                  </a:lnTo>
                  <a:lnTo>
                    <a:pt x="2328773" y="83146"/>
                  </a:lnTo>
                  <a:lnTo>
                    <a:pt x="2318435" y="107543"/>
                  </a:lnTo>
                  <a:lnTo>
                    <a:pt x="2303094" y="125628"/>
                  </a:lnTo>
                  <a:lnTo>
                    <a:pt x="2284298" y="138417"/>
                  </a:lnTo>
                  <a:lnTo>
                    <a:pt x="2284298" y="170484"/>
                  </a:lnTo>
                  <a:lnTo>
                    <a:pt x="2304796" y="160337"/>
                  </a:lnTo>
                  <a:lnTo>
                    <a:pt x="2323477" y="147154"/>
                  </a:lnTo>
                  <a:lnTo>
                    <a:pt x="2338997" y="131826"/>
                  </a:lnTo>
                  <a:lnTo>
                    <a:pt x="2350020" y="115239"/>
                  </a:lnTo>
                  <a:lnTo>
                    <a:pt x="2361527" y="130505"/>
                  </a:lnTo>
                  <a:lnTo>
                    <a:pt x="2376767" y="144018"/>
                  </a:lnTo>
                  <a:lnTo>
                    <a:pt x="2394762" y="155206"/>
                  </a:lnTo>
                  <a:lnTo>
                    <a:pt x="2414473" y="163499"/>
                  </a:lnTo>
                  <a:lnTo>
                    <a:pt x="2414473" y="131749"/>
                  </a:lnTo>
                  <a:close/>
                </a:path>
                <a:path w="5153659" h="302895">
                  <a:moveTo>
                    <a:pt x="2533853" y="8255"/>
                  </a:moveTo>
                  <a:lnTo>
                    <a:pt x="2500515" y="8255"/>
                  </a:lnTo>
                  <a:lnTo>
                    <a:pt x="2500515" y="68567"/>
                  </a:lnTo>
                  <a:lnTo>
                    <a:pt x="2465273" y="68567"/>
                  </a:lnTo>
                  <a:lnTo>
                    <a:pt x="2465273" y="10160"/>
                  </a:lnTo>
                  <a:lnTo>
                    <a:pt x="2432570" y="10160"/>
                  </a:lnTo>
                  <a:lnTo>
                    <a:pt x="2432570" y="166674"/>
                  </a:lnTo>
                  <a:lnTo>
                    <a:pt x="2465273" y="166674"/>
                  </a:lnTo>
                  <a:lnTo>
                    <a:pt x="2465273" y="98729"/>
                  </a:lnTo>
                  <a:lnTo>
                    <a:pt x="2500515" y="98729"/>
                  </a:lnTo>
                  <a:lnTo>
                    <a:pt x="2500515" y="171754"/>
                  </a:lnTo>
                  <a:lnTo>
                    <a:pt x="2533853" y="171754"/>
                  </a:lnTo>
                  <a:lnTo>
                    <a:pt x="2533853" y="98729"/>
                  </a:lnTo>
                  <a:lnTo>
                    <a:pt x="2533853" y="68567"/>
                  </a:lnTo>
                  <a:lnTo>
                    <a:pt x="2533853" y="8255"/>
                  </a:lnTo>
                  <a:close/>
                </a:path>
                <a:path w="5153659" h="302895">
                  <a:moveTo>
                    <a:pt x="2539568" y="243192"/>
                  </a:moveTo>
                  <a:lnTo>
                    <a:pt x="2517978" y="202869"/>
                  </a:lnTo>
                  <a:lnTo>
                    <a:pt x="2505278" y="196456"/>
                  </a:lnTo>
                  <a:lnTo>
                    <a:pt x="2505278" y="235572"/>
                  </a:lnTo>
                  <a:lnTo>
                    <a:pt x="2505278" y="250812"/>
                  </a:lnTo>
                  <a:lnTo>
                    <a:pt x="2465908" y="270776"/>
                  </a:lnTo>
                  <a:lnTo>
                    <a:pt x="2425268" y="273672"/>
                  </a:lnTo>
                  <a:lnTo>
                    <a:pt x="2403652" y="272986"/>
                  </a:lnTo>
                  <a:lnTo>
                    <a:pt x="2356053" y="260972"/>
                  </a:lnTo>
                  <a:lnTo>
                    <a:pt x="2344940" y="250812"/>
                  </a:lnTo>
                  <a:lnTo>
                    <a:pt x="2344940" y="235572"/>
                  </a:lnTo>
                  <a:lnTo>
                    <a:pt x="2384475" y="215417"/>
                  </a:lnTo>
                  <a:lnTo>
                    <a:pt x="2425268" y="212394"/>
                  </a:lnTo>
                  <a:lnTo>
                    <a:pt x="2446845" y="213131"/>
                  </a:lnTo>
                  <a:lnTo>
                    <a:pt x="2494165" y="225094"/>
                  </a:lnTo>
                  <a:lnTo>
                    <a:pt x="2505278" y="235572"/>
                  </a:lnTo>
                  <a:lnTo>
                    <a:pt x="2505278" y="196456"/>
                  </a:lnTo>
                  <a:lnTo>
                    <a:pt x="2499614" y="193586"/>
                  </a:lnTo>
                  <a:lnTo>
                    <a:pt x="2477452" y="187401"/>
                  </a:lnTo>
                  <a:lnTo>
                    <a:pt x="2452395" y="183946"/>
                  </a:lnTo>
                  <a:lnTo>
                    <a:pt x="2425268" y="182867"/>
                  </a:lnTo>
                  <a:lnTo>
                    <a:pt x="2398103" y="183946"/>
                  </a:lnTo>
                  <a:lnTo>
                    <a:pt x="2350795" y="193586"/>
                  </a:lnTo>
                  <a:lnTo>
                    <a:pt x="2316607" y="219697"/>
                  </a:lnTo>
                  <a:lnTo>
                    <a:pt x="2310650" y="243192"/>
                  </a:lnTo>
                  <a:lnTo>
                    <a:pt x="2312200" y="255663"/>
                  </a:lnTo>
                  <a:lnTo>
                    <a:pt x="2350795" y="292569"/>
                  </a:lnTo>
                  <a:lnTo>
                    <a:pt x="2398103" y="301866"/>
                  </a:lnTo>
                  <a:lnTo>
                    <a:pt x="2425268" y="302882"/>
                  </a:lnTo>
                  <a:lnTo>
                    <a:pt x="2452395" y="301866"/>
                  </a:lnTo>
                  <a:lnTo>
                    <a:pt x="2499614" y="292569"/>
                  </a:lnTo>
                  <a:lnTo>
                    <a:pt x="2528595" y="273672"/>
                  </a:lnTo>
                  <a:lnTo>
                    <a:pt x="2533891" y="266458"/>
                  </a:lnTo>
                  <a:lnTo>
                    <a:pt x="2538120" y="255663"/>
                  </a:lnTo>
                  <a:lnTo>
                    <a:pt x="2539568" y="243192"/>
                  </a:lnTo>
                  <a:close/>
                </a:path>
                <a:path w="5153659" h="302895">
                  <a:moveTo>
                    <a:pt x="2831350" y="69938"/>
                  </a:moveTo>
                  <a:lnTo>
                    <a:pt x="2642438" y="69938"/>
                  </a:lnTo>
                  <a:lnTo>
                    <a:pt x="2642438" y="40728"/>
                  </a:lnTo>
                  <a:lnTo>
                    <a:pt x="2829763" y="40728"/>
                  </a:lnTo>
                  <a:lnTo>
                    <a:pt x="2829763" y="11518"/>
                  </a:lnTo>
                  <a:lnTo>
                    <a:pt x="2608148" y="11518"/>
                  </a:lnTo>
                  <a:lnTo>
                    <a:pt x="2608148" y="40728"/>
                  </a:lnTo>
                  <a:lnTo>
                    <a:pt x="2608148" y="69938"/>
                  </a:lnTo>
                  <a:lnTo>
                    <a:pt x="2608148" y="99148"/>
                  </a:lnTo>
                  <a:lnTo>
                    <a:pt x="2831350" y="99148"/>
                  </a:lnTo>
                  <a:lnTo>
                    <a:pt x="2831350" y="69938"/>
                  </a:lnTo>
                  <a:close/>
                </a:path>
                <a:path w="5153659" h="302895">
                  <a:moveTo>
                    <a:pt x="2836113" y="270598"/>
                  </a:moveTo>
                  <a:lnTo>
                    <a:pt x="2642438" y="270598"/>
                  </a:lnTo>
                  <a:lnTo>
                    <a:pt x="2642438" y="250278"/>
                  </a:lnTo>
                  <a:lnTo>
                    <a:pt x="2829763" y="250278"/>
                  </a:lnTo>
                  <a:lnTo>
                    <a:pt x="2829763" y="222338"/>
                  </a:lnTo>
                  <a:lnTo>
                    <a:pt x="2829763" y="200748"/>
                  </a:lnTo>
                  <a:lnTo>
                    <a:pt x="2829763" y="172808"/>
                  </a:lnTo>
                  <a:lnTo>
                    <a:pt x="2608148" y="172808"/>
                  </a:lnTo>
                  <a:lnTo>
                    <a:pt x="2608148" y="200748"/>
                  </a:lnTo>
                  <a:lnTo>
                    <a:pt x="2795155" y="200748"/>
                  </a:lnTo>
                  <a:lnTo>
                    <a:pt x="2795155" y="222338"/>
                  </a:lnTo>
                  <a:lnTo>
                    <a:pt x="2608148" y="222338"/>
                  </a:lnTo>
                  <a:lnTo>
                    <a:pt x="2608148" y="250278"/>
                  </a:lnTo>
                  <a:lnTo>
                    <a:pt x="2608148" y="270598"/>
                  </a:lnTo>
                  <a:lnTo>
                    <a:pt x="2608148" y="298538"/>
                  </a:lnTo>
                  <a:lnTo>
                    <a:pt x="2836113" y="298538"/>
                  </a:lnTo>
                  <a:lnTo>
                    <a:pt x="2836113" y="270598"/>
                  </a:lnTo>
                  <a:close/>
                </a:path>
                <a:path w="5153659" h="302895">
                  <a:moveTo>
                    <a:pt x="2848495" y="121272"/>
                  </a:moveTo>
                  <a:lnTo>
                    <a:pt x="2589098" y="121272"/>
                  </a:lnTo>
                  <a:lnTo>
                    <a:pt x="2589098" y="149847"/>
                  </a:lnTo>
                  <a:lnTo>
                    <a:pt x="2848495" y="149847"/>
                  </a:lnTo>
                  <a:lnTo>
                    <a:pt x="2848495" y="121272"/>
                  </a:lnTo>
                  <a:close/>
                </a:path>
                <a:path w="5153659" h="302895">
                  <a:moveTo>
                    <a:pt x="3077095" y="10160"/>
                  </a:moveTo>
                  <a:lnTo>
                    <a:pt x="3043440" y="10160"/>
                  </a:lnTo>
                  <a:lnTo>
                    <a:pt x="3043440" y="122542"/>
                  </a:lnTo>
                  <a:lnTo>
                    <a:pt x="3012008" y="122542"/>
                  </a:lnTo>
                  <a:lnTo>
                    <a:pt x="3010039" y="85928"/>
                  </a:lnTo>
                  <a:lnTo>
                    <a:pt x="3005848" y="57696"/>
                  </a:lnTo>
                  <a:lnTo>
                    <a:pt x="2999536" y="38087"/>
                  </a:lnTo>
                  <a:lnTo>
                    <a:pt x="2999105" y="36728"/>
                  </a:lnTo>
                  <a:lnTo>
                    <a:pt x="2989465" y="21907"/>
                  </a:lnTo>
                  <a:lnTo>
                    <a:pt x="2982671" y="16014"/>
                  </a:lnTo>
                  <a:lnTo>
                    <a:pt x="2978988" y="14071"/>
                  </a:lnTo>
                  <a:lnTo>
                    <a:pt x="2978988" y="144449"/>
                  </a:lnTo>
                  <a:lnTo>
                    <a:pt x="2978493" y="183426"/>
                  </a:lnTo>
                  <a:lnTo>
                    <a:pt x="2973362" y="231965"/>
                  </a:lnTo>
                  <a:lnTo>
                    <a:pt x="2960255" y="250494"/>
                  </a:lnTo>
                  <a:lnTo>
                    <a:pt x="2949143" y="250494"/>
                  </a:lnTo>
                  <a:lnTo>
                    <a:pt x="2932468" y="212166"/>
                  </a:lnTo>
                  <a:lnTo>
                    <a:pt x="2930093" y="144449"/>
                  </a:lnTo>
                  <a:lnTo>
                    <a:pt x="2930626" y="105435"/>
                  </a:lnTo>
                  <a:lnTo>
                    <a:pt x="2935986" y="56807"/>
                  </a:lnTo>
                  <a:lnTo>
                    <a:pt x="2949143" y="38087"/>
                  </a:lnTo>
                  <a:lnTo>
                    <a:pt x="2960255" y="38087"/>
                  </a:lnTo>
                  <a:lnTo>
                    <a:pt x="2976765" y="76631"/>
                  </a:lnTo>
                  <a:lnTo>
                    <a:pt x="2978988" y="144449"/>
                  </a:lnTo>
                  <a:lnTo>
                    <a:pt x="2978988" y="14071"/>
                  </a:lnTo>
                  <a:lnTo>
                    <a:pt x="2974619" y="11747"/>
                  </a:lnTo>
                  <a:lnTo>
                    <a:pt x="2965259" y="9131"/>
                  </a:lnTo>
                  <a:lnTo>
                    <a:pt x="2954540" y="8255"/>
                  </a:lnTo>
                  <a:lnTo>
                    <a:pt x="2943860" y="9131"/>
                  </a:lnTo>
                  <a:lnTo>
                    <a:pt x="2909125" y="38950"/>
                  </a:lnTo>
                  <a:lnTo>
                    <a:pt x="2898267" y="98653"/>
                  </a:lnTo>
                  <a:lnTo>
                    <a:pt x="2897073" y="144449"/>
                  </a:lnTo>
                  <a:lnTo>
                    <a:pt x="2898267" y="190258"/>
                  </a:lnTo>
                  <a:lnTo>
                    <a:pt x="2909125" y="249961"/>
                  </a:lnTo>
                  <a:lnTo>
                    <a:pt x="2943860" y="279196"/>
                  </a:lnTo>
                  <a:lnTo>
                    <a:pt x="2954540" y="280022"/>
                  </a:lnTo>
                  <a:lnTo>
                    <a:pt x="2965259" y="279196"/>
                  </a:lnTo>
                  <a:lnTo>
                    <a:pt x="2999778" y="250761"/>
                  </a:lnTo>
                  <a:lnTo>
                    <a:pt x="2999854" y="250494"/>
                  </a:lnTo>
                  <a:lnTo>
                    <a:pt x="3006725" y="227241"/>
                  </a:lnTo>
                  <a:lnTo>
                    <a:pt x="3010763" y="195033"/>
                  </a:lnTo>
                  <a:lnTo>
                    <a:pt x="3012325" y="152704"/>
                  </a:lnTo>
                  <a:lnTo>
                    <a:pt x="3043440" y="152704"/>
                  </a:lnTo>
                  <a:lnTo>
                    <a:pt x="3043440" y="292722"/>
                  </a:lnTo>
                  <a:lnTo>
                    <a:pt x="3077095" y="292722"/>
                  </a:lnTo>
                  <a:lnTo>
                    <a:pt x="3077095" y="152704"/>
                  </a:lnTo>
                  <a:lnTo>
                    <a:pt x="3077095" y="122542"/>
                  </a:lnTo>
                  <a:lnTo>
                    <a:pt x="3077095" y="10160"/>
                  </a:lnTo>
                  <a:close/>
                </a:path>
                <a:path w="5153659" h="302895">
                  <a:moveTo>
                    <a:pt x="3136785" y="8255"/>
                  </a:moveTo>
                  <a:lnTo>
                    <a:pt x="3103130" y="8255"/>
                  </a:lnTo>
                  <a:lnTo>
                    <a:pt x="3103130" y="296214"/>
                  </a:lnTo>
                  <a:lnTo>
                    <a:pt x="3136785" y="296214"/>
                  </a:lnTo>
                  <a:lnTo>
                    <a:pt x="3136785" y="8255"/>
                  </a:lnTo>
                  <a:close/>
                </a:path>
                <a:path w="5153659" h="302895">
                  <a:moveTo>
                    <a:pt x="3376485" y="10160"/>
                  </a:moveTo>
                  <a:lnTo>
                    <a:pt x="3342830" y="10160"/>
                  </a:lnTo>
                  <a:lnTo>
                    <a:pt x="3342830" y="122224"/>
                  </a:lnTo>
                  <a:lnTo>
                    <a:pt x="3307270" y="122224"/>
                  </a:lnTo>
                  <a:lnTo>
                    <a:pt x="3307905" y="108572"/>
                  </a:lnTo>
                  <a:lnTo>
                    <a:pt x="3307905" y="13335"/>
                  </a:lnTo>
                  <a:lnTo>
                    <a:pt x="3202190" y="13335"/>
                  </a:lnTo>
                  <a:lnTo>
                    <a:pt x="3202190" y="43802"/>
                  </a:lnTo>
                  <a:lnTo>
                    <a:pt x="3273933" y="43802"/>
                  </a:lnTo>
                  <a:lnTo>
                    <a:pt x="3273933" y="103174"/>
                  </a:lnTo>
                  <a:lnTo>
                    <a:pt x="3268840" y="156400"/>
                  </a:lnTo>
                  <a:lnTo>
                    <a:pt x="3254095" y="197954"/>
                  </a:lnTo>
                  <a:lnTo>
                    <a:pt x="3230537" y="227838"/>
                  </a:lnTo>
                  <a:lnTo>
                    <a:pt x="3199015" y="246049"/>
                  </a:lnTo>
                  <a:lnTo>
                    <a:pt x="3199015" y="279387"/>
                  </a:lnTo>
                  <a:lnTo>
                    <a:pt x="3240214" y="261150"/>
                  </a:lnTo>
                  <a:lnTo>
                    <a:pt x="3270961" y="233514"/>
                  </a:lnTo>
                  <a:lnTo>
                    <a:pt x="3292017" y="197065"/>
                  </a:lnTo>
                  <a:lnTo>
                    <a:pt x="3304095" y="152387"/>
                  </a:lnTo>
                  <a:lnTo>
                    <a:pt x="3342830" y="152387"/>
                  </a:lnTo>
                  <a:lnTo>
                    <a:pt x="3342830" y="292722"/>
                  </a:lnTo>
                  <a:lnTo>
                    <a:pt x="3376485" y="292722"/>
                  </a:lnTo>
                  <a:lnTo>
                    <a:pt x="3376485" y="152387"/>
                  </a:lnTo>
                  <a:lnTo>
                    <a:pt x="3376485" y="122224"/>
                  </a:lnTo>
                  <a:lnTo>
                    <a:pt x="3376485" y="10160"/>
                  </a:lnTo>
                  <a:close/>
                </a:path>
                <a:path w="5153659" h="302895">
                  <a:moveTo>
                    <a:pt x="3438398" y="8255"/>
                  </a:moveTo>
                  <a:lnTo>
                    <a:pt x="3404743" y="8255"/>
                  </a:lnTo>
                  <a:lnTo>
                    <a:pt x="3404743" y="296214"/>
                  </a:lnTo>
                  <a:lnTo>
                    <a:pt x="3438398" y="296214"/>
                  </a:lnTo>
                  <a:lnTo>
                    <a:pt x="3438398" y="8255"/>
                  </a:lnTo>
                  <a:close/>
                </a:path>
                <a:path w="5153659" h="302895">
                  <a:moveTo>
                    <a:pt x="3733685" y="12788"/>
                  </a:moveTo>
                  <a:lnTo>
                    <a:pt x="3594620" y="12788"/>
                  </a:lnTo>
                  <a:lnTo>
                    <a:pt x="3594620" y="43268"/>
                  </a:lnTo>
                  <a:lnTo>
                    <a:pt x="3594620" y="246468"/>
                  </a:lnTo>
                  <a:lnTo>
                    <a:pt x="3594620" y="276948"/>
                  </a:lnTo>
                  <a:lnTo>
                    <a:pt x="3733685" y="276948"/>
                  </a:lnTo>
                  <a:lnTo>
                    <a:pt x="3733685" y="247002"/>
                  </a:lnTo>
                  <a:lnTo>
                    <a:pt x="3733685" y="246468"/>
                  </a:lnTo>
                  <a:lnTo>
                    <a:pt x="3733685" y="43802"/>
                  </a:lnTo>
                  <a:lnTo>
                    <a:pt x="3699395" y="43802"/>
                  </a:lnTo>
                  <a:lnTo>
                    <a:pt x="3699395" y="246468"/>
                  </a:lnTo>
                  <a:lnTo>
                    <a:pt x="3628910" y="246468"/>
                  </a:lnTo>
                  <a:lnTo>
                    <a:pt x="3628910" y="43268"/>
                  </a:lnTo>
                  <a:lnTo>
                    <a:pt x="3733685" y="43268"/>
                  </a:lnTo>
                  <a:lnTo>
                    <a:pt x="3733685" y="12788"/>
                  </a:lnTo>
                  <a:close/>
                </a:path>
                <a:path w="5153659" h="302895">
                  <a:moveTo>
                    <a:pt x="3824490" y="8255"/>
                  </a:moveTo>
                  <a:lnTo>
                    <a:pt x="3789883" y="8255"/>
                  </a:lnTo>
                  <a:lnTo>
                    <a:pt x="3789883" y="296214"/>
                  </a:lnTo>
                  <a:lnTo>
                    <a:pt x="3824490" y="296214"/>
                  </a:lnTo>
                  <a:lnTo>
                    <a:pt x="3824490" y="8255"/>
                  </a:lnTo>
                  <a:close/>
                </a:path>
                <a:path w="5153659" h="302895">
                  <a:moveTo>
                    <a:pt x="4051503" y="245097"/>
                  </a:moveTo>
                  <a:lnTo>
                    <a:pt x="4027513" y="229857"/>
                  </a:lnTo>
                  <a:lnTo>
                    <a:pt x="4007243" y="206044"/>
                  </a:lnTo>
                  <a:lnTo>
                    <a:pt x="3993235" y="170802"/>
                  </a:lnTo>
                  <a:lnTo>
                    <a:pt x="3988003" y="121272"/>
                  </a:lnTo>
                  <a:lnTo>
                    <a:pt x="3988003" y="74599"/>
                  </a:lnTo>
                  <a:lnTo>
                    <a:pt x="4048963" y="74599"/>
                  </a:lnTo>
                  <a:lnTo>
                    <a:pt x="4048963" y="44754"/>
                  </a:lnTo>
                  <a:lnTo>
                    <a:pt x="3988003" y="44754"/>
                  </a:lnTo>
                  <a:lnTo>
                    <a:pt x="3988003" y="0"/>
                  </a:lnTo>
                  <a:lnTo>
                    <a:pt x="3953078" y="0"/>
                  </a:lnTo>
                  <a:lnTo>
                    <a:pt x="3953078" y="44754"/>
                  </a:lnTo>
                  <a:lnTo>
                    <a:pt x="3892753" y="44754"/>
                  </a:lnTo>
                  <a:lnTo>
                    <a:pt x="3892753" y="74599"/>
                  </a:lnTo>
                  <a:lnTo>
                    <a:pt x="3953078" y="74599"/>
                  </a:lnTo>
                  <a:lnTo>
                    <a:pt x="3953078" y="121272"/>
                  </a:lnTo>
                  <a:lnTo>
                    <a:pt x="3947757" y="170802"/>
                  </a:lnTo>
                  <a:lnTo>
                    <a:pt x="3933583" y="206171"/>
                  </a:lnTo>
                  <a:lnTo>
                    <a:pt x="3913289" y="229997"/>
                  </a:lnTo>
                  <a:lnTo>
                    <a:pt x="3889578" y="245097"/>
                  </a:lnTo>
                  <a:lnTo>
                    <a:pt x="3889578" y="276847"/>
                  </a:lnTo>
                  <a:lnTo>
                    <a:pt x="3915257" y="264985"/>
                  </a:lnTo>
                  <a:lnTo>
                    <a:pt x="3938155" y="248361"/>
                  </a:lnTo>
                  <a:lnTo>
                    <a:pt x="3956989" y="228269"/>
                  </a:lnTo>
                  <a:lnTo>
                    <a:pt x="3970540" y="206044"/>
                  </a:lnTo>
                  <a:lnTo>
                    <a:pt x="3984040" y="228231"/>
                  </a:lnTo>
                  <a:lnTo>
                    <a:pt x="4002798" y="248234"/>
                  </a:lnTo>
                  <a:lnTo>
                    <a:pt x="4025671" y="264845"/>
                  </a:lnTo>
                  <a:lnTo>
                    <a:pt x="4051503" y="276847"/>
                  </a:lnTo>
                  <a:lnTo>
                    <a:pt x="4051503" y="245097"/>
                  </a:lnTo>
                  <a:close/>
                </a:path>
                <a:path w="5153659" h="302895">
                  <a:moveTo>
                    <a:pt x="4126115" y="8255"/>
                  </a:moveTo>
                  <a:lnTo>
                    <a:pt x="4091508" y="8255"/>
                  </a:lnTo>
                  <a:lnTo>
                    <a:pt x="4091508" y="296214"/>
                  </a:lnTo>
                  <a:lnTo>
                    <a:pt x="4126115" y="296214"/>
                  </a:lnTo>
                  <a:lnTo>
                    <a:pt x="4126115" y="8255"/>
                  </a:lnTo>
                  <a:close/>
                </a:path>
                <a:path w="5153659" h="302895">
                  <a:moveTo>
                    <a:pt x="4428363" y="80098"/>
                  </a:moveTo>
                  <a:lnTo>
                    <a:pt x="4239450" y="80098"/>
                  </a:lnTo>
                  <a:lnTo>
                    <a:pt x="4239450" y="10248"/>
                  </a:lnTo>
                  <a:lnTo>
                    <a:pt x="4205173" y="10248"/>
                  </a:lnTo>
                  <a:lnTo>
                    <a:pt x="4205173" y="80098"/>
                  </a:lnTo>
                  <a:lnTo>
                    <a:pt x="4205173" y="110578"/>
                  </a:lnTo>
                  <a:lnTo>
                    <a:pt x="4428363" y="110578"/>
                  </a:lnTo>
                  <a:lnTo>
                    <a:pt x="4428363" y="80098"/>
                  </a:lnTo>
                  <a:close/>
                </a:path>
                <a:path w="5153659" h="302895">
                  <a:moveTo>
                    <a:pt x="4431855" y="268058"/>
                  </a:moveTo>
                  <a:lnTo>
                    <a:pt x="4239450" y="268058"/>
                  </a:lnTo>
                  <a:lnTo>
                    <a:pt x="4239450" y="205828"/>
                  </a:lnTo>
                  <a:lnTo>
                    <a:pt x="4205173" y="205828"/>
                  </a:lnTo>
                  <a:lnTo>
                    <a:pt x="4205173" y="268058"/>
                  </a:lnTo>
                  <a:lnTo>
                    <a:pt x="4205173" y="297268"/>
                  </a:lnTo>
                  <a:lnTo>
                    <a:pt x="4431855" y="297268"/>
                  </a:lnTo>
                  <a:lnTo>
                    <a:pt x="4431855" y="268058"/>
                  </a:lnTo>
                  <a:close/>
                </a:path>
                <a:path w="5153659" h="302895">
                  <a:moveTo>
                    <a:pt x="4445508" y="148894"/>
                  </a:moveTo>
                  <a:lnTo>
                    <a:pt x="4186123" y="148894"/>
                  </a:lnTo>
                  <a:lnTo>
                    <a:pt x="4186123" y="178739"/>
                  </a:lnTo>
                  <a:lnTo>
                    <a:pt x="4445508" y="178739"/>
                  </a:lnTo>
                  <a:lnTo>
                    <a:pt x="4445508" y="148894"/>
                  </a:lnTo>
                  <a:close/>
                </a:path>
                <a:path w="5153659" h="302895">
                  <a:moveTo>
                    <a:pt x="4819002" y="8255"/>
                  </a:moveTo>
                  <a:lnTo>
                    <a:pt x="4784395" y="8255"/>
                  </a:lnTo>
                  <a:lnTo>
                    <a:pt x="4784395" y="36195"/>
                  </a:lnTo>
                  <a:lnTo>
                    <a:pt x="4784395" y="65392"/>
                  </a:lnTo>
                  <a:lnTo>
                    <a:pt x="4784395" y="100317"/>
                  </a:lnTo>
                  <a:lnTo>
                    <a:pt x="4730737" y="100317"/>
                  </a:lnTo>
                  <a:lnTo>
                    <a:pt x="4731690" y="94602"/>
                  </a:lnTo>
                  <a:lnTo>
                    <a:pt x="4732325" y="88887"/>
                  </a:lnTo>
                  <a:lnTo>
                    <a:pt x="4732325" y="76504"/>
                  </a:lnTo>
                  <a:lnTo>
                    <a:pt x="4732007" y="70789"/>
                  </a:lnTo>
                  <a:lnTo>
                    <a:pt x="4731055" y="65392"/>
                  </a:lnTo>
                  <a:lnTo>
                    <a:pt x="4784395" y="65392"/>
                  </a:lnTo>
                  <a:lnTo>
                    <a:pt x="4784395" y="36195"/>
                  </a:lnTo>
                  <a:lnTo>
                    <a:pt x="4719942" y="36195"/>
                  </a:lnTo>
                  <a:lnTo>
                    <a:pt x="4716767" y="31432"/>
                  </a:lnTo>
                  <a:lnTo>
                    <a:pt x="4712957" y="27305"/>
                  </a:lnTo>
                  <a:lnTo>
                    <a:pt x="4708830" y="23495"/>
                  </a:lnTo>
                  <a:lnTo>
                    <a:pt x="4698670" y="16192"/>
                  </a:lnTo>
                  <a:lnTo>
                    <a:pt x="4698670" y="82537"/>
                  </a:lnTo>
                  <a:lnTo>
                    <a:pt x="4697844" y="93497"/>
                  </a:lnTo>
                  <a:lnTo>
                    <a:pt x="4673549" y="126123"/>
                  </a:lnTo>
                  <a:lnTo>
                    <a:pt x="4657712" y="128892"/>
                  </a:lnTo>
                  <a:lnTo>
                    <a:pt x="4649089" y="128193"/>
                  </a:lnTo>
                  <a:lnTo>
                    <a:pt x="4619371" y="103060"/>
                  </a:lnTo>
                  <a:lnTo>
                    <a:pt x="4616120" y="82537"/>
                  </a:lnTo>
                  <a:lnTo>
                    <a:pt x="4616945" y="71399"/>
                  </a:lnTo>
                  <a:lnTo>
                    <a:pt x="4641354" y="38925"/>
                  </a:lnTo>
                  <a:lnTo>
                    <a:pt x="4657712" y="36195"/>
                  </a:lnTo>
                  <a:lnTo>
                    <a:pt x="4665967" y="36893"/>
                  </a:lnTo>
                  <a:lnTo>
                    <a:pt x="4695456" y="61747"/>
                  </a:lnTo>
                  <a:lnTo>
                    <a:pt x="4698670" y="82537"/>
                  </a:lnTo>
                  <a:lnTo>
                    <a:pt x="4698670" y="16192"/>
                  </a:lnTo>
                  <a:lnTo>
                    <a:pt x="4686490" y="10744"/>
                  </a:lnTo>
                  <a:lnTo>
                    <a:pt x="4672800" y="7454"/>
                  </a:lnTo>
                  <a:lnTo>
                    <a:pt x="4657712" y="6350"/>
                  </a:lnTo>
                  <a:lnTo>
                    <a:pt x="4642485" y="7454"/>
                  </a:lnTo>
                  <a:lnTo>
                    <a:pt x="4605960" y="23495"/>
                  </a:lnTo>
                  <a:lnTo>
                    <a:pt x="4584039" y="64338"/>
                  </a:lnTo>
                  <a:lnTo>
                    <a:pt x="4582465" y="82537"/>
                  </a:lnTo>
                  <a:lnTo>
                    <a:pt x="4584039" y="100698"/>
                  </a:lnTo>
                  <a:lnTo>
                    <a:pt x="4605960" y="141274"/>
                  </a:lnTo>
                  <a:lnTo>
                    <a:pt x="4642485" y="157314"/>
                  </a:lnTo>
                  <a:lnTo>
                    <a:pt x="4657712" y="158419"/>
                  </a:lnTo>
                  <a:lnTo>
                    <a:pt x="4672800" y="157314"/>
                  </a:lnTo>
                  <a:lnTo>
                    <a:pt x="4708830" y="141274"/>
                  </a:lnTo>
                  <a:lnTo>
                    <a:pt x="4719307" y="129527"/>
                  </a:lnTo>
                  <a:lnTo>
                    <a:pt x="4784395" y="129527"/>
                  </a:lnTo>
                  <a:lnTo>
                    <a:pt x="4784395" y="175247"/>
                  </a:lnTo>
                  <a:lnTo>
                    <a:pt x="4819002" y="175247"/>
                  </a:lnTo>
                  <a:lnTo>
                    <a:pt x="4819002" y="129527"/>
                  </a:lnTo>
                  <a:lnTo>
                    <a:pt x="4819002" y="128892"/>
                  </a:lnTo>
                  <a:lnTo>
                    <a:pt x="4819002" y="100317"/>
                  </a:lnTo>
                  <a:lnTo>
                    <a:pt x="4819002" y="65392"/>
                  </a:lnTo>
                  <a:lnTo>
                    <a:pt x="4819002" y="8255"/>
                  </a:lnTo>
                  <a:close/>
                </a:path>
                <a:path w="5153659" h="302895">
                  <a:moveTo>
                    <a:pt x="4825670" y="241604"/>
                  </a:moveTo>
                  <a:lnTo>
                    <a:pt x="4810671" y="206476"/>
                  </a:lnTo>
                  <a:lnTo>
                    <a:pt x="4791062" y="194144"/>
                  </a:lnTo>
                  <a:lnTo>
                    <a:pt x="4791062" y="233349"/>
                  </a:lnTo>
                  <a:lnTo>
                    <a:pt x="4791062" y="249859"/>
                  </a:lnTo>
                  <a:lnTo>
                    <a:pt x="4750181" y="270497"/>
                  </a:lnTo>
                  <a:lnTo>
                    <a:pt x="4712640" y="273354"/>
                  </a:lnTo>
                  <a:lnTo>
                    <a:pt x="4693386" y="272669"/>
                  </a:lnTo>
                  <a:lnTo>
                    <a:pt x="4646600" y="260972"/>
                  </a:lnTo>
                  <a:lnTo>
                    <a:pt x="4634217" y="249859"/>
                  </a:lnTo>
                  <a:lnTo>
                    <a:pt x="4634217" y="233349"/>
                  </a:lnTo>
                  <a:lnTo>
                    <a:pt x="4675327" y="212559"/>
                  </a:lnTo>
                  <a:lnTo>
                    <a:pt x="4712640" y="209854"/>
                  </a:lnTo>
                  <a:lnTo>
                    <a:pt x="4732071" y="210489"/>
                  </a:lnTo>
                  <a:lnTo>
                    <a:pt x="4778680" y="221919"/>
                  </a:lnTo>
                  <a:lnTo>
                    <a:pt x="4791062" y="233349"/>
                  </a:lnTo>
                  <a:lnTo>
                    <a:pt x="4791062" y="194144"/>
                  </a:lnTo>
                  <a:lnTo>
                    <a:pt x="4782109" y="189979"/>
                  </a:lnTo>
                  <a:lnTo>
                    <a:pt x="4760734" y="184378"/>
                  </a:lnTo>
                  <a:lnTo>
                    <a:pt x="4737227" y="181279"/>
                  </a:lnTo>
                  <a:lnTo>
                    <a:pt x="4712640" y="180327"/>
                  </a:lnTo>
                  <a:lnTo>
                    <a:pt x="4688090" y="181279"/>
                  </a:lnTo>
                  <a:lnTo>
                    <a:pt x="4643298" y="189979"/>
                  </a:lnTo>
                  <a:lnTo>
                    <a:pt x="4606747" y="216331"/>
                  </a:lnTo>
                  <a:lnTo>
                    <a:pt x="4599927" y="241604"/>
                  </a:lnTo>
                  <a:lnTo>
                    <a:pt x="4601705" y="255181"/>
                  </a:lnTo>
                  <a:lnTo>
                    <a:pt x="4643298" y="293370"/>
                  </a:lnTo>
                  <a:lnTo>
                    <a:pt x="4688090" y="301980"/>
                  </a:lnTo>
                  <a:lnTo>
                    <a:pt x="4712640" y="302882"/>
                  </a:lnTo>
                  <a:lnTo>
                    <a:pt x="4737227" y="301980"/>
                  </a:lnTo>
                  <a:lnTo>
                    <a:pt x="4782109" y="293370"/>
                  </a:lnTo>
                  <a:lnTo>
                    <a:pt x="4813427" y="273354"/>
                  </a:lnTo>
                  <a:lnTo>
                    <a:pt x="4818685" y="266890"/>
                  </a:lnTo>
                  <a:lnTo>
                    <a:pt x="4823841" y="255181"/>
                  </a:lnTo>
                  <a:lnTo>
                    <a:pt x="4825670" y="241604"/>
                  </a:lnTo>
                  <a:close/>
                </a:path>
                <a:path w="5153659" h="302895">
                  <a:moveTo>
                    <a:pt x="5029822" y="124129"/>
                  </a:moveTo>
                  <a:lnTo>
                    <a:pt x="5028425" y="112318"/>
                  </a:lnTo>
                  <a:lnTo>
                    <a:pt x="5024386" y="101714"/>
                  </a:lnTo>
                  <a:lnTo>
                    <a:pt x="5021618" y="97777"/>
                  </a:lnTo>
                  <a:lnTo>
                    <a:pt x="5017897" y="92481"/>
                  </a:lnTo>
                  <a:lnTo>
                    <a:pt x="5009185" y="84759"/>
                  </a:lnTo>
                  <a:lnTo>
                    <a:pt x="4998618" y="78651"/>
                  </a:lnTo>
                  <a:lnTo>
                    <a:pt x="4996802" y="78003"/>
                  </a:lnTo>
                  <a:lnTo>
                    <a:pt x="4996802" y="116827"/>
                  </a:lnTo>
                  <a:lnTo>
                    <a:pt x="4996802" y="131432"/>
                  </a:lnTo>
                  <a:lnTo>
                    <a:pt x="4956480" y="150482"/>
                  </a:lnTo>
                  <a:lnTo>
                    <a:pt x="4947564" y="149961"/>
                  </a:lnTo>
                  <a:lnTo>
                    <a:pt x="4916157" y="131749"/>
                  </a:lnTo>
                  <a:lnTo>
                    <a:pt x="4916157" y="116827"/>
                  </a:lnTo>
                  <a:lnTo>
                    <a:pt x="4956480" y="97777"/>
                  </a:lnTo>
                  <a:lnTo>
                    <a:pt x="4965484" y="98272"/>
                  </a:lnTo>
                  <a:lnTo>
                    <a:pt x="4996802" y="116827"/>
                  </a:lnTo>
                  <a:lnTo>
                    <a:pt x="4996802" y="78003"/>
                  </a:lnTo>
                  <a:lnTo>
                    <a:pt x="4986159" y="74168"/>
                  </a:lnTo>
                  <a:lnTo>
                    <a:pt x="4972037" y="71412"/>
                  </a:lnTo>
                  <a:lnTo>
                    <a:pt x="4956480" y="70472"/>
                  </a:lnTo>
                  <a:lnTo>
                    <a:pt x="4941227" y="71374"/>
                  </a:lnTo>
                  <a:lnTo>
                    <a:pt x="4903457" y="84759"/>
                  </a:lnTo>
                  <a:lnTo>
                    <a:pt x="4882820" y="124129"/>
                  </a:lnTo>
                  <a:lnTo>
                    <a:pt x="4884191" y="135813"/>
                  </a:lnTo>
                  <a:lnTo>
                    <a:pt x="4913528" y="169037"/>
                  </a:lnTo>
                  <a:lnTo>
                    <a:pt x="4956480" y="177469"/>
                  </a:lnTo>
                  <a:lnTo>
                    <a:pt x="4971618" y="176593"/>
                  </a:lnTo>
                  <a:lnTo>
                    <a:pt x="5008550" y="163817"/>
                  </a:lnTo>
                  <a:lnTo>
                    <a:pt x="5021808" y="150482"/>
                  </a:lnTo>
                  <a:lnTo>
                    <a:pt x="5024298" y="147078"/>
                  </a:lnTo>
                  <a:lnTo>
                    <a:pt x="5028412" y="136410"/>
                  </a:lnTo>
                  <a:lnTo>
                    <a:pt x="5029822" y="124129"/>
                  </a:lnTo>
                  <a:close/>
                </a:path>
                <a:path w="5153659" h="302895">
                  <a:moveTo>
                    <a:pt x="5038077" y="27622"/>
                  </a:moveTo>
                  <a:lnTo>
                    <a:pt x="4974260" y="27622"/>
                  </a:lnTo>
                  <a:lnTo>
                    <a:pt x="4974260" y="0"/>
                  </a:lnTo>
                  <a:lnTo>
                    <a:pt x="4939970" y="0"/>
                  </a:lnTo>
                  <a:lnTo>
                    <a:pt x="4939970" y="27622"/>
                  </a:lnTo>
                  <a:lnTo>
                    <a:pt x="4874247" y="27622"/>
                  </a:lnTo>
                  <a:lnTo>
                    <a:pt x="4874247" y="55867"/>
                  </a:lnTo>
                  <a:lnTo>
                    <a:pt x="5038077" y="55867"/>
                  </a:lnTo>
                  <a:lnTo>
                    <a:pt x="5038077" y="27622"/>
                  </a:lnTo>
                  <a:close/>
                </a:path>
                <a:path w="5153659" h="302895">
                  <a:moveTo>
                    <a:pt x="5119992" y="248907"/>
                  </a:moveTo>
                  <a:lnTo>
                    <a:pt x="5118201" y="235966"/>
                  </a:lnTo>
                  <a:lnTo>
                    <a:pt x="5113045" y="225132"/>
                  </a:lnTo>
                  <a:lnTo>
                    <a:pt x="5111826" y="223824"/>
                  </a:lnTo>
                  <a:lnTo>
                    <a:pt x="5104854" y="216268"/>
                  </a:lnTo>
                  <a:lnTo>
                    <a:pt x="5093957" y="209219"/>
                  </a:lnTo>
                  <a:lnTo>
                    <a:pt x="5085385" y="205752"/>
                  </a:lnTo>
                  <a:lnTo>
                    <a:pt x="5085385" y="242557"/>
                  </a:lnTo>
                  <a:lnTo>
                    <a:pt x="5085385" y="255257"/>
                  </a:lnTo>
                  <a:lnTo>
                    <a:pt x="5047958" y="271538"/>
                  </a:lnTo>
                  <a:lnTo>
                    <a:pt x="5008550" y="273989"/>
                  </a:lnTo>
                  <a:lnTo>
                    <a:pt x="4987582" y="273392"/>
                  </a:lnTo>
                  <a:lnTo>
                    <a:pt x="4941557" y="263829"/>
                  </a:lnTo>
                  <a:lnTo>
                    <a:pt x="4931397" y="255257"/>
                  </a:lnTo>
                  <a:lnTo>
                    <a:pt x="4931397" y="242557"/>
                  </a:lnTo>
                  <a:lnTo>
                    <a:pt x="4968976" y="226047"/>
                  </a:lnTo>
                  <a:lnTo>
                    <a:pt x="5008550" y="223824"/>
                  </a:lnTo>
                  <a:lnTo>
                    <a:pt x="5029454" y="224345"/>
                  </a:lnTo>
                  <a:lnTo>
                    <a:pt x="5075225" y="233984"/>
                  </a:lnTo>
                  <a:lnTo>
                    <a:pt x="5085385" y="242557"/>
                  </a:lnTo>
                  <a:lnTo>
                    <a:pt x="5085385" y="205752"/>
                  </a:lnTo>
                  <a:lnTo>
                    <a:pt x="5077079" y="202387"/>
                  </a:lnTo>
                  <a:lnTo>
                    <a:pt x="5056848" y="197878"/>
                  </a:lnTo>
                  <a:lnTo>
                    <a:pt x="5033810" y="195389"/>
                  </a:lnTo>
                  <a:lnTo>
                    <a:pt x="5008550" y="194614"/>
                  </a:lnTo>
                  <a:lnTo>
                    <a:pt x="4983277" y="195389"/>
                  </a:lnTo>
                  <a:lnTo>
                    <a:pt x="4939881" y="202387"/>
                  </a:lnTo>
                  <a:lnTo>
                    <a:pt x="4903736" y="225132"/>
                  </a:lnTo>
                  <a:lnTo>
                    <a:pt x="4896790" y="248907"/>
                  </a:lnTo>
                  <a:lnTo>
                    <a:pt x="4898580" y="261620"/>
                  </a:lnTo>
                  <a:lnTo>
                    <a:pt x="4939881" y="295122"/>
                  </a:lnTo>
                  <a:lnTo>
                    <a:pt x="4983277" y="302120"/>
                  </a:lnTo>
                  <a:lnTo>
                    <a:pt x="5008550" y="302882"/>
                  </a:lnTo>
                  <a:lnTo>
                    <a:pt x="5033810" y="302120"/>
                  </a:lnTo>
                  <a:lnTo>
                    <a:pt x="5077079" y="295122"/>
                  </a:lnTo>
                  <a:lnTo>
                    <a:pt x="5111458" y="273989"/>
                  </a:lnTo>
                  <a:lnTo>
                    <a:pt x="5113045" y="272288"/>
                  </a:lnTo>
                  <a:lnTo>
                    <a:pt x="5118201" y="261620"/>
                  </a:lnTo>
                  <a:lnTo>
                    <a:pt x="5119992" y="248907"/>
                  </a:lnTo>
                  <a:close/>
                </a:path>
                <a:path w="5153659" h="302895">
                  <a:moveTo>
                    <a:pt x="5153330" y="50787"/>
                  </a:moveTo>
                  <a:lnTo>
                    <a:pt x="5113007" y="50787"/>
                  </a:lnTo>
                  <a:lnTo>
                    <a:pt x="5113007" y="8255"/>
                  </a:lnTo>
                  <a:lnTo>
                    <a:pt x="5078400" y="8255"/>
                  </a:lnTo>
                  <a:lnTo>
                    <a:pt x="5078400" y="185407"/>
                  </a:lnTo>
                  <a:lnTo>
                    <a:pt x="5113007" y="185407"/>
                  </a:lnTo>
                  <a:lnTo>
                    <a:pt x="5113007" y="146037"/>
                  </a:lnTo>
                  <a:lnTo>
                    <a:pt x="5153330" y="146037"/>
                  </a:lnTo>
                  <a:lnTo>
                    <a:pt x="5153330" y="115557"/>
                  </a:lnTo>
                  <a:lnTo>
                    <a:pt x="5113007" y="115557"/>
                  </a:lnTo>
                  <a:lnTo>
                    <a:pt x="5113007" y="80949"/>
                  </a:lnTo>
                  <a:lnTo>
                    <a:pt x="5153330" y="80949"/>
                  </a:lnTo>
                  <a:lnTo>
                    <a:pt x="5153330" y="50787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96479" y="7459255"/>
              <a:ext cx="414655" cy="254635"/>
            </a:xfrm>
            <a:custGeom>
              <a:avLst/>
              <a:gdLst/>
              <a:ahLst/>
              <a:cxnLst/>
              <a:rect l="l" t="t" r="r" b="b"/>
              <a:pathLst>
                <a:path w="414655" h="254634">
                  <a:moveTo>
                    <a:pt x="92202" y="122656"/>
                  </a:moveTo>
                  <a:lnTo>
                    <a:pt x="0" y="122656"/>
                  </a:lnTo>
                  <a:lnTo>
                    <a:pt x="0" y="143332"/>
                  </a:lnTo>
                  <a:lnTo>
                    <a:pt x="92202" y="143332"/>
                  </a:lnTo>
                  <a:lnTo>
                    <a:pt x="92202" y="122656"/>
                  </a:lnTo>
                  <a:close/>
                </a:path>
                <a:path w="414655" h="254634">
                  <a:moveTo>
                    <a:pt x="344373" y="115951"/>
                  </a:moveTo>
                  <a:lnTo>
                    <a:pt x="321678" y="105664"/>
                  </a:lnTo>
                  <a:lnTo>
                    <a:pt x="302818" y="89623"/>
                  </a:lnTo>
                  <a:lnTo>
                    <a:pt x="299618" y="84099"/>
                  </a:lnTo>
                  <a:lnTo>
                    <a:pt x="289915" y="67386"/>
                  </a:lnTo>
                  <a:lnTo>
                    <a:pt x="285140" y="38557"/>
                  </a:lnTo>
                  <a:lnTo>
                    <a:pt x="285140" y="1397"/>
                  </a:lnTo>
                  <a:lnTo>
                    <a:pt x="262509" y="1397"/>
                  </a:lnTo>
                  <a:lnTo>
                    <a:pt x="262509" y="38557"/>
                  </a:lnTo>
                  <a:lnTo>
                    <a:pt x="257848" y="67437"/>
                  </a:lnTo>
                  <a:lnTo>
                    <a:pt x="245122" y="90601"/>
                  </a:lnTo>
                  <a:lnTo>
                    <a:pt x="226212" y="107784"/>
                  </a:lnTo>
                  <a:lnTo>
                    <a:pt x="202996" y="118745"/>
                  </a:lnTo>
                  <a:lnTo>
                    <a:pt x="202996" y="139141"/>
                  </a:lnTo>
                  <a:lnTo>
                    <a:pt x="227050" y="129997"/>
                  </a:lnTo>
                  <a:lnTo>
                    <a:pt x="247459" y="117068"/>
                  </a:lnTo>
                  <a:lnTo>
                    <a:pt x="263309" y="101422"/>
                  </a:lnTo>
                  <a:lnTo>
                    <a:pt x="273685" y="84099"/>
                  </a:lnTo>
                  <a:lnTo>
                    <a:pt x="285127" y="100825"/>
                  </a:lnTo>
                  <a:lnTo>
                    <a:pt x="301282" y="115671"/>
                  </a:lnTo>
                  <a:lnTo>
                    <a:pt x="321310" y="127787"/>
                  </a:lnTo>
                  <a:lnTo>
                    <a:pt x="344373" y="136347"/>
                  </a:lnTo>
                  <a:lnTo>
                    <a:pt x="344373" y="115951"/>
                  </a:lnTo>
                  <a:close/>
                </a:path>
                <a:path w="414655" h="254634">
                  <a:moveTo>
                    <a:pt x="414223" y="164846"/>
                  </a:moveTo>
                  <a:lnTo>
                    <a:pt x="225348" y="164846"/>
                  </a:lnTo>
                  <a:lnTo>
                    <a:pt x="225348" y="184404"/>
                  </a:lnTo>
                  <a:lnTo>
                    <a:pt x="391871" y="184404"/>
                  </a:lnTo>
                  <a:lnTo>
                    <a:pt x="391871" y="254254"/>
                  </a:lnTo>
                  <a:lnTo>
                    <a:pt x="414223" y="254254"/>
                  </a:lnTo>
                  <a:lnTo>
                    <a:pt x="414223" y="164846"/>
                  </a:lnTo>
                  <a:close/>
                </a:path>
                <a:path w="414655" h="254634">
                  <a:moveTo>
                    <a:pt x="414223" y="0"/>
                  </a:moveTo>
                  <a:lnTo>
                    <a:pt x="391871" y="0"/>
                  </a:lnTo>
                  <a:lnTo>
                    <a:pt x="391871" y="142773"/>
                  </a:lnTo>
                  <a:lnTo>
                    <a:pt x="414223" y="142773"/>
                  </a:lnTo>
                  <a:lnTo>
                    <a:pt x="414223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66309" y="7460649"/>
              <a:ext cx="225193" cy="25145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30898" y="7459252"/>
              <a:ext cx="242237" cy="25285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474366" y="7451432"/>
              <a:ext cx="481965" cy="264160"/>
            </a:xfrm>
            <a:custGeom>
              <a:avLst/>
              <a:gdLst/>
              <a:ahLst/>
              <a:cxnLst/>
              <a:rect l="l" t="t" r="r" b="b"/>
              <a:pathLst>
                <a:path w="481964" h="264159">
                  <a:moveTo>
                    <a:pt x="134670" y="107848"/>
                  </a:moveTo>
                  <a:lnTo>
                    <a:pt x="112877" y="72618"/>
                  </a:lnTo>
                  <a:lnTo>
                    <a:pt x="112877" y="100863"/>
                  </a:lnTo>
                  <a:lnTo>
                    <a:pt x="112877" y="114833"/>
                  </a:lnTo>
                  <a:lnTo>
                    <a:pt x="71247" y="134950"/>
                  </a:lnTo>
                  <a:lnTo>
                    <a:pt x="61239" y="134315"/>
                  </a:lnTo>
                  <a:lnTo>
                    <a:pt x="29616" y="114833"/>
                  </a:lnTo>
                  <a:lnTo>
                    <a:pt x="29616" y="100863"/>
                  </a:lnTo>
                  <a:lnTo>
                    <a:pt x="71247" y="80746"/>
                  </a:lnTo>
                  <a:lnTo>
                    <a:pt x="81241" y="81419"/>
                  </a:lnTo>
                  <a:lnTo>
                    <a:pt x="112877" y="100863"/>
                  </a:lnTo>
                  <a:lnTo>
                    <a:pt x="112877" y="72618"/>
                  </a:lnTo>
                  <a:lnTo>
                    <a:pt x="110375" y="71005"/>
                  </a:lnTo>
                  <a:lnTo>
                    <a:pt x="98907" y="66535"/>
                  </a:lnTo>
                  <a:lnTo>
                    <a:pt x="85750" y="63792"/>
                  </a:lnTo>
                  <a:lnTo>
                    <a:pt x="71247" y="62865"/>
                  </a:lnTo>
                  <a:lnTo>
                    <a:pt x="56730" y="63792"/>
                  </a:lnTo>
                  <a:lnTo>
                    <a:pt x="16306" y="83299"/>
                  </a:lnTo>
                  <a:lnTo>
                    <a:pt x="7823" y="107848"/>
                  </a:lnTo>
                  <a:lnTo>
                    <a:pt x="8801" y="117055"/>
                  </a:lnTo>
                  <a:lnTo>
                    <a:pt x="43586" y="149301"/>
                  </a:lnTo>
                  <a:lnTo>
                    <a:pt x="71247" y="153111"/>
                  </a:lnTo>
                  <a:lnTo>
                    <a:pt x="85750" y="152133"/>
                  </a:lnTo>
                  <a:lnTo>
                    <a:pt x="123647" y="134950"/>
                  </a:lnTo>
                  <a:lnTo>
                    <a:pt x="133692" y="117055"/>
                  </a:lnTo>
                  <a:lnTo>
                    <a:pt x="134670" y="107848"/>
                  </a:lnTo>
                  <a:close/>
                </a:path>
                <a:path w="481964" h="264159">
                  <a:moveTo>
                    <a:pt x="141097" y="26543"/>
                  </a:moveTo>
                  <a:lnTo>
                    <a:pt x="82702" y="26543"/>
                  </a:lnTo>
                  <a:lnTo>
                    <a:pt x="82702" y="0"/>
                  </a:lnTo>
                  <a:lnTo>
                    <a:pt x="60629" y="0"/>
                  </a:lnTo>
                  <a:lnTo>
                    <a:pt x="60629" y="26543"/>
                  </a:lnTo>
                  <a:lnTo>
                    <a:pt x="0" y="26543"/>
                  </a:lnTo>
                  <a:lnTo>
                    <a:pt x="0" y="44983"/>
                  </a:lnTo>
                  <a:lnTo>
                    <a:pt x="141097" y="44983"/>
                  </a:lnTo>
                  <a:lnTo>
                    <a:pt x="141097" y="26543"/>
                  </a:lnTo>
                  <a:close/>
                </a:path>
                <a:path w="481964" h="264159">
                  <a:moveTo>
                    <a:pt x="210947" y="7823"/>
                  </a:moveTo>
                  <a:lnTo>
                    <a:pt x="188595" y="7823"/>
                  </a:lnTo>
                  <a:lnTo>
                    <a:pt x="188595" y="61468"/>
                  </a:lnTo>
                  <a:lnTo>
                    <a:pt x="143611" y="61468"/>
                  </a:lnTo>
                  <a:lnTo>
                    <a:pt x="143611" y="80187"/>
                  </a:lnTo>
                  <a:lnTo>
                    <a:pt x="188595" y="80187"/>
                  </a:lnTo>
                  <a:lnTo>
                    <a:pt x="188595" y="110921"/>
                  </a:lnTo>
                  <a:lnTo>
                    <a:pt x="143611" y="110921"/>
                  </a:lnTo>
                  <a:lnTo>
                    <a:pt x="143611" y="129362"/>
                  </a:lnTo>
                  <a:lnTo>
                    <a:pt x="188595" y="129362"/>
                  </a:lnTo>
                  <a:lnTo>
                    <a:pt x="188595" y="161493"/>
                  </a:lnTo>
                  <a:lnTo>
                    <a:pt x="210947" y="161493"/>
                  </a:lnTo>
                  <a:lnTo>
                    <a:pt x="210947" y="7823"/>
                  </a:lnTo>
                  <a:close/>
                </a:path>
                <a:path w="481964" h="264159">
                  <a:moveTo>
                    <a:pt x="216535" y="218490"/>
                  </a:moveTo>
                  <a:lnTo>
                    <a:pt x="194183" y="186080"/>
                  </a:lnTo>
                  <a:lnTo>
                    <a:pt x="194183" y="212344"/>
                  </a:lnTo>
                  <a:lnTo>
                    <a:pt x="194183" y="225196"/>
                  </a:lnTo>
                  <a:lnTo>
                    <a:pt x="157784" y="242455"/>
                  </a:lnTo>
                  <a:lnTo>
                    <a:pt x="118745" y="245033"/>
                  </a:lnTo>
                  <a:lnTo>
                    <a:pt x="97967" y="244398"/>
                  </a:lnTo>
                  <a:lnTo>
                    <a:pt x="53924" y="234416"/>
                  </a:lnTo>
                  <a:lnTo>
                    <a:pt x="43865" y="225196"/>
                  </a:lnTo>
                  <a:lnTo>
                    <a:pt x="43865" y="212344"/>
                  </a:lnTo>
                  <a:lnTo>
                    <a:pt x="79933" y="194678"/>
                  </a:lnTo>
                  <a:lnTo>
                    <a:pt x="118745" y="191947"/>
                  </a:lnTo>
                  <a:lnTo>
                    <a:pt x="139674" y="192633"/>
                  </a:lnTo>
                  <a:lnTo>
                    <a:pt x="183845" y="202844"/>
                  </a:lnTo>
                  <a:lnTo>
                    <a:pt x="194183" y="212344"/>
                  </a:lnTo>
                  <a:lnTo>
                    <a:pt x="194183" y="186080"/>
                  </a:lnTo>
                  <a:lnTo>
                    <a:pt x="183019" y="180924"/>
                  </a:lnTo>
                  <a:lnTo>
                    <a:pt x="164566" y="176237"/>
                  </a:lnTo>
                  <a:lnTo>
                    <a:pt x="142963" y="173532"/>
                  </a:lnTo>
                  <a:lnTo>
                    <a:pt x="118745" y="172669"/>
                  </a:lnTo>
                  <a:lnTo>
                    <a:pt x="94716" y="173532"/>
                  </a:lnTo>
                  <a:lnTo>
                    <a:pt x="54851" y="180924"/>
                  </a:lnTo>
                  <a:lnTo>
                    <a:pt x="22466" y="209016"/>
                  </a:lnTo>
                  <a:lnTo>
                    <a:pt x="21234" y="218490"/>
                  </a:lnTo>
                  <a:lnTo>
                    <a:pt x="22466" y="228130"/>
                  </a:lnTo>
                  <a:lnTo>
                    <a:pt x="54851" y="256247"/>
                  </a:lnTo>
                  <a:lnTo>
                    <a:pt x="94716" y="263258"/>
                  </a:lnTo>
                  <a:lnTo>
                    <a:pt x="118745" y="264033"/>
                  </a:lnTo>
                  <a:lnTo>
                    <a:pt x="142963" y="263258"/>
                  </a:lnTo>
                  <a:lnTo>
                    <a:pt x="164566" y="260756"/>
                  </a:lnTo>
                  <a:lnTo>
                    <a:pt x="183019" y="256247"/>
                  </a:lnTo>
                  <a:lnTo>
                    <a:pt x="197815" y="249504"/>
                  </a:lnTo>
                  <a:lnTo>
                    <a:pt x="203809" y="245033"/>
                  </a:lnTo>
                  <a:lnTo>
                    <a:pt x="205689" y="243636"/>
                  </a:lnTo>
                  <a:lnTo>
                    <a:pt x="211569" y="236512"/>
                  </a:lnTo>
                  <a:lnTo>
                    <a:pt x="215252" y="228130"/>
                  </a:lnTo>
                  <a:lnTo>
                    <a:pt x="216535" y="218490"/>
                  </a:lnTo>
                  <a:close/>
                </a:path>
                <a:path w="481964" h="264159">
                  <a:moveTo>
                    <a:pt x="406514" y="119303"/>
                  </a:moveTo>
                  <a:lnTo>
                    <a:pt x="383832" y="109016"/>
                  </a:lnTo>
                  <a:lnTo>
                    <a:pt x="364959" y="92976"/>
                  </a:lnTo>
                  <a:lnTo>
                    <a:pt x="361759" y="87452"/>
                  </a:lnTo>
                  <a:lnTo>
                    <a:pt x="352056" y="70739"/>
                  </a:lnTo>
                  <a:lnTo>
                    <a:pt x="347281" y="41910"/>
                  </a:lnTo>
                  <a:lnTo>
                    <a:pt x="347281" y="9220"/>
                  </a:lnTo>
                  <a:lnTo>
                    <a:pt x="324650" y="9220"/>
                  </a:lnTo>
                  <a:lnTo>
                    <a:pt x="324650" y="41910"/>
                  </a:lnTo>
                  <a:lnTo>
                    <a:pt x="319989" y="70662"/>
                  </a:lnTo>
                  <a:lnTo>
                    <a:pt x="307263" y="93840"/>
                  </a:lnTo>
                  <a:lnTo>
                    <a:pt x="288353" y="111099"/>
                  </a:lnTo>
                  <a:lnTo>
                    <a:pt x="265137" y="122097"/>
                  </a:lnTo>
                  <a:lnTo>
                    <a:pt x="265137" y="142494"/>
                  </a:lnTo>
                  <a:lnTo>
                    <a:pt x="289191" y="133350"/>
                  </a:lnTo>
                  <a:lnTo>
                    <a:pt x="309600" y="120421"/>
                  </a:lnTo>
                  <a:lnTo>
                    <a:pt x="325450" y="104775"/>
                  </a:lnTo>
                  <a:lnTo>
                    <a:pt x="335826" y="87452"/>
                  </a:lnTo>
                  <a:lnTo>
                    <a:pt x="347268" y="104140"/>
                  </a:lnTo>
                  <a:lnTo>
                    <a:pt x="363423" y="118884"/>
                  </a:lnTo>
                  <a:lnTo>
                    <a:pt x="383451" y="130911"/>
                  </a:lnTo>
                  <a:lnTo>
                    <a:pt x="406514" y="139420"/>
                  </a:lnTo>
                  <a:lnTo>
                    <a:pt x="406514" y="119303"/>
                  </a:lnTo>
                  <a:close/>
                </a:path>
                <a:path w="481964" h="264159">
                  <a:moveTo>
                    <a:pt x="476364" y="7823"/>
                  </a:moveTo>
                  <a:lnTo>
                    <a:pt x="454012" y="7823"/>
                  </a:lnTo>
                  <a:lnTo>
                    <a:pt x="454012" y="55880"/>
                  </a:lnTo>
                  <a:lnTo>
                    <a:pt x="395058" y="55880"/>
                  </a:lnTo>
                  <a:lnTo>
                    <a:pt x="395058" y="75158"/>
                  </a:lnTo>
                  <a:lnTo>
                    <a:pt x="454012" y="75158"/>
                  </a:lnTo>
                  <a:lnTo>
                    <a:pt x="454012" y="150037"/>
                  </a:lnTo>
                  <a:lnTo>
                    <a:pt x="476364" y="150037"/>
                  </a:lnTo>
                  <a:lnTo>
                    <a:pt x="476364" y="7823"/>
                  </a:lnTo>
                  <a:close/>
                </a:path>
                <a:path w="481964" h="264159">
                  <a:moveTo>
                    <a:pt x="481952" y="212344"/>
                  </a:moveTo>
                  <a:lnTo>
                    <a:pt x="461276" y="176580"/>
                  </a:lnTo>
                  <a:lnTo>
                    <a:pt x="459600" y="175768"/>
                  </a:lnTo>
                  <a:lnTo>
                    <a:pt x="459600" y="203962"/>
                  </a:lnTo>
                  <a:lnTo>
                    <a:pt x="459600" y="220446"/>
                  </a:lnTo>
                  <a:lnTo>
                    <a:pt x="420458" y="241719"/>
                  </a:lnTo>
                  <a:lnTo>
                    <a:pt x="384162" y="244754"/>
                  </a:lnTo>
                  <a:lnTo>
                    <a:pt x="365264" y="244005"/>
                  </a:lnTo>
                  <a:lnTo>
                    <a:pt x="321017" y="232181"/>
                  </a:lnTo>
                  <a:lnTo>
                    <a:pt x="309283" y="220446"/>
                  </a:lnTo>
                  <a:lnTo>
                    <a:pt x="309283" y="203962"/>
                  </a:lnTo>
                  <a:lnTo>
                    <a:pt x="347980" y="182689"/>
                  </a:lnTo>
                  <a:lnTo>
                    <a:pt x="384162" y="179654"/>
                  </a:lnTo>
                  <a:lnTo>
                    <a:pt x="403110" y="180403"/>
                  </a:lnTo>
                  <a:lnTo>
                    <a:pt x="447306" y="192227"/>
                  </a:lnTo>
                  <a:lnTo>
                    <a:pt x="459600" y="203962"/>
                  </a:lnTo>
                  <a:lnTo>
                    <a:pt x="459600" y="175768"/>
                  </a:lnTo>
                  <a:lnTo>
                    <a:pt x="445858" y="169049"/>
                  </a:lnTo>
                  <a:lnTo>
                    <a:pt x="427329" y="163944"/>
                  </a:lnTo>
                  <a:lnTo>
                    <a:pt x="406514" y="161023"/>
                  </a:lnTo>
                  <a:lnTo>
                    <a:pt x="384162" y="160096"/>
                  </a:lnTo>
                  <a:lnTo>
                    <a:pt x="361873" y="161023"/>
                  </a:lnTo>
                  <a:lnTo>
                    <a:pt x="322719" y="169049"/>
                  </a:lnTo>
                  <a:lnTo>
                    <a:pt x="288086" y="201333"/>
                  </a:lnTo>
                  <a:lnTo>
                    <a:pt x="286651" y="212344"/>
                  </a:lnTo>
                  <a:lnTo>
                    <a:pt x="288086" y="223354"/>
                  </a:lnTo>
                  <a:lnTo>
                    <a:pt x="322719" y="255422"/>
                  </a:lnTo>
                  <a:lnTo>
                    <a:pt x="361873" y="263194"/>
                  </a:lnTo>
                  <a:lnTo>
                    <a:pt x="384162" y="264033"/>
                  </a:lnTo>
                  <a:lnTo>
                    <a:pt x="406514" y="263194"/>
                  </a:lnTo>
                  <a:lnTo>
                    <a:pt x="445858" y="255422"/>
                  </a:lnTo>
                  <a:lnTo>
                    <a:pt x="480491" y="223354"/>
                  </a:lnTo>
                  <a:lnTo>
                    <a:pt x="481952" y="21234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11649" y="7459252"/>
              <a:ext cx="207312" cy="24978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396479" y="7451432"/>
              <a:ext cx="3333750" cy="570865"/>
            </a:xfrm>
            <a:custGeom>
              <a:avLst/>
              <a:gdLst/>
              <a:ahLst/>
              <a:cxnLst/>
              <a:rect l="l" t="t" r="r" b="b"/>
              <a:pathLst>
                <a:path w="3333750" h="570865">
                  <a:moveTo>
                    <a:pt x="92202" y="549579"/>
                  </a:moveTo>
                  <a:lnTo>
                    <a:pt x="0" y="549579"/>
                  </a:lnTo>
                  <a:lnTo>
                    <a:pt x="0" y="570255"/>
                  </a:lnTo>
                  <a:lnTo>
                    <a:pt x="92202" y="570255"/>
                  </a:lnTo>
                  <a:lnTo>
                    <a:pt x="92202" y="549579"/>
                  </a:lnTo>
                  <a:close/>
                </a:path>
                <a:path w="3333750" h="570865">
                  <a:moveTo>
                    <a:pt x="2161768" y="10617"/>
                  </a:moveTo>
                  <a:lnTo>
                    <a:pt x="1968703" y="10617"/>
                  </a:lnTo>
                  <a:lnTo>
                    <a:pt x="1968703" y="30454"/>
                  </a:lnTo>
                  <a:lnTo>
                    <a:pt x="2139416" y="30454"/>
                  </a:lnTo>
                  <a:lnTo>
                    <a:pt x="2139416" y="56718"/>
                  </a:lnTo>
                  <a:lnTo>
                    <a:pt x="2139188" y="67195"/>
                  </a:lnTo>
                  <a:lnTo>
                    <a:pt x="2138489" y="77851"/>
                  </a:lnTo>
                  <a:lnTo>
                    <a:pt x="2137181" y="88607"/>
                  </a:lnTo>
                  <a:lnTo>
                    <a:pt x="2135225" y="98348"/>
                  </a:lnTo>
                  <a:lnTo>
                    <a:pt x="2157018" y="98348"/>
                  </a:lnTo>
                  <a:lnTo>
                    <a:pt x="2159165" y="88658"/>
                  </a:lnTo>
                  <a:lnTo>
                    <a:pt x="2160625" y="78054"/>
                  </a:lnTo>
                  <a:lnTo>
                    <a:pt x="2161489" y="66725"/>
                  </a:lnTo>
                  <a:lnTo>
                    <a:pt x="2161743" y="56718"/>
                  </a:lnTo>
                  <a:lnTo>
                    <a:pt x="2161768" y="10617"/>
                  </a:lnTo>
                  <a:close/>
                </a:path>
                <a:path w="3333750" h="570865">
                  <a:moveTo>
                    <a:pt x="2167356" y="218490"/>
                  </a:moveTo>
                  <a:lnTo>
                    <a:pt x="2165972" y="208038"/>
                  </a:lnTo>
                  <a:lnTo>
                    <a:pt x="2161971" y="199174"/>
                  </a:lnTo>
                  <a:lnTo>
                    <a:pt x="2155571" y="191731"/>
                  </a:lnTo>
                  <a:lnTo>
                    <a:pt x="2153158" y="189992"/>
                  </a:lnTo>
                  <a:lnTo>
                    <a:pt x="2146960" y="185521"/>
                  </a:lnTo>
                  <a:lnTo>
                    <a:pt x="2144725" y="184569"/>
                  </a:lnTo>
                  <a:lnTo>
                    <a:pt x="2144725" y="211226"/>
                  </a:lnTo>
                  <a:lnTo>
                    <a:pt x="2144725" y="225475"/>
                  </a:lnTo>
                  <a:lnTo>
                    <a:pt x="2107425" y="243916"/>
                  </a:lnTo>
                  <a:lnTo>
                    <a:pt x="2066493" y="246710"/>
                  </a:lnTo>
                  <a:lnTo>
                    <a:pt x="2044217" y="246024"/>
                  </a:lnTo>
                  <a:lnTo>
                    <a:pt x="1998599" y="235254"/>
                  </a:lnTo>
                  <a:lnTo>
                    <a:pt x="1988261" y="225475"/>
                  </a:lnTo>
                  <a:lnTo>
                    <a:pt x="1988261" y="211226"/>
                  </a:lnTo>
                  <a:lnTo>
                    <a:pt x="2025319" y="192786"/>
                  </a:lnTo>
                  <a:lnTo>
                    <a:pt x="2066493" y="189992"/>
                  </a:lnTo>
                  <a:lnTo>
                    <a:pt x="2088603" y="190677"/>
                  </a:lnTo>
                  <a:lnTo>
                    <a:pt x="2134108" y="201447"/>
                  </a:lnTo>
                  <a:lnTo>
                    <a:pt x="2144725" y="211226"/>
                  </a:lnTo>
                  <a:lnTo>
                    <a:pt x="2144725" y="184569"/>
                  </a:lnTo>
                  <a:lnTo>
                    <a:pt x="2131796" y="179006"/>
                  </a:lnTo>
                  <a:lnTo>
                    <a:pt x="2113013" y="174485"/>
                  </a:lnTo>
                  <a:lnTo>
                    <a:pt x="2091093" y="171843"/>
                  </a:lnTo>
                  <a:lnTo>
                    <a:pt x="2066493" y="170992"/>
                  </a:lnTo>
                  <a:lnTo>
                    <a:pt x="2041779" y="171843"/>
                  </a:lnTo>
                  <a:lnTo>
                    <a:pt x="2001151" y="179006"/>
                  </a:lnTo>
                  <a:lnTo>
                    <a:pt x="1967014" y="208038"/>
                  </a:lnTo>
                  <a:lnTo>
                    <a:pt x="1965629" y="218490"/>
                  </a:lnTo>
                  <a:lnTo>
                    <a:pt x="1967014" y="228701"/>
                  </a:lnTo>
                  <a:lnTo>
                    <a:pt x="2001151" y="257771"/>
                  </a:lnTo>
                  <a:lnTo>
                    <a:pt x="2041779" y="264655"/>
                  </a:lnTo>
                  <a:lnTo>
                    <a:pt x="2066493" y="265430"/>
                  </a:lnTo>
                  <a:lnTo>
                    <a:pt x="2091093" y="264655"/>
                  </a:lnTo>
                  <a:lnTo>
                    <a:pt x="2113013" y="262178"/>
                  </a:lnTo>
                  <a:lnTo>
                    <a:pt x="2131796" y="257771"/>
                  </a:lnTo>
                  <a:lnTo>
                    <a:pt x="2146960" y="251180"/>
                  </a:lnTo>
                  <a:lnTo>
                    <a:pt x="2153234" y="246710"/>
                  </a:lnTo>
                  <a:lnTo>
                    <a:pt x="2155571" y="245046"/>
                  </a:lnTo>
                  <a:lnTo>
                    <a:pt x="2161971" y="237566"/>
                  </a:lnTo>
                  <a:lnTo>
                    <a:pt x="2165972" y="228701"/>
                  </a:lnTo>
                  <a:lnTo>
                    <a:pt x="2167356" y="218490"/>
                  </a:lnTo>
                  <a:close/>
                </a:path>
                <a:path w="3333750" h="570865">
                  <a:moveTo>
                    <a:pt x="2178812" y="117068"/>
                  </a:moveTo>
                  <a:lnTo>
                    <a:pt x="1953615" y="117068"/>
                  </a:lnTo>
                  <a:lnTo>
                    <a:pt x="1953615" y="136906"/>
                  </a:lnTo>
                  <a:lnTo>
                    <a:pt x="2178812" y="136906"/>
                  </a:lnTo>
                  <a:lnTo>
                    <a:pt x="2178812" y="117068"/>
                  </a:lnTo>
                  <a:close/>
                </a:path>
                <a:path w="3333750" h="570865">
                  <a:moveTo>
                    <a:pt x="2358745" y="119303"/>
                  </a:moveTo>
                  <a:lnTo>
                    <a:pt x="2319070" y="96888"/>
                  </a:lnTo>
                  <a:lnTo>
                    <a:pt x="2302027" y="48056"/>
                  </a:lnTo>
                  <a:lnTo>
                    <a:pt x="2302027" y="30175"/>
                  </a:lnTo>
                  <a:lnTo>
                    <a:pt x="2354275" y="30175"/>
                  </a:lnTo>
                  <a:lnTo>
                    <a:pt x="2354275" y="10617"/>
                  </a:lnTo>
                  <a:lnTo>
                    <a:pt x="2227427" y="10617"/>
                  </a:lnTo>
                  <a:lnTo>
                    <a:pt x="2227427" y="30175"/>
                  </a:lnTo>
                  <a:lnTo>
                    <a:pt x="2279675" y="30175"/>
                  </a:lnTo>
                  <a:lnTo>
                    <a:pt x="2279675" y="48056"/>
                  </a:lnTo>
                  <a:lnTo>
                    <a:pt x="2275217" y="76771"/>
                  </a:lnTo>
                  <a:lnTo>
                    <a:pt x="2263076" y="98767"/>
                  </a:lnTo>
                  <a:lnTo>
                    <a:pt x="2245131" y="114071"/>
                  </a:lnTo>
                  <a:lnTo>
                    <a:pt x="2223236" y="122656"/>
                  </a:lnTo>
                  <a:lnTo>
                    <a:pt x="2223236" y="142773"/>
                  </a:lnTo>
                  <a:lnTo>
                    <a:pt x="2245360" y="135686"/>
                  </a:lnTo>
                  <a:lnTo>
                    <a:pt x="2264651" y="124015"/>
                  </a:lnTo>
                  <a:lnTo>
                    <a:pt x="2280285" y="108940"/>
                  </a:lnTo>
                  <a:lnTo>
                    <a:pt x="2291410" y="91643"/>
                  </a:lnTo>
                  <a:lnTo>
                    <a:pt x="2302522" y="108102"/>
                  </a:lnTo>
                  <a:lnTo>
                    <a:pt x="2318054" y="121920"/>
                  </a:lnTo>
                  <a:lnTo>
                    <a:pt x="2337104" y="132549"/>
                  </a:lnTo>
                  <a:lnTo>
                    <a:pt x="2358745" y="139420"/>
                  </a:lnTo>
                  <a:lnTo>
                    <a:pt x="2358745" y="119303"/>
                  </a:lnTo>
                  <a:close/>
                </a:path>
                <a:path w="3333750" h="570865">
                  <a:moveTo>
                    <a:pt x="2428875" y="7823"/>
                  </a:moveTo>
                  <a:lnTo>
                    <a:pt x="2406523" y="7823"/>
                  </a:lnTo>
                  <a:lnTo>
                    <a:pt x="2406523" y="62306"/>
                  </a:lnTo>
                  <a:lnTo>
                    <a:pt x="2350363" y="62306"/>
                  </a:lnTo>
                  <a:lnTo>
                    <a:pt x="2350363" y="81864"/>
                  </a:lnTo>
                  <a:lnTo>
                    <a:pt x="2406523" y="81864"/>
                  </a:lnTo>
                  <a:lnTo>
                    <a:pt x="2406523" y="150037"/>
                  </a:lnTo>
                  <a:lnTo>
                    <a:pt x="2428875" y="150037"/>
                  </a:lnTo>
                  <a:lnTo>
                    <a:pt x="2428875" y="7823"/>
                  </a:lnTo>
                  <a:close/>
                </a:path>
                <a:path w="3333750" h="570865">
                  <a:moveTo>
                    <a:pt x="2434463" y="212344"/>
                  </a:moveTo>
                  <a:lnTo>
                    <a:pt x="2432989" y="201333"/>
                  </a:lnTo>
                  <a:lnTo>
                    <a:pt x="2428837" y="191744"/>
                  </a:lnTo>
                  <a:lnTo>
                    <a:pt x="2422321" y="183502"/>
                  </a:lnTo>
                  <a:lnTo>
                    <a:pt x="2417572" y="179654"/>
                  </a:lnTo>
                  <a:lnTo>
                    <a:pt x="2413787" y="176580"/>
                  </a:lnTo>
                  <a:lnTo>
                    <a:pt x="2412111" y="175768"/>
                  </a:lnTo>
                  <a:lnTo>
                    <a:pt x="2412111" y="203962"/>
                  </a:lnTo>
                  <a:lnTo>
                    <a:pt x="2412111" y="220446"/>
                  </a:lnTo>
                  <a:lnTo>
                    <a:pt x="2372957" y="241719"/>
                  </a:lnTo>
                  <a:lnTo>
                    <a:pt x="2336673" y="244754"/>
                  </a:lnTo>
                  <a:lnTo>
                    <a:pt x="2317762" y="244005"/>
                  </a:lnTo>
                  <a:lnTo>
                    <a:pt x="2273528" y="232181"/>
                  </a:lnTo>
                  <a:lnTo>
                    <a:pt x="2261793" y="220446"/>
                  </a:lnTo>
                  <a:lnTo>
                    <a:pt x="2261793" y="203962"/>
                  </a:lnTo>
                  <a:lnTo>
                    <a:pt x="2300490" y="182689"/>
                  </a:lnTo>
                  <a:lnTo>
                    <a:pt x="2336673" y="179654"/>
                  </a:lnTo>
                  <a:lnTo>
                    <a:pt x="2355608" y="180403"/>
                  </a:lnTo>
                  <a:lnTo>
                    <a:pt x="2399817" y="192227"/>
                  </a:lnTo>
                  <a:lnTo>
                    <a:pt x="2412111" y="203962"/>
                  </a:lnTo>
                  <a:lnTo>
                    <a:pt x="2412111" y="175768"/>
                  </a:lnTo>
                  <a:lnTo>
                    <a:pt x="2398357" y="169049"/>
                  </a:lnTo>
                  <a:lnTo>
                    <a:pt x="2379840" y="163944"/>
                  </a:lnTo>
                  <a:lnTo>
                    <a:pt x="2359012" y="161023"/>
                  </a:lnTo>
                  <a:lnTo>
                    <a:pt x="2336673" y="160096"/>
                  </a:lnTo>
                  <a:lnTo>
                    <a:pt x="2314371" y="161023"/>
                  </a:lnTo>
                  <a:lnTo>
                    <a:pt x="2275217" y="169049"/>
                  </a:lnTo>
                  <a:lnTo>
                    <a:pt x="2240584" y="201333"/>
                  </a:lnTo>
                  <a:lnTo>
                    <a:pt x="2239162" y="212344"/>
                  </a:lnTo>
                  <a:lnTo>
                    <a:pt x="2240584" y="223354"/>
                  </a:lnTo>
                  <a:lnTo>
                    <a:pt x="2275217" y="255422"/>
                  </a:lnTo>
                  <a:lnTo>
                    <a:pt x="2314371" y="263194"/>
                  </a:lnTo>
                  <a:lnTo>
                    <a:pt x="2336673" y="264033"/>
                  </a:lnTo>
                  <a:lnTo>
                    <a:pt x="2359012" y="263194"/>
                  </a:lnTo>
                  <a:lnTo>
                    <a:pt x="2379840" y="260438"/>
                  </a:lnTo>
                  <a:lnTo>
                    <a:pt x="2398357" y="255422"/>
                  </a:lnTo>
                  <a:lnTo>
                    <a:pt x="2413787" y="247827"/>
                  </a:lnTo>
                  <a:lnTo>
                    <a:pt x="2417661" y="244754"/>
                  </a:lnTo>
                  <a:lnTo>
                    <a:pt x="2422321" y="241071"/>
                  </a:lnTo>
                  <a:lnTo>
                    <a:pt x="2428837" y="232918"/>
                  </a:lnTo>
                  <a:lnTo>
                    <a:pt x="2432989" y="223354"/>
                  </a:lnTo>
                  <a:lnTo>
                    <a:pt x="2434463" y="212344"/>
                  </a:lnTo>
                  <a:close/>
                </a:path>
                <a:path w="3333750" h="570865">
                  <a:moveTo>
                    <a:pt x="2624163" y="122097"/>
                  </a:moveTo>
                  <a:lnTo>
                    <a:pt x="2602573" y="114109"/>
                  </a:lnTo>
                  <a:lnTo>
                    <a:pt x="2584488" y="99923"/>
                  </a:lnTo>
                  <a:lnTo>
                    <a:pt x="2581389" y="94716"/>
                  </a:lnTo>
                  <a:lnTo>
                    <a:pt x="2572067" y="79082"/>
                  </a:lnTo>
                  <a:lnTo>
                    <a:pt x="2567444" y="51130"/>
                  </a:lnTo>
                  <a:lnTo>
                    <a:pt x="2567444" y="30175"/>
                  </a:lnTo>
                  <a:lnTo>
                    <a:pt x="2619692" y="30175"/>
                  </a:lnTo>
                  <a:lnTo>
                    <a:pt x="2619692" y="10617"/>
                  </a:lnTo>
                  <a:lnTo>
                    <a:pt x="2492857" y="10617"/>
                  </a:lnTo>
                  <a:lnTo>
                    <a:pt x="2492857" y="30175"/>
                  </a:lnTo>
                  <a:lnTo>
                    <a:pt x="2545092" y="30175"/>
                  </a:lnTo>
                  <a:lnTo>
                    <a:pt x="2545092" y="51130"/>
                  </a:lnTo>
                  <a:lnTo>
                    <a:pt x="2540635" y="79832"/>
                  </a:lnTo>
                  <a:lnTo>
                    <a:pt x="2528506" y="101803"/>
                  </a:lnTo>
                  <a:lnTo>
                    <a:pt x="2510561" y="117017"/>
                  </a:lnTo>
                  <a:lnTo>
                    <a:pt x="2488666" y="125450"/>
                  </a:lnTo>
                  <a:lnTo>
                    <a:pt x="2488666" y="145846"/>
                  </a:lnTo>
                  <a:lnTo>
                    <a:pt x="2510790" y="138760"/>
                  </a:lnTo>
                  <a:lnTo>
                    <a:pt x="2530081" y="127088"/>
                  </a:lnTo>
                  <a:lnTo>
                    <a:pt x="2545715" y="112014"/>
                  </a:lnTo>
                  <a:lnTo>
                    <a:pt x="2556827" y="94716"/>
                  </a:lnTo>
                  <a:lnTo>
                    <a:pt x="2567940" y="111061"/>
                  </a:lnTo>
                  <a:lnTo>
                    <a:pt x="2583484" y="124891"/>
                  </a:lnTo>
                  <a:lnTo>
                    <a:pt x="2602522" y="135585"/>
                  </a:lnTo>
                  <a:lnTo>
                    <a:pt x="2624163" y="142494"/>
                  </a:lnTo>
                  <a:lnTo>
                    <a:pt x="2624163" y="122097"/>
                  </a:lnTo>
                  <a:close/>
                </a:path>
                <a:path w="3333750" h="570865">
                  <a:moveTo>
                    <a:pt x="2694292" y="172669"/>
                  </a:moveTo>
                  <a:lnTo>
                    <a:pt x="2505418" y="172669"/>
                  </a:lnTo>
                  <a:lnTo>
                    <a:pt x="2505418" y="192227"/>
                  </a:lnTo>
                  <a:lnTo>
                    <a:pt x="2671940" y="192227"/>
                  </a:lnTo>
                  <a:lnTo>
                    <a:pt x="2671940" y="262077"/>
                  </a:lnTo>
                  <a:lnTo>
                    <a:pt x="2694292" y="262077"/>
                  </a:lnTo>
                  <a:lnTo>
                    <a:pt x="2694292" y="172669"/>
                  </a:lnTo>
                  <a:close/>
                </a:path>
                <a:path w="3333750" h="570865">
                  <a:moveTo>
                    <a:pt x="2694292" y="7823"/>
                  </a:moveTo>
                  <a:lnTo>
                    <a:pt x="2671940" y="7823"/>
                  </a:lnTo>
                  <a:lnTo>
                    <a:pt x="2671940" y="63423"/>
                  </a:lnTo>
                  <a:lnTo>
                    <a:pt x="2615781" y="63423"/>
                  </a:lnTo>
                  <a:lnTo>
                    <a:pt x="2615781" y="82702"/>
                  </a:lnTo>
                  <a:lnTo>
                    <a:pt x="2671940" y="82702"/>
                  </a:lnTo>
                  <a:lnTo>
                    <a:pt x="2671940" y="151155"/>
                  </a:lnTo>
                  <a:lnTo>
                    <a:pt x="2694292" y="151155"/>
                  </a:lnTo>
                  <a:lnTo>
                    <a:pt x="2694292" y="7823"/>
                  </a:lnTo>
                  <a:close/>
                </a:path>
                <a:path w="3333750" h="570865">
                  <a:moveTo>
                    <a:pt x="3038056" y="7823"/>
                  </a:moveTo>
                  <a:lnTo>
                    <a:pt x="3015704" y="7823"/>
                  </a:lnTo>
                  <a:lnTo>
                    <a:pt x="3015704" y="33807"/>
                  </a:lnTo>
                  <a:lnTo>
                    <a:pt x="3015704" y="52806"/>
                  </a:lnTo>
                  <a:lnTo>
                    <a:pt x="3015704" y="89408"/>
                  </a:lnTo>
                  <a:lnTo>
                    <a:pt x="2960382" y="89408"/>
                  </a:lnTo>
                  <a:lnTo>
                    <a:pt x="2961779" y="83820"/>
                  </a:lnTo>
                  <a:lnTo>
                    <a:pt x="2962338" y="77673"/>
                  </a:lnTo>
                  <a:lnTo>
                    <a:pt x="2962338" y="64541"/>
                  </a:lnTo>
                  <a:lnTo>
                    <a:pt x="2961779" y="58394"/>
                  </a:lnTo>
                  <a:lnTo>
                    <a:pt x="2960382" y="52806"/>
                  </a:lnTo>
                  <a:lnTo>
                    <a:pt x="3015704" y="52806"/>
                  </a:lnTo>
                  <a:lnTo>
                    <a:pt x="3015704" y="33807"/>
                  </a:lnTo>
                  <a:lnTo>
                    <a:pt x="2952839" y="33807"/>
                  </a:lnTo>
                  <a:lnTo>
                    <a:pt x="2950045" y="29057"/>
                  </a:lnTo>
                  <a:lnTo>
                    <a:pt x="2947136" y="25704"/>
                  </a:lnTo>
                  <a:lnTo>
                    <a:pt x="2946412" y="24866"/>
                  </a:lnTo>
                  <a:lnTo>
                    <a:pt x="2942501" y="21513"/>
                  </a:lnTo>
                  <a:lnTo>
                    <a:pt x="2940266" y="19900"/>
                  </a:lnTo>
                  <a:lnTo>
                    <a:pt x="2940266" y="70967"/>
                  </a:lnTo>
                  <a:lnTo>
                    <a:pt x="2939440" y="81495"/>
                  </a:lnTo>
                  <a:lnTo>
                    <a:pt x="2914637" y="113677"/>
                  </a:lnTo>
                  <a:lnTo>
                    <a:pt x="2897797" y="116509"/>
                  </a:lnTo>
                  <a:lnTo>
                    <a:pt x="2888843" y="115785"/>
                  </a:lnTo>
                  <a:lnTo>
                    <a:pt x="2858300" y="90805"/>
                  </a:lnTo>
                  <a:lnTo>
                    <a:pt x="2855049" y="70967"/>
                  </a:lnTo>
                  <a:lnTo>
                    <a:pt x="2855874" y="60452"/>
                  </a:lnTo>
                  <a:lnTo>
                    <a:pt x="2880830" y="28536"/>
                  </a:lnTo>
                  <a:lnTo>
                    <a:pt x="2897797" y="25704"/>
                  </a:lnTo>
                  <a:lnTo>
                    <a:pt x="2906636" y="26428"/>
                  </a:lnTo>
                  <a:lnTo>
                    <a:pt x="2937014" y="51168"/>
                  </a:lnTo>
                  <a:lnTo>
                    <a:pt x="2940266" y="70967"/>
                  </a:lnTo>
                  <a:lnTo>
                    <a:pt x="2940266" y="19900"/>
                  </a:lnTo>
                  <a:lnTo>
                    <a:pt x="2933471" y="14986"/>
                  </a:lnTo>
                  <a:lnTo>
                    <a:pt x="2922879" y="10160"/>
                  </a:lnTo>
                  <a:lnTo>
                    <a:pt x="2910916" y="7175"/>
                  </a:lnTo>
                  <a:lnTo>
                    <a:pt x="2897797" y="6146"/>
                  </a:lnTo>
                  <a:lnTo>
                    <a:pt x="2884563" y="7175"/>
                  </a:lnTo>
                  <a:lnTo>
                    <a:pt x="2844457" y="30810"/>
                  </a:lnTo>
                  <a:lnTo>
                    <a:pt x="2833255" y="70967"/>
                  </a:lnTo>
                  <a:lnTo>
                    <a:pt x="2834551" y="86321"/>
                  </a:lnTo>
                  <a:lnTo>
                    <a:pt x="2852813" y="120700"/>
                  </a:lnTo>
                  <a:lnTo>
                    <a:pt x="2897797" y="136067"/>
                  </a:lnTo>
                  <a:lnTo>
                    <a:pt x="2910916" y="135039"/>
                  </a:lnTo>
                  <a:lnTo>
                    <a:pt x="2946412" y="117068"/>
                  </a:lnTo>
                  <a:lnTo>
                    <a:pt x="2946857" y="116509"/>
                  </a:lnTo>
                  <a:lnTo>
                    <a:pt x="2949765" y="112877"/>
                  </a:lnTo>
                  <a:lnTo>
                    <a:pt x="2952839" y="108407"/>
                  </a:lnTo>
                  <a:lnTo>
                    <a:pt x="3015704" y="108407"/>
                  </a:lnTo>
                  <a:lnTo>
                    <a:pt x="3015704" y="151434"/>
                  </a:lnTo>
                  <a:lnTo>
                    <a:pt x="3038056" y="151434"/>
                  </a:lnTo>
                  <a:lnTo>
                    <a:pt x="3038056" y="108407"/>
                  </a:lnTo>
                  <a:lnTo>
                    <a:pt x="3038056" y="89408"/>
                  </a:lnTo>
                  <a:lnTo>
                    <a:pt x="3038056" y="52806"/>
                  </a:lnTo>
                  <a:lnTo>
                    <a:pt x="3038056" y="33807"/>
                  </a:lnTo>
                  <a:lnTo>
                    <a:pt x="3038056" y="7823"/>
                  </a:lnTo>
                  <a:close/>
                </a:path>
                <a:path w="3333750" h="570865">
                  <a:moveTo>
                    <a:pt x="3043644" y="212344"/>
                  </a:moveTo>
                  <a:lnTo>
                    <a:pt x="3042183" y="201333"/>
                  </a:lnTo>
                  <a:lnTo>
                    <a:pt x="3038017" y="191744"/>
                  </a:lnTo>
                  <a:lnTo>
                    <a:pt x="3031502" y="183502"/>
                  </a:lnTo>
                  <a:lnTo>
                    <a:pt x="3026753" y="179654"/>
                  </a:lnTo>
                  <a:lnTo>
                    <a:pt x="3022968" y="176580"/>
                  </a:lnTo>
                  <a:lnTo>
                    <a:pt x="3021292" y="175768"/>
                  </a:lnTo>
                  <a:lnTo>
                    <a:pt x="3021292" y="203962"/>
                  </a:lnTo>
                  <a:lnTo>
                    <a:pt x="3021292" y="220446"/>
                  </a:lnTo>
                  <a:lnTo>
                    <a:pt x="2982137" y="241719"/>
                  </a:lnTo>
                  <a:lnTo>
                    <a:pt x="2945854" y="244754"/>
                  </a:lnTo>
                  <a:lnTo>
                    <a:pt x="2926956" y="244005"/>
                  </a:lnTo>
                  <a:lnTo>
                    <a:pt x="2882709" y="232181"/>
                  </a:lnTo>
                  <a:lnTo>
                    <a:pt x="2870974" y="220446"/>
                  </a:lnTo>
                  <a:lnTo>
                    <a:pt x="2870974" y="203962"/>
                  </a:lnTo>
                  <a:lnTo>
                    <a:pt x="2909671" y="182689"/>
                  </a:lnTo>
                  <a:lnTo>
                    <a:pt x="2945854" y="179654"/>
                  </a:lnTo>
                  <a:lnTo>
                    <a:pt x="2964802" y="180403"/>
                  </a:lnTo>
                  <a:lnTo>
                    <a:pt x="3008998" y="192227"/>
                  </a:lnTo>
                  <a:lnTo>
                    <a:pt x="3021292" y="203962"/>
                  </a:lnTo>
                  <a:lnTo>
                    <a:pt x="3021292" y="175768"/>
                  </a:lnTo>
                  <a:lnTo>
                    <a:pt x="3007537" y="169049"/>
                  </a:lnTo>
                  <a:lnTo>
                    <a:pt x="2989021" y="163944"/>
                  </a:lnTo>
                  <a:lnTo>
                    <a:pt x="2968193" y="161023"/>
                  </a:lnTo>
                  <a:lnTo>
                    <a:pt x="2945854" y="160096"/>
                  </a:lnTo>
                  <a:lnTo>
                    <a:pt x="2923552" y="161023"/>
                  </a:lnTo>
                  <a:lnTo>
                    <a:pt x="2884411" y="169049"/>
                  </a:lnTo>
                  <a:lnTo>
                    <a:pt x="2849765" y="201333"/>
                  </a:lnTo>
                  <a:lnTo>
                    <a:pt x="2848343" y="212344"/>
                  </a:lnTo>
                  <a:lnTo>
                    <a:pt x="2849765" y="223354"/>
                  </a:lnTo>
                  <a:lnTo>
                    <a:pt x="2884411" y="255422"/>
                  </a:lnTo>
                  <a:lnTo>
                    <a:pt x="2923552" y="263194"/>
                  </a:lnTo>
                  <a:lnTo>
                    <a:pt x="2945854" y="264033"/>
                  </a:lnTo>
                  <a:lnTo>
                    <a:pt x="2968193" y="263194"/>
                  </a:lnTo>
                  <a:lnTo>
                    <a:pt x="2989021" y="260438"/>
                  </a:lnTo>
                  <a:lnTo>
                    <a:pt x="3007537" y="255422"/>
                  </a:lnTo>
                  <a:lnTo>
                    <a:pt x="3022968" y="247827"/>
                  </a:lnTo>
                  <a:lnTo>
                    <a:pt x="3026841" y="244754"/>
                  </a:lnTo>
                  <a:lnTo>
                    <a:pt x="3031502" y="241071"/>
                  </a:lnTo>
                  <a:lnTo>
                    <a:pt x="3038017" y="232918"/>
                  </a:lnTo>
                  <a:lnTo>
                    <a:pt x="3042183" y="223354"/>
                  </a:lnTo>
                  <a:lnTo>
                    <a:pt x="3043644" y="212344"/>
                  </a:lnTo>
                  <a:close/>
                </a:path>
                <a:path w="3333750" h="570865">
                  <a:moveTo>
                    <a:pt x="3224136" y="107848"/>
                  </a:moveTo>
                  <a:lnTo>
                    <a:pt x="3202343" y="72517"/>
                  </a:lnTo>
                  <a:lnTo>
                    <a:pt x="3202343" y="100863"/>
                  </a:lnTo>
                  <a:lnTo>
                    <a:pt x="3202343" y="114833"/>
                  </a:lnTo>
                  <a:lnTo>
                    <a:pt x="3160712" y="134950"/>
                  </a:lnTo>
                  <a:lnTo>
                    <a:pt x="3150717" y="134315"/>
                  </a:lnTo>
                  <a:lnTo>
                    <a:pt x="3119361" y="114833"/>
                  </a:lnTo>
                  <a:lnTo>
                    <a:pt x="3119361" y="100863"/>
                  </a:lnTo>
                  <a:lnTo>
                    <a:pt x="3160712" y="80746"/>
                  </a:lnTo>
                  <a:lnTo>
                    <a:pt x="3170859" y="81419"/>
                  </a:lnTo>
                  <a:lnTo>
                    <a:pt x="3202343" y="100863"/>
                  </a:lnTo>
                  <a:lnTo>
                    <a:pt x="3202343" y="72517"/>
                  </a:lnTo>
                  <a:lnTo>
                    <a:pt x="3199968" y="71005"/>
                  </a:lnTo>
                  <a:lnTo>
                    <a:pt x="3188411" y="66535"/>
                  </a:lnTo>
                  <a:lnTo>
                    <a:pt x="3175228" y="63792"/>
                  </a:lnTo>
                  <a:lnTo>
                    <a:pt x="3160712" y="62865"/>
                  </a:lnTo>
                  <a:lnTo>
                    <a:pt x="3146361" y="63792"/>
                  </a:lnTo>
                  <a:lnTo>
                    <a:pt x="3105937" y="83299"/>
                  </a:lnTo>
                  <a:lnTo>
                    <a:pt x="3097568" y="107848"/>
                  </a:lnTo>
                  <a:lnTo>
                    <a:pt x="3098546" y="117055"/>
                  </a:lnTo>
                  <a:lnTo>
                    <a:pt x="3133255" y="149301"/>
                  </a:lnTo>
                  <a:lnTo>
                    <a:pt x="3160712" y="153111"/>
                  </a:lnTo>
                  <a:lnTo>
                    <a:pt x="3175228" y="152133"/>
                  </a:lnTo>
                  <a:lnTo>
                    <a:pt x="3213303" y="134950"/>
                  </a:lnTo>
                  <a:lnTo>
                    <a:pt x="3223158" y="117055"/>
                  </a:lnTo>
                  <a:lnTo>
                    <a:pt x="3224136" y="107848"/>
                  </a:lnTo>
                  <a:close/>
                </a:path>
                <a:path w="3333750" h="570865">
                  <a:moveTo>
                    <a:pt x="3231680" y="26543"/>
                  </a:moveTo>
                  <a:lnTo>
                    <a:pt x="3172168" y="26543"/>
                  </a:lnTo>
                  <a:lnTo>
                    <a:pt x="3172168" y="0"/>
                  </a:lnTo>
                  <a:lnTo>
                    <a:pt x="3150095" y="0"/>
                  </a:lnTo>
                  <a:lnTo>
                    <a:pt x="3150095" y="26543"/>
                  </a:lnTo>
                  <a:lnTo>
                    <a:pt x="3089745" y="26543"/>
                  </a:lnTo>
                  <a:lnTo>
                    <a:pt x="3089745" y="44983"/>
                  </a:lnTo>
                  <a:lnTo>
                    <a:pt x="3231680" y="44983"/>
                  </a:lnTo>
                  <a:lnTo>
                    <a:pt x="3231680" y="26543"/>
                  </a:lnTo>
                  <a:close/>
                </a:path>
                <a:path w="3333750" h="570865">
                  <a:moveTo>
                    <a:pt x="3302927" y="218490"/>
                  </a:moveTo>
                  <a:lnTo>
                    <a:pt x="3301492" y="208318"/>
                  </a:lnTo>
                  <a:lnTo>
                    <a:pt x="3297377" y="199567"/>
                  </a:lnTo>
                  <a:lnTo>
                    <a:pt x="3290786" y="192163"/>
                  </a:lnTo>
                  <a:lnTo>
                    <a:pt x="3290468" y="191947"/>
                  </a:lnTo>
                  <a:lnTo>
                    <a:pt x="3281972" y="186080"/>
                  </a:lnTo>
                  <a:lnTo>
                    <a:pt x="3280295" y="185394"/>
                  </a:lnTo>
                  <a:lnTo>
                    <a:pt x="3280295" y="211785"/>
                  </a:lnTo>
                  <a:lnTo>
                    <a:pt x="3280295" y="225475"/>
                  </a:lnTo>
                  <a:lnTo>
                    <a:pt x="3244113" y="242481"/>
                  </a:lnTo>
                  <a:lnTo>
                    <a:pt x="3206534" y="245033"/>
                  </a:lnTo>
                  <a:lnTo>
                    <a:pt x="3186442" y="244398"/>
                  </a:lnTo>
                  <a:lnTo>
                    <a:pt x="3143110" y="234696"/>
                  </a:lnTo>
                  <a:lnTo>
                    <a:pt x="3132493" y="225475"/>
                  </a:lnTo>
                  <a:lnTo>
                    <a:pt x="3132493" y="211785"/>
                  </a:lnTo>
                  <a:lnTo>
                    <a:pt x="3168853" y="194538"/>
                  </a:lnTo>
                  <a:lnTo>
                    <a:pt x="3206534" y="191947"/>
                  </a:lnTo>
                  <a:lnTo>
                    <a:pt x="3226574" y="192582"/>
                  </a:lnTo>
                  <a:lnTo>
                    <a:pt x="3269958" y="202565"/>
                  </a:lnTo>
                  <a:lnTo>
                    <a:pt x="3280295" y="211785"/>
                  </a:lnTo>
                  <a:lnTo>
                    <a:pt x="3280295" y="185394"/>
                  </a:lnTo>
                  <a:lnTo>
                    <a:pt x="3267430" y="180098"/>
                  </a:lnTo>
                  <a:lnTo>
                    <a:pt x="3249701" y="175920"/>
                  </a:lnTo>
                  <a:lnTo>
                    <a:pt x="3229241" y="173469"/>
                  </a:lnTo>
                  <a:lnTo>
                    <a:pt x="3206534" y="172669"/>
                  </a:lnTo>
                  <a:lnTo>
                    <a:pt x="3183775" y="173469"/>
                  </a:lnTo>
                  <a:lnTo>
                    <a:pt x="3145396" y="180098"/>
                  </a:lnTo>
                  <a:lnTo>
                    <a:pt x="3111284" y="208318"/>
                  </a:lnTo>
                  <a:lnTo>
                    <a:pt x="3109861" y="218490"/>
                  </a:lnTo>
                  <a:lnTo>
                    <a:pt x="3111284" y="228663"/>
                  </a:lnTo>
                  <a:lnTo>
                    <a:pt x="3145396" y="256959"/>
                  </a:lnTo>
                  <a:lnTo>
                    <a:pt x="3183775" y="263321"/>
                  </a:lnTo>
                  <a:lnTo>
                    <a:pt x="3206534" y="264033"/>
                  </a:lnTo>
                  <a:lnTo>
                    <a:pt x="3229241" y="263321"/>
                  </a:lnTo>
                  <a:lnTo>
                    <a:pt x="3249701" y="261035"/>
                  </a:lnTo>
                  <a:lnTo>
                    <a:pt x="3267430" y="256959"/>
                  </a:lnTo>
                  <a:lnTo>
                    <a:pt x="3281972" y="250901"/>
                  </a:lnTo>
                  <a:lnTo>
                    <a:pt x="3290468" y="245033"/>
                  </a:lnTo>
                  <a:lnTo>
                    <a:pt x="3290786" y="244817"/>
                  </a:lnTo>
                  <a:lnTo>
                    <a:pt x="3297377" y="237426"/>
                  </a:lnTo>
                  <a:lnTo>
                    <a:pt x="3301492" y="228663"/>
                  </a:lnTo>
                  <a:lnTo>
                    <a:pt x="3302927" y="218490"/>
                  </a:lnTo>
                  <a:close/>
                </a:path>
                <a:path w="3333750" h="570865">
                  <a:moveTo>
                    <a:pt x="3333381" y="47218"/>
                  </a:moveTo>
                  <a:lnTo>
                    <a:pt x="3296501" y="47218"/>
                  </a:lnTo>
                  <a:lnTo>
                    <a:pt x="3296501" y="7823"/>
                  </a:lnTo>
                  <a:lnTo>
                    <a:pt x="3274149" y="7823"/>
                  </a:lnTo>
                  <a:lnTo>
                    <a:pt x="3274149" y="160655"/>
                  </a:lnTo>
                  <a:lnTo>
                    <a:pt x="3296501" y="160655"/>
                  </a:lnTo>
                  <a:lnTo>
                    <a:pt x="3296501" y="123774"/>
                  </a:lnTo>
                  <a:lnTo>
                    <a:pt x="3333381" y="123774"/>
                  </a:lnTo>
                  <a:lnTo>
                    <a:pt x="3333381" y="103936"/>
                  </a:lnTo>
                  <a:lnTo>
                    <a:pt x="3296501" y="103936"/>
                  </a:lnTo>
                  <a:lnTo>
                    <a:pt x="3296501" y="66776"/>
                  </a:lnTo>
                  <a:lnTo>
                    <a:pt x="3333381" y="66776"/>
                  </a:lnTo>
                  <a:lnTo>
                    <a:pt x="3333381" y="4721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7587" y="7878352"/>
              <a:ext cx="236928" cy="25006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66309" y="7881146"/>
              <a:ext cx="225193" cy="25145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08780" y="7878352"/>
              <a:ext cx="242516" cy="25117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55370" y="7878352"/>
              <a:ext cx="222399" cy="25369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28620" y="7878352"/>
              <a:ext cx="203400" cy="25006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83430" y="7878352"/>
              <a:ext cx="242516" cy="25285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427184" y="7870532"/>
              <a:ext cx="510540" cy="264160"/>
            </a:xfrm>
            <a:custGeom>
              <a:avLst/>
              <a:gdLst/>
              <a:ahLst/>
              <a:cxnLst/>
              <a:rect l="l" t="t" r="r" b="b"/>
              <a:pathLst>
                <a:path w="510539" h="264159">
                  <a:moveTo>
                    <a:pt x="124891" y="10617"/>
                  </a:moveTo>
                  <a:lnTo>
                    <a:pt x="6426" y="10617"/>
                  </a:lnTo>
                  <a:lnTo>
                    <a:pt x="6426" y="30175"/>
                  </a:lnTo>
                  <a:lnTo>
                    <a:pt x="102260" y="30175"/>
                  </a:lnTo>
                  <a:lnTo>
                    <a:pt x="95123" y="68440"/>
                  </a:lnTo>
                  <a:lnTo>
                    <a:pt x="74701" y="96989"/>
                  </a:lnTo>
                  <a:lnTo>
                    <a:pt x="42494" y="115951"/>
                  </a:lnTo>
                  <a:lnTo>
                    <a:pt x="0" y="125450"/>
                  </a:lnTo>
                  <a:lnTo>
                    <a:pt x="0" y="145008"/>
                  </a:lnTo>
                  <a:lnTo>
                    <a:pt x="51460" y="133819"/>
                  </a:lnTo>
                  <a:lnTo>
                    <a:pt x="90843" y="111023"/>
                  </a:lnTo>
                  <a:lnTo>
                    <a:pt x="116027" y="75196"/>
                  </a:lnTo>
                  <a:lnTo>
                    <a:pt x="124891" y="24866"/>
                  </a:lnTo>
                  <a:lnTo>
                    <a:pt x="124891" y="10617"/>
                  </a:lnTo>
                  <a:close/>
                </a:path>
                <a:path w="510539" h="264159">
                  <a:moveTo>
                    <a:pt x="210667" y="212344"/>
                  </a:moveTo>
                  <a:lnTo>
                    <a:pt x="209384" y="202031"/>
                  </a:lnTo>
                  <a:lnTo>
                    <a:pt x="205701" y="192887"/>
                  </a:lnTo>
                  <a:lnTo>
                    <a:pt x="199821" y="184962"/>
                  </a:lnTo>
                  <a:lnTo>
                    <a:pt x="193586" y="179654"/>
                  </a:lnTo>
                  <a:lnTo>
                    <a:pt x="191947" y="178257"/>
                  </a:lnTo>
                  <a:lnTo>
                    <a:pt x="188036" y="176123"/>
                  </a:lnTo>
                  <a:lnTo>
                    <a:pt x="188036" y="204241"/>
                  </a:lnTo>
                  <a:lnTo>
                    <a:pt x="188036" y="220167"/>
                  </a:lnTo>
                  <a:lnTo>
                    <a:pt x="151193" y="241757"/>
                  </a:lnTo>
                  <a:lnTo>
                    <a:pt x="114274" y="244754"/>
                  </a:lnTo>
                  <a:lnTo>
                    <a:pt x="94361" y="244017"/>
                  </a:lnTo>
                  <a:lnTo>
                    <a:pt x="52247" y="232460"/>
                  </a:lnTo>
                  <a:lnTo>
                    <a:pt x="40233" y="220167"/>
                  </a:lnTo>
                  <a:lnTo>
                    <a:pt x="40233" y="204241"/>
                  </a:lnTo>
                  <a:lnTo>
                    <a:pt x="77177" y="182803"/>
                  </a:lnTo>
                  <a:lnTo>
                    <a:pt x="114274" y="179654"/>
                  </a:lnTo>
                  <a:lnTo>
                    <a:pt x="134023" y="180441"/>
                  </a:lnTo>
                  <a:lnTo>
                    <a:pt x="176580" y="192227"/>
                  </a:lnTo>
                  <a:lnTo>
                    <a:pt x="188036" y="204241"/>
                  </a:lnTo>
                  <a:lnTo>
                    <a:pt x="188036" y="176123"/>
                  </a:lnTo>
                  <a:lnTo>
                    <a:pt x="177253" y="170230"/>
                  </a:lnTo>
                  <a:lnTo>
                    <a:pt x="159080" y="164566"/>
                  </a:lnTo>
                  <a:lnTo>
                    <a:pt x="137922" y="161201"/>
                  </a:lnTo>
                  <a:lnTo>
                    <a:pt x="114274" y="160096"/>
                  </a:lnTo>
                  <a:lnTo>
                    <a:pt x="90614" y="161201"/>
                  </a:lnTo>
                  <a:lnTo>
                    <a:pt x="51168" y="170230"/>
                  </a:lnTo>
                  <a:lnTo>
                    <a:pt x="18872" y="202031"/>
                  </a:lnTo>
                  <a:lnTo>
                    <a:pt x="17602" y="212344"/>
                  </a:lnTo>
                  <a:lnTo>
                    <a:pt x="18872" y="222669"/>
                  </a:lnTo>
                  <a:lnTo>
                    <a:pt x="51168" y="254482"/>
                  </a:lnTo>
                  <a:lnTo>
                    <a:pt x="90614" y="263017"/>
                  </a:lnTo>
                  <a:lnTo>
                    <a:pt x="114274" y="264033"/>
                  </a:lnTo>
                  <a:lnTo>
                    <a:pt x="137922" y="263017"/>
                  </a:lnTo>
                  <a:lnTo>
                    <a:pt x="177253" y="254482"/>
                  </a:lnTo>
                  <a:lnTo>
                    <a:pt x="209384" y="222669"/>
                  </a:lnTo>
                  <a:lnTo>
                    <a:pt x="210667" y="212344"/>
                  </a:lnTo>
                  <a:close/>
                </a:path>
                <a:path w="510539" h="264159">
                  <a:moveTo>
                    <a:pt x="242519" y="65938"/>
                  </a:moveTo>
                  <a:lnTo>
                    <a:pt x="204241" y="65938"/>
                  </a:lnTo>
                  <a:lnTo>
                    <a:pt x="204241" y="7823"/>
                  </a:lnTo>
                  <a:lnTo>
                    <a:pt x="181889" y="7823"/>
                  </a:lnTo>
                  <a:lnTo>
                    <a:pt x="181889" y="150037"/>
                  </a:lnTo>
                  <a:lnTo>
                    <a:pt x="204241" y="150037"/>
                  </a:lnTo>
                  <a:lnTo>
                    <a:pt x="204241" y="85775"/>
                  </a:lnTo>
                  <a:lnTo>
                    <a:pt x="242519" y="85775"/>
                  </a:lnTo>
                  <a:lnTo>
                    <a:pt x="242519" y="65938"/>
                  </a:lnTo>
                  <a:close/>
                </a:path>
                <a:path w="510539" h="264159">
                  <a:moveTo>
                    <a:pt x="410159" y="31851"/>
                  </a:moveTo>
                  <a:lnTo>
                    <a:pt x="352602" y="31851"/>
                  </a:lnTo>
                  <a:lnTo>
                    <a:pt x="352602" y="0"/>
                  </a:lnTo>
                  <a:lnTo>
                    <a:pt x="329971" y="0"/>
                  </a:lnTo>
                  <a:lnTo>
                    <a:pt x="329971" y="31851"/>
                  </a:lnTo>
                  <a:lnTo>
                    <a:pt x="272694" y="31851"/>
                  </a:lnTo>
                  <a:lnTo>
                    <a:pt x="272694" y="51409"/>
                  </a:lnTo>
                  <a:lnTo>
                    <a:pt x="410159" y="51409"/>
                  </a:lnTo>
                  <a:lnTo>
                    <a:pt x="410159" y="31851"/>
                  </a:lnTo>
                  <a:close/>
                </a:path>
                <a:path w="510539" h="264159">
                  <a:moveTo>
                    <a:pt x="510463" y="112877"/>
                  </a:moveTo>
                  <a:lnTo>
                    <a:pt x="469671" y="112877"/>
                  </a:lnTo>
                  <a:lnTo>
                    <a:pt x="469671" y="7823"/>
                  </a:lnTo>
                  <a:lnTo>
                    <a:pt x="447319" y="7823"/>
                  </a:lnTo>
                  <a:lnTo>
                    <a:pt x="447319" y="207873"/>
                  </a:lnTo>
                  <a:lnTo>
                    <a:pt x="436702" y="214718"/>
                  </a:lnTo>
                  <a:lnTo>
                    <a:pt x="423214" y="219710"/>
                  </a:lnTo>
                  <a:lnTo>
                    <a:pt x="407314" y="222770"/>
                  </a:lnTo>
                  <a:lnTo>
                    <a:pt x="389483" y="223799"/>
                  </a:lnTo>
                  <a:lnTo>
                    <a:pt x="352882" y="223799"/>
                  </a:lnTo>
                  <a:lnTo>
                    <a:pt x="352882" y="182168"/>
                  </a:lnTo>
                  <a:lnTo>
                    <a:pt x="362762" y="180086"/>
                  </a:lnTo>
                  <a:lnTo>
                    <a:pt x="371805" y="176796"/>
                  </a:lnTo>
                  <a:lnTo>
                    <a:pt x="379907" y="172351"/>
                  </a:lnTo>
                  <a:lnTo>
                    <a:pt x="386969" y="166801"/>
                  </a:lnTo>
                  <a:lnTo>
                    <a:pt x="389420" y="164007"/>
                  </a:lnTo>
                  <a:lnTo>
                    <a:pt x="393903" y="158927"/>
                  </a:lnTo>
                  <a:lnTo>
                    <a:pt x="399084" y="149656"/>
                  </a:lnTo>
                  <a:lnTo>
                    <a:pt x="402323" y="139179"/>
                  </a:lnTo>
                  <a:lnTo>
                    <a:pt x="403453" y="127685"/>
                  </a:lnTo>
                  <a:lnTo>
                    <a:pt x="402323" y="116078"/>
                  </a:lnTo>
                  <a:lnTo>
                    <a:pt x="380822" y="83883"/>
                  </a:lnTo>
                  <a:lnTo>
                    <a:pt x="380822" y="127685"/>
                  </a:lnTo>
                  <a:lnTo>
                    <a:pt x="380187" y="134962"/>
                  </a:lnTo>
                  <a:lnTo>
                    <a:pt x="350329" y="163245"/>
                  </a:lnTo>
                  <a:lnTo>
                    <a:pt x="341706" y="164007"/>
                  </a:lnTo>
                  <a:lnTo>
                    <a:pt x="333070" y="163245"/>
                  </a:lnTo>
                  <a:lnTo>
                    <a:pt x="303250" y="134962"/>
                  </a:lnTo>
                  <a:lnTo>
                    <a:pt x="302590" y="127685"/>
                  </a:lnTo>
                  <a:lnTo>
                    <a:pt x="303250" y="120256"/>
                  </a:lnTo>
                  <a:lnTo>
                    <a:pt x="333070" y="91846"/>
                  </a:lnTo>
                  <a:lnTo>
                    <a:pt x="341706" y="91084"/>
                  </a:lnTo>
                  <a:lnTo>
                    <a:pt x="350329" y="91846"/>
                  </a:lnTo>
                  <a:lnTo>
                    <a:pt x="380187" y="120256"/>
                  </a:lnTo>
                  <a:lnTo>
                    <a:pt x="380822" y="127685"/>
                  </a:lnTo>
                  <a:lnTo>
                    <a:pt x="380822" y="83883"/>
                  </a:lnTo>
                  <a:lnTo>
                    <a:pt x="377926" y="81673"/>
                  </a:lnTo>
                  <a:lnTo>
                    <a:pt x="367271" y="76593"/>
                  </a:lnTo>
                  <a:lnTo>
                    <a:pt x="355142" y="73444"/>
                  </a:lnTo>
                  <a:lnTo>
                    <a:pt x="341706" y="72364"/>
                  </a:lnTo>
                  <a:lnTo>
                    <a:pt x="328383" y="73444"/>
                  </a:lnTo>
                  <a:lnTo>
                    <a:pt x="289661" y="96418"/>
                  </a:lnTo>
                  <a:lnTo>
                    <a:pt x="280238" y="127685"/>
                  </a:lnTo>
                  <a:lnTo>
                    <a:pt x="281317" y="139179"/>
                  </a:lnTo>
                  <a:lnTo>
                    <a:pt x="303606" y="172224"/>
                  </a:lnTo>
                  <a:lnTo>
                    <a:pt x="330530" y="182168"/>
                  </a:lnTo>
                  <a:lnTo>
                    <a:pt x="330530" y="223799"/>
                  </a:lnTo>
                  <a:lnTo>
                    <a:pt x="269062" y="223799"/>
                  </a:lnTo>
                  <a:lnTo>
                    <a:pt x="269062" y="243357"/>
                  </a:lnTo>
                  <a:lnTo>
                    <a:pt x="386130" y="243357"/>
                  </a:lnTo>
                  <a:lnTo>
                    <a:pt x="405269" y="242316"/>
                  </a:lnTo>
                  <a:lnTo>
                    <a:pt x="422173" y="239204"/>
                  </a:lnTo>
                  <a:lnTo>
                    <a:pt x="436333" y="234048"/>
                  </a:lnTo>
                  <a:lnTo>
                    <a:pt x="447319" y="226872"/>
                  </a:lnTo>
                  <a:lnTo>
                    <a:pt x="447319" y="257606"/>
                  </a:lnTo>
                  <a:lnTo>
                    <a:pt x="469671" y="257606"/>
                  </a:lnTo>
                  <a:lnTo>
                    <a:pt x="469671" y="226872"/>
                  </a:lnTo>
                  <a:lnTo>
                    <a:pt x="469671" y="132435"/>
                  </a:lnTo>
                  <a:lnTo>
                    <a:pt x="510463" y="132435"/>
                  </a:lnTo>
                  <a:lnTo>
                    <a:pt x="510463" y="11287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46832" y="7878352"/>
              <a:ext cx="200048" cy="24978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396479" y="7870532"/>
              <a:ext cx="3115945" cy="683260"/>
            </a:xfrm>
            <a:custGeom>
              <a:avLst/>
              <a:gdLst/>
              <a:ahLst/>
              <a:cxnLst/>
              <a:rect l="l" t="t" r="r" b="b"/>
              <a:pathLst>
                <a:path w="3115945" h="683259">
                  <a:moveTo>
                    <a:pt x="92202" y="549579"/>
                  </a:moveTo>
                  <a:lnTo>
                    <a:pt x="0" y="549579"/>
                  </a:lnTo>
                  <a:lnTo>
                    <a:pt x="0" y="570255"/>
                  </a:lnTo>
                  <a:lnTo>
                    <a:pt x="92202" y="570255"/>
                  </a:lnTo>
                  <a:lnTo>
                    <a:pt x="92202" y="549579"/>
                  </a:lnTo>
                  <a:close/>
                </a:path>
                <a:path w="3115945" h="683259">
                  <a:moveTo>
                    <a:pt x="414223" y="426923"/>
                  </a:moveTo>
                  <a:lnTo>
                    <a:pt x="391871" y="426923"/>
                  </a:lnTo>
                  <a:lnTo>
                    <a:pt x="391871" y="452907"/>
                  </a:lnTo>
                  <a:lnTo>
                    <a:pt x="391871" y="471906"/>
                  </a:lnTo>
                  <a:lnTo>
                    <a:pt x="391871" y="508508"/>
                  </a:lnTo>
                  <a:lnTo>
                    <a:pt x="336550" y="508508"/>
                  </a:lnTo>
                  <a:lnTo>
                    <a:pt x="337947" y="502920"/>
                  </a:lnTo>
                  <a:lnTo>
                    <a:pt x="338505" y="496773"/>
                  </a:lnTo>
                  <a:lnTo>
                    <a:pt x="338505" y="483641"/>
                  </a:lnTo>
                  <a:lnTo>
                    <a:pt x="337947" y="477494"/>
                  </a:lnTo>
                  <a:lnTo>
                    <a:pt x="336550" y="471906"/>
                  </a:lnTo>
                  <a:lnTo>
                    <a:pt x="391871" y="471906"/>
                  </a:lnTo>
                  <a:lnTo>
                    <a:pt x="391871" y="452907"/>
                  </a:lnTo>
                  <a:lnTo>
                    <a:pt x="329006" y="452907"/>
                  </a:lnTo>
                  <a:lnTo>
                    <a:pt x="326212" y="448157"/>
                  </a:lnTo>
                  <a:lnTo>
                    <a:pt x="323303" y="444804"/>
                  </a:lnTo>
                  <a:lnTo>
                    <a:pt x="322580" y="443966"/>
                  </a:lnTo>
                  <a:lnTo>
                    <a:pt x="318668" y="440613"/>
                  </a:lnTo>
                  <a:lnTo>
                    <a:pt x="316433" y="439000"/>
                  </a:lnTo>
                  <a:lnTo>
                    <a:pt x="316433" y="490067"/>
                  </a:lnTo>
                  <a:lnTo>
                    <a:pt x="315607" y="500595"/>
                  </a:lnTo>
                  <a:lnTo>
                    <a:pt x="290804" y="532777"/>
                  </a:lnTo>
                  <a:lnTo>
                    <a:pt x="273964" y="535609"/>
                  </a:lnTo>
                  <a:lnTo>
                    <a:pt x="265010" y="534885"/>
                  </a:lnTo>
                  <a:lnTo>
                    <a:pt x="234467" y="509905"/>
                  </a:lnTo>
                  <a:lnTo>
                    <a:pt x="231216" y="490067"/>
                  </a:lnTo>
                  <a:lnTo>
                    <a:pt x="232041" y="479552"/>
                  </a:lnTo>
                  <a:lnTo>
                    <a:pt x="256997" y="447636"/>
                  </a:lnTo>
                  <a:lnTo>
                    <a:pt x="273964" y="444804"/>
                  </a:lnTo>
                  <a:lnTo>
                    <a:pt x="282803" y="445528"/>
                  </a:lnTo>
                  <a:lnTo>
                    <a:pt x="313182" y="470268"/>
                  </a:lnTo>
                  <a:lnTo>
                    <a:pt x="316433" y="490067"/>
                  </a:lnTo>
                  <a:lnTo>
                    <a:pt x="316433" y="439000"/>
                  </a:lnTo>
                  <a:lnTo>
                    <a:pt x="309638" y="434086"/>
                  </a:lnTo>
                  <a:lnTo>
                    <a:pt x="299046" y="429260"/>
                  </a:lnTo>
                  <a:lnTo>
                    <a:pt x="287083" y="426275"/>
                  </a:lnTo>
                  <a:lnTo>
                    <a:pt x="273964" y="425246"/>
                  </a:lnTo>
                  <a:lnTo>
                    <a:pt x="260731" y="426275"/>
                  </a:lnTo>
                  <a:lnTo>
                    <a:pt x="220624" y="449910"/>
                  </a:lnTo>
                  <a:lnTo>
                    <a:pt x="209423" y="490067"/>
                  </a:lnTo>
                  <a:lnTo>
                    <a:pt x="210718" y="505421"/>
                  </a:lnTo>
                  <a:lnTo>
                    <a:pt x="228981" y="539800"/>
                  </a:lnTo>
                  <a:lnTo>
                    <a:pt x="273964" y="555167"/>
                  </a:lnTo>
                  <a:lnTo>
                    <a:pt x="287083" y="554139"/>
                  </a:lnTo>
                  <a:lnTo>
                    <a:pt x="322580" y="536168"/>
                  </a:lnTo>
                  <a:lnTo>
                    <a:pt x="323024" y="535609"/>
                  </a:lnTo>
                  <a:lnTo>
                    <a:pt x="325932" y="531977"/>
                  </a:lnTo>
                  <a:lnTo>
                    <a:pt x="329006" y="527507"/>
                  </a:lnTo>
                  <a:lnTo>
                    <a:pt x="391871" y="527507"/>
                  </a:lnTo>
                  <a:lnTo>
                    <a:pt x="391871" y="570534"/>
                  </a:lnTo>
                  <a:lnTo>
                    <a:pt x="414223" y="570534"/>
                  </a:lnTo>
                  <a:lnTo>
                    <a:pt x="414223" y="527507"/>
                  </a:lnTo>
                  <a:lnTo>
                    <a:pt x="414223" y="508508"/>
                  </a:lnTo>
                  <a:lnTo>
                    <a:pt x="414223" y="471906"/>
                  </a:lnTo>
                  <a:lnTo>
                    <a:pt x="414223" y="452907"/>
                  </a:lnTo>
                  <a:lnTo>
                    <a:pt x="414223" y="426923"/>
                  </a:lnTo>
                  <a:close/>
                </a:path>
                <a:path w="3115945" h="683259">
                  <a:moveTo>
                    <a:pt x="419811" y="631444"/>
                  </a:moveTo>
                  <a:lnTo>
                    <a:pt x="418350" y="620433"/>
                  </a:lnTo>
                  <a:lnTo>
                    <a:pt x="414185" y="610844"/>
                  </a:lnTo>
                  <a:lnTo>
                    <a:pt x="407670" y="602602"/>
                  </a:lnTo>
                  <a:lnTo>
                    <a:pt x="402920" y="598754"/>
                  </a:lnTo>
                  <a:lnTo>
                    <a:pt x="399135" y="595680"/>
                  </a:lnTo>
                  <a:lnTo>
                    <a:pt x="397459" y="594868"/>
                  </a:lnTo>
                  <a:lnTo>
                    <a:pt x="397459" y="623062"/>
                  </a:lnTo>
                  <a:lnTo>
                    <a:pt x="397459" y="639546"/>
                  </a:lnTo>
                  <a:lnTo>
                    <a:pt x="358305" y="660819"/>
                  </a:lnTo>
                  <a:lnTo>
                    <a:pt x="322021" y="663854"/>
                  </a:lnTo>
                  <a:lnTo>
                    <a:pt x="303123" y="663105"/>
                  </a:lnTo>
                  <a:lnTo>
                    <a:pt x="258876" y="651281"/>
                  </a:lnTo>
                  <a:lnTo>
                    <a:pt x="247142" y="639546"/>
                  </a:lnTo>
                  <a:lnTo>
                    <a:pt x="247142" y="623062"/>
                  </a:lnTo>
                  <a:lnTo>
                    <a:pt x="285838" y="601789"/>
                  </a:lnTo>
                  <a:lnTo>
                    <a:pt x="322021" y="598754"/>
                  </a:lnTo>
                  <a:lnTo>
                    <a:pt x="340969" y="599503"/>
                  </a:lnTo>
                  <a:lnTo>
                    <a:pt x="385165" y="611327"/>
                  </a:lnTo>
                  <a:lnTo>
                    <a:pt x="397459" y="623062"/>
                  </a:lnTo>
                  <a:lnTo>
                    <a:pt x="397459" y="594868"/>
                  </a:lnTo>
                  <a:lnTo>
                    <a:pt x="383705" y="588149"/>
                  </a:lnTo>
                  <a:lnTo>
                    <a:pt x="365188" y="583044"/>
                  </a:lnTo>
                  <a:lnTo>
                    <a:pt x="344360" y="580123"/>
                  </a:lnTo>
                  <a:lnTo>
                    <a:pt x="322021" y="579196"/>
                  </a:lnTo>
                  <a:lnTo>
                    <a:pt x="299720" y="580123"/>
                  </a:lnTo>
                  <a:lnTo>
                    <a:pt x="260578" y="588149"/>
                  </a:lnTo>
                  <a:lnTo>
                    <a:pt x="225933" y="620433"/>
                  </a:lnTo>
                  <a:lnTo>
                    <a:pt x="224510" y="631444"/>
                  </a:lnTo>
                  <a:lnTo>
                    <a:pt x="225933" y="642454"/>
                  </a:lnTo>
                  <a:lnTo>
                    <a:pt x="260578" y="674522"/>
                  </a:lnTo>
                  <a:lnTo>
                    <a:pt x="299720" y="682294"/>
                  </a:lnTo>
                  <a:lnTo>
                    <a:pt x="322021" y="683133"/>
                  </a:lnTo>
                  <a:lnTo>
                    <a:pt x="344360" y="682294"/>
                  </a:lnTo>
                  <a:lnTo>
                    <a:pt x="365188" y="679538"/>
                  </a:lnTo>
                  <a:lnTo>
                    <a:pt x="383705" y="674522"/>
                  </a:lnTo>
                  <a:lnTo>
                    <a:pt x="399135" y="666927"/>
                  </a:lnTo>
                  <a:lnTo>
                    <a:pt x="403009" y="663854"/>
                  </a:lnTo>
                  <a:lnTo>
                    <a:pt x="407670" y="660171"/>
                  </a:lnTo>
                  <a:lnTo>
                    <a:pt x="414185" y="652018"/>
                  </a:lnTo>
                  <a:lnTo>
                    <a:pt x="418350" y="642454"/>
                  </a:lnTo>
                  <a:lnTo>
                    <a:pt x="419811" y="631444"/>
                  </a:lnTo>
                  <a:close/>
                </a:path>
                <a:path w="3115945" h="683259">
                  <a:moveTo>
                    <a:pt x="601421" y="490067"/>
                  </a:moveTo>
                  <a:lnTo>
                    <a:pt x="589991" y="449364"/>
                  </a:lnTo>
                  <a:lnTo>
                    <a:pt x="579348" y="438683"/>
                  </a:lnTo>
                  <a:lnTo>
                    <a:pt x="579348" y="490067"/>
                  </a:lnTo>
                  <a:lnTo>
                    <a:pt x="578523" y="500786"/>
                  </a:lnTo>
                  <a:lnTo>
                    <a:pt x="553542" y="532815"/>
                  </a:lnTo>
                  <a:lnTo>
                    <a:pt x="536600" y="535609"/>
                  </a:lnTo>
                  <a:lnTo>
                    <a:pt x="527646" y="534898"/>
                  </a:lnTo>
                  <a:lnTo>
                    <a:pt x="496963" y="510260"/>
                  </a:lnTo>
                  <a:lnTo>
                    <a:pt x="493572" y="490067"/>
                  </a:lnTo>
                  <a:lnTo>
                    <a:pt x="494436" y="479513"/>
                  </a:lnTo>
                  <a:lnTo>
                    <a:pt x="519620" y="447497"/>
                  </a:lnTo>
                  <a:lnTo>
                    <a:pt x="536600" y="444804"/>
                  </a:lnTo>
                  <a:lnTo>
                    <a:pt x="545477" y="445490"/>
                  </a:lnTo>
                  <a:lnTo>
                    <a:pt x="576059" y="470128"/>
                  </a:lnTo>
                  <a:lnTo>
                    <a:pt x="579348" y="490067"/>
                  </a:lnTo>
                  <a:lnTo>
                    <a:pt x="579348" y="438683"/>
                  </a:lnTo>
                  <a:lnTo>
                    <a:pt x="572198" y="433616"/>
                  </a:lnTo>
                  <a:lnTo>
                    <a:pt x="561670" y="428980"/>
                  </a:lnTo>
                  <a:lnTo>
                    <a:pt x="549795" y="426186"/>
                  </a:lnTo>
                  <a:lnTo>
                    <a:pt x="536600" y="425246"/>
                  </a:lnTo>
                  <a:lnTo>
                    <a:pt x="523481" y="426186"/>
                  </a:lnTo>
                  <a:lnTo>
                    <a:pt x="483336" y="449364"/>
                  </a:lnTo>
                  <a:lnTo>
                    <a:pt x="471779" y="490067"/>
                  </a:lnTo>
                  <a:lnTo>
                    <a:pt x="473113" y="505701"/>
                  </a:lnTo>
                  <a:lnTo>
                    <a:pt x="491896" y="540359"/>
                  </a:lnTo>
                  <a:lnTo>
                    <a:pt x="536600" y="555167"/>
                  </a:lnTo>
                  <a:lnTo>
                    <a:pt x="549795" y="554189"/>
                  </a:lnTo>
                  <a:lnTo>
                    <a:pt x="561670" y="551332"/>
                  </a:lnTo>
                  <a:lnTo>
                    <a:pt x="572198" y="546684"/>
                  </a:lnTo>
                  <a:lnTo>
                    <a:pt x="581304" y="540359"/>
                  </a:lnTo>
                  <a:lnTo>
                    <a:pt x="585711" y="535609"/>
                  </a:lnTo>
                  <a:lnTo>
                    <a:pt x="589991" y="531012"/>
                  </a:lnTo>
                  <a:lnTo>
                    <a:pt x="596290" y="519404"/>
                  </a:lnTo>
                  <a:lnTo>
                    <a:pt x="600125" y="505701"/>
                  </a:lnTo>
                  <a:lnTo>
                    <a:pt x="601421" y="490067"/>
                  </a:lnTo>
                  <a:close/>
                </a:path>
                <a:path w="3115945" h="683259">
                  <a:moveTo>
                    <a:pt x="679094" y="631444"/>
                  </a:moveTo>
                  <a:lnTo>
                    <a:pt x="677811" y="621131"/>
                  </a:lnTo>
                  <a:lnTo>
                    <a:pt x="674128" y="611987"/>
                  </a:lnTo>
                  <a:lnTo>
                    <a:pt x="668248" y="604062"/>
                  </a:lnTo>
                  <a:lnTo>
                    <a:pt x="662012" y="598754"/>
                  </a:lnTo>
                  <a:lnTo>
                    <a:pt x="660374" y="597357"/>
                  </a:lnTo>
                  <a:lnTo>
                    <a:pt x="656463" y="595223"/>
                  </a:lnTo>
                  <a:lnTo>
                    <a:pt x="656463" y="623341"/>
                  </a:lnTo>
                  <a:lnTo>
                    <a:pt x="656463" y="639267"/>
                  </a:lnTo>
                  <a:lnTo>
                    <a:pt x="619620" y="660857"/>
                  </a:lnTo>
                  <a:lnTo>
                    <a:pt x="582701" y="663854"/>
                  </a:lnTo>
                  <a:lnTo>
                    <a:pt x="562787" y="663117"/>
                  </a:lnTo>
                  <a:lnTo>
                    <a:pt x="520674" y="651560"/>
                  </a:lnTo>
                  <a:lnTo>
                    <a:pt x="508660" y="639267"/>
                  </a:lnTo>
                  <a:lnTo>
                    <a:pt x="508660" y="623341"/>
                  </a:lnTo>
                  <a:lnTo>
                    <a:pt x="545604" y="601903"/>
                  </a:lnTo>
                  <a:lnTo>
                    <a:pt x="582701" y="598754"/>
                  </a:lnTo>
                  <a:lnTo>
                    <a:pt x="602449" y="599541"/>
                  </a:lnTo>
                  <a:lnTo>
                    <a:pt x="645007" y="611327"/>
                  </a:lnTo>
                  <a:lnTo>
                    <a:pt x="656463" y="623341"/>
                  </a:lnTo>
                  <a:lnTo>
                    <a:pt x="656463" y="595223"/>
                  </a:lnTo>
                  <a:lnTo>
                    <a:pt x="645680" y="589330"/>
                  </a:lnTo>
                  <a:lnTo>
                    <a:pt x="627507" y="583666"/>
                  </a:lnTo>
                  <a:lnTo>
                    <a:pt x="606348" y="580301"/>
                  </a:lnTo>
                  <a:lnTo>
                    <a:pt x="582701" y="579196"/>
                  </a:lnTo>
                  <a:lnTo>
                    <a:pt x="559041" y="580301"/>
                  </a:lnTo>
                  <a:lnTo>
                    <a:pt x="519595" y="589330"/>
                  </a:lnTo>
                  <a:lnTo>
                    <a:pt x="487299" y="621131"/>
                  </a:lnTo>
                  <a:lnTo>
                    <a:pt x="486029" y="631444"/>
                  </a:lnTo>
                  <a:lnTo>
                    <a:pt x="487299" y="641769"/>
                  </a:lnTo>
                  <a:lnTo>
                    <a:pt x="519595" y="673582"/>
                  </a:lnTo>
                  <a:lnTo>
                    <a:pt x="559041" y="682117"/>
                  </a:lnTo>
                  <a:lnTo>
                    <a:pt x="582701" y="683133"/>
                  </a:lnTo>
                  <a:lnTo>
                    <a:pt x="606348" y="682117"/>
                  </a:lnTo>
                  <a:lnTo>
                    <a:pt x="645680" y="673582"/>
                  </a:lnTo>
                  <a:lnTo>
                    <a:pt x="677811" y="641769"/>
                  </a:lnTo>
                  <a:lnTo>
                    <a:pt x="679094" y="631444"/>
                  </a:lnTo>
                  <a:close/>
                </a:path>
                <a:path w="3115945" h="683259">
                  <a:moveTo>
                    <a:pt x="709549" y="456539"/>
                  </a:moveTo>
                  <a:lnTo>
                    <a:pt x="672668" y="456539"/>
                  </a:lnTo>
                  <a:lnTo>
                    <a:pt x="672668" y="426923"/>
                  </a:lnTo>
                  <a:lnTo>
                    <a:pt x="650316" y="426923"/>
                  </a:lnTo>
                  <a:lnTo>
                    <a:pt x="650316" y="569137"/>
                  </a:lnTo>
                  <a:lnTo>
                    <a:pt x="672668" y="569137"/>
                  </a:lnTo>
                  <a:lnTo>
                    <a:pt x="672668" y="534492"/>
                  </a:lnTo>
                  <a:lnTo>
                    <a:pt x="709549" y="534492"/>
                  </a:lnTo>
                  <a:lnTo>
                    <a:pt x="709549" y="514654"/>
                  </a:lnTo>
                  <a:lnTo>
                    <a:pt x="672668" y="514654"/>
                  </a:lnTo>
                  <a:lnTo>
                    <a:pt x="672668" y="476097"/>
                  </a:lnTo>
                  <a:lnTo>
                    <a:pt x="709549" y="476097"/>
                  </a:lnTo>
                  <a:lnTo>
                    <a:pt x="709549" y="456539"/>
                  </a:lnTo>
                  <a:close/>
                </a:path>
                <a:path w="3115945" h="683259">
                  <a:moveTo>
                    <a:pt x="3055467" y="31851"/>
                  </a:moveTo>
                  <a:lnTo>
                    <a:pt x="2995396" y="31851"/>
                  </a:lnTo>
                  <a:lnTo>
                    <a:pt x="2995396" y="0"/>
                  </a:lnTo>
                  <a:lnTo>
                    <a:pt x="2973044" y="0"/>
                  </a:lnTo>
                  <a:lnTo>
                    <a:pt x="2973044" y="31851"/>
                  </a:lnTo>
                  <a:lnTo>
                    <a:pt x="2913532" y="31851"/>
                  </a:lnTo>
                  <a:lnTo>
                    <a:pt x="2913532" y="51409"/>
                  </a:lnTo>
                  <a:lnTo>
                    <a:pt x="3055467" y="51409"/>
                  </a:lnTo>
                  <a:lnTo>
                    <a:pt x="3055467" y="31851"/>
                  </a:lnTo>
                  <a:close/>
                </a:path>
                <a:path w="3115945" h="683259">
                  <a:moveTo>
                    <a:pt x="3115818" y="7823"/>
                  </a:moveTo>
                  <a:lnTo>
                    <a:pt x="3093186" y="7823"/>
                  </a:lnTo>
                  <a:lnTo>
                    <a:pt x="3093186" y="207873"/>
                  </a:lnTo>
                  <a:lnTo>
                    <a:pt x="3080334" y="215671"/>
                  </a:lnTo>
                  <a:lnTo>
                    <a:pt x="3064903" y="220548"/>
                  </a:lnTo>
                  <a:lnTo>
                    <a:pt x="3047695" y="223075"/>
                  </a:lnTo>
                  <a:lnTo>
                    <a:pt x="3029483" y="223799"/>
                  </a:lnTo>
                  <a:lnTo>
                    <a:pt x="2995676" y="223799"/>
                  </a:lnTo>
                  <a:lnTo>
                    <a:pt x="2995676" y="182168"/>
                  </a:lnTo>
                  <a:lnTo>
                    <a:pt x="3005290" y="180301"/>
                  </a:lnTo>
                  <a:lnTo>
                    <a:pt x="3014256" y="177279"/>
                  </a:lnTo>
                  <a:lnTo>
                    <a:pt x="3022396" y="173215"/>
                  </a:lnTo>
                  <a:lnTo>
                    <a:pt x="3029483" y="168198"/>
                  </a:lnTo>
                  <a:lnTo>
                    <a:pt x="3033661" y="164007"/>
                  </a:lnTo>
                  <a:lnTo>
                    <a:pt x="3037408" y="160261"/>
                  </a:lnTo>
                  <a:lnTo>
                    <a:pt x="3043390" y="150774"/>
                  </a:lnTo>
                  <a:lnTo>
                    <a:pt x="3047174" y="139877"/>
                  </a:lnTo>
                  <a:lnTo>
                    <a:pt x="3048482" y="127685"/>
                  </a:lnTo>
                  <a:lnTo>
                    <a:pt x="3047174" y="115455"/>
                  </a:lnTo>
                  <a:lnTo>
                    <a:pt x="3026410" y="84848"/>
                  </a:lnTo>
                  <a:lnTo>
                    <a:pt x="3026410" y="127685"/>
                  </a:lnTo>
                  <a:lnTo>
                    <a:pt x="3025610" y="135280"/>
                  </a:lnTo>
                  <a:lnTo>
                    <a:pt x="2993504" y="163296"/>
                  </a:lnTo>
                  <a:lnTo>
                    <a:pt x="2984779" y="164007"/>
                  </a:lnTo>
                  <a:lnTo>
                    <a:pt x="2976067" y="163296"/>
                  </a:lnTo>
                  <a:lnTo>
                    <a:pt x="2943961" y="135280"/>
                  </a:lnTo>
                  <a:lnTo>
                    <a:pt x="2943148" y="127685"/>
                  </a:lnTo>
                  <a:lnTo>
                    <a:pt x="2943961" y="119938"/>
                  </a:lnTo>
                  <a:lnTo>
                    <a:pt x="2976067" y="91808"/>
                  </a:lnTo>
                  <a:lnTo>
                    <a:pt x="2984779" y="91084"/>
                  </a:lnTo>
                  <a:lnTo>
                    <a:pt x="2993504" y="91808"/>
                  </a:lnTo>
                  <a:lnTo>
                    <a:pt x="3025610" y="119938"/>
                  </a:lnTo>
                  <a:lnTo>
                    <a:pt x="3026410" y="127685"/>
                  </a:lnTo>
                  <a:lnTo>
                    <a:pt x="3026410" y="84848"/>
                  </a:lnTo>
                  <a:lnTo>
                    <a:pt x="3020225" y="80733"/>
                  </a:lnTo>
                  <a:lnTo>
                    <a:pt x="3009442" y="76174"/>
                  </a:lnTo>
                  <a:lnTo>
                    <a:pt x="2997504" y="73342"/>
                  </a:lnTo>
                  <a:lnTo>
                    <a:pt x="2984779" y="72364"/>
                  </a:lnTo>
                  <a:lnTo>
                    <a:pt x="2972054" y="73342"/>
                  </a:lnTo>
                  <a:lnTo>
                    <a:pt x="2932049" y="94881"/>
                  </a:lnTo>
                  <a:lnTo>
                    <a:pt x="2921076" y="127685"/>
                  </a:lnTo>
                  <a:lnTo>
                    <a:pt x="2922397" y="139877"/>
                  </a:lnTo>
                  <a:lnTo>
                    <a:pt x="2947009" y="173177"/>
                  </a:lnTo>
                  <a:lnTo>
                    <a:pt x="2973324" y="182168"/>
                  </a:lnTo>
                  <a:lnTo>
                    <a:pt x="2973324" y="223799"/>
                  </a:lnTo>
                  <a:lnTo>
                    <a:pt x="2909062" y="223799"/>
                  </a:lnTo>
                  <a:lnTo>
                    <a:pt x="2909062" y="243357"/>
                  </a:lnTo>
                  <a:lnTo>
                    <a:pt x="3021380" y="243357"/>
                  </a:lnTo>
                  <a:lnTo>
                    <a:pt x="3044075" y="242557"/>
                  </a:lnTo>
                  <a:lnTo>
                    <a:pt x="3063989" y="239864"/>
                  </a:lnTo>
                  <a:lnTo>
                    <a:pt x="3080562" y="234873"/>
                  </a:lnTo>
                  <a:lnTo>
                    <a:pt x="3093186" y="227152"/>
                  </a:lnTo>
                  <a:lnTo>
                    <a:pt x="3093186" y="257886"/>
                  </a:lnTo>
                  <a:lnTo>
                    <a:pt x="3115818" y="257886"/>
                  </a:lnTo>
                  <a:lnTo>
                    <a:pt x="3115818" y="227152"/>
                  </a:lnTo>
                  <a:lnTo>
                    <a:pt x="3115818" y="782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0177" y="8300246"/>
              <a:ext cx="225193" cy="24838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474486" y="8289630"/>
              <a:ext cx="216535" cy="264160"/>
            </a:xfrm>
            <a:custGeom>
              <a:avLst/>
              <a:gdLst/>
              <a:ahLst/>
              <a:cxnLst/>
              <a:rect l="l" t="t" r="r" b="b"/>
              <a:pathLst>
                <a:path w="216535" h="264159">
                  <a:moveTo>
                    <a:pt x="82701" y="26542"/>
                  </a:moveTo>
                  <a:lnTo>
                    <a:pt x="60629" y="26542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6542"/>
                  </a:lnTo>
                  <a:close/>
                </a:path>
                <a:path w="216535" h="264159">
                  <a:moveTo>
                    <a:pt x="141095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095" y="26542"/>
                  </a:lnTo>
                  <a:lnTo>
                    <a:pt x="141095" y="44982"/>
                  </a:lnTo>
                  <a:close/>
                </a:path>
                <a:path w="216535" h="264159">
                  <a:moveTo>
                    <a:pt x="71246" y="153109"/>
                  </a:moveTo>
                  <a:lnTo>
                    <a:pt x="32113" y="144740"/>
                  </a:lnTo>
                  <a:lnTo>
                    <a:pt x="7823" y="107847"/>
                  </a:lnTo>
                  <a:lnTo>
                    <a:pt x="8801" y="98683"/>
                  </a:lnTo>
                  <a:lnTo>
                    <a:pt x="43585" y="66531"/>
                  </a:lnTo>
                  <a:lnTo>
                    <a:pt x="71246" y="62864"/>
                  </a:lnTo>
                  <a:lnTo>
                    <a:pt x="85757" y="63794"/>
                  </a:lnTo>
                  <a:lnTo>
                    <a:pt x="98906" y="66531"/>
                  </a:lnTo>
                  <a:lnTo>
                    <a:pt x="110379" y="70997"/>
                  </a:lnTo>
                  <a:lnTo>
                    <a:pt x="119861" y="77113"/>
                  </a:lnTo>
                  <a:lnTo>
                    <a:pt x="123578" y="80745"/>
                  </a:lnTo>
                  <a:lnTo>
                    <a:pt x="71246" y="80745"/>
                  </a:lnTo>
                  <a:lnTo>
                    <a:pt x="6124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1246" y="134948"/>
                  </a:lnTo>
                  <a:lnTo>
                    <a:pt x="123650" y="134948"/>
                  </a:lnTo>
                  <a:lnTo>
                    <a:pt x="119861" y="138580"/>
                  </a:lnTo>
                  <a:lnTo>
                    <a:pt x="110379" y="144740"/>
                  </a:lnTo>
                  <a:lnTo>
                    <a:pt x="98906" y="149302"/>
                  </a:lnTo>
                  <a:lnTo>
                    <a:pt x="85757" y="152135"/>
                  </a:lnTo>
                  <a:lnTo>
                    <a:pt x="71246" y="153109"/>
                  </a:lnTo>
                  <a:close/>
                </a:path>
                <a:path w="216535" h="264159">
                  <a:moveTo>
                    <a:pt x="123650" y="134948"/>
                  </a:moveTo>
                  <a:lnTo>
                    <a:pt x="71246" y="134948"/>
                  </a:lnTo>
                  <a:lnTo>
                    <a:pt x="81243" y="134315"/>
                  </a:lnTo>
                  <a:lnTo>
                    <a:pt x="90454" y="132399"/>
                  </a:lnTo>
                  <a:lnTo>
                    <a:pt x="98513" y="129173"/>
                  </a:lnTo>
                  <a:lnTo>
                    <a:pt x="105053" y="124610"/>
                  </a:lnTo>
                  <a:lnTo>
                    <a:pt x="109802" y="120420"/>
                  </a:lnTo>
                  <a:lnTo>
                    <a:pt x="112876" y="114832"/>
                  </a:lnTo>
                  <a:lnTo>
                    <a:pt x="112876" y="100862"/>
                  </a:lnTo>
                  <a:lnTo>
                    <a:pt x="71246" y="80745"/>
                  </a:lnTo>
                  <a:lnTo>
                    <a:pt x="123578" y="80745"/>
                  </a:lnTo>
                  <a:lnTo>
                    <a:pt x="126182" y="83290"/>
                  </a:lnTo>
                  <a:lnTo>
                    <a:pt x="130827" y="90489"/>
                  </a:lnTo>
                  <a:lnTo>
                    <a:pt x="133691" y="98683"/>
                  </a:lnTo>
                  <a:lnTo>
                    <a:pt x="134669" y="107847"/>
                  </a:lnTo>
                  <a:lnTo>
                    <a:pt x="133691" y="117049"/>
                  </a:lnTo>
                  <a:lnTo>
                    <a:pt x="130827" y="125309"/>
                  </a:lnTo>
                  <a:lnTo>
                    <a:pt x="126182" y="132521"/>
                  </a:lnTo>
                  <a:lnTo>
                    <a:pt x="123650" y="134948"/>
                  </a:lnTo>
                  <a:close/>
                </a:path>
                <a:path w="216535" h="264159">
                  <a:moveTo>
                    <a:pt x="210944" y="161491"/>
                  </a:moveTo>
                  <a:lnTo>
                    <a:pt x="188592" y="161491"/>
                  </a:lnTo>
                  <a:lnTo>
                    <a:pt x="188592" y="129360"/>
                  </a:lnTo>
                  <a:lnTo>
                    <a:pt x="143609" y="129360"/>
                  </a:lnTo>
                  <a:lnTo>
                    <a:pt x="143609" y="110920"/>
                  </a:lnTo>
                  <a:lnTo>
                    <a:pt x="188592" y="110920"/>
                  </a:lnTo>
                  <a:lnTo>
                    <a:pt x="188592" y="80186"/>
                  </a:lnTo>
                  <a:lnTo>
                    <a:pt x="143609" y="80186"/>
                  </a:lnTo>
                  <a:lnTo>
                    <a:pt x="143609" y="61467"/>
                  </a:lnTo>
                  <a:lnTo>
                    <a:pt x="188592" y="61467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61491"/>
                  </a:lnTo>
                  <a:close/>
                </a:path>
                <a:path w="216535" h="264159">
                  <a:moveTo>
                    <a:pt x="118743" y="264030"/>
                  </a:moveTo>
                  <a:lnTo>
                    <a:pt x="73271" y="260747"/>
                  </a:lnTo>
                  <a:lnTo>
                    <a:pt x="31960" y="243634"/>
                  </a:lnTo>
                  <a:lnTo>
                    <a:pt x="21234" y="218488"/>
                  </a:lnTo>
                  <a:lnTo>
                    <a:pt x="22469" y="209010"/>
                  </a:lnTo>
                  <a:lnTo>
                    <a:pt x="54857" y="180918"/>
                  </a:lnTo>
                  <a:lnTo>
                    <a:pt x="94724" y="173531"/>
                  </a:lnTo>
                  <a:lnTo>
                    <a:pt x="118743" y="172667"/>
                  </a:lnTo>
                  <a:lnTo>
                    <a:pt x="142963" y="173531"/>
                  </a:lnTo>
                  <a:lnTo>
                    <a:pt x="164564" y="176229"/>
                  </a:lnTo>
                  <a:lnTo>
                    <a:pt x="183022" y="180918"/>
                  </a:lnTo>
                  <a:lnTo>
                    <a:pt x="197812" y="187754"/>
                  </a:lnTo>
                  <a:lnTo>
                    <a:pt x="203442" y="191945"/>
                  </a:lnTo>
                  <a:lnTo>
                    <a:pt x="118743" y="191945"/>
                  </a:lnTo>
                  <a:lnTo>
                    <a:pt x="97967" y="192626"/>
                  </a:lnTo>
                  <a:lnTo>
                    <a:pt x="53923" y="202842"/>
                  </a:lnTo>
                  <a:lnTo>
                    <a:pt x="43865" y="212341"/>
                  </a:lnTo>
                  <a:lnTo>
                    <a:pt x="43865" y="225193"/>
                  </a:lnTo>
                  <a:lnTo>
                    <a:pt x="79942" y="242446"/>
                  </a:lnTo>
                  <a:lnTo>
                    <a:pt x="118743" y="245031"/>
                  </a:lnTo>
                  <a:lnTo>
                    <a:pt x="203813" y="245031"/>
                  </a:lnTo>
                  <a:lnTo>
                    <a:pt x="197812" y="249501"/>
                  </a:lnTo>
                  <a:lnTo>
                    <a:pt x="183022" y="256250"/>
                  </a:lnTo>
                  <a:lnTo>
                    <a:pt x="164564" y="260747"/>
                  </a:lnTo>
                  <a:lnTo>
                    <a:pt x="142963" y="263252"/>
                  </a:lnTo>
                  <a:lnTo>
                    <a:pt x="118743" y="264030"/>
                  </a:lnTo>
                  <a:close/>
                </a:path>
                <a:path w="216535" h="264159">
                  <a:moveTo>
                    <a:pt x="203813" y="245031"/>
                  </a:moveTo>
                  <a:lnTo>
                    <a:pt x="118743" y="245031"/>
                  </a:lnTo>
                  <a:lnTo>
                    <a:pt x="139680" y="244393"/>
                  </a:lnTo>
                  <a:lnTo>
                    <a:pt x="157789" y="242446"/>
                  </a:lnTo>
                  <a:lnTo>
                    <a:pt x="172649" y="239137"/>
                  </a:lnTo>
                  <a:lnTo>
                    <a:pt x="183843" y="234413"/>
                  </a:lnTo>
                  <a:lnTo>
                    <a:pt x="190548" y="230222"/>
                  </a:lnTo>
                  <a:lnTo>
                    <a:pt x="194180" y="225193"/>
                  </a:lnTo>
                  <a:lnTo>
                    <a:pt x="194180" y="212341"/>
                  </a:lnTo>
                  <a:lnTo>
                    <a:pt x="157789" y="194669"/>
                  </a:lnTo>
                  <a:lnTo>
                    <a:pt x="118743" y="191945"/>
                  </a:lnTo>
                  <a:lnTo>
                    <a:pt x="203442" y="191945"/>
                  </a:lnTo>
                  <a:lnTo>
                    <a:pt x="205688" y="193617"/>
                  </a:lnTo>
                  <a:lnTo>
                    <a:pt x="211573" y="200711"/>
                  </a:lnTo>
                  <a:lnTo>
                    <a:pt x="215257" y="209010"/>
                  </a:lnTo>
                  <a:lnTo>
                    <a:pt x="216532" y="218488"/>
                  </a:lnTo>
                  <a:lnTo>
                    <a:pt x="215257" y="228127"/>
                  </a:lnTo>
                  <a:lnTo>
                    <a:pt x="211573" y="236509"/>
                  </a:lnTo>
                  <a:lnTo>
                    <a:pt x="205688" y="243634"/>
                  </a:lnTo>
                  <a:lnTo>
                    <a:pt x="203813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94011" y="8297452"/>
              <a:ext cx="203400" cy="25006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46340" y="8297452"/>
              <a:ext cx="207312" cy="24978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346307" y="8289630"/>
              <a:ext cx="245110" cy="259079"/>
            </a:xfrm>
            <a:custGeom>
              <a:avLst/>
              <a:gdLst/>
              <a:ahLst/>
              <a:cxnLst/>
              <a:rect l="l" t="t" r="r" b="b"/>
              <a:pathLst>
                <a:path w="245110" h="259079">
                  <a:moveTo>
                    <a:pt x="82422" y="29616"/>
                  </a:moveTo>
                  <a:lnTo>
                    <a:pt x="60349" y="29616"/>
                  </a:lnTo>
                  <a:lnTo>
                    <a:pt x="60349" y="0"/>
                  </a:lnTo>
                  <a:lnTo>
                    <a:pt x="82422" y="0"/>
                  </a:lnTo>
                  <a:lnTo>
                    <a:pt x="82422" y="29616"/>
                  </a:lnTo>
                  <a:close/>
                </a:path>
                <a:path w="245110" h="259079">
                  <a:moveTo>
                    <a:pt x="141933" y="48056"/>
                  </a:moveTo>
                  <a:lnTo>
                    <a:pt x="0" y="48056"/>
                  </a:lnTo>
                  <a:lnTo>
                    <a:pt x="0" y="29616"/>
                  </a:lnTo>
                  <a:lnTo>
                    <a:pt x="141933" y="29616"/>
                  </a:lnTo>
                  <a:lnTo>
                    <a:pt x="141933" y="48056"/>
                  </a:lnTo>
                  <a:close/>
                </a:path>
                <a:path w="245110" h="259079">
                  <a:moveTo>
                    <a:pt x="70966" y="168196"/>
                  </a:moveTo>
                  <a:lnTo>
                    <a:pt x="25425" y="154785"/>
                  </a:lnTo>
                  <a:lnTo>
                    <a:pt x="7823" y="119023"/>
                  </a:lnTo>
                  <a:lnTo>
                    <a:pt x="9001" y="108205"/>
                  </a:lnTo>
                  <a:lnTo>
                    <a:pt x="34701" y="77231"/>
                  </a:lnTo>
                  <a:lnTo>
                    <a:pt x="70966" y="69569"/>
                  </a:lnTo>
                  <a:lnTo>
                    <a:pt x="84294" y="70447"/>
                  </a:lnTo>
                  <a:lnTo>
                    <a:pt x="96496" y="73027"/>
                  </a:lnTo>
                  <a:lnTo>
                    <a:pt x="107388" y="77231"/>
                  </a:lnTo>
                  <a:lnTo>
                    <a:pt x="116787" y="82980"/>
                  </a:lnTo>
                  <a:lnTo>
                    <a:pt x="121820" y="87730"/>
                  </a:lnTo>
                  <a:lnTo>
                    <a:pt x="70966" y="87730"/>
                  </a:lnTo>
                  <a:lnTo>
                    <a:pt x="62034" y="88354"/>
                  </a:lnTo>
                  <a:lnTo>
                    <a:pt x="29616" y="110082"/>
                  </a:lnTo>
                  <a:lnTo>
                    <a:pt x="29616" y="127963"/>
                  </a:lnTo>
                  <a:lnTo>
                    <a:pt x="62034" y="149416"/>
                  </a:lnTo>
                  <a:lnTo>
                    <a:pt x="70966" y="150036"/>
                  </a:lnTo>
                  <a:lnTo>
                    <a:pt x="121823" y="150036"/>
                  </a:lnTo>
                  <a:lnTo>
                    <a:pt x="116787" y="154785"/>
                  </a:lnTo>
                  <a:lnTo>
                    <a:pt x="107388" y="160535"/>
                  </a:lnTo>
                  <a:lnTo>
                    <a:pt x="96496" y="164739"/>
                  </a:lnTo>
                  <a:lnTo>
                    <a:pt x="84294" y="167319"/>
                  </a:lnTo>
                  <a:lnTo>
                    <a:pt x="70966" y="168196"/>
                  </a:lnTo>
                  <a:close/>
                </a:path>
                <a:path w="245110" h="259079">
                  <a:moveTo>
                    <a:pt x="121823" y="150036"/>
                  </a:moveTo>
                  <a:lnTo>
                    <a:pt x="70966" y="150036"/>
                  </a:lnTo>
                  <a:lnTo>
                    <a:pt x="79942" y="149416"/>
                  </a:lnTo>
                  <a:lnTo>
                    <a:pt x="88289" y="147591"/>
                  </a:lnTo>
                  <a:lnTo>
                    <a:pt x="95798" y="144614"/>
                  </a:lnTo>
                  <a:lnTo>
                    <a:pt x="102259" y="140536"/>
                  </a:lnTo>
                  <a:lnTo>
                    <a:pt x="108685" y="134948"/>
                  </a:lnTo>
                  <a:lnTo>
                    <a:pt x="112596" y="127963"/>
                  </a:lnTo>
                  <a:lnTo>
                    <a:pt x="112596" y="110082"/>
                  </a:lnTo>
                  <a:lnTo>
                    <a:pt x="79942" y="88354"/>
                  </a:lnTo>
                  <a:lnTo>
                    <a:pt x="70966" y="87730"/>
                  </a:lnTo>
                  <a:lnTo>
                    <a:pt x="121820" y="87730"/>
                  </a:lnTo>
                  <a:lnTo>
                    <a:pt x="124253" y="90026"/>
                  </a:lnTo>
                  <a:lnTo>
                    <a:pt x="129779" y="98487"/>
                  </a:lnTo>
                  <a:lnTo>
                    <a:pt x="133211" y="108205"/>
                  </a:lnTo>
                  <a:lnTo>
                    <a:pt x="134389" y="119023"/>
                  </a:lnTo>
                  <a:lnTo>
                    <a:pt x="133211" y="129679"/>
                  </a:lnTo>
                  <a:lnTo>
                    <a:pt x="129779" y="139314"/>
                  </a:lnTo>
                  <a:lnTo>
                    <a:pt x="124253" y="147744"/>
                  </a:lnTo>
                  <a:lnTo>
                    <a:pt x="121823" y="150036"/>
                  </a:lnTo>
                  <a:close/>
                </a:path>
                <a:path w="245110" h="259079">
                  <a:moveTo>
                    <a:pt x="206753" y="189431"/>
                  </a:moveTo>
                  <a:lnTo>
                    <a:pt x="184401" y="189431"/>
                  </a:lnTo>
                  <a:lnTo>
                    <a:pt x="184401" y="7823"/>
                  </a:lnTo>
                  <a:lnTo>
                    <a:pt x="206753" y="7823"/>
                  </a:lnTo>
                  <a:lnTo>
                    <a:pt x="206753" y="81583"/>
                  </a:lnTo>
                  <a:lnTo>
                    <a:pt x="245031" y="81583"/>
                  </a:lnTo>
                  <a:lnTo>
                    <a:pt x="245031" y="101421"/>
                  </a:lnTo>
                  <a:lnTo>
                    <a:pt x="206753" y="101421"/>
                  </a:lnTo>
                  <a:lnTo>
                    <a:pt x="206753" y="189431"/>
                  </a:lnTo>
                  <a:close/>
                </a:path>
                <a:path w="245110" h="259079">
                  <a:moveTo>
                    <a:pt x="211503" y="259000"/>
                  </a:moveTo>
                  <a:lnTo>
                    <a:pt x="23469" y="259000"/>
                  </a:lnTo>
                  <a:lnTo>
                    <a:pt x="23469" y="187475"/>
                  </a:lnTo>
                  <a:lnTo>
                    <a:pt x="45821" y="187475"/>
                  </a:lnTo>
                  <a:lnTo>
                    <a:pt x="45821" y="239722"/>
                  </a:lnTo>
                  <a:lnTo>
                    <a:pt x="211503" y="239722"/>
                  </a:lnTo>
                  <a:lnTo>
                    <a:pt x="211503" y="2590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9030" y="8295776"/>
              <a:ext cx="209547" cy="25285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958031" y="8297452"/>
              <a:ext cx="211454" cy="254635"/>
            </a:xfrm>
            <a:custGeom>
              <a:avLst/>
              <a:gdLst/>
              <a:ahLst/>
              <a:cxnLst/>
              <a:rect l="l" t="t" r="r" b="b"/>
              <a:pathLst>
                <a:path w="211454" h="254634">
                  <a:moveTo>
                    <a:pt x="0" y="139139"/>
                  </a:moveTo>
                  <a:lnTo>
                    <a:pt x="0" y="118743"/>
                  </a:lnTo>
                  <a:lnTo>
                    <a:pt x="23207" y="107786"/>
                  </a:lnTo>
                  <a:lnTo>
                    <a:pt x="42119" y="90594"/>
                  </a:lnTo>
                  <a:lnTo>
                    <a:pt x="54849" y="67430"/>
                  </a:lnTo>
                  <a:lnTo>
                    <a:pt x="59511" y="38556"/>
                  </a:lnTo>
                  <a:lnTo>
                    <a:pt x="59511" y="1396"/>
                  </a:lnTo>
                  <a:lnTo>
                    <a:pt x="82142" y="1396"/>
                  </a:lnTo>
                  <a:lnTo>
                    <a:pt x="82142" y="38556"/>
                  </a:lnTo>
                  <a:lnTo>
                    <a:pt x="86918" y="67387"/>
                  </a:lnTo>
                  <a:lnTo>
                    <a:pt x="96613" y="84098"/>
                  </a:lnTo>
                  <a:lnTo>
                    <a:pt x="70687" y="84098"/>
                  </a:lnTo>
                  <a:lnTo>
                    <a:pt x="60310" y="101421"/>
                  </a:lnTo>
                  <a:lnTo>
                    <a:pt x="44459" y="117067"/>
                  </a:lnTo>
                  <a:lnTo>
                    <a:pt x="24049" y="129989"/>
                  </a:lnTo>
                  <a:lnTo>
                    <a:pt x="0" y="139139"/>
                  </a:lnTo>
                  <a:close/>
                </a:path>
                <a:path w="211454" h="254634">
                  <a:moveTo>
                    <a:pt x="141374" y="136345"/>
                  </a:moveTo>
                  <a:lnTo>
                    <a:pt x="118307" y="127789"/>
                  </a:lnTo>
                  <a:lnTo>
                    <a:pt x="98277" y="115670"/>
                  </a:lnTo>
                  <a:lnTo>
                    <a:pt x="82125" y="100827"/>
                  </a:lnTo>
                  <a:lnTo>
                    <a:pt x="70687" y="84098"/>
                  </a:lnTo>
                  <a:lnTo>
                    <a:pt x="96613" y="84098"/>
                  </a:lnTo>
                  <a:lnTo>
                    <a:pt x="99814" y="89616"/>
                  </a:lnTo>
                  <a:lnTo>
                    <a:pt x="118682" y="105664"/>
                  </a:lnTo>
                  <a:lnTo>
                    <a:pt x="141374" y="115949"/>
                  </a:lnTo>
                  <a:lnTo>
                    <a:pt x="141374" y="136345"/>
                  </a:lnTo>
                  <a:close/>
                </a:path>
                <a:path w="211454" h="254634">
                  <a:moveTo>
                    <a:pt x="211224" y="142771"/>
                  </a:moveTo>
                  <a:lnTo>
                    <a:pt x="188872" y="142771"/>
                  </a:lnTo>
                  <a:lnTo>
                    <a:pt x="188872" y="0"/>
                  </a:lnTo>
                  <a:lnTo>
                    <a:pt x="211224" y="0"/>
                  </a:lnTo>
                  <a:lnTo>
                    <a:pt x="211224" y="142771"/>
                  </a:lnTo>
                  <a:close/>
                </a:path>
                <a:path w="211454" h="254634">
                  <a:moveTo>
                    <a:pt x="211224" y="254251"/>
                  </a:moveTo>
                  <a:lnTo>
                    <a:pt x="188872" y="254251"/>
                  </a:lnTo>
                  <a:lnTo>
                    <a:pt x="188872" y="184401"/>
                  </a:lnTo>
                  <a:lnTo>
                    <a:pt x="22351" y="184401"/>
                  </a:lnTo>
                  <a:lnTo>
                    <a:pt x="22351" y="164844"/>
                  </a:lnTo>
                  <a:lnTo>
                    <a:pt x="211224" y="164844"/>
                  </a:lnTo>
                  <a:lnTo>
                    <a:pt x="211224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09627" y="8297452"/>
              <a:ext cx="206194" cy="24978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70025" y="8301923"/>
              <a:ext cx="222399" cy="234413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396479" y="8708733"/>
              <a:ext cx="979169" cy="262255"/>
            </a:xfrm>
            <a:custGeom>
              <a:avLst/>
              <a:gdLst/>
              <a:ahLst/>
              <a:cxnLst/>
              <a:rect l="l" t="t" r="r" b="b"/>
              <a:pathLst>
                <a:path w="979169" h="262254">
                  <a:moveTo>
                    <a:pt x="92202" y="130479"/>
                  </a:moveTo>
                  <a:lnTo>
                    <a:pt x="0" y="130479"/>
                  </a:lnTo>
                  <a:lnTo>
                    <a:pt x="0" y="151155"/>
                  </a:lnTo>
                  <a:lnTo>
                    <a:pt x="92202" y="151155"/>
                  </a:lnTo>
                  <a:lnTo>
                    <a:pt x="92202" y="130479"/>
                  </a:lnTo>
                  <a:close/>
                </a:path>
                <a:path w="979169" h="262254">
                  <a:moveTo>
                    <a:pt x="344373" y="123774"/>
                  </a:moveTo>
                  <a:lnTo>
                    <a:pt x="321678" y="113487"/>
                  </a:lnTo>
                  <a:lnTo>
                    <a:pt x="302818" y="97447"/>
                  </a:lnTo>
                  <a:lnTo>
                    <a:pt x="299618" y="91922"/>
                  </a:lnTo>
                  <a:lnTo>
                    <a:pt x="289915" y="75209"/>
                  </a:lnTo>
                  <a:lnTo>
                    <a:pt x="285140" y="46380"/>
                  </a:lnTo>
                  <a:lnTo>
                    <a:pt x="285140" y="9220"/>
                  </a:lnTo>
                  <a:lnTo>
                    <a:pt x="262509" y="9220"/>
                  </a:lnTo>
                  <a:lnTo>
                    <a:pt x="262509" y="46380"/>
                  </a:lnTo>
                  <a:lnTo>
                    <a:pt x="257848" y="75260"/>
                  </a:lnTo>
                  <a:lnTo>
                    <a:pt x="245122" y="98425"/>
                  </a:lnTo>
                  <a:lnTo>
                    <a:pt x="226212" y="115608"/>
                  </a:lnTo>
                  <a:lnTo>
                    <a:pt x="202996" y="126568"/>
                  </a:lnTo>
                  <a:lnTo>
                    <a:pt x="202996" y="146964"/>
                  </a:lnTo>
                  <a:lnTo>
                    <a:pt x="227050" y="137820"/>
                  </a:lnTo>
                  <a:lnTo>
                    <a:pt x="247459" y="124891"/>
                  </a:lnTo>
                  <a:lnTo>
                    <a:pt x="263309" y="109245"/>
                  </a:lnTo>
                  <a:lnTo>
                    <a:pt x="273685" y="91922"/>
                  </a:lnTo>
                  <a:lnTo>
                    <a:pt x="285127" y="108648"/>
                  </a:lnTo>
                  <a:lnTo>
                    <a:pt x="301282" y="123494"/>
                  </a:lnTo>
                  <a:lnTo>
                    <a:pt x="321310" y="135610"/>
                  </a:lnTo>
                  <a:lnTo>
                    <a:pt x="344373" y="144170"/>
                  </a:lnTo>
                  <a:lnTo>
                    <a:pt x="344373" y="123774"/>
                  </a:lnTo>
                  <a:close/>
                </a:path>
                <a:path w="979169" h="262254">
                  <a:moveTo>
                    <a:pt x="414223" y="172669"/>
                  </a:moveTo>
                  <a:lnTo>
                    <a:pt x="225348" y="172669"/>
                  </a:lnTo>
                  <a:lnTo>
                    <a:pt x="225348" y="192227"/>
                  </a:lnTo>
                  <a:lnTo>
                    <a:pt x="391871" y="192227"/>
                  </a:lnTo>
                  <a:lnTo>
                    <a:pt x="391871" y="262077"/>
                  </a:lnTo>
                  <a:lnTo>
                    <a:pt x="414223" y="262077"/>
                  </a:lnTo>
                  <a:lnTo>
                    <a:pt x="414223" y="172669"/>
                  </a:lnTo>
                  <a:close/>
                </a:path>
                <a:path w="979169" h="262254">
                  <a:moveTo>
                    <a:pt x="414223" y="7823"/>
                  </a:moveTo>
                  <a:lnTo>
                    <a:pt x="391871" y="7823"/>
                  </a:lnTo>
                  <a:lnTo>
                    <a:pt x="391871" y="150596"/>
                  </a:lnTo>
                  <a:lnTo>
                    <a:pt x="414223" y="150596"/>
                  </a:lnTo>
                  <a:lnTo>
                    <a:pt x="414223" y="7823"/>
                  </a:lnTo>
                  <a:close/>
                </a:path>
                <a:path w="979169" h="262254">
                  <a:moveTo>
                    <a:pt x="677976" y="29895"/>
                  </a:moveTo>
                  <a:lnTo>
                    <a:pt x="655624" y="29895"/>
                  </a:lnTo>
                  <a:lnTo>
                    <a:pt x="655624" y="83820"/>
                  </a:lnTo>
                  <a:lnTo>
                    <a:pt x="677976" y="83820"/>
                  </a:lnTo>
                  <a:lnTo>
                    <a:pt x="677976" y="29895"/>
                  </a:lnTo>
                  <a:close/>
                </a:path>
                <a:path w="979169" h="262254">
                  <a:moveTo>
                    <a:pt x="677976" y="10668"/>
                  </a:moveTo>
                  <a:lnTo>
                    <a:pt x="486867" y="10668"/>
                  </a:lnTo>
                  <a:lnTo>
                    <a:pt x="486867" y="29718"/>
                  </a:lnTo>
                  <a:lnTo>
                    <a:pt x="486867" y="84328"/>
                  </a:lnTo>
                  <a:lnTo>
                    <a:pt x="486867" y="103378"/>
                  </a:lnTo>
                  <a:lnTo>
                    <a:pt x="677976" y="103378"/>
                  </a:lnTo>
                  <a:lnTo>
                    <a:pt x="677976" y="84328"/>
                  </a:lnTo>
                  <a:lnTo>
                    <a:pt x="509219" y="84328"/>
                  </a:lnTo>
                  <a:lnTo>
                    <a:pt x="509219" y="29718"/>
                  </a:lnTo>
                  <a:lnTo>
                    <a:pt x="677976" y="29718"/>
                  </a:lnTo>
                  <a:lnTo>
                    <a:pt x="677976" y="10668"/>
                  </a:lnTo>
                  <a:close/>
                </a:path>
                <a:path w="979169" h="262254">
                  <a:moveTo>
                    <a:pt x="683006" y="239268"/>
                  </a:moveTo>
                  <a:lnTo>
                    <a:pt x="509219" y="239268"/>
                  </a:lnTo>
                  <a:lnTo>
                    <a:pt x="509219" y="188468"/>
                  </a:lnTo>
                  <a:lnTo>
                    <a:pt x="486867" y="188468"/>
                  </a:lnTo>
                  <a:lnTo>
                    <a:pt x="486867" y="239268"/>
                  </a:lnTo>
                  <a:lnTo>
                    <a:pt x="486867" y="259588"/>
                  </a:lnTo>
                  <a:lnTo>
                    <a:pt x="683006" y="259588"/>
                  </a:lnTo>
                  <a:lnTo>
                    <a:pt x="683006" y="239268"/>
                  </a:lnTo>
                  <a:close/>
                </a:path>
                <a:path w="979169" h="262254">
                  <a:moveTo>
                    <a:pt x="695020" y="137744"/>
                  </a:moveTo>
                  <a:lnTo>
                    <a:pt x="469823" y="137744"/>
                  </a:lnTo>
                  <a:lnTo>
                    <a:pt x="469823" y="157302"/>
                  </a:lnTo>
                  <a:lnTo>
                    <a:pt x="574040" y="157302"/>
                  </a:lnTo>
                  <a:lnTo>
                    <a:pt x="574040" y="206756"/>
                  </a:lnTo>
                  <a:lnTo>
                    <a:pt x="596392" y="206756"/>
                  </a:lnTo>
                  <a:lnTo>
                    <a:pt x="596392" y="157302"/>
                  </a:lnTo>
                  <a:lnTo>
                    <a:pt x="695020" y="157302"/>
                  </a:lnTo>
                  <a:lnTo>
                    <a:pt x="695020" y="137744"/>
                  </a:lnTo>
                  <a:close/>
                </a:path>
                <a:path w="979169" h="262254">
                  <a:moveTo>
                    <a:pt x="878586" y="31851"/>
                  </a:moveTo>
                  <a:lnTo>
                    <a:pt x="821029" y="31851"/>
                  </a:lnTo>
                  <a:lnTo>
                    <a:pt x="821029" y="0"/>
                  </a:lnTo>
                  <a:lnTo>
                    <a:pt x="798398" y="0"/>
                  </a:lnTo>
                  <a:lnTo>
                    <a:pt x="798398" y="31851"/>
                  </a:lnTo>
                  <a:lnTo>
                    <a:pt x="741121" y="31851"/>
                  </a:lnTo>
                  <a:lnTo>
                    <a:pt x="741121" y="51409"/>
                  </a:lnTo>
                  <a:lnTo>
                    <a:pt x="878586" y="51409"/>
                  </a:lnTo>
                  <a:lnTo>
                    <a:pt x="878586" y="31851"/>
                  </a:lnTo>
                  <a:close/>
                </a:path>
                <a:path w="979169" h="262254">
                  <a:moveTo>
                    <a:pt x="978890" y="112877"/>
                  </a:moveTo>
                  <a:lnTo>
                    <a:pt x="938098" y="112877"/>
                  </a:lnTo>
                  <a:lnTo>
                    <a:pt x="938098" y="7823"/>
                  </a:lnTo>
                  <a:lnTo>
                    <a:pt x="915746" y="7823"/>
                  </a:lnTo>
                  <a:lnTo>
                    <a:pt x="915746" y="207873"/>
                  </a:lnTo>
                  <a:lnTo>
                    <a:pt x="905129" y="214718"/>
                  </a:lnTo>
                  <a:lnTo>
                    <a:pt x="891641" y="219710"/>
                  </a:lnTo>
                  <a:lnTo>
                    <a:pt x="875741" y="222770"/>
                  </a:lnTo>
                  <a:lnTo>
                    <a:pt x="857910" y="223799"/>
                  </a:lnTo>
                  <a:lnTo>
                    <a:pt x="821309" y="223799"/>
                  </a:lnTo>
                  <a:lnTo>
                    <a:pt x="821309" y="182168"/>
                  </a:lnTo>
                  <a:lnTo>
                    <a:pt x="831189" y="180086"/>
                  </a:lnTo>
                  <a:lnTo>
                    <a:pt x="840232" y="176796"/>
                  </a:lnTo>
                  <a:lnTo>
                    <a:pt x="848334" y="172351"/>
                  </a:lnTo>
                  <a:lnTo>
                    <a:pt x="855395" y="166801"/>
                  </a:lnTo>
                  <a:lnTo>
                    <a:pt x="857846" y="164007"/>
                  </a:lnTo>
                  <a:lnTo>
                    <a:pt x="862330" y="158927"/>
                  </a:lnTo>
                  <a:lnTo>
                    <a:pt x="867511" y="149656"/>
                  </a:lnTo>
                  <a:lnTo>
                    <a:pt x="870750" y="139179"/>
                  </a:lnTo>
                  <a:lnTo>
                    <a:pt x="871880" y="127685"/>
                  </a:lnTo>
                  <a:lnTo>
                    <a:pt x="870750" y="116078"/>
                  </a:lnTo>
                  <a:lnTo>
                    <a:pt x="849249" y="83883"/>
                  </a:lnTo>
                  <a:lnTo>
                    <a:pt x="849249" y="127685"/>
                  </a:lnTo>
                  <a:lnTo>
                    <a:pt x="848614" y="134962"/>
                  </a:lnTo>
                  <a:lnTo>
                    <a:pt x="818756" y="163245"/>
                  </a:lnTo>
                  <a:lnTo>
                    <a:pt x="810133" y="164007"/>
                  </a:lnTo>
                  <a:lnTo>
                    <a:pt x="801497" y="163245"/>
                  </a:lnTo>
                  <a:lnTo>
                    <a:pt x="771677" y="134962"/>
                  </a:lnTo>
                  <a:lnTo>
                    <a:pt x="771017" y="127685"/>
                  </a:lnTo>
                  <a:lnTo>
                    <a:pt x="771677" y="120256"/>
                  </a:lnTo>
                  <a:lnTo>
                    <a:pt x="801497" y="91846"/>
                  </a:lnTo>
                  <a:lnTo>
                    <a:pt x="810133" y="91084"/>
                  </a:lnTo>
                  <a:lnTo>
                    <a:pt x="818756" y="91846"/>
                  </a:lnTo>
                  <a:lnTo>
                    <a:pt x="848614" y="120256"/>
                  </a:lnTo>
                  <a:lnTo>
                    <a:pt x="849249" y="127685"/>
                  </a:lnTo>
                  <a:lnTo>
                    <a:pt x="849249" y="83883"/>
                  </a:lnTo>
                  <a:lnTo>
                    <a:pt x="846353" y="81673"/>
                  </a:lnTo>
                  <a:lnTo>
                    <a:pt x="835698" y="76593"/>
                  </a:lnTo>
                  <a:lnTo>
                    <a:pt x="823569" y="73444"/>
                  </a:lnTo>
                  <a:lnTo>
                    <a:pt x="810133" y="72364"/>
                  </a:lnTo>
                  <a:lnTo>
                    <a:pt x="796810" y="73444"/>
                  </a:lnTo>
                  <a:lnTo>
                    <a:pt x="758088" y="96418"/>
                  </a:lnTo>
                  <a:lnTo>
                    <a:pt x="748665" y="127685"/>
                  </a:lnTo>
                  <a:lnTo>
                    <a:pt x="749744" y="139179"/>
                  </a:lnTo>
                  <a:lnTo>
                    <a:pt x="772045" y="172224"/>
                  </a:lnTo>
                  <a:lnTo>
                    <a:pt x="798957" y="182168"/>
                  </a:lnTo>
                  <a:lnTo>
                    <a:pt x="798957" y="223799"/>
                  </a:lnTo>
                  <a:lnTo>
                    <a:pt x="737489" y="223799"/>
                  </a:lnTo>
                  <a:lnTo>
                    <a:pt x="737489" y="243357"/>
                  </a:lnTo>
                  <a:lnTo>
                    <a:pt x="854557" y="243357"/>
                  </a:lnTo>
                  <a:lnTo>
                    <a:pt x="873696" y="242316"/>
                  </a:lnTo>
                  <a:lnTo>
                    <a:pt x="890600" y="239204"/>
                  </a:lnTo>
                  <a:lnTo>
                    <a:pt x="904760" y="234048"/>
                  </a:lnTo>
                  <a:lnTo>
                    <a:pt x="915746" y="226872"/>
                  </a:lnTo>
                  <a:lnTo>
                    <a:pt x="915746" y="257606"/>
                  </a:lnTo>
                  <a:lnTo>
                    <a:pt x="938098" y="257606"/>
                  </a:lnTo>
                  <a:lnTo>
                    <a:pt x="938098" y="226872"/>
                  </a:lnTo>
                  <a:lnTo>
                    <a:pt x="938098" y="132435"/>
                  </a:lnTo>
                  <a:lnTo>
                    <a:pt x="978890" y="132435"/>
                  </a:lnTo>
                  <a:lnTo>
                    <a:pt x="978890" y="11287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76883" y="8721023"/>
              <a:ext cx="222399" cy="23441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740913" y="8716552"/>
              <a:ext cx="225425" cy="254635"/>
            </a:xfrm>
            <a:custGeom>
              <a:avLst/>
              <a:gdLst/>
              <a:ahLst/>
              <a:cxnLst/>
              <a:rect l="l" t="t" r="r" b="b"/>
              <a:pathLst>
                <a:path w="225425" h="254634">
                  <a:moveTo>
                    <a:pt x="112876" y="94156"/>
                  </a:moveTo>
                  <a:lnTo>
                    <a:pt x="61816" y="90070"/>
                  </a:lnTo>
                  <a:lnTo>
                    <a:pt x="21090" y="71298"/>
                  </a:lnTo>
                  <a:lnTo>
                    <a:pt x="12014" y="46938"/>
                  </a:lnTo>
                  <a:lnTo>
                    <a:pt x="13048" y="37784"/>
                  </a:lnTo>
                  <a:lnTo>
                    <a:pt x="42625" y="9193"/>
                  </a:lnTo>
                  <a:lnTo>
                    <a:pt x="85303" y="969"/>
                  </a:lnTo>
                  <a:lnTo>
                    <a:pt x="112876" y="0"/>
                  </a:lnTo>
                  <a:lnTo>
                    <a:pt x="140449" y="969"/>
                  </a:lnTo>
                  <a:lnTo>
                    <a:pt x="163936" y="3981"/>
                  </a:lnTo>
                  <a:lnTo>
                    <a:pt x="183127" y="9193"/>
                  </a:lnTo>
                  <a:lnTo>
                    <a:pt x="197812" y="16763"/>
                  </a:lnTo>
                  <a:lnTo>
                    <a:pt x="200061" y="18719"/>
                  </a:lnTo>
                  <a:lnTo>
                    <a:pt x="112876" y="18719"/>
                  </a:lnTo>
                  <a:lnTo>
                    <a:pt x="90114" y="19413"/>
                  </a:lnTo>
                  <a:lnTo>
                    <a:pt x="44144" y="30454"/>
                  </a:lnTo>
                  <a:lnTo>
                    <a:pt x="34645" y="40233"/>
                  </a:lnTo>
                  <a:lnTo>
                    <a:pt x="34645" y="53644"/>
                  </a:lnTo>
                  <a:lnTo>
                    <a:pt x="70966" y="72224"/>
                  </a:lnTo>
                  <a:lnTo>
                    <a:pt x="112876" y="74878"/>
                  </a:lnTo>
                  <a:lnTo>
                    <a:pt x="200590" y="74878"/>
                  </a:lnTo>
                  <a:lnTo>
                    <a:pt x="197812" y="77392"/>
                  </a:lnTo>
                  <a:lnTo>
                    <a:pt x="183127" y="84844"/>
                  </a:lnTo>
                  <a:lnTo>
                    <a:pt x="163936" y="90070"/>
                  </a:lnTo>
                  <a:lnTo>
                    <a:pt x="140449" y="93148"/>
                  </a:lnTo>
                  <a:lnTo>
                    <a:pt x="112876" y="94156"/>
                  </a:lnTo>
                  <a:close/>
                </a:path>
                <a:path w="225425" h="254634">
                  <a:moveTo>
                    <a:pt x="200590" y="74878"/>
                  </a:moveTo>
                  <a:lnTo>
                    <a:pt x="112876" y="74878"/>
                  </a:lnTo>
                  <a:lnTo>
                    <a:pt x="135516" y="74232"/>
                  </a:lnTo>
                  <a:lnTo>
                    <a:pt x="154646" y="72224"/>
                  </a:lnTo>
                  <a:lnTo>
                    <a:pt x="170004" y="68749"/>
                  </a:lnTo>
                  <a:lnTo>
                    <a:pt x="181328" y="63702"/>
                  </a:lnTo>
                  <a:lnTo>
                    <a:pt x="187754" y="59511"/>
                  </a:lnTo>
                  <a:lnTo>
                    <a:pt x="191107" y="53644"/>
                  </a:lnTo>
                  <a:lnTo>
                    <a:pt x="191107" y="40233"/>
                  </a:lnTo>
                  <a:lnTo>
                    <a:pt x="154646" y="21548"/>
                  </a:lnTo>
                  <a:lnTo>
                    <a:pt x="112876" y="18719"/>
                  </a:lnTo>
                  <a:lnTo>
                    <a:pt x="200061" y="18719"/>
                  </a:lnTo>
                  <a:lnTo>
                    <a:pt x="204544" y="22618"/>
                  </a:lnTo>
                  <a:lnTo>
                    <a:pt x="209547" y="29650"/>
                  </a:lnTo>
                  <a:lnTo>
                    <a:pt x="212664" y="37784"/>
                  </a:lnTo>
                  <a:lnTo>
                    <a:pt x="213738" y="46938"/>
                  </a:lnTo>
                  <a:lnTo>
                    <a:pt x="212664" y="56176"/>
                  </a:lnTo>
                  <a:lnTo>
                    <a:pt x="209547" y="64261"/>
                  </a:lnTo>
                  <a:lnTo>
                    <a:pt x="204544" y="71298"/>
                  </a:lnTo>
                  <a:lnTo>
                    <a:pt x="200590" y="74878"/>
                  </a:lnTo>
                  <a:close/>
                </a:path>
                <a:path w="225425" h="254634">
                  <a:moveTo>
                    <a:pt x="225193" y="139139"/>
                  </a:moveTo>
                  <a:lnTo>
                    <a:pt x="0" y="139139"/>
                  </a:lnTo>
                  <a:lnTo>
                    <a:pt x="0" y="120140"/>
                  </a:lnTo>
                  <a:lnTo>
                    <a:pt x="225193" y="120140"/>
                  </a:lnTo>
                  <a:lnTo>
                    <a:pt x="225193" y="139139"/>
                  </a:lnTo>
                  <a:close/>
                </a:path>
                <a:path w="225425" h="254634">
                  <a:moveTo>
                    <a:pt x="76554" y="179372"/>
                  </a:moveTo>
                  <a:lnTo>
                    <a:pt x="54202" y="179372"/>
                  </a:lnTo>
                  <a:lnTo>
                    <a:pt x="54202" y="139139"/>
                  </a:lnTo>
                  <a:lnTo>
                    <a:pt x="76554" y="139139"/>
                  </a:lnTo>
                  <a:lnTo>
                    <a:pt x="76554" y="179372"/>
                  </a:lnTo>
                  <a:close/>
                </a:path>
                <a:path w="225425" h="254634">
                  <a:moveTo>
                    <a:pt x="170711" y="179372"/>
                  </a:moveTo>
                  <a:lnTo>
                    <a:pt x="148359" y="179372"/>
                  </a:lnTo>
                  <a:lnTo>
                    <a:pt x="148359" y="139139"/>
                  </a:lnTo>
                  <a:lnTo>
                    <a:pt x="170711" y="139139"/>
                  </a:lnTo>
                  <a:lnTo>
                    <a:pt x="170711" y="179372"/>
                  </a:lnTo>
                  <a:close/>
                </a:path>
                <a:path w="225425" h="254634">
                  <a:moveTo>
                    <a:pt x="208150" y="254251"/>
                  </a:moveTo>
                  <a:lnTo>
                    <a:pt x="185798" y="254251"/>
                  </a:lnTo>
                  <a:lnTo>
                    <a:pt x="185798" y="198651"/>
                  </a:lnTo>
                  <a:lnTo>
                    <a:pt x="15087" y="198651"/>
                  </a:lnTo>
                  <a:lnTo>
                    <a:pt x="15087" y="179372"/>
                  </a:lnTo>
                  <a:lnTo>
                    <a:pt x="208150" y="179372"/>
                  </a:lnTo>
                  <a:lnTo>
                    <a:pt x="208150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08576" y="8716552"/>
              <a:ext cx="206753" cy="25006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48704" y="8716552"/>
              <a:ext cx="214576" cy="25285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19719" y="8716552"/>
              <a:ext cx="208988" cy="25285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885146" y="8716555"/>
              <a:ext cx="581025" cy="256540"/>
            </a:xfrm>
            <a:custGeom>
              <a:avLst/>
              <a:gdLst/>
              <a:ahLst/>
              <a:cxnLst/>
              <a:rect l="l" t="t" r="r" b="b"/>
              <a:pathLst>
                <a:path w="581025" h="256540">
                  <a:moveTo>
                    <a:pt x="135496" y="114274"/>
                  </a:moveTo>
                  <a:lnTo>
                    <a:pt x="113906" y="106286"/>
                  </a:lnTo>
                  <a:lnTo>
                    <a:pt x="95821" y="92100"/>
                  </a:lnTo>
                  <a:lnTo>
                    <a:pt x="92722" y="86893"/>
                  </a:lnTo>
                  <a:lnTo>
                    <a:pt x="83400" y="71259"/>
                  </a:lnTo>
                  <a:lnTo>
                    <a:pt x="78778" y="43307"/>
                  </a:lnTo>
                  <a:lnTo>
                    <a:pt x="78778" y="22352"/>
                  </a:lnTo>
                  <a:lnTo>
                    <a:pt x="131025" y="22352"/>
                  </a:lnTo>
                  <a:lnTo>
                    <a:pt x="131025" y="2794"/>
                  </a:lnTo>
                  <a:lnTo>
                    <a:pt x="4191" y="2794"/>
                  </a:lnTo>
                  <a:lnTo>
                    <a:pt x="4191" y="22352"/>
                  </a:lnTo>
                  <a:lnTo>
                    <a:pt x="56426" y="22352"/>
                  </a:lnTo>
                  <a:lnTo>
                    <a:pt x="56426" y="43307"/>
                  </a:lnTo>
                  <a:lnTo>
                    <a:pt x="51968" y="72009"/>
                  </a:lnTo>
                  <a:lnTo>
                    <a:pt x="39839" y="93980"/>
                  </a:lnTo>
                  <a:lnTo>
                    <a:pt x="21894" y="109194"/>
                  </a:lnTo>
                  <a:lnTo>
                    <a:pt x="0" y="117627"/>
                  </a:lnTo>
                  <a:lnTo>
                    <a:pt x="0" y="138023"/>
                  </a:lnTo>
                  <a:lnTo>
                    <a:pt x="22123" y="130937"/>
                  </a:lnTo>
                  <a:lnTo>
                    <a:pt x="41414" y="119265"/>
                  </a:lnTo>
                  <a:lnTo>
                    <a:pt x="57048" y="104190"/>
                  </a:lnTo>
                  <a:lnTo>
                    <a:pt x="68160" y="86893"/>
                  </a:lnTo>
                  <a:lnTo>
                    <a:pt x="79273" y="103238"/>
                  </a:lnTo>
                  <a:lnTo>
                    <a:pt x="94818" y="117068"/>
                  </a:lnTo>
                  <a:lnTo>
                    <a:pt x="113855" y="127762"/>
                  </a:lnTo>
                  <a:lnTo>
                    <a:pt x="135496" y="134670"/>
                  </a:lnTo>
                  <a:lnTo>
                    <a:pt x="135496" y="114274"/>
                  </a:lnTo>
                  <a:close/>
                </a:path>
                <a:path w="581025" h="256540">
                  <a:moveTo>
                    <a:pt x="205625" y="164846"/>
                  </a:moveTo>
                  <a:lnTo>
                    <a:pt x="16751" y="164846"/>
                  </a:lnTo>
                  <a:lnTo>
                    <a:pt x="16751" y="184404"/>
                  </a:lnTo>
                  <a:lnTo>
                    <a:pt x="183273" y="184404"/>
                  </a:lnTo>
                  <a:lnTo>
                    <a:pt x="183273" y="254254"/>
                  </a:lnTo>
                  <a:lnTo>
                    <a:pt x="205625" y="254254"/>
                  </a:lnTo>
                  <a:lnTo>
                    <a:pt x="205625" y="164846"/>
                  </a:lnTo>
                  <a:close/>
                </a:path>
                <a:path w="581025" h="256540">
                  <a:moveTo>
                    <a:pt x="205625" y="0"/>
                  </a:moveTo>
                  <a:lnTo>
                    <a:pt x="183273" y="0"/>
                  </a:lnTo>
                  <a:lnTo>
                    <a:pt x="183273" y="55600"/>
                  </a:lnTo>
                  <a:lnTo>
                    <a:pt x="127114" y="55600"/>
                  </a:lnTo>
                  <a:lnTo>
                    <a:pt x="127114" y="74879"/>
                  </a:lnTo>
                  <a:lnTo>
                    <a:pt x="183273" y="74879"/>
                  </a:lnTo>
                  <a:lnTo>
                    <a:pt x="183273" y="143332"/>
                  </a:lnTo>
                  <a:lnTo>
                    <a:pt x="205625" y="143332"/>
                  </a:lnTo>
                  <a:lnTo>
                    <a:pt x="205625" y="0"/>
                  </a:lnTo>
                  <a:close/>
                </a:path>
                <a:path w="581025" h="256540">
                  <a:moveTo>
                    <a:pt x="476186" y="111480"/>
                  </a:moveTo>
                  <a:lnTo>
                    <a:pt x="454558" y="103339"/>
                  </a:lnTo>
                  <a:lnTo>
                    <a:pt x="436372" y="89065"/>
                  </a:lnTo>
                  <a:lnTo>
                    <a:pt x="433235" y="83820"/>
                  </a:lnTo>
                  <a:lnTo>
                    <a:pt x="423849" y="68186"/>
                  </a:lnTo>
                  <a:lnTo>
                    <a:pt x="419188" y="40233"/>
                  </a:lnTo>
                  <a:lnTo>
                    <a:pt x="419188" y="22352"/>
                  </a:lnTo>
                  <a:lnTo>
                    <a:pt x="471716" y="22352"/>
                  </a:lnTo>
                  <a:lnTo>
                    <a:pt x="471716" y="2794"/>
                  </a:lnTo>
                  <a:lnTo>
                    <a:pt x="344589" y="2794"/>
                  </a:lnTo>
                  <a:lnTo>
                    <a:pt x="344589" y="22352"/>
                  </a:lnTo>
                  <a:lnTo>
                    <a:pt x="396836" y="22352"/>
                  </a:lnTo>
                  <a:lnTo>
                    <a:pt x="396836" y="40233"/>
                  </a:lnTo>
                  <a:lnTo>
                    <a:pt x="392379" y="68948"/>
                  </a:lnTo>
                  <a:lnTo>
                    <a:pt x="380250" y="90944"/>
                  </a:lnTo>
                  <a:lnTo>
                    <a:pt x="362305" y="106248"/>
                  </a:lnTo>
                  <a:lnTo>
                    <a:pt x="340398" y="114833"/>
                  </a:lnTo>
                  <a:lnTo>
                    <a:pt x="340398" y="134950"/>
                  </a:lnTo>
                  <a:lnTo>
                    <a:pt x="362521" y="127863"/>
                  </a:lnTo>
                  <a:lnTo>
                    <a:pt x="381825" y="116192"/>
                  </a:lnTo>
                  <a:lnTo>
                    <a:pt x="397446" y="101117"/>
                  </a:lnTo>
                  <a:lnTo>
                    <a:pt x="408571" y="83820"/>
                  </a:lnTo>
                  <a:lnTo>
                    <a:pt x="419849" y="100279"/>
                  </a:lnTo>
                  <a:lnTo>
                    <a:pt x="435470" y="114096"/>
                  </a:lnTo>
                  <a:lnTo>
                    <a:pt x="454545" y="124726"/>
                  </a:lnTo>
                  <a:lnTo>
                    <a:pt x="476186" y="131597"/>
                  </a:lnTo>
                  <a:lnTo>
                    <a:pt x="476186" y="111480"/>
                  </a:lnTo>
                  <a:close/>
                </a:path>
                <a:path w="581025" h="256540">
                  <a:moveTo>
                    <a:pt x="548830" y="204520"/>
                  </a:moveTo>
                  <a:lnTo>
                    <a:pt x="547560" y="194208"/>
                  </a:lnTo>
                  <a:lnTo>
                    <a:pt x="543877" y="185064"/>
                  </a:lnTo>
                  <a:lnTo>
                    <a:pt x="537984" y="177139"/>
                  </a:lnTo>
                  <a:lnTo>
                    <a:pt x="531749" y="171831"/>
                  </a:lnTo>
                  <a:lnTo>
                    <a:pt x="530110" y="170434"/>
                  </a:lnTo>
                  <a:lnTo>
                    <a:pt x="526199" y="168300"/>
                  </a:lnTo>
                  <a:lnTo>
                    <a:pt x="526199" y="196418"/>
                  </a:lnTo>
                  <a:lnTo>
                    <a:pt x="526199" y="212344"/>
                  </a:lnTo>
                  <a:lnTo>
                    <a:pt x="489356" y="233934"/>
                  </a:lnTo>
                  <a:lnTo>
                    <a:pt x="452437" y="236931"/>
                  </a:lnTo>
                  <a:lnTo>
                    <a:pt x="432536" y="236194"/>
                  </a:lnTo>
                  <a:lnTo>
                    <a:pt x="390410" y="224637"/>
                  </a:lnTo>
                  <a:lnTo>
                    <a:pt x="378396" y="212344"/>
                  </a:lnTo>
                  <a:lnTo>
                    <a:pt x="378396" y="196418"/>
                  </a:lnTo>
                  <a:lnTo>
                    <a:pt x="415353" y="174980"/>
                  </a:lnTo>
                  <a:lnTo>
                    <a:pt x="452437" y="171831"/>
                  </a:lnTo>
                  <a:lnTo>
                    <a:pt x="472198" y="172618"/>
                  </a:lnTo>
                  <a:lnTo>
                    <a:pt x="514743" y="184404"/>
                  </a:lnTo>
                  <a:lnTo>
                    <a:pt x="526199" y="196418"/>
                  </a:lnTo>
                  <a:lnTo>
                    <a:pt x="526199" y="168300"/>
                  </a:lnTo>
                  <a:lnTo>
                    <a:pt x="515416" y="162407"/>
                  </a:lnTo>
                  <a:lnTo>
                    <a:pt x="497243" y="156743"/>
                  </a:lnTo>
                  <a:lnTo>
                    <a:pt x="476084" y="153377"/>
                  </a:lnTo>
                  <a:lnTo>
                    <a:pt x="452437" y="152273"/>
                  </a:lnTo>
                  <a:lnTo>
                    <a:pt x="428790" y="153377"/>
                  </a:lnTo>
                  <a:lnTo>
                    <a:pt x="389343" y="162407"/>
                  </a:lnTo>
                  <a:lnTo>
                    <a:pt x="357047" y="194208"/>
                  </a:lnTo>
                  <a:lnTo>
                    <a:pt x="355765" y="204520"/>
                  </a:lnTo>
                  <a:lnTo>
                    <a:pt x="357047" y="214845"/>
                  </a:lnTo>
                  <a:lnTo>
                    <a:pt x="389343" y="246659"/>
                  </a:lnTo>
                  <a:lnTo>
                    <a:pt x="428790" y="255193"/>
                  </a:lnTo>
                  <a:lnTo>
                    <a:pt x="452437" y="256209"/>
                  </a:lnTo>
                  <a:lnTo>
                    <a:pt x="476084" y="255193"/>
                  </a:lnTo>
                  <a:lnTo>
                    <a:pt x="515416" y="246659"/>
                  </a:lnTo>
                  <a:lnTo>
                    <a:pt x="547560" y="214845"/>
                  </a:lnTo>
                  <a:lnTo>
                    <a:pt x="548830" y="204520"/>
                  </a:lnTo>
                  <a:close/>
                </a:path>
                <a:path w="581025" h="256540">
                  <a:moveTo>
                    <a:pt x="580682" y="58115"/>
                  </a:moveTo>
                  <a:lnTo>
                    <a:pt x="542404" y="58115"/>
                  </a:lnTo>
                  <a:lnTo>
                    <a:pt x="542404" y="0"/>
                  </a:lnTo>
                  <a:lnTo>
                    <a:pt x="520052" y="0"/>
                  </a:lnTo>
                  <a:lnTo>
                    <a:pt x="520052" y="142214"/>
                  </a:lnTo>
                  <a:lnTo>
                    <a:pt x="542404" y="142214"/>
                  </a:lnTo>
                  <a:lnTo>
                    <a:pt x="542404" y="77952"/>
                  </a:lnTo>
                  <a:lnTo>
                    <a:pt x="580682" y="77952"/>
                  </a:lnTo>
                  <a:lnTo>
                    <a:pt x="580682" y="5811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40100" y="1790636"/>
              <a:ext cx="3812540" cy="361315"/>
            </a:xfrm>
            <a:custGeom>
              <a:avLst/>
              <a:gdLst/>
              <a:ahLst/>
              <a:cxnLst/>
              <a:rect l="l" t="t" r="r" b="b"/>
              <a:pathLst>
                <a:path w="3812540" h="361314">
                  <a:moveTo>
                    <a:pt x="186690" y="155448"/>
                  </a:moveTo>
                  <a:lnTo>
                    <a:pt x="173990" y="118694"/>
                  </a:lnTo>
                  <a:lnTo>
                    <a:pt x="147066" y="99339"/>
                  </a:lnTo>
                  <a:lnTo>
                    <a:pt x="147066" y="146304"/>
                  </a:lnTo>
                  <a:lnTo>
                    <a:pt x="147066" y="164973"/>
                  </a:lnTo>
                  <a:lnTo>
                    <a:pt x="109435" y="187515"/>
                  </a:lnTo>
                  <a:lnTo>
                    <a:pt x="98679" y="188214"/>
                  </a:lnTo>
                  <a:lnTo>
                    <a:pt x="87922" y="187515"/>
                  </a:lnTo>
                  <a:lnTo>
                    <a:pt x="50292" y="164973"/>
                  </a:lnTo>
                  <a:lnTo>
                    <a:pt x="50292" y="147066"/>
                  </a:lnTo>
                  <a:lnTo>
                    <a:pt x="87579" y="123393"/>
                  </a:lnTo>
                  <a:lnTo>
                    <a:pt x="98679" y="122682"/>
                  </a:lnTo>
                  <a:lnTo>
                    <a:pt x="109372" y="123317"/>
                  </a:lnTo>
                  <a:lnTo>
                    <a:pt x="147066" y="146304"/>
                  </a:lnTo>
                  <a:lnTo>
                    <a:pt x="147066" y="99339"/>
                  </a:lnTo>
                  <a:lnTo>
                    <a:pt x="135775" y="94907"/>
                  </a:lnTo>
                  <a:lnTo>
                    <a:pt x="118135" y="91173"/>
                  </a:lnTo>
                  <a:lnTo>
                    <a:pt x="98679" y="89916"/>
                  </a:lnTo>
                  <a:lnTo>
                    <a:pt x="80784" y="90970"/>
                  </a:lnTo>
                  <a:lnTo>
                    <a:pt x="37338" y="106299"/>
                  </a:lnTo>
                  <a:lnTo>
                    <a:pt x="12153" y="140525"/>
                  </a:lnTo>
                  <a:lnTo>
                    <a:pt x="10287" y="155448"/>
                  </a:lnTo>
                  <a:lnTo>
                    <a:pt x="12014" y="170078"/>
                  </a:lnTo>
                  <a:lnTo>
                    <a:pt x="35052" y="203835"/>
                  </a:lnTo>
                  <a:lnTo>
                    <a:pt x="79997" y="220167"/>
                  </a:lnTo>
                  <a:lnTo>
                    <a:pt x="98679" y="221361"/>
                  </a:lnTo>
                  <a:lnTo>
                    <a:pt x="118351" y="219964"/>
                  </a:lnTo>
                  <a:lnTo>
                    <a:pt x="164973" y="201168"/>
                  </a:lnTo>
                  <a:lnTo>
                    <a:pt x="176428" y="188214"/>
                  </a:lnTo>
                  <a:lnTo>
                    <a:pt x="180975" y="181013"/>
                  </a:lnTo>
                  <a:lnTo>
                    <a:pt x="185216" y="168859"/>
                  </a:lnTo>
                  <a:lnTo>
                    <a:pt x="186690" y="155448"/>
                  </a:lnTo>
                  <a:close/>
                </a:path>
                <a:path w="3812540" h="361314">
                  <a:moveTo>
                    <a:pt x="196596" y="35433"/>
                  </a:moveTo>
                  <a:lnTo>
                    <a:pt x="120015" y="35433"/>
                  </a:lnTo>
                  <a:lnTo>
                    <a:pt x="120015" y="0"/>
                  </a:lnTo>
                  <a:lnTo>
                    <a:pt x="78867" y="0"/>
                  </a:lnTo>
                  <a:lnTo>
                    <a:pt x="78867" y="35433"/>
                  </a:lnTo>
                  <a:lnTo>
                    <a:pt x="0" y="35433"/>
                  </a:lnTo>
                  <a:lnTo>
                    <a:pt x="0" y="69342"/>
                  </a:lnTo>
                  <a:lnTo>
                    <a:pt x="196596" y="69342"/>
                  </a:lnTo>
                  <a:lnTo>
                    <a:pt x="196596" y="35433"/>
                  </a:lnTo>
                  <a:close/>
                </a:path>
                <a:path w="3812540" h="361314">
                  <a:moveTo>
                    <a:pt x="286512" y="244983"/>
                  </a:moveTo>
                  <a:lnTo>
                    <a:pt x="27051" y="244983"/>
                  </a:lnTo>
                  <a:lnTo>
                    <a:pt x="27051" y="280797"/>
                  </a:lnTo>
                  <a:lnTo>
                    <a:pt x="244983" y="280797"/>
                  </a:lnTo>
                  <a:lnTo>
                    <a:pt x="244983" y="361188"/>
                  </a:lnTo>
                  <a:lnTo>
                    <a:pt x="286512" y="361188"/>
                  </a:lnTo>
                  <a:lnTo>
                    <a:pt x="286512" y="244983"/>
                  </a:lnTo>
                  <a:close/>
                </a:path>
                <a:path w="3812540" h="361314">
                  <a:moveTo>
                    <a:pt x="336804" y="97536"/>
                  </a:moveTo>
                  <a:lnTo>
                    <a:pt x="286512" y="97536"/>
                  </a:lnTo>
                  <a:lnTo>
                    <a:pt x="286512" y="9906"/>
                  </a:lnTo>
                  <a:lnTo>
                    <a:pt x="244983" y="9906"/>
                  </a:lnTo>
                  <a:lnTo>
                    <a:pt x="244983" y="220599"/>
                  </a:lnTo>
                  <a:lnTo>
                    <a:pt x="286512" y="220599"/>
                  </a:lnTo>
                  <a:lnTo>
                    <a:pt x="286512" y="134112"/>
                  </a:lnTo>
                  <a:lnTo>
                    <a:pt x="336804" y="134112"/>
                  </a:lnTo>
                  <a:lnTo>
                    <a:pt x="336804" y="97536"/>
                  </a:lnTo>
                  <a:close/>
                </a:path>
                <a:path w="3812540" h="361314">
                  <a:moveTo>
                    <a:pt x="657987" y="16002"/>
                  </a:moveTo>
                  <a:lnTo>
                    <a:pt x="384810" y="16002"/>
                  </a:lnTo>
                  <a:lnTo>
                    <a:pt x="384810" y="52578"/>
                  </a:lnTo>
                  <a:lnTo>
                    <a:pt x="616458" y="52578"/>
                  </a:lnTo>
                  <a:lnTo>
                    <a:pt x="616394" y="147447"/>
                  </a:lnTo>
                  <a:lnTo>
                    <a:pt x="615899" y="170764"/>
                  </a:lnTo>
                  <a:lnTo>
                    <a:pt x="614260" y="197878"/>
                  </a:lnTo>
                  <a:lnTo>
                    <a:pt x="611632" y="224066"/>
                  </a:lnTo>
                  <a:lnTo>
                    <a:pt x="608076" y="247650"/>
                  </a:lnTo>
                  <a:lnTo>
                    <a:pt x="648843" y="247650"/>
                  </a:lnTo>
                  <a:lnTo>
                    <a:pt x="652843" y="223024"/>
                  </a:lnTo>
                  <a:lnTo>
                    <a:pt x="655701" y="195262"/>
                  </a:lnTo>
                  <a:lnTo>
                    <a:pt x="657415" y="165773"/>
                  </a:lnTo>
                  <a:lnTo>
                    <a:pt x="657987" y="136017"/>
                  </a:lnTo>
                  <a:lnTo>
                    <a:pt x="657987" y="16002"/>
                  </a:lnTo>
                  <a:close/>
                </a:path>
                <a:path w="3812540" h="361314">
                  <a:moveTo>
                    <a:pt x="675894" y="304419"/>
                  </a:moveTo>
                  <a:lnTo>
                    <a:pt x="564642" y="304419"/>
                  </a:lnTo>
                  <a:lnTo>
                    <a:pt x="564642" y="147447"/>
                  </a:lnTo>
                  <a:lnTo>
                    <a:pt x="523113" y="147447"/>
                  </a:lnTo>
                  <a:lnTo>
                    <a:pt x="523113" y="304419"/>
                  </a:lnTo>
                  <a:lnTo>
                    <a:pt x="474345" y="304419"/>
                  </a:lnTo>
                  <a:lnTo>
                    <a:pt x="474345" y="147447"/>
                  </a:lnTo>
                  <a:lnTo>
                    <a:pt x="433197" y="147447"/>
                  </a:lnTo>
                  <a:lnTo>
                    <a:pt x="433197" y="304419"/>
                  </a:lnTo>
                  <a:lnTo>
                    <a:pt x="369189" y="304419"/>
                  </a:lnTo>
                  <a:lnTo>
                    <a:pt x="369189" y="340233"/>
                  </a:lnTo>
                  <a:lnTo>
                    <a:pt x="675894" y="340233"/>
                  </a:lnTo>
                  <a:lnTo>
                    <a:pt x="675894" y="304419"/>
                  </a:lnTo>
                  <a:close/>
                </a:path>
                <a:path w="3812540" h="361314">
                  <a:moveTo>
                    <a:pt x="952500" y="12192"/>
                  </a:moveTo>
                  <a:lnTo>
                    <a:pt x="912114" y="12192"/>
                  </a:lnTo>
                  <a:lnTo>
                    <a:pt x="912114" y="147066"/>
                  </a:lnTo>
                  <a:lnTo>
                    <a:pt x="874395" y="147066"/>
                  </a:lnTo>
                  <a:lnTo>
                    <a:pt x="872045" y="103111"/>
                  </a:lnTo>
                  <a:lnTo>
                    <a:pt x="867016" y="69240"/>
                  </a:lnTo>
                  <a:lnTo>
                    <a:pt x="859434" y="45720"/>
                  </a:lnTo>
                  <a:lnTo>
                    <a:pt x="858913" y="44081"/>
                  </a:lnTo>
                  <a:lnTo>
                    <a:pt x="847344" y="26289"/>
                  </a:lnTo>
                  <a:lnTo>
                    <a:pt x="839190" y="19227"/>
                  </a:lnTo>
                  <a:lnTo>
                    <a:pt x="834771" y="16891"/>
                  </a:lnTo>
                  <a:lnTo>
                    <a:pt x="834771" y="173355"/>
                  </a:lnTo>
                  <a:lnTo>
                    <a:pt x="834186" y="220116"/>
                  </a:lnTo>
                  <a:lnTo>
                    <a:pt x="828014" y="278358"/>
                  </a:lnTo>
                  <a:lnTo>
                    <a:pt x="812292" y="300609"/>
                  </a:lnTo>
                  <a:lnTo>
                    <a:pt x="798957" y="300609"/>
                  </a:lnTo>
                  <a:lnTo>
                    <a:pt x="778954" y="254596"/>
                  </a:lnTo>
                  <a:lnTo>
                    <a:pt x="776097" y="173355"/>
                  </a:lnTo>
                  <a:lnTo>
                    <a:pt x="776732" y="126530"/>
                  </a:lnTo>
                  <a:lnTo>
                    <a:pt x="783170" y="68173"/>
                  </a:lnTo>
                  <a:lnTo>
                    <a:pt x="798957" y="45720"/>
                  </a:lnTo>
                  <a:lnTo>
                    <a:pt x="812292" y="45720"/>
                  </a:lnTo>
                  <a:lnTo>
                    <a:pt x="832104" y="91960"/>
                  </a:lnTo>
                  <a:lnTo>
                    <a:pt x="834771" y="173355"/>
                  </a:lnTo>
                  <a:lnTo>
                    <a:pt x="834771" y="16891"/>
                  </a:lnTo>
                  <a:lnTo>
                    <a:pt x="829525" y="14097"/>
                  </a:lnTo>
                  <a:lnTo>
                    <a:pt x="818299" y="10960"/>
                  </a:lnTo>
                  <a:lnTo>
                    <a:pt x="805434" y="9906"/>
                  </a:lnTo>
                  <a:lnTo>
                    <a:pt x="792619" y="10960"/>
                  </a:lnTo>
                  <a:lnTo>
                    <a:pt x="750938" y="46748"/>
                  </a:lnTo>
                  <a:lnTo>
                    <a:pt x="737908" y="118389"/>
                  </a:lnTo>
                  <a:lnTo>
                    <a:pt x="736473" y="173355"/>
                  </a:lnTo>
                  <a:lnTo>
                    <a:pt x="737908" y="228320"/>
                  </a:lnTo>
                  <a:lnTo>
                    <a:pt x="742569" y="269887"/>
                  </a:lnTo>
                  <a:lnTo>
                    <a:pt x="763524" y="320421"/>
                  </a:lnTo>
                  <a:lnTo>
                    <a:pt x="805434" y="336042"/>
                  </a:lnTo>
                  <a:lnTo>
                    <a:pt x="818299" y="335038"/>
                  </a:lnTo>
                  <a:lnTo>
                    <a:pt x="859713" y="300913"/>
                  </a:lnTo>
                  <a:lnTo>
                    <a:pt x="859802" y="300609"/>
                  </a:lnTo>
                  <a:lnTo>
                    <a:pt x="868057" y="272694"/>
                  </a:lnTo>
                  <a:lnTo>
                    <a:pt x="872896" y="234048"/>
                  </a:lnTo>
                  <a:lnTo>
                    <a:pt x="874776" y="183261"/>
                  </a:lnTo>
                  <a:lnTo>
                    <a:pt x="912114" y="183261"/>
                  </a:lnTo>
                  <a:lnTo>
                    <a:pt x="912114" y="351282"/>
                  </a:lnTo>
                  <a:lnTo>
                    <a:pt x="952500" y="351282"/>
                  </a:lnTo>
                  <a:lnTo>
                    <a:pt x="952500" y="183261"/>
                  </a:lnTo>
                  <a:lnTo>
                    <a:pt x="952500" y="147066"/>
                  </a:lnTo>
                  <a:lnTo>
                    <a:pt x="952500" y="12192"/>
                  </a:lnTo>
                  <a:close/>
                </a:path>
                <a:path w="3812540" h="361314">
                  <a:moveTo>
                    <a:pt x="1024128" y="9906"/>
                  </a:moveTo>
                  <a:lnTo>
                    <a:pt x="983742" y="9906"/>
                  </a:lnTo>
                  <a:lnTo>
                    <a:pt x="983742" y="355473"/>
                  </a:lnTo>
                  <a:lnTo>
                    <a:pt x="1024128" y="355473"/>
                  </a:lnTo>
                  <a:lnTo>
                    <a:pt x="1024128" y="9906"/>
                  </a:lnTo>
                  <a:close/>
                </a:path>
                <a:path w="3812540" h="361314">
                  <a:moveTo>
                    <a:pt x="1288923" y="294132"/>
                  </a:moveTo>
                  <a:lnTo>
                    <a:pt x="1259243" y="275971"/>
                  </a:lnTo>
                  <a:lnTo>
                    <a:pt x="1234059" y="247738"/>
                  </a:lnTo>
                  <a:lnTo>
                    <a:pt x="1233398" y="246126"/>
                  </a:lnTo>
                  <a:lnTo>
                    <a:pt x="1216583" y="205079"/>
                  </a:lnTo>
                  <a:lnTo>
                    <a:pt x="1210056" y="143637"/>
                  </a:lnTo>
                  <a:lnTo>
                    <a:pt x="1210056" y="14097"/>
                  </a:lnTo>
                  <a:lnTo>
                    <a:pt x="1168908" y="14097"/>
                  </a:lnTo>
                  <a:lnTo>
                    <a:pt x="1168908" y="143637"/>
                  </a:lnTo>
                  <a:lnTo>
                    <a:pt x="1162367" y="205130"/>
                  </a:lnTo>
                  <a:lnTo>
                    <a:pt x="1144854" y="247878"/>
                  </a:lnTo>
                  <a:lnTo>
                    <a:pt x="1119555" y="276136"/>
                  </a:lnTo>
                  <a:lnTo>
                    <a:pt x="1089660" y="294132"/>
                  </a:lnTo>
                  <a:lnTo>
                    <a:pt x="1089660" y="332232"/>
                  </a:lnTo>
                  <a:lnTo>
                    <a:pt x="1121752" y="318236"/>
                  </a:lnTo>
                  <a:lnTo>
                    <a:pt x="1150429" y="298602"/>
                  </a:lnTo>
                  <a:lnTo>
                    <a:pt x="1173670" y="274256"/>
                  </a:lnTo>
                  <a:lnTo>
                    <a:pt x="1189482" y="246126"/>
                  </a:lnTo>
                  <a:lnTo>
                    <a:pt x="1205496" y="274040"/>
                  </a:lnTo>
                  <a:lnTo>
                    <a:pt x="1228775" y="298323"/>
                  </a:lnTo>
                  <a:lnTo>
                    <a:pt x="1257249" y="318020"/>
                  </a:lnTo>
                  <a:lnTo>
                    <a:pt x="1288923" y="332232"/>
                  </a:lnTo>
                  <a:lnTo>
                    <a:pt x="1288923" y="294132"/>
                  </a:lnTo>
                  <a:close/>
                </a:path>
                <a:path w="3812540" h="361314">
                  <a:moveTo>
                    <a:pt x="1380744" y="9906"/>
                  </a:moveTo>
                  <a:lnTo>
                    <a:pt x="1339215" y="9906"/>
                  </a:lnTo>
                  <a:lnTo>
                    <a:pt x="1339215" y="134493"/>
                  </a:lnTo>
                  <a:lnTo>
                    <a:pt x="1258824" y="134493"/>
                  </a:lnTo>
                  <a:lnTo>
                    <a:pt x="1258824" y="170688"/>
                  </a:lnTo>
                  <a:lnTo>
                    <a:pt x="1339215" y="170688"/>
                  </a:lnTo>
                  <a:lnTo>
                    <a:pt x="1339215" y="355473"/>
                  </a:lnTo>
                  <a:lnTo>
                    <a:pt x="1380744" y="355473"/>
                  </a:lnTo>
                  <a:lnTo>
                    <a:pt x="1380744" y="9906"/>
                  </a:lnTo>
                  <a:close/>
                </a:path>
                <a:path w="3812540" h="361314">
                  <a:moveTo>
                    <a:pt x="1656969" y="119634"/>
                  </a:moveTo>
                  <a:lnTo>
                    <a:pt x="1655013" y="92608"/>
                  </a:lnTo>
                  <a:lnTo>
                    <a:pt x="1649056" y="68910"/>
                  </a:lnTo>
                  <a:lnTo>
                    <a:pt x="1638960" y="48856"/>
                  </a:lnTo>
                  <a:lnTo>
                    <a:pt x="1638198" y="48006"/>
                  </a:lnTo>
                  <a:lnTo>
                    <a:pt x="1624584" y="32766"/>
                  </a:lnTo>
                  <a:lnTo>
                    <a:pt x="1615821" y="26708"/>
                  </a:lnTo>
                  <a:lnTo>
                    <a:pt x="1615821" y="119634"/>
                  </a:lnTo>
                  <a:lnTo>
                    <a:pt x="1614728" y="138074"/>
                  </a:lnTo>
                  <a:lnTo>
                    <a:pt x="1597152" y="178689"/>
                  </a:lnTo>
                  <a:lnTo>
                    <a:pt x="1562481" y="191262"/>
                  </a:lnTo>
                  <a:lnTo>
                    <a:pt x="1552346" y="190474"/>
                  </a:lnTo>
                  <a:lnTo>
                    <a:pt x="1519478" y="167957"/>
                  </a:lnTo>
                  <a:lnTo>
                    <a:pt x="1509522" y="119634"/>
                  </a:lnTo>
                  <a:lnTo>
                    <a:pt x="1510550" y="101282"/>
                  </a:lnTo>
                  <a:lnTo>
                    <a:pt x="1527810" y="60198"/>
                  </a:lnTo>
                  <a:lnTo>
                    <a:pt x="1562481" y="48006"/>
                  </a:lnTo>
                  <a:lnTo>
                    <a:pt x="1572882" y="48729"/>
                  </a:lnTo>
                  <a:lnTo>
                    <a:pt x="1605534" y="71031"/>
                  </a:lnTo>
                  <a:lnTo>
                    <a:pt x="1615821" y="119634"/>
                  </a:lnTo>
                  <a:lnTo>
                    <a:pt x="1615821" y="26708"/>
                  </a:lnTo>
                  <a:lnTo>
                    <a:pt x="1611718" y="23863"/>
                  </a:lnTo>
                  <a:lnTo>
                    <a:pt x="1596821" y="17284"/>
                  </a:lnTo>
                  <a:lnTo>
                    <a:pt x="1580273" y="13208"/>
                  </a:lnTo>
                  <a:lnTo>
                    <a:pt x="1562481" y="11811"/>
                  </a:lnTo>
                  <a:lnTo>
                    <a:pt x="1544688" y="13208"/>
                  </a:lnTo>
                  <a:lnTo>
                    <a:pt x="1500378" y="32766"/>
                  </a:lnTo>
                  <a:lnTo>
                    <a:pt x="1476184" y="68910"/>
                  </a:lnTo>
                  <a:lnTo>
                    <a:pt x="1467993" y="119634"/>
                  </a:lnTo>
                  <a:lnTo>
                    <a:pt x="1470050" y="146596"/>
                  </a:lnTo>
                  <a:lnTo>
                    <a:pt x="1486319" y="190246"/>
                  </a:lnTo>
                  <a:lnTo>
                    <a:pt x="1528140" y="221970"/>
                  </a:lnTo>
                  <a:lnTo>
                    <a:pt x="1562481" y="227457"/>
                  </a:lnTo>
                  <a:lnTo>
                    <a:pt x="1580273" y="226047"/>
                  </a:lnTo>
                  <a:lnTo>
                    <a:pt x="1624584" y="206502"/>
                  </a:lnTo>
                  <a:lnTo>
                    <a:pt x="1649056" y="170205"/>
                  </a:lnTo>
                  <a:lnTo>
                    <a:pt x="1655013" y="146596"/>
                  </a:lnTo>
                  <a:lnTo>
                    <a:pt x="1656969" y="119634"/>
                  </a:lnTo>
                  <a:close/>
                </a:path>
                <a:path w="3812540" h="361314">
                  <a:moveTo>
                    <a:pt x="1742694" y="9906"/>
                  </a:moveTo>
                  <a:lnTo>
                    <a:pt x="1701165" y="9906"/>
                  </a:lnTo>
                  <a:lnTo>
                    <a:pt x="1701165" y="282321"/>
                  </a:lnTo>
                  <a:lnTo>
                    <a:pt x="1687309" y="290741"/>
                  </a:lnTo>
                  <a:lnTo>
                    <a:pt x="1670113" y="296265"/>
                  </a:lnTo>
                  <a:lnTo>
                    <a:pt x="1650047" y="299300"/>
                  </a:lnTo>
                  <a:lnTo>
                    <a:pt x="1627632" y="300228"/>
                  </a:lnTo>
                  <a:lnTo>
                    <a:pt x="1456182" y="300228"/>
                  </a:lnTo>
                  <a:lnTo>
                    <a:pt x="1456182" y="335661"/>
                  </a:lnTo>
                  <a:lnTo>
                    <a:pt x="1616964" y="335661"/>
                  </a:lnTo>
                  <a:lnTo>
                    <a:pt x="1644103" y="334606"/>
                  </a:lnTo>
                  <a:lnTo>
                    <a:pt x="1667776" y="331228"/>
                  </a:lnTo>
                  <a:lnTo>
                    <a:pt x="1687093" y="325208"/>
                  </a:lnTo>
                  <a:lnTo>
                    <a:pt x="1701165" y="316230"/>
                  </a:lnTo>
                  <a:lnTo>
                    <a:pt x="1701165" y="355473"/>
                  </a:lnTo>
                  <a:lnTo>
                    <a:pt x="1742694" y="355473"/>
                  </a:lnTo>
                  <a:lnTo>
                    <a:pt x="1742694" y="316230"/>
                  </a:lnTo>
                  <a:lnTo>
                    <a:pt x="1742694" y="9906"/>
                  </a:lnTo>
                  <a:close/>
                </a:path>
                <a:path w="3812540" h="361314">
                  <a:moveTo>
                    <a:pt x="2230755" y="303784"/>
                  </a:moveTo>
                  <a:lnTo>
                    <a:pt x="2098929" y="303784"/>
                  </a:lnTo>
                  <a:lnTo>
                    <a:pt x="2098929" y="205994"/>
                  </a:lnTo>
                  <a:lnTo>
                    <a:pt x="2215515" y="205994"/>
                  </a:lnTo>
                  <a:lnTo>
                    <a:pt x="2215515" y="170434"/>
                  </a:lnTo>
                  <a:lnTo>
                    <a:pt x="1983486" y="170434"/>
                  </a:lnTo>
                  <a:lnTo>
                    <a:pt x="1983486" y="52324"/>
                  </a:lnTo>
                  <a:lnTo>
                    <a:pt x="2212848" y="52324"/>
                  </a:lnTo>
                  <a:lnTo>
                    <a:pt x="2212848" y="15494"/>
                  </a:lnTo>
                  <a:lnTo>
                    <a:pt x="1941957" y="15494"/>
                  </a:lnTo>
                  <a:lnTo>
                    <a:pt x="1941957" y="52324"/>
                  </a:lnTo>
                  <a:lnTo>
                    <a:pt x="1941957" y="170434"/>
                  </a:lnTo>
                  <a:lnTo>
                    <a:pt x="1941957" y="205994"/>
                  </a:lnTo>
                  <a:lnTo>
                    <a:pt x="2057781" y="205994"/>
                  </a:lnTo>
                  <a:lnTo>
                    <a:pt x="2057781" y="303784"/>
                  </a:lnTo>
                  <a:lnTo>
                    <a:pt x="1924050" y="303784"/>
                  </a:lnTo>
                  <a:lnTo>
                    <a:pt x="1924050" y="340614"/>
                  </a:lnTo>
                  <a:lnTo>
                    <a:pt x="2230755" y="340614"/>
                  </a:lnTo>
                  <a:lnTo>
                    <a:pt x="2230755" y="303784"/>
                  </a:lnTo>
                  <a:close/>
                </a:path>
                <a:path w="3812540" h="361314">
                  <a:moveTo>
                    <a:pt x="2481834" y="294132"/>
                  </a:moveTo>
                  <a:lnTo>
                    <a:pt x="2452154" y="275971"/>
                  </a:lnTo>
                  <a:lnTo>
                    <a:pt x="2426970" y="247738"/>
                  </a:lnTo>
                  <a:lnTo>
                    <a:pt x="2426309" y="246126"/>
                  </a:lnTo>
                  <a:lnTo>
                    <a:pt x="2409494" y="205079"/>
                  </a:lnTo>
                  <a:lnTo>
                    <a:pt x="2402967" y="143637"/>
                  </a:lnTo>
                  <a:lnTo>
                    <a:pt x="2402967" y="14097"/>
                  </a:lnTo>
                  <a:lnTo>
                    <a:pt x="2361819" y="14097"/>
                  </a:lnTo>
                  <a:lnTo>
                    <a:pt x="2361819" y="143637"/>
                  </a:lnTo>
                  <a:lnTo>
                    <a:pt x="2355278" y="205130"/>
                  </a:lnTo>
                  <a:lnTo>
                    <a:pt x="2337765" y="247878"/>
                  </a:lnTo>
                  <a:lnTo>
                    <a:pt x="2312466" y="276136"/>
                  </a:lnTo>
                  <a:lnTo>
                    <a:pt x="2282571" y="294132"/>
                  </a:lnTo>
                  <a:lnTo>
                    <a:pt x="2282571" y="332232"/>
                  </a:lnTo>
                  <a:lnTo>
                    <a:pt x="2314664" y="318236"/>
                  </a:lnTo>
                  <a:lnTo>
                    <a:pt x="2343340" y="298602"/>
                  </a:lnTo>
                  <a:lnTo>
                    <a:pt x="2366581" y="274256"/>
                  </a:lnTo>
                  <a:lnTo>
                    <a:pt x="2382393" y="246126"/>
                  </a:lnTo>
                  <a:lnTo>
                    <a:pt x="2398407" y="274040"/>
                  </a:lnTo>
                  <a:lnTo>
                    <a:pt x="2421686" y="298323"/>
                  </a:lnTo>
                  <a:lnTo>
                    <a:pt x="2450160" y="318020"/>
                  </a:lnTo>
                  <a:lnTo>
                    <a:pt x="2481834" y="332232"/>
                  </a:lnTo>
                  <a:lnTo>
                    <a:pt x="2481834" y="294132"/>
                  </a:lnTo>
                  <a:close/>
                </a:path>
                <a:path w="3812540" h="361314">
                  <a:moveTo>
                    <a:pt x="2573655" y="9906"/>
                  </a:moveTo>
                  <a:lnTo>
                    <a:pt x="2532126" y="9906"/>
                  </a:lnTo>
                  <a:lnTo>
                    <a:pt x="2532126" y="355473"/>
                  </a:lnTo>
                  <a:lnTo>
                    <a:pt x="2573655" y="355473"/>
                  </a:lnTo>
                  <a:lnTo>
                    <a:pt x="2573655" y="9906"/>
                  </a:lnTo>
                  <a:close/>
                </a:path>
                <a:path w="3812540" h="361314">
                  <a:moveTo>
                    <a:pt x="2927223" y="244983"/>
                  </a:moveTo>
                  <a:lnTo>
                    <a:pt x="2667762" y="244983"/>
                  </a:lnTo>
                  <a:lnTo>
                    <a:pt x="2667762" y="280797"/>
                  </a:lnTo>
                  <a:lnTo>
                    <a:pt x="2885694" y="280797"/>
                  </a:lnTo>
                  <a:lnTo>
                    <a:pt x="2885694" y="361188"/>
                  </a:lnTo>
                  <a:lnTo>
                    <a:pt x="2927223" y="361188"/>
                  </a:lnTo>
                  <a:lnTo>
                    <a:pt x="2927223" y="244983"/>
                  </a:lnTo>
                  <a:close/>
                </a:path>
                <a:path w="3812540" h="361314">
                  <a:moveTo>
                    <a:pt x="2977515" y="96774"/>
                  </a:moveTo>
                  <a:lnTo>
                    <a:pt x="2927223" y="96774"/>
                  </a:lnTo>
                  <a:lnTo>
                    <a:pt x="2927223" y="9906"/>
                  </a:lnTo>
                  <a:lnTo>
                    <a:pt x="2885694" y="9906"/>
                  </a:lnTo>
                  <a:lnTo>
                    <a:pt x="2885694" y="156591"/>
                  </a:lnTo>
                  <a:lnTo>
                    <a:pt x="2873273" y="163690"/>
                  </a:lnTo>
                  <a:lnTo>
                    <a:pt x="2858122" y="168541"/>
                  </a:lnTo>
                  <a:lnTo>
                    <a:pt x="2839885" y="171323"/>
                  </a:lnTo>
                  <a:lnTo>
                    <a:pt x="2818257" y="172212"/>
                  </a:lnTo>
                  <a:lnTo>
                    <a:pt x="2694051" y="172212"/>
                  </a:lnTo>
                  <a:lnTo>
                    <a:pt x="2694051" y="126873"/>
                  </a:lnTo>
                  <a:lnTo>
                    <a:pt x="2820543" y="126873"/>
                  </a:lnTo>
                  <a:lnTo>
                    <a:pt x="2820543" y="14097"/>
                  </a:lnTo>
                  <a:lnTo>
                    <a:pt x="2652522" y="14097"/>
                  </a:lnTo>
                  <a:lnTo>
                    <a:pt x="2652522" y="48768"/>
                  </a:lnTo>
                  <a:lnTo>
                    <a:pt x="2779395" y="48768"/>
                  </a:lnTo>
                  <a:lnTo>
                    <a:pt x="2779395" y="92202"/>
                  </a:lnTo>
                  <a:lnTo>
                    <a:pt x="2652522" y="92202"/>
                  </a:lnTo>
                  <a:lnTo>
                    <a:pt x="2652522" y="206502"/>
                  </a:lnTo>
                  <a:lnTo>
                    <a:pt x="2807589" y="206502"/>
                  </a:lnTo>
                  <a:lnTo>
                    <a:pt x="2834144" y="205473"/>
                  </a:lnTo>
                  <a:lnTo>
                    <a:pt x="2855785" y="202349"/>
                  </a:lnTo>
                  <a:lnTo>
                    <a:pt x="2872841" y="197015"/>
                  </a:lnTo>
                  <a:lnTo>
                    <a:pt x="2885694" y="189357"/>
                  </a:lnTo>
                  <a:lnTo>
                    <a:pt x="2885694" y="220599"/>
                  </a:lnTo>
                  <a:lnTo>
                    <a:pt x="2927223" y="220599"/>
                  </a:lnTo>
                  <a:lnTo>
                    <a:pt x="2927223" y="189357"/>
                  </a:lnTo>
                  <a:lnTo>
                    <a:pt x="2927223" y="172212"/>
                  </a:lnTo>
                  <a:lnTo>
                    <a:pt x="2927223" y="132969"/>
                  </a:lnTo>
                  <a:lnTo>
                    <a:pt x="2977515" y="132969"/>
                  </a:lnTo>
                  <a:lnTo>
                    <a:pt x="2977515" y="96774"/>
                  </a:lnTo>
                  <a:close/>
                </a:path>
                <a:path w="3812540" h="361314">
                  <a:moveTo>
                    <a:pt x="3403460" y="14224"/>
                  </a:moveTo>
                  <a:lnTo>
                    <a:pt x="3361931" y="14224"/>
                  </a:lnTo>
                  <a:lnTo>
                    <a:pt x="3361931" y="49784"/>
                  </a:lnTo>
                  <a:lnTo>
                    <a:pt x="3361931" y="110744"/>
                  </a:lnTo>
                  <a:lnTo>
                    <a:pt x="3178670" y="110744"/>
                  </a:lnTo>
                  <a:lnTo>
                    <a:pt x="3178670" y="49784"/>
                  </a:lnTo>
                  <a:lnTo>
                    <a:pt x="3361931" y="49784"/>
                  </a:lnTo>
                  <a:lnTo>
                    <a:pt x="3361931" y="14224"/>
                  </a:lnTo>
                  <a:lnTo>
                    <a:pt x="3137522" y="14224"/>
                  </a:lnTo>
                  <a:lnTo>
                    <a:pt x="3137522" y="49784"/>
                  </a:lnTo>
                  <a:lnTo>
                    <a:pt x="3137522" y="110744"/>
                  </a:lnTo>
                  <a:lnTo>
                    <a:pt x="3137522" y="145034"/>
                  </a:lnTo>
                  <a:lnTo>
                    <a:pt x="3403460" y="145034"/>
                  </a:lnTo>
                  <a:lnTo>
                    <a:pt x="3403460" y="110871"/>
                  </a:lnTo>
                  <a:lnTo>
                    <a:pt x="3403460" y="110744"/>
                  </a:lnTo>
                  <a:lnTo>
                    <a:pt x="3403460" y="49784"/>
                  </a:lnTo>
                  <a:lnTo>
                    <a:pt x="3403460" y="49149"/>
                  </a:lnTo>
                  <a:lnTo>
                    <a:pt x="3403460" y="14224"/>
                  </a:lnTo>
                  <a:close/>
                </a:path>
                <a:path w="3812540" h="361314">
                  <a:moveTo>
                    <a:pt x="3409556" y="321564"/>
                  </a:moveTo>
                  <a:lnTo>
                    <a:pt x="3178670" y="321564"/>
                  </a:lnTo>
                  <a:lnTo>
                    <a:pt x="3178670" y="256794"/>
                  </a:lnTo>
                  <a:lnTo>
                    <a:pt x="3137522" y="256794"/>
                  </a:lnTo>
                  <a:lnTo>
                    <a:pt x="3137522" y="321564"/>
                  </a:lnTo>
                  <a:lnTo>
                    <a:pt x="3137522" y="357124"/>
                  </a:lnTo>
                  <a:lnTo>
                    <a:pt x="3409556" y="357124"/>
                  </a:lnTo>
                  <a:lnTo>
                    <a:pt x="3409556" y="321564"/>
                  </a:lnTo>
                  <a:close/>
                </a:path>
                <a:path w="3812540" h="361314">
                  <a:moveTo>
                    <a:pt x="3425939" y="184404"/>
                  </a:moveTo>
                  <a:lnTo>
                    <a:pt x="3114662" y="184404"/>
                  </a:lnTo>
                  <a:lnTo>
                    <a:pt x="3114662" y="220218"/>
                  </a:lnTo>
                  <a:lnTo>
                    <a:pt x="3253727" y="220218"/>
                  </a:lnTo>
                  <a:lnTo>
                    <a:pt x="3253727" y="284226"/>
                  </a:lnTo>
                  <a:lnTo>
                    <a:pt x="3294875" y="284226"/>
                  </a:lnTo>
                  <a:lnTo>
                    <a:pt x="3294875" y="220218"/>
                  </a:lnTo>
                  <a:lnTo>
                    <a:pt x="3425939" y="220218"/>
                  </a:lnTo>
                  <a:lnTo>
                    <a:pt x="3425939" y="184404"/>
                  </a:lnTo>
                  <a:close/>
                </a:path>
                <a:path w="3812540" h="361314">
                  <a:moveTo>
                    <a:pt x="3675875" y="41910"/>
                  </a:moveTo>
                  <a:lnTo>
                    <a:pt x="3601199" y="41910"/>
                  </a:lnTo>
                  <a:lnTo>
                    <a:pt x="3601199" y="0"/>
                  </a:lnTo>
                  <a:lnTo>
                    <a:pt x="3559289" y="0"/>
                  </a:lnTo>
                  <a:lnTo>
                    <a:pt x="3559289" y="41910"/>
                  </a:lnTo>
                  <a:lnTo>
                    <a:pt x="3484994" y="41910"/>
                  </a:lnTo>
                  <a:lnTo>
                    <a:pt x="3484994" y="77343"/>
                  </a:lnTo>
                  <a:lnTo>
                    <a:pt x="3675875" y="77343"/>
                  </a:lnTo>
                  <a:lnTo>
                    <a:pt x="3675875" y="41910"/>
                  </a:lnTo>
                  <a:close/>
                </a:path>
                <a:path w="3812540" h="361314">
                  <a:moveTo>
                    <a:pt x="3812273" y="150876"/>
                  </a:moveTo>
                  <a:lnTo>
                    <a:pt x="3758171" y="150876"/>
                  </a:lnTo>
                  <a:lnTo>
                    <a:pt x="3758171" y="9906"/>
                  </a:lnTo>
                  <a:lnTo>
                    <a:pt x="3716642" y="9906"/>
                  </a:lnTo>
                  <a:lnTo>
                    <a:pt x="3716642" y="282321"/>
                  </a:lnTo>
                  <a:lnTo>
                    <a:pt x="3704259" y="290093"/>
                  </a:lnTo>
                  <a:lnTo>
                    <a:pt x="3688448" y="295694"/>
                  </a:lnTo>
                  <a:lnTo>
                    <a:pt x="3669500" y="299085"/>
                  </a:lnTo>
                  <a:lnTo>
                    <a:pt x="3647681" y="300228"/>
                  </a:lnTo>
                  <a:lnTo>
                    <a:pt x="3601580" y="300228"/>
                  </a:lnTo>
                  <a:lnTo>
                    <a:pt x="3601580" y="252603"/>
                  </a:lnTo>
                  <a:lnTo>
                    <a:pt x="3610152" y="250596"/>
                  </a:lnTo>
                  <a:lnTo>
                    <a:pt x="3618153" y="248031"/>
                  </a:lnTo>
                  <a:lnTo>
                    <a:pt x="3653904" y="219837"/>
                  </a:lnTo>
                  <a:lnTo>
                    <a:pt x="3666731" y="176784"/>
                  </a:lnTo>
                  <a:lnTo>
                    <a:pt x="3664369" y="156641"/>
                  </a:lnTo>
                  <a:lnTo>
                    <a:pt x="3632060" y="112014"/>
                  </a:lnTo>
                  <a:lnTo>
                    <a:pt x="3625583" y="108572"/>
                  </a:lnTo>
                  <a:lnTo>
                    <a:pt x="3625583" y="176784"/>
                  </a:lnTo>
                  <a:lnTo>
                    <a:pt x="3624630" y="186461"/>
                  </a:lnTo>
                  <a:lnTo>
                    <a:pt x="3597059" y="217360"/>
                  </a:lnTo>
                  <a:lnTo>
                    <a:pt x="3580625" y="219837"/>
                  </a:lnTo>
                  <a:lnTo>
                    <a:pt x="3571849" y="219189"/>
                  </a:lnTo>
                  <a:lnTo>
                    <a:pt x="3539528" y="195351"/>
                  </a:lnTo>
                  <a:lnTo>
                    <a:pt x="3535667" y="176784"/>
                  </a:lnTo>
                  <a:lnTo>
                    <a:pt x="3536708" y="166941"/>
                  </a:lnTo>
                  <a:lnTo>
                    <a:pt x="3563861" y="135864"/>
                  </a:lnTo>
                  <a:lnTo>
                    <a:pt x="3580625" y="132969"/>
                  </a:lnTo>
                  <a:lnTo>
                    <a:pt x="3589185" y="133654"/>
                  </a:lnTo>
                  <a:lnTo>
                    <a:pt x="3621684" y="157251"/>
                  </a:lnTo>
                  <a:lnTo>
                    <a:pt x="3625583" y="176784"/>
                  </a:lnTo>
                  <a:lnTo>
                    <a:pt x="3625583" y="108572"/>
                  </a:lnTo>
                  <a:lnTo>
                    <a:pt x="3621074" y="106172"/>
                  </a:lnTo>
                  <a:lnTo>
                    <a:pt x="3608768" y="101866"/>
                  </a:lnTo>
                  <a:lnTo>
                    <a:pt x="3595255" y="99199"/>
                  </a:lnTo>
                  <a:lnTo>
                    <a:pt x="3580625" y="98298"/>
                  </a:lnTo>
                  <a:lnTo>
                    <a:pt x="3564140" y="99479"/>
                  </a:lnTo>
                  <a:lnTo>
                    <a:pt x="3523475" y="115824"/>
                  </a:lnTo>
                  <a:lnTo>
                    <a:pt x="3496475" y="158305"/>
                  </a:lnTo>
                  <a:lnTo>
                    <a:pt x="3494519" y="176784"/>
                  </a:lnTo>
                  <a:lnTo>
                    <a:pt x="3496856" y="196303"/>
                  </a:lnTo>
                  <a:lnTo>
                    <a:pt x="3527666" y="240030"/>
                  </a:lnTo>
                  <a:lnTo>
                    <a:pt x="3560051" y="252603"/>
                  </a:lnTo>
                  <a:lnTo>
                    <a:pt x="3560051" y="300228"/>
                  </a:lnTo>
                  <a:lnTo>
                    <a:pt x="3480041" y="300228"/>
                  </a:lnTo>
                  <a:lnTo>
                    <a:pt x="3480041" y="335661"/>
                  </a:lnTo>
                  <a:lnTo>
                    <a:pt x="3639680" y="335661"/>
                  </a:lnTo>
                  <a:lnTo>
                    <a:pt x="3664356" y="334441"/>
                  </a:lnTo>
                  <a:lnTo>
                    <a:pt x="3685883" y="330796"/>
                  </a:lnTo>
                  <a:lnTo>
                    <a:pt x="3703548" y="324726"/>
                  </a:lnTo>
                  <a:lnTo>
                    <a:pt x="3716642" y="316230"/>
                  </a:lnTo>
                  <a:lnTo>
                    <a:pt x="3716642" y="355473"/>
                  </a:lnTo>
                  <a:lnTo>
                    <a:pt x="3758171" y="355473"/>
                  </a:lnTo>
                  <a:lnTo>
                    <a:pt x="3758171" y="316230"/>
                  </a:lnTo>
                  <a:lnTo>
                    <a:pt x="3758171" y="187071"/>
                  </a:lnTo>
                  <a:lnTo>
                    <a:pt x="3812273" y="187071"/>
                  </a:lnTo>
                  <a:lnTo>
                    <a:pt x="3812273" y="150876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7205" y="232443"/>
            <a:ext cx="16895445" cy="9604375"/>
            <a:chOff x="517205" y="232443"/>
            <a:chExt cx="16895445" cy="9604375"/>
          </a:xfrm>
        </p:grpSpPr>
        <p:sp>
          <p:nvSpPr>
            <p:cNvPr id="4" name="object 4"/>
            <p:cNvSpPr/>
            <p:nvPr/>
          </p:nvSpPr>
          <p:spPr>
            <a:xfrm>
              <a:off x="528698" y="555023"/>
              <a:ext cx="16873855" cy="9270365"/>
            </a:xfrm>
            <a:custGeom>
              <a:avLst/>
              <a:gdLst/>
              <a:ahLst/>
              <a:cxnLst/>
              <a:rect l="l" t="t" r="r" b="b"/>
              <a:pathLst>
                <a:path w="16873855" h="9270365">
                  <a:moveTo>
                    <a:pt x="539701" y="9269813"/>
                  </a:moveTo>
                  <a:lnTo>
                    <a:pt x="138872" y="9269813"/>
                  </a:lnTo>
                  <a:lnTo>
                    <a:pt x="94977" y="9262549"/>
                  </a:lnTo>
                  <a:lnTo>
                    <a:pt x="56856" y="9241548"/>
                  </a:lnTo>
                  <a:lnTo>
                    <a:pt x="26794" y="9207993"/>
                  </a:lnTo>
                  <a:lnTo>
                    <a:pt x="7080" y="9163071"/>
                  </a:lnTo>
                  <a:lnTo>
                    <a:pt x="0" y="9107964"/>
                  </a:lnTo>
                  <a:lnTo>
                    <a:pt x="0" y="115896"/>
                  </a:lnTo>
                  <a:lnTo>
                    <a:pt x="10913" y="75123"/>
                  </a:lnTo>
                  <a:lnTo>
                    <a:pt x="40674" y="37802"/>
                  </a:lnTo>
                  <a:lnTo>
                    <a:pt x="84816" y="10554"/>
                  </a:lnTo>
                  <a:lnTo>
                    <a:pt x="138872" y="0"/>
                  </a:lnTo>
                  <a:lnTo>
                    <a:pt x="539701" y="0"/>
                  </a:lnTo>
                  <a:lnTo>
                    <a:pt x="539701" y="9269813"/>
                  </a:lnTo>
                  <a:close/>
                </a:path>
                <a:path w="16873855" h="9270365">
                  <a:moveTo>
                    <a:pt x="562677" y="9269813"/>
                  </a:moveTo>
                  <a:lnTo>
                    <a:pt x="539701" y="9269813"/>
                  </a:lnTo>
                  <a:lnTo>
                    <a:pt x="539701" y="0"/>
                  </a:lnTo>
                  <a:lnTo>
                    <a:pt x="562676" y="0"/>
                  </a:lnTo>
                  <a:lnTo>
                    <a:pt x="562677" y="298630"/>
                  </a:lnTo>
                  <a:lnTo>
                    <a:pt x="562677" y="9269813"/>
                  </a:lnTo>
                  <a:close/>
                </a:path>
                <a:path w="16873855" h="9270365">
                  <a:moveTo>
                    <a:pt x="16267962" y="9269813"/>
                  </a:moveTo>
                  <a:lnTo>
                    <a:pt x="562677" y="9269813"/>
                  </a:lnTo>
                  <a:lnTo>
                    <a:pt x="562676" y="0"/>
                  </a:lnTo>
                  <a:lnTo>
                    <a:pt x="16264717" y="0"/>
                  </a:lnTo>
                  <a:lnTo>
                    <a:pt x="16264717" y="298630"/>
                  </a:lnTo>
                  <a:lnTo>
                    <a:pt x="16266015" y="298630"/>
                  </a:lnTo>
                  <a:lnTo>
                    <a:pt x="16266015" y="8975598"/>
                  </a:lnTo>
                  <a:lnTo>
                    <a:pt x="16267962" y="8975598"/>
                  </a:lnTo>
                  <a:lnTo>
                    <a:pt x="16267962" y="9269813"/>
                  </a:lnTo>
                  <a:close/>
                </a:path>
                <a:path w="16873855" h="9270365">
                  <a:moveTo>
                    <a:pt x="16266015" y="298630"/>
                  </a:moveTo>
                  <a:lnTo>
                    <a:pt x="16264717" y="298630"/>
                  </a:lnTo>
                  <a:lnTo>
                    <a:pt x="16264717" y="0"/>
                  </a:lnTo>
                  <a:lnTo>
                    <a:pt x="16276014" y="0"/>
                  </a:lnTo>
                  <a:lnTo>
                    <a:pt x="16276014" y="275654"/>
                  </a:lnTo>
                  <a:lnTo>
                    <a:pt x="16266015" y="275654"/>
                  </a:lnTo>
                  <a:lnTo>
                    <a:pt x="16266015" y="298630"/>
                  </a:lnTo>
                  <a:close/>
                </a:path>
                <a:path w="16873855" h="9270365">
                  <a:moveTo>
                    <a:pt x="16734775" y="9269813"/>
                  </a:moveTo>
                  <a:lnTo>
                    <a:pt x="16276014" y="9269813"/>
                  </a:lnTo>
                  <a:lnTo>
                    <a:pt x="16276014" y="0"/>
                  </a:lnTo>
                  <a:lnTo>
                    <a:pt x="16731531" y="0"/>
                  </a:lnTo>
                  <a:lnTo>
                    <a:pt x="16785586" y="10554"/>
                  </a:lnTo>
                  <a:lnTo>
                    <a:pt x="16829729" y="37802"/>
                  </a:lnTo>
                  <a:lnTo>
                    <a:pt x="16859490" y="75123"/>
                  </a:lnTo>
                  <a:lnTo>
                    <a:pt x="16870403" y="115896"/>
                  </a:lnTo>
                  <a:lnTo>
                    <a:pt x="16870403" y="298630"/>
                  </a:lnTo>
                  <a:lnTo>
                    <a:pt x="16871701" y="298630"/>
                  </a:lnTo>
                  <a:lnTo>
                    <a:pt x="16871701" y="8975598"/>
                  </a:lnTo>
                  <a:lnTo>
                    <a:pt x="16873648" y="8975598"/>
                  </a:lnTo>
                  <a:lnTo>
                    <a:pt x="16873648" y="9107964"/>
                  </a:lnTo>
                  <a:lnTo>
                    <a:pt x="16866568" y="9163071"/>
                  </a:lnTo>
                  <a:lnTo>
                    <a:pt x="16846853" y="9207993"/>
                  </a:lnTo>
                  <a:lnTo>
                    <a:pt x="16816792" y="9241548"/>
                  </a:lnTo>
                  <a:lnTo>
                    <a:pt x="16778670" y="9262549"/>
                  </a:lnTo>
                  <a:lnTo>
                    <a:pt x="16734775" y="9269813"/>
                  </a:lnTo>
                  <a:close/>
                </a:path>
                <a:path w="16873855" h="9270365">
                  <a:moveTo>
                    <a:pt x="0" y="298630"/>
                  </a:moveTo>
                  <a:lnTo>
                    <a:pt x="0" y="275654"/>
                  </a:lnTo>
                  <a:lnTo>
                    <a:pt x="0" y="298630"/>
                  </a:lnTo>
                  <a:close/>
                </a:path>
                <a:path w="16873855" h="9270365">
                  <a:moveTo>
                    <a:pt x="562677" y="298630"/>
                  </a:moveTo>
                  <a:lnTo>
                    <a:pt x="562676" y="275654"/>
                  </a:lnTo>
                  <a:lnTo>
                    <a:pt x="562677" y="298630"/>
                  </a:lnTo>
                  <a:close/>
                </a:path>
                <a:path w="16873855" h="9270365">
                  <a:moveTo>
                    <a:pt x="16267962" y="8975598"/>
                  </a:moveTo>
                  <a:lnTo>
                    <a:pt x="16266015" y="8975598"/>
                  </a:lnTo>
                  <a:lnTo>
                    <a:pt x="16266015" y="275654"/>
                  </a:lnTo>
                  <a:lnTo>
                    <a:pt x="16276014" y="275654"/>
                  </a:lnTo>
                  <a:lnTo>
                    <a:pt x="16276014" y="8952623"/>
                  </a:lnTo>
                  <a:lnTo>
                    <a:pt x="16267962" y="8952623"/>
                  </a:lnTo>
                  <a:lnTo>
                    <a:pt x="16267962" y="8975598"/>
                  </a:lnTo>
                  <a:close/>
                </a:path>
                <a:path w="16873855" h="9270365">
                  <a:moveTo>
                    <a:pt x="16871701" y="298630"/>
                  </a:moveTo>
                  <a:lnTo>
                    <a:pt x="16870403" y="298630"/>
                  </a:lnTo>
                  <a:lnTo>
                    <a:pt x="16870403" y="275654"/>
                  </a:lnTo>
                  <a:lnTo>
                    <a:pt x="16871701" y="275654"/>
                  </a:lnTo>
                  <a:lnTo>
                    <a:pt x="16871701" y="298630"/>
                  </a:lnTo>
                  <a:close/>
                </a:path>
                <a:path w="16873855" h="9270365">
                  <a:moveTo>
                    <a:pt x="16276014" y="9269813"/>
                  </a:moveTo>
                  <a:lnTo>
                    <a:pt x="16267962" y="9269813"/>
                  </a:lnTo>
                  <a:lnTo>
                    <a:pt x="16267962" y="8952623"/>
                  </a:lnTo>
                  <a:lnTo>
                    <a:pt x="16276014" y="8952623"/>
                  </a:lnTo>
                  <a:lnTo>
                    <a:pt x="16276014" y="9269813"/>
                  </a:lnTo>
                  <a:close/>
                </a:path>
                <a:path w="16873855" h="9270365">
                  <a:moveTo>
                    <a:pt x="16873648" y="8975598"/>
                  </a:moveTo>
                  <a:lnTo>
                    <a:pt x="16871701" y="8975598"/>
                  </a:lnTo>
                  <a:lnTo>
                    <a:pt x="16871701" y="8952623"/>
                  </a:lnTo>
                  <a:lnTo>
                    <a:pt x="16873648" y="8952623"/>
                  </a:lnTo>
                  <a:lnTo>
                    <a:pt x="16873648" y="8975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205" y="543537"/>
              <a:ext cx="16895445" cy="9293225"/>
            </a:xfrm>
            <a:custGeom>
              <a:avLst/>
              <a:gdLst/>
              <a:ahLst/>
              <a:cxnLst/>
              <a:rect l="l" t="t" r="r" b="b"/>
              <a:pathLst>
                <a:path w="16895445" h="9293225">
                  <a:moveTo>
                    <a:pt x="551194" y="9292789"/>
                  </a:moveTo>
                  <a:lnTo>
                    <a:pt x="150365" y="9292789"/>
                  </a:lnTo>
                  <a:lnTo>
                    <a:pt x="102891" y="9285110"/>
                  </a:lnTo>
                  <a:lnTo>
                    <a:pt x="61621" y="9263737"/>
                  </a:lnTo>
                  <a:lnTo>
                    <a:pt x="29051" y="9231167"/>
                  </a:lnTo>
                  <a:lnTo>
                    <a:pt x="7678" y="9189897"/>
                  </a:lnTo>
                  <a:lnTo>
                    <a:pt x="0" y="9142423"/>
                  </a:lnTo>
                  <a:lnTo>
                    <a:pt x="0" y="150354"/>
                  </a:lnTo>
                  <a:lnTo>
                    <a:pt x="7678" y="102881"/>
                  </a:lnTo>
                  <a:lnTo>
                    <a:pt x="29051" y="61613"/>
                  </a:lnTo>
                  <a:lnTo>
                    <a:pt x="61621" y="29047"/>
                  </a:lnTo>
                  <a:lnTo>
                    <a:pt x="102891" y="7677"/>
                  </a:lnTo>
                  <a:lnTo>
                    <a:pt x="150365" y="0"/>
                  </a:lnTo>
                  <a:lnTo>
                    <a:pt x="236559" y="0"/>
                  </a:lnTo>
                  <a:lnTo>
                    <a:pt x="241698" y="5138"/>
                  </a:lnTo>
                  <a:lnTo>
                    <a:pt x="241698" y="17838"/>
                  </a:lnTo>
                  <a:lnTo>
                    <a:pt x="236560" y="22976"/>
                  </a:lnTo>
                  <a:lnTo>
                    <a:pt x="150365" y="22976"/>
                  </a:lnTo>
                  <a:lnTo>
                    <a:pt x="100828" y="33001"/>
                  </a:lnTo>
                  <a:lnTo>
                    <a:pt x="60330" y="60325"/>
                  </a:lnTo>
                  <a:lnTo>
                    <a:pt x="33003" y="100818"/>
                  </a:lnTo>
                  <a:lnTo>
                    <a:pt x="22976" y="150354"/>
                  </a:lnTo>
                  <a:lnTo>
                    <a:pt x="22975" y="9142423"/>
                  </a:lnTo>
                  <a:lnTo>
                    <a:pt x="33003" y="9191961"/>
                  </a:lnTo>
                  <a:lnTo>
                    <a:pt x="60330" y="9232458"/>
                  </a:lnTo>
                  <a:lnTo>
                    <a:pt x="100829" y="9259786"/>
                  </a:lnTo>
                  <a:lnTo>
                    <a:pt x="150365" y="9269813"/>
                  </a:lnTo>
                  <a:lnTo>
                    <a:pt x="551194" y="9269813"/>
                  </a:lnTo>
                  <a:lnTo>
                    <a:pt x="551194" y="9292789"/>
                  </a:lnTo>
                  <a:close/>
                </a:path>
                <a:path w="16895445" h="9293225">
                  <a:moveTo>
                    <a:pt x="551194" y="22975"/>
                  </a:moveTo>
                  <a:lnTo>
                    <a:pt x="432193" y="22975"/>
                  </a:lnTo>
                  <a:lnTo>
                    <a:pt x="427055" y="17838"/>
                  </a:lnTo>
                  <a:lnTo>
                    <a:pt x="427055" y="5138"/>
                  </a:lnTo>
                  <a:lnTo>
                    <a:pt x="432193" y="0"/>
                  </a:lnTo>
                  <a:lnTo>
                    <a:pt x="551194" y="0"/>
                  </a:lnTo>
                  <a:lnTo>
                    <a:pt x="551194" y="22975"/>
                  </a:lnTo>
                  <a:close/>
                </a:path>
                <a:path w="16895445" h="9293225">
                  <a:moveTo>
                    <a:pt x="16264531" y="22976"/>
                  </a:moveTo>
                  <a:lnTo>
                    <a:pt x="551194" y="22976"/>
                  </a:lnTo>
                  <a:lnTo>
                    <a:pt x="551194" y="0"/>
                  </a:lnTo>
                  <a:lnTo>
                    <a:pt x="574170" y="0"/>
                  </a:lnTo>
                  <a:lnTo>
                    <a:pt x="574170" y="22975"/>
                  </a:lnTo>
                  <a:lnTo>
                    <a:pt x="16264531" y="22975"/>
                  </a:lnTo>
                  <a:close/>
                </a:path>
                <a:path w="16895445" h="9293225">
                  <a:moveTo>
                    <a:pt x="16264531" y="22975"/>
                  </a:moveTo>
                  <a:lnTo>
                    <a:pt x="574170" y="22975"/>
                  </a:lnTo>
                  <a:lnTo>
                    <a:pt x="574170" y="0"/>
                  </a:lnTo>
                  <a:lnTo>
                    <a:pt x="16264531" y="0"/>
                  </a:lnTo>
                  <a:lnTo>
                    <a:pt x="16264531" y="22975"/>
                  </a:lnTo>
                  <a:close/>
                </a:path>
                <a:path w="16895445" h="9293225">
                  <a:moveTo>
                    <a:pt x="16287507" y="22976"/>
                  </a:moveTo>
                  <a:lnTo>
                    <a:pt x="16264531" y="22976"/>
                  </a:lnTo>
                  <a:lnTo>
                    <a:pt x="16264531" y="0"/>
                  </a:lnTo>
                  <a:lnTo>
                    <a:pt x="16287507" y="0"/>
                  </a:lnTo>
                  <a:lnTo>
                    <a:pt x="16287507" y="22976"/>
                  </a:lnTo>
                  <a:close/>
                </a:path>
                <a:path w="16895445" h="9293225">
                  <a:moveTo>
                    <a:pt x="16894961" y="310116"/>
                  </a:moveTo>
                  <a:lnTo>
                    <a:pt x="16871985" y="310116"/>
                  </a:lnTo>
                  <a:lnTo>
                    <a:pt x="16871985" y="150354"/>
                  </a:lnTo>
                  <a:lnTo>
                    <a:pt x="16861958" y="100818"/>
                  </a:lnTo>
                  <a:lnTo>
                    <a:pt x="16834631" y="60325"/>
                  </a:lnTo>
                  <a:lnTo>
                    <a:pt x="16794133" y="33001"/>
                  </a:lnTo>
                  <a:lnTo>
                    <a:pt x="16744596" y="22976"/>
                  </a:lnTo>
                  <a:lnTo>
                    <a:pt x="16287507" y="22976"/>
                  </a:lnTo>
                  <a:lnTo>
                    <a:pt x="16287507" y="0"/>
                  </a:lnTo>
                  <a:lnTo>
                    <a:pt x="16744596" y="0"/>
                  </a:lnTo>
                  <a:lnTo>
                    <a:pt x="16792070" y="7677"/>
                  </a:lnTo>
                  <a:lnTo>
                    <a:pt x="16833340" y="29047"/>
                  </a:lnTo>
                  <a:lnTo>
                    <a:pt x="16865910" y="61613"/>
                  </a:lnTo>
                  <a:lnTo>
                    <a:pt x="16887283" y="102881"/>
                  </a:lnTo>
                  <a:lnTo>
                    <a:pt x="16894962" y="150354"/>
                  </a:lnTo>
                  <a:lnTo>
                    <a:pt x="16894961" y="287140"/>
                  </a:lnTo>
                  <a:lnTo>
                    <a:pt x="16894961" y="310116"/>
                  </a:lnTo>
                  <a:close/>
                </a:path>
                <a:path w="16895445" h="9293225">
                  <a:moveTo>
                    <a:pt x="16894961" y="8987083"/>
                  </a:moveTo>
                  <a:lnTo>
                    <a:pt x="16871985" y="8987083"/>
                  </a:lnTo>
                  <a:lnTo>
                    <a:pt x="16871985" y="287140"/>
                  </a:lnTo>
                  <a:lnTo>
                    <a:pt x="16871985" y="310116"/>
                  </a:lnTo>
                  <a:lnTo>
                    <a:pt x="16894961" y="310116"/>
                  </a:lnTo>
                  <a:lnTo>
                    <a:pt x="16894961" y="8964108"/>
                  </a:lnTo>
                  <a:lnTo>
                    <a:pt x="16894961" y="8987083"/>
                  </a:lnTo>
                  <a:close/>
                </a:path>
                <a:path w="16895445" h="9293225">
                  <a:moveTo>
                    <a:pt x="16894962" y="310116"/>
                  </a:moveTo>
                  <a:lnTo>
                    <a:pt x="16894961" y="287140"/>
                  </a:lnTo>
                  <a:lnTo>
                    <a:pt x="16894962" y="310116"/>
                  </a:lnTo>
                  <a:close/>
                </a:path>
                <a:path w="16895445" h="9293225">
                  <a:moveTo>
                    <a:pt x="22976" y="8987083"/>
                  </a:moveTo>
                  <a:lnTo>
                    <a:pt x="22975" y="8964108"/>
                  </a:lnTo>
                  <a:lnTo>
                    <a:pt x="22976" y="8987083"/>
                  </a:lnTo>
                  <a:close/>
                </a:path>
                <a:path w="16895445" h="9293225">
                  <a:moveTo>
                    <a:pt x="16744595" y="9292789"/>
                  </a:moveTo>
                  <a:lnTo>
                    <a:pt x="16658401" y="9292789"/>
                  </a:lnTo>
                  <a:lnTo>
                    <a:pt x="16653263" y="9287651"/>
                  </a:lnTo>
                  <a:lnTo>
                    <a:pt x="16653263" y="9274951"/>
                  </a:lnTo>
                  <a:lnTo>
                    <a:pt x="16658401" y="9269813"/>
                  </a:lnTo>
                  <a:lnTo>
                    <a:pt x="16744599" y="9269812"/>
                  </a:lnTo>
                  <a:lnTo>
                    <a:pt x="16794133" y="9259786"/>
                  </a:lnTo>
                  <a:lnTo>
                    <a:pt x="16834631" y="9232458"/>
                  </a:lnTo>
                  <a:lnTo>
                    <a:pt x="16861958" y="9191961"/>
                  </a:lnTo>
                  <a:lnTo>
                    <a:pt x="16871985" y="9142423"/>
                  </a:lnTo>
                  <a:lnTo>
                    <a:pt x="16871985" y="8964108"/>
                  </a:lnTo>
                  <a:lnTo>
                    <a:pt x="16871985" y="8987083"/>
                  </a:lnTo>
                  <a:lnTo>
                    <a:pt x="16894961" y="8987083"/>
                  </a:lnTo>
                  <a:lnTo>
                    <a:pt x="16894961" y="9142423"/>
                  </a:lnTo>
                  <a:lnTo>
                    <a:pt x="16887282" y="9189897"/>
                  </a:lnTo>
                  <a:lnTo>
                    <a:pt x="16865910" y="9231168"/>
                  </a:lnTo>
                  <a:lnTo>
                    <a:pt x="16833340" y="9263737"/>
                  </a:lnTo>
                  <a:lnTo>
                    <a:pt x="16792070" y="9285110"/>
                  </a:lnTo>
                  <a:lnTo>
                    <a:pt x="16744595" y="9292789"/>
                  </a:lnTo>
                  <a:close/>
                </a:path>
                <a:path w="16895445" h="9293225">
                  <a:moveTo>
                    <a:pt x="16894961" y="8987083"/>
                  </a:moveTo>
                  <a:lnTo>
                    <a:pt x="16894961" y="8964108"/>
                  </a:lnTo>
                  <a:lnTo>
                    <a:pt x="16894961" y="8987083"/>
                  </a:lnTo>
                  <a:close/>
                </a:path>
                <a:path w="16895445" h="9293225">
                  <a:moveTo>
                    <a:pt x="16264531" y="9292789"/>
                  </a:moveTo>
                  <a:lnTo>
                    <a:pt x="551194" y="9292789"/>
                  </a:lnTo>
                  <a:lnTo>
                    <a:pt x="551194" y="9269813"/>
                  </a:lnTo>
                  <a:lnTo>
                    <a:pt x="150365" y="9269813"/>
                  </a:lnTo>
                  <a:lnTo>
                    <a:pt x="574170" y="9269812"/>
                  </a:lnTo>
                  <a:lnTo>
                    <a:pt x="574170" y="9292789"/>
                  </a:lnTo>
                  <a:lnTo>
                    <a:pt x="16264531" y="9292789"/>
                  </a:lnTo>
                  <a:close/>
                </a:path>
                <a:path w="16895445" h="9293225">
                  <a:moveTo>
                    <a:pt x="16264531" y="9292789"/>
                  </a:moveTo>
                  <a:lnTo>
                    <a:pt x="574170" y="9292789"/>
                  </a:lnTo>
                  <a:lnTo>
                    <a:pt x="574170" y="9269813"/>
                  </a:lnTo>
                  <a:lnTo>
                    <a:pt x="16287507" y="9269813"/>
                  </a:lnTo>
                  <a:lnTo>
                    <a:pt x="16264531" y="9269813"/>
                  </a:lnTo>
                  <a:lnTo>
                    <a:pt x="16264531" y="9292789"/>
                  </a:lnTo>
                  <a:close/>
                </a:path>
                <a:path w="16895445" h="9293225">
                  <a:moveTo>
                    <a:pt x="16453355" y="9292789"/>
                  </a:moveTo>
                  <a:lnTo>
                    <a:pt x="16264531" y="9292789"/>
                  </a:lnTo>
                  <a:lnTo>
                    <a:pt x="16264531" y="9269813"/>
                  </a:lnTo>
                  <a:lnTo>
                    <a:pt x="16287507" y="9269813"/>
                  </a:lnTo>
                  <a:lnTo>
                    <a:pt x="16287507" y="9292789"/>
                  </a:lnTo>
                  <a:lnTo>
                    <a:pt x="16453355" y="9292789"/>
                  </a:lnTo>
                  <a:close/>
                </a:path>
                <a:path w="16895445" h="9293225">
                  <a:moveTo>
                    <a:pt x="16459705" y="9292789"/>
                  </a:moveTo>
                  <a:lnTo>
                    <a:pt x="16287507" y="9292789"/>
                  </a:lnTo>
                  <a:lnTo>
                    <a:pt x="16287507" y="9269813"/>
                  </a:lnTo>
                  <a:lnTo>
                    <a:pt x="16459705" y="9269813"/>
                  </a:lnTo>
                  <a:lnTo>
                    <a:pt x="16464843" y="9274951"/>
                  </a:lnTo>
                  <a:lnTo>
                    <a:pt x="16464843" y="9287651"/>
                  </a:lnTo>
                  <a:lnTo>
                    <a:pt x="16459705" y="929278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93625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35755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1896" y="1743061"/>
              <a:ext cx="593725" cy="408940"/>
            </a:xfrm>
            <a:custGeom>
              <a:avLst/>
              <a:gdLst/>
              <a:ahLst/>
              <a:cxnLst/>
              <a:rect l="l" t="t" r="r" b="b"/>
              <a:pathLst>
                <a:path w="593725" h="408939">
                  <a:moveTo>
                    <a:pt x="279298" y="171323"/>
                  </a:moveTo>
                  <a:lnTo>
                    <a:pt x="275767" y="121081"/>
                  </a:lnTo>
                  <a:lnTo>
                    <a:pt x="265722" y="82410"/>
                  </a:lnTo>
                  <a:lnTo>
                    <a:pt x="245059" y="46570"/>
                  </a:lnTo>
                  <a:lnTo>
                    <a:pt x="216662" y="19596"/>
                  </a:lnTo>
                  <a:lnTo>
                    <a:pt x="214122" y="18465"/>
                  </a:lnTo>
                  <a:lnTo>
                    <a:pt x="214122" y="154813"/>
                  </a:lnTo>
                  <a:lnTo>
                    <a:pt x="214122" y="254012"/>
                  </a:lnTo>
                  <a:lnTo>
                    <a:pt x="209092" y="297827"/>
                  </a:lnTo>
                  <a:lnTo>
                    <a:pt x="190804" y="336016"/>
                  </a:lnTo>
                  <a:lnTo>
                    <a:pt x="155244" y="353618"/>
                  </a:lnTo>
                  <a:lnTo>
                    <a:pt x="142748" y="353745"/>
                  </a:lnTo>
                  <a:lnTo>
                    <a:pt x="130238" y="353618"/>
                  </a:lnTo>
                  <a:lnTo>
                    <a:pt x="92773" y="336461"/>
                  </a:lnTo>
                  <a:lnTo>
                    <a:pt x="72148" y="298208"/>
                  </a:lnTo>
                  <a:lnTo>
                    <a:pt x="65595" y="254012"/>
                  </a:lnTo>
                  <a:lnTo>
                    <a:pt x="65620" y="160223"/>
                  </a:lnTo>
                  <a:lnTo>
                    <a:pt x="67614" y="119862"/>
                  </a:lnTo>
                  <a:lnTo>
                    <a:pt x="92430" y="69570"/>
                  </a:lnTo>
                  <a:lnTo>
                    <a:pt x="138404" y="56946"/>
                  </a:lnTo>
                  <a:lnTo>
                    <a:pt x="151472" y="57061"/>
                  </a:lnTo>
                  <a:lnTo>
                    <a:pt x="188836" y="72783"/>
                  </a:lnTo>
                  <a:lnTo>
                    <a:pt x="208330" y="109601"/>
                  </a:lnTo>
                  <a:lnTo>
                    <a:pt x="214122" y="154813"/>
                  </a:lnTo>
                  <a:lnTo>
                    <a:pt x="214122" y="18465"/>
                  </a:lnTo>
                  <a:lnTo>
                    <a:pt x="172821" y="2413"/>
                  </a:lnTo>
                  <a:lnTo>
                    <a:pt x="136956" y="965"/>
                  </a:lnTo>
                  <a:lnTo>
                    <a:pt x="114782" y="1168"/>
                  </a:lnTo>
                  <a:lnTo>
                    <a:pt x="73012" y="13754"/>
                  </a:lnTo>
                  <a:lnTo>
                    <a:pt x="40297" y="35509"/>
                  </a:lnTo>
                  <a:lnTo>
                    <a:pt x="15494" y="70878"/>
                  </a:lnTo>
                  <a:lnTo>
                    <a:pt x="2959" y="116179"/>
                  </a:lnTo>
                  <a:lnTo>
                    <a:pt x="0" y="144183"/>
                  </a:lnTo>
                  <a:lnTo>
                    <a:pt x="38" y="268363"/>
                  </a:lnTo>
                  <a:lnTo>
                    <a:pt x="8826" y="313931"/>
                  </a:lnTo>
                  <a:lnTo>
                    <a:pt x="24942" y="352475"/>
                  </a:lnTo>
                  <a:lnTo>
                    <a:pt x="53594" y="384873"/>
                  </a:lnTo>
                  <a:lnTo>
                    <a:pt x="94170" y="403974"/>
                  </a:lnTo>
                  <a:lnTo>
                    <a:pt x="138887" y="408762"/>
                  </a:lnTo>
                  <a:lnTo>
                    <a:pt x="161353" y="408584"/>
                  </a:lnTo>
                  <a:lnTo>
                    <a:pt x="203796" y="397179"/>
                  </a:lnTo>
                  <a:lnTo>
                    <a:pt x="237185" y="376720"/>
                  </a:lnTo>
                  <a:lnTo>
                    <a:pt x="255079" y="353745"/>
                  </a:lnTo>
                  <a:lnTo>
                    <a:pt x="256984" y="351231"/>
                  </a:lnTo>
                  <a:lnTo>
                    <a:pt x="271335" y="313016"/>
                  </a:lnTo>
                  <a:lnTo>
                    <a:pt x="279209" y="265747"/>
                  </a:lnTo>
                  <a:lnTo>
                    <a:pt x="279298" y="171323"/>
                  </a:lnTo>
                  <a:close/>
                </a:path>
                <a:path w="593725" h="408939">
                  <a:moveTo>
                    <a:pt x="593496" y="283286"/>
                  </a:moveTo>
                  <a:lnTo>
                    <a:pt x="548132" y="283286"/>
                  </a:lnTo>
                  <a:lnTo>
                    <a:pt x="548132" y="86385"/>
                  </a:lnTo>
                  <a:lnTo>
                    <a:pt x="548132" y="0"/>
                  </a:lnTo>
                  <a:lnTo>
                    <a:pt x="486841" y="0"/>
                  </a:lnTo>
                  <a:lnTo>
                    <a:pt x="486841" y="86385"/>
                  </a:lnTo>
                  <a:lnTo>
                    <a:pt x="486841" y="283768"/>
                  </a:lnTo>
                  <a:lnTo>
                    <a:pt x="366191" y="283768"/>
                  </a:lnTo>
                  <a:lnTo>
                    <a:pt x="366191" y="281355"/>
                  </a:lnTo>
                  <a:lnTo>
                    <a:pt x="365709" y="264464"/>
                  </a:lnTo>
                  <a:lnTo>
                    <a:pt x="365709" y="259156"/>
                  </a:lnTo>
                  <a:lnTo>
                    <a:pt x="369087" y="253847"/>
                  </a:lnTo>
                  <a:lnTo>
                    <a:pt x="486841" y="86385"/>
                  </a:lnTo>
                  <a:lnTo>
                    <a:pt x="486841" y="0"/>
                  </a:lnTo>
                  <a:lnTo>
                    <a:pt x="478637" y="0"/>
                  </a:lnTo>
                  <a:lnTo>
                    <a:pt x="315036" y="241300"/>
                  </a:lnTo>
                  <a:lnTo>
                    <a:pt x="309727" y="249986"/>
                  </a:lnTo>
                  <a:lnTo>
                    <a:pt x="305384" y="262051"/>
                  </a:lnTo>
                  <a:lnTo>
                    <a:pt x="305384" y="327685"/>
                  </a:lnTo>
                  <a:lnTo>
                    <a:pt x="316001" y="338785"/>
                  </a:lnTo>
                  <a:lnTo>
                    <a:pt x="486841" y="338785"/>
                  </a:lnTo>
                  <a:lnTo>
                    <a:pt x="486841" y="400558"/>
                  </a:lnTo>
                  <a:lnTo>
                    <a:pt x="548132" y="400558"/>
                  </a:lnTo>
                  <a:lnTo>
                    <a:pt x="548132" y="338302"/>
                  </a:lnTo>
                  <a:lnTo>
                    <a:pt x="593496" y="338302"/>
                  </a:lnTo>
                  <a:lnTo>
                    <a:pt x="593496" y="283768"/>
                  </a:lnTo>
                  <a:lnTo>
                    <a:pt x="593496" y="283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49600" y="1737740"/>
              <a:ext cx="4262755" cy="485140"/>
            </a:xfrm>
            <a:custGeom>
              <a:avLst/>
              <a:gdLst/>
              <a:ahLst/>
              <a:cxnLst/>
              <a:rect l="l" t="t" r="r" b="b"/>
              <a:pathLst>
                <a:path w="4262755" h="485139">
                  <a:moveTo>
                    <a:pt x="251968" y="115824"/>
                  </a:moveTo>
                  <a:lnTo>
                    <a:pt x="240601" y="63817"/>
                  </a:lnTo>
                  <a:lnTo>
                    <a:pt x="209804" y="25908"/>
                  </a:lnTo>
                  <a:lnTo>
                    <a:pt x="177800" y="9271"/>
                  </a:lnTo>
                  <a:lnTo>
                    <a:pt x="177800" y="115824"/>
                  </a:lnTo>
                  <a:lnTo>
                    <a:pt x="176606" y="128765"/>
                  </a:lnTo>
                  <a:lnTo>
                    <a:pt x="153492" y="163322"/>
                  </a:lnTo>
                  <a:lnTo>
                    <a:pt x="125984" y="170180"/>
                  </a:lnTo>
                  <a:lnTo>
                    <a:pt x="115874" y="169418"/>
                  </a:lnTo>
                  <a:lnTo>
                    <a:pt x="78867" y="140144"/>
                  </a:lnTo>
                  <a:lnTo>
                    <a:pt x="74168" y="115824"/>
                  </a:lnTo>
                  <a:lnTo>
                    <a:pt x="75374" y="103174"/>
                  </a:lnTo>
                  <a:lnTo>
                    <a:pt x="98907" y="68757"/>
                  </a:lnTo>
                  <a:lnTo>
                    <a:pt x="125984" y="61468"/>
                  </a:lnTo>
                  <a:lnTo>
                    <a:pt x="136169" y="62306"/>
                  </a:lnTo>
                  <a:lnTo>
                    <a:pt x="173164" y="91948"/>
                  </a:lnTo>
                  <a:lnTo>
                    <a:pt x="177800" y="115824"/>
                  </a:lnTo>
                  <a:lnTo>
                    <a:pt x="177800" y="9271"/>
                  </a:lnTo>
                  <a:lnTo>
                    <a:pt x="171894" y="6858"/>
                  </a:lnTo>
                  <a:lnTo>
                    <a:pt x="149872" y="1765"/>
                  </a:lnTo>
                  <a:lnTo>
                    <a:pt x="125984" y="0"/>
                  </a:lnTo>
                  <a:lnTo>
                    <a:pt x="102323" y="1765"/>
                  </a:lnTo>
                  <a:lnTo>
                    <a:pt x="60337" y="14998"/>
                  </a:lnTo>
                  <a:lnTo>
                    <a:pt x="24866" y="42887"/>
                  </a:lnTo>
                  <a:lnTo>
                    <a:pt x="2959" y="88265"/>
                  </a:lnTo>
                  <a:lnTo>
                    <a:pt x="0" y="115824"/>
                  </a:lnTo>
                  <a:lnTo>
                    <a:pt x="2959" y="143598"/>
                  </a:lnTo>
                  <a:lnTo>
                    <a:pt x="24866" y="189039"/>
                  </a:lnTo>
                  <a:lnTo>
                    <a:pt x="60337" y="217360"/>
                  </a:lnTo>
                  <a:lnTo>
                    <a:pt x="102323" y="230466"/>
                  </a:lnTo>
                  <a:lnTo>
                    <a:pt x="125984" y="232156"/>
                  </a:lnTo>
                  <a:lnTo>
                    <a:pt x="149872" y="230466"/>
                  </a:lnTo>
                  <a:lnTo>
                    <a:pt x="191922" y="217360"/>
                  </a:lnTo>
                  <a:lnTo>
                    <a:pt x="227317" y="189039"/>
                  </a:lnTo>
                  <a:lnTo>
                    <a:pt x="239268" y="170180"/>
                  </a:lnTo>
                  <a:lnTo>
                    <a:pt x="240601" y="168084"/>
                  </a:lnTo>
                  <a:lnTo>
                    <a:pt x="249021" y="143598"/>
                  </a:lnTo>
                  <a:lnTo>
                    <a:pt x="251968" y="115824"/>
                  </a:lnTo>
                  <a:close/>
                </a:path>
                <a:path w="4262755" h="485139">
                  <a:moveTo>
                    <a:pt x="389128" y="3048"/>
                  </a:moveTo>
                  <a:lnTo>
                    <a:pt x="311912" y="3048"/>
                  </a:lnTo>
                  <a:lnTo>
                    <a:pt x="311912" y="232664"/>
                  </a:lnTo>
                  <a:lnTo>
                    <a:pt x="389128" y="232664"/>
                  </a:lnTo>
                  <a:lnTo>
                    <a:pt x="389128" y="3048"/>
                  </a:lnTo>
                  <a:close/>
                </a:path>
                <a:path w="4262755" h="485139">
                  <a:moveTo>
                    <a:pt x="394716" y="418592"/>
                  </a:moveTo>
                  <a:lnTo>
                    <a:pt x="110236" y="418592"/>
                  </a:lnTo>
                  <a:lnTo>
                    <a:pt x="110236" y="393700"/>
                  </a:lnTo>
                  <a:lnTo>
                    <a:pt x="389128" y="393700"/>
                  </a:lnTo>
                  <a:lnTo>
                    <a:pt x="389128" y="251460"/>
                  </a:lnTo>
                  <a:lnTo>
                    <a:pt x="33020" y="251460"/>
                  </a:lnTo>
                  <a:lnTo>
                    <a:pt x="33020" y="309880"/>
                  </a:lnTo>
                  <a:lnTo>
                    <a:pt x="311912" y="309880"/>
                  </a:lnTo>
                  <a:lnTo>
                    <a:pt x="311912" y="336296"/>
                  </a:lnTo>
                  <a:lnTo>
                    <a:pt x="33020" y="336296"/>
                  </a:lnTo>
                  <a:lnTo>
                    <a:pt x="33020" y="477012"/>
                  </a:lnTo>
                  <a:lnTo>
                    <a:pt x="394716" y="477012"/>
                  </a:lnTo>
                  <a:lnTo>
                    <a:pt x="394716" y="418592"/>
                  </a:lnTo>
                  <a:close/>
                </a:path>
                <a:path w="4262755" h="485139">
                  <a:moveTo>
                    <a:pt x="897636" y="409384"/>
                  </a:moveTo>
                  <a:lnTo>
                    <a:pt x="600964" y="409384"/>
                  </a:lnTo>
                  <a:lnTo>
                    <a:pt x="600964" y="340804"/>
                  </a:lnTo>
                  <a:lnTo>
                    <a:pt x="523240" y="340804"/>
                  </a:lnTo>
                  <a:lnTo>
                    <a:pt x="523240" y="409384"/>
                  </a:lnTo>
                  <a:lnTo>
                    <a:pt x="523240" y="474154"/>
                  </a:lnTo>
                  <a:lnTo>
                    <a:pt x="897636" y="474154"/>
                  </a:lnTo>
                  <a:lnTo>
                    <a:pt x="897636" y="409384"/>
                  </a:lnTo>
                  <a:close/>
                </a:path>
                <a:path w="4262755" h="485139">
                  <a:moveTo>
                    <a:pt x="918464" y="251460"/>
                  </a:moveTo>
                  <a:lnTo>
                    <a:pt x="744220" y="251460"/>
                  </a:lnTo>
                  <a:lnTo>
                    <a:pt x="744220" y="217614"/>
                  </a:lnTo>
                  <a:lnTo>
                    <a:pt x="889508" y="217614"/>
                  </a:lnTo>
                  <a:lnTo>
                    <a:pt x="889508" y="155448"/>
                  </a:lnTo>
                  <a:lnTo>
                    <a:pt x="889508" y="116332"/>
                  </a:lnTo>
                  <a:lnTo>
                    <a:pt x="812800" y="116332"/>
                  </a:lnTo>
                  <a:lnTo>
                    <a:pt x="812800" y="155384"/>
                  </a:lnTo>
                  <a:lnTo>
                    <a:pt x="600456" y="155384"/>
                  </a:lnTo>
                  <a:lnTo>
                    <a:pt x="600456" y="116014"/>
                  </a:lnTo>
                  <a:lnTo>
                    <a:pt x="889508" y="116014"/>
                  </a:lnTo>
                  <a:lnTo>
                    <a:pt x="889508" y="54356"/>
                  </a:lnTo>
                  <a:lnTo>
                    <a:pt x="889508" y="53784"/>
                  </a:lnTo>
                  <a:lnTo>
                    <a:pt x="889508" y="8128"/>
                  </a:lnTo>
                  <a:lnTo>
                    <a:pt x="812800" y="8128"/>
                  </a:lnTo>
                  <a:lnTo>
                    <a:pt x="812800" y="53784"/>
                  </a:lnTo>
                  <a:lnTo>
                    <a:pt x="600456" y="53784"/>
                  </a:lnTo>
                  <a:lnTo>
                    <a:pt x="600456" y="8064"/>
                  </a:lnTo>
                  <a:lnTo>
                    <a:pt x="523240" y="8064"/>
                  </a:lnTo>
                  <a:lnTo>
                    <a:pt x="523240" y="53784"/>
                  </a:lnTo>
                  <a:lnTo>
                    <a:pt x="523240" y="116014"/>
                  </a:lnTo>
                  <a:lnTo>
                    <a:pt x="523240" y="155384"/>
                  </a:lnTo>
                  <a:lnTo>
                    <a:pt x="523240" y="217614"/>
                  </a:lnTo>
                  <a:lnTo>
                    <a:pt x="667512" y="217614"/>
                  </a:lnTo>
                  <a:lnTo>
                    <a:pt x="667512" y="251460"/>
                  </a:lnTo>
                  <a:lnTo>
                    <a:pt x="494792" y="251460"/>
                  </a:lnTo>
                  <a:lnTo>
                    <a:pt x="494792" y="315468"/>
                  </a:lnTo>
                  <a:lnTo>
                    <a:pt x="918464" y="315468"/>
                  </a:lnTo>
                  <a:lnTo>
                    <a:pt x="918464" y="251460"/>
                  </a:lnTo>
                  <a:close/>
                </a:path>
                <a:path w="4262755" h="485139">
                  <a:moveTo>
                    <a:pt x="1583296" y="386524"/>
                  </a:moveTo>
                  <a:lnTo>
                    <a:pt x="1413116" y="386524"/>
                  </a:lnTo>
                  <a:lnTo>
                    <a:pt x="1413116" y="274764"/>
                  </a:lnTo>
                  <a:lnTo>
                    <a:pt x="1562468" y="274764"/>
                  </a:lnTo>
                  <a:lnTo>
                    <a:pt x="1562468" y="208724"/>
                  </a:lnTo>
                  <a:lnTo>
                    <a:pt x="1265288" y="208724"/>
                  </a:lnTo>
                  <a:lnTo>
                    <a:pt x="1265288" y="76644"/>
                  </a:lnTo>
                  <a:lnTo>
                    <a:pt x="1559928" y="76644"/>
                  </a:lnTo>
                  <a:lnTo>
                    <a:pt x="1559928" y="10604"/>
                  </a:lnTo>
                  <a:lnTo>
                    <a:pt x="1187564" y="10604"/>
                  </a:lnTo>
                  <a:lnTo>
                    <a:pt x="1187564" y="76644"/>
                  </a:lnTo>
                  <a:lnTo>
                    <a:pt x="1187564" y="208724"/>
                  </a:lnTo>
                  <a:lnTo>
                    <a:pt x="1187564" y="274764"/>
                  </a:lnTo>
                  <a:lnTo>
                    <a:pt x="1335900" y="274764"/>
                  </a:lnTo>
                  <a:lnTo>
                    <a:pt x="1335900" y="386524"/>
                  </a:lnTo>
                  <a:lnTo>
                    <a:pt x="1164704" y="386524"/>
                  </a:lnTo>
                  <a:lnTo>
                    <a:pt x="1164704" y="452564"/>
                  </a:lnTo>
                  <a:lnTo>
                    <a:pt x="1583296" y="452564"/>
                  </a:lnTo>
                  <a:lnTo>
                    <a:pt x="1583296" y="386524"/>
                  </a:lnTo>
                  <a:close/>
                </a:path>
                <a:path w="4262755" h="485139">
                  <a:moveTo>
                    <a:pt x="1935835" y="374396"/>
                  </a:moveTo>
                  <a:lnTo>
                    <a:pt x="1895157" y="348488"/>
                  </a:lnTo>
                  <a:lnTo>
                    <a:pt x="1856689" y="296672"/>
                  </a:lnTo>
                  <a:lnTo>
                    <a:pt x="1843151" y="246430"/>
                  </a:lnTo>
                  <a:lnTo>
                    <a:pt x="1838299" y="177800"/>
                  </a:lnTo>
                  <a:lnTo>
                    <a:pt x="1838299" y="8128"/>
                  </a:lnTo>
                  <a:lnTo>
                    <a:pt x="1761096" y="8128"/>
                  </a:lnTo>
                  <a:lnTo>
                    <a:pt x="1761096" y="177800"/>
                  </a:lnTo>
                  <a:lnTo>
                    <a:pt x="1756219" y="246380"/>
                  </a:lnTo>
                  <a:lnTo>
                    <a:pt x="1742592" y="296811"/>
                  </a:lnTo>
                  <a:lnTo>
                    <a:pt x="1721700" y="332549"/>
                  </a:lnTo>
                  <a:lnTo>
                    <a:pt x="1695030" y="357212"/>
                  </a:lnTo>
                  <a:lnTo>
                    <a:pt x="1664068" y="374396"/>
                  </a:lnTo>
                  <a:lnTo>
                    <a:pt x="1664068" y="442468"/>
                  </a:lnTo>
                  <a:lnTo>
                    <a:pt x="1705902" y="428421"/>
                  </a:lnTo>
                  <a:lnTo>
                    <a:pt x="1744268" y="407098"/>
                  </a:lnTo>
                  <a:lnTo>
                    <a:pt x="1776437" y="379958"/>
                  </a:lnTo>
                  <a:lnTo>
                    <a:pt x="1799704" y="348488"/>
                  </a:lnTo>
                  <a:lnTo>
                    <a:pt x="1823402" y="379742"/>
                  </a:lnTo>
                  <a:lnTo>
                    <a:pt x="1855571" y="406908"/>
                  </a:lnTo>
                  <a:lnTo>
                    <a:pt x="1893849" y="428345"/>
                  </a:lnTo>
                  <a:lnTo>
                    <a:pt x="1935835" y="442468"/>
                  </a:lnTo>
                  <a:lnTo>
                    <a:pt x="1935835" y="374396"/>
                  </a:lnTo>
                  <a:close/>
                </a:path>
                <a:path w="4262755" h="485139">
                  <a:moveTo>
                    <a:pt x="2061819" y="3048"/>
                  </a:moveTo>
                  <a:lnTo>
                    <a:pt x="1984603" y="3048"/>
                  </a:lnTo>
                  <a:lnTo>
                    <a:pt x="1984603" y="471932"/>
                  </a:lnTo>
                  <a:lnTo>
                    <a:pt x="2061819" y="471932"/>
                  </a:lnTo>
                  <a:lnTo>
                    <a:pt x="2061819" y="3048"/>
                  </a:lnTo>
                  <a:close/>
                </a:path>
                <a:path w="4262755" h="485139">
                  <a:moveTo>
                    <a:pt x="2553055" y="312928"/>
                  </a:moveTo>
                  <a:lnTo>
                    <a:pt x="2195931" y="312928"/>
                  </a:lnTo>
                  <a:lnTo>
                    <a:pt x="2195931" y="377952"/>
                  </a:lnTo>
                  <a:lnTo>
                    <a:pt x="2475839" y="377952"/>
                  </a:lnTo>
                  <a:lnTo>
                    <a:pt x="2475839" y="479552"/>
                  </a:lnTo>
                  <a:lnTo>
                    <a:pt x="2553055" y="479552"/>
                  </a:lnTo>
                  <a:lnTo>
                    <a:pt x="2553055" y="312928"/>
                  </a:lnTo>
                  <a:close/>
                </a:path>
                <a:path w="4262755" h="485139">
                  <a:moveTo>
                    <a:pt x="2617571" y="115316"/>
                  </a:moveTo>
                  <a:lnTo>
                    <a:pt x="2553055" y="115316"/>
                  </a:lnTo>
                  <a:lnTo>
                    <a:pt x="2553055" y="3048"/>
                  </a:lnTo>
                  <a:lnTo>
                    <a:pt x="2475839" y="3048"/>
                  </a:lnTo>
                  <a:lnTo>
                    <a:pt x="2475839" y="198628"/>
                  </a:lnTo>
                  <a:lnTo>
                    <a:pt x="2462047" y="205511"/>
                  </a:lnTo>
                  <a:lnTo>
                    <a:pt x="2445105" y="210248"/>
                  </a:lnTo>
                  <a:lnTo>
                    <a:pt x="2423972" y="212979"/>
                  </a:lnTo>
                  <a:lnTo>
                    <a:pt x="2397607" y="213868"/>
                  </a:lnTo>
                  <a:lnTo>
                    <a:pt x="2253335" y="213868"/>
                  </a:lnTo>
                  <a:lnTo>
                    <a:pt x="2253335" y="171196"/>
                  </a:lnTo>
                  <a:lnTo>
                    <a:pt x="2413355" y="171196"/>
                  </a:lnTo>
                  <a:lnTo>
                    <a:pt x="2413355" y="8128"/>
                  </a:lnTo>
                  <a:lnTo>
                    <a:pt x="2177135" y="8128"/>
                  </a:lnTo>
                  <a:lnTo>
                    <a:pt x="2177135" y="69596"/>
                  </a:lnTo>
                  <a:lnTo>
                    <a:pt x="2338171" y="69596"/>
                  </a:lnTo>
                  <a:lnTo>
                    <a:pt x="2338171" y="110744"/>
                  </a:lnTo>
                  <a:lnTo>
                    <a:pt x="2177135" y="110744"/>
                  </a:lnTo>
                  <a:lnTo>
                    <a:pt x="2177135" y="275336"/>
                  </a:lnTo>
                  <a:lnTo>
                    <a:pt x="2381351" y="275336"/>
                  </a:lnTo>
                  <a:lnTo>
                    <a:pt x="2414549" y="274180"/>
                  </a:lnTo>
                  <a:lnTo>
                    <a:pt x="2440787" y="270700"/>
                  </a:lnTo>
                  <a:lnTo>
                    <a:pt x="2460929" y="264833"/>
                  </a:lnTo>
                  <a:lnTo>
                    <a:pt x="2475839" y="256540"/>
                  </a:lnTo>
                  <a:lnTo>
                    <a:pt x="2475839" y="292100"/>
                  </a:lnTo>
                  <a:lnTo>
                    <a:pt x="2553055" y="292100"/>
                  </a:lnTo>
                  <a:lnTo>
                    <a:pt x="2553055" y="256540"/>
                  </a:lnTo>
                  <a:lnTo>
                    <a:pt x="2553055" y="213868"/>
                  </a:lnTo>
                  <a:lnTo>
                    <a:pt x="2553055" y="181864"/>
                  </a:lnTo>
                  <a:lnTo>
                    <a:pt x="2617571" y="181864"/>
                  </a:lnTo>
                  <a:lnTo>
                    <a:pt x="2617571" y="115316"/>
                  </a:lnTo>
                  <a:close/>
                </a:path>
                <a:path w="4262755" h="485139">
                  <a:moveTo>
                    <a:pt x="2950819" y="154432"/>
                  </a:moveTo>
                  <a:lnTo>
                    <a:pt x="2947962" y="116459"/>
                  </a:lnTo>
                  <a:lnTo>
                    <a:pt x="2939389" y="83502"/>
                  </a:lnTo>
                  <a:lnTo>
                    <a:pt x="2932480" y="70104"/>
                  </a:lnTo>
                  <a:lnTo>
                    <a:pt x="2925102" y="55778"/>
                  </a:lnTo>
                  <a:lnTo>
                    <a:pt x="2905099" y="33528"/>
                  </a:lnTo>
                  <a:lnTo>
                    <a:pt x="2887472" y="21450"/>
                  </a:lnTo>
                  <a:lnTo>
                    <a:pt x="2875127" y="16179"/>
                  </a:lnTo>
                  <a:lnTo>
                    <a:pt x="2875127" y="154432"/>
                  </a:lnTo>
                  <a:lnTo>
                    <a:pt x="2873946" y="177114"/>
                  </a:lnTo>
                  <a:lnTo>
                    <a:pt x="2854807" y="225552"/>
                  </a:lnTo>
                  <a:lnTo>
                    <a:pt x="2819755" y="238252"/>
                  </a:lnTo>
                  <a:lnTo>
                    <a:pt x="2809417" y="237553"/>
                  </a:lnTo>
                  <a:lnTo>
                    <a:pt x="2775394" y="213144"/>
                  </a:lnTo>
                  <a:lnTo>
                    <a:pt x="2764891" y="154432"/>
                  </a:lnTo>
                  <a:lnTo>
                    <a:pt x="2765983" y="131813"/>
                  </a:lnTo>
                  <a:lnTo>
                    <a:pt x="2784195" y="83312"/>
                  </a:lnTo>
                  <a:lnTo>
                    <a:pt x="2819755" y="70104"/>
                  </a:lnTo>
                  <a:lnTo>
                    <a:pt x="2830233" y="70954"/>
                  </a:lnTo>
                  <a:lnTo>
                    <a:pt x="2863977" y="95923"/>
                  </a:lnTo>
                  <a:lnTo>
                    <a:pt x="2875127" y="154432"/>
                  </a:lnTo>
                  <a:lnTo>
                    <a:pt x="2875127" y="16179"/>
                  </a:lnTo>
                  <a:lnTo>
                    <a:pt x="2866999" y="12700"/>
                  </a:lnTo>
                  <a:lnTo>
                    <a:pt x="2844241" y="7378"/>
                  </a:lnTo>
                  <a:lnTo>
                    <a:pt x="2819755" y="5588"/>
                  </a:lnTo>
                  <a:lnTo>
                    <a:pt x="2795574" y="7378"/>
                  </a:lnTo>
                  <a:lnTo>
                    <a:pt x="2752534" y="21450"/>
                  </a:lnTo>
                  <a:lnTo>
                    <a:pt x="2714841" y="55778"/>
                  </a:lnTo>
                  <a:lnTo>
                    <a:pt x="2691625" y="116459"/>
                  </a:lnTo>
                  <a:lnTo>
                    <a:pt x="2688691" y="154432"/>
                  </a:lnTo>
                  <a:lnTo>
                    <a:pt x="2691625" y="192405"/>
                  </a:lnTo>
                  <a:lnTo>
                    <a:pt x="2714841" y="253301"/>
                  </a:lnTo>
                  <a:lnTo>
                    <a:pt x="2752534" y="287629"/>
                  </a:lnTo>
                  <a:lnTo>
                    <a:pt x="2795574" y="301485"/>
                  </a:lnTo>
                  <a:lnTo>
                    <a:pt x="2819755" y="303276"/>
                  </a:lnTo>
                  <a:lnTo>
                    <a:pt x="2844241" y="301485"/>
                  </a:lnTo>
                  <a:lnTo>
                    <a:pt x="2887472" y="287629"/>
                  </a:lnTo>
                  <a:lnTo>
                    <a:pt x="2925102" y="253301"/>
                  </a:lnTo>
                  <a:lnTo>
                    <a:pt x="2932811" y="238252"/>
                  </a:lnTo>
                  <a:lnTo>
                    <a:pt x="2939389" y="225425"/>
                  </a:lnTo>
                  <a:lnTo>
                    <a:pt x="2947962" y="192405"/>
                  </a:lnTo>
                  <a:lnTo>
                    <a:pt x="2950819" y="154432"/>
                  </a:lnTo>
                  <a:close/>
                </a:path>
                <a:path w="4262755" h="485139">
                  <a:moveTo>
                    <a:pt x="3067659" y="3048"/>
                  </a:moveTo>
                  <a:lnTo>
                    <a:pt x="2990443" y="3048"/>
                  </a:lnTo>
                  <a:lnTo>
                    <a:pt x="2990443" y="362712"/>
                  </a:lnTo>
                  <a:lnTo>
                    <a:pt x="2976994" y="371589"/>
                  </a:lnTo>
                  <a:lnTo>
                    <a:pt x="2959392" y="377761"/>
                  </a:lnTo>
                  <a:lnTo>
                    <a:pt x="2937510" y="381355"/>
                  </a:lnTo>
                  <a:lnTo>
                    <a:pt x="2911195" y="382524"/>
                  </a:lnTo>
                  <a:lnTo>
                    <a:pt x="2674975" y="382524"/>
                  </a:lnTo>
                  <a:lnTo>
                    <a:pt x="2674975" y="447548"/>
                  </a:lnTo>
                  <a:lnTo>
                    <a:pt x="2899003" y="447548"/>
                  </a:lnTo>
                  <a:lnTo>
                    <a:pt x="2929725" y="446112"/>
                  </a:lnTo>
                  <a:lnTo>
                    <a:pt x="2955391" y="441833"/>
                  </a:lnTo>
                  <a:lnTo>
                    <a:pt x="2975724" y="434682"/>
                  </a:lnTo>
                  <a:lnTo>
                    <a:pt x="2990443" y="424688"/>
                  </a:lnTo>
                  <a:lnTo>
                    <a:pt x="2990443" y="471932"/>
                  </a:lnTo>
                  <a:lnTo>
                    <a:pt x="3067659" y="471932"/>
                  </a:lnTo>
                  <a:lnTo>
                    <a:pt x="3067659" y="424688"/>
                  </a:lnTo>
                  <a:lnTo>
                    <a:pt x="3067659" y="3048"/>
                  </a:lnTo>
                  <a:close/>
                </a:path>
                <a:path w="4262755" h="485139">
                  <a:moveTo>
                    <a:pt x="3737419" y="126492"/>
                  </a:moveTo>
                  <a:lnTo>
                    <a:pt x="3687203" y="120904"/>
                  </a:lnTo>
                  <a:lnTo>
                    <a:pt x="3643947" y="109982"/>
                  </a:lnTo>
                  <a:lnTo>
                    <a:pt x="3610965" y="93345"/>
                  </a:lnTo>
                  <a:lnTo>
                    <a:pt x="3591623" y="70612"/>
                  </a:lnTo>
                  <a:lnTo>
                    <a:pt x="3732847" y="70612"/>
                  </a:lnTo>
                  <a:lnTo>
                    <a:pt x="3732847" y="8128"/>
                  </a:lnTo>
                  <a:lnTo>
                    <a:pt x="3366579" y="8128"/>
                  </a:lnTo>
                  <a:lnTo>
                    <a:pt x="3366579" y="70612"/>
                  </a:lnTo>
                  <a:lnTo>
                    <a:pt x="3507295" y="70612"/>
                  </a:lnTo>
                  <a:lnTo>
                    <a:pt x="3487509" y="93345"/>
                  </a:lnTo>
                  <a:lnTo>
                    <a:pt x="3454209" y="109982"/>
                  </a:lnTo>
                  <a:lnTo>
                    <a:pt x="3410991" y="120904"/>
                  </a:lnTo>
                  <a:lnTo>
                    <a:pt x="3361499" y="126492"/>
                  </a:lnTo>
                  <a:lnTo>
                    <a:pt x="3361499" y="188468"/>
                  </a:lnTo>
                  <a:lnTo>
                    <a:pt x="3416084" y="182841"/>
                  </a:lnTo>
                  <a:lnTo>
                    <a:pt x="3467481" y="171259"/>
                  </a:lnTo>
                  <a:lnTo>
                    <a:pt x="3512870" y="153670"/>
                  </a:lnTo>
                  <a:lnTo>
                    <a:pt x="3549459" y="130048"/>
                  </a:lnTo>
                  <a:lnTo>
                    <a:pt x="3586251" y="153670"/>
                  </a:lnTo>
                  <a:lnTo>
                    <a:pt x="3632009" y="171259"/>
                  </a:lnTo>
                  <a:lnTo>
                    <a:pt x="3683470" y="182841"/>
                  </a:lnTo>
                  <a:lnTo>
                    <a:pt x="3737419" y="188468"/>
                  </a:lnTo>
                  <a:lnTo>
                    <a:pt x="3737419" y="130048"/>
                  </a:lnTo>
                  <a:lnTo>
                    <a:pt x="3737419" y="126492"/>
                  </a:lnTo>
                  <a:close/>
                </a:path>
                <a:path w="4262755" h="485139">
                  <a:moveTo>
                    <a:pt x="3741991" y="391668"/>
                  </a:moveTo>
                  <a:lnTo>
                    <a:pt x="3732022" y="352933"/>
                  </a:lnTo>
                  <a:lnTo>
                    <a:pt x="3703383" y="325628"/>
                  </a:lnTo>
                  <a:lnTo>
                    <a:pt x="3664775" y="310934"/>
                  </a:lnTo>
                  <a:lnTo>
                    <a:pt x="3664775" y="384048"/>
                  </a:lnTo>
                  <a:lnTo>
                    <a:pt x="3664775" y="399796"/>
                  </a:lnTo>
                  <a:lnTo>
                    <a:pt x="3614674" y="419925"/>
                  </a:lnTo>
                  <a:lnTo>
                    <a:pt x="3550475" y="422656"/>
                  </a:lnTo>
                  <a:lnTo>
                    <a:pt x="3514725" y="422021"/>
                  </a:lnTo>
                  <a:lnTo>
                    <a:pt x="3463607" y="416013"/>
                  </a:lnTo>
                  <a:lnTo>
                    <a:pt x="3435667" y="399796"/>
                  </a:lnTo>
                  <a:lnTo>
                    <a:pt x="3435667" y="384048"/>
                  </a:lnTo>
                  <a:lnTo>
                    <a:pt x="3485832" y="363601"/>
                  </a:lnTo>
                  <a:lnTo>
                    <a:pt x="3550475" y="361188"/>
                  </a:lnTo>
                  <a:lnTo>
                    <a:pt x="3585934" y="361721"/>
                  </a:lnTo>
                  <a:lnTo>
                    <a:pt x="3636835" y="367182"/>
                  </a:lnTo>
                  <a:lnTo>
                    <a:pt x="3664775" y="384048"/>
                  </a:lnTo>
                  <a:lnTo>
                    <a:pt x="3664775" y="310934"/>
                  </a:lnTo>
                  <a:lnTo>
                    <a:pt x="3639312" y="304927"/>
                  </a:lnTo>
                  <a:lnTo>
                    <a:pt x="3597719" y="300189"/>
                  </a:lnTo>
                  <a:lnTo>
                    <a:pt x="3550475" y="298704"/>
                  </a:lnTo>
                  <a:lnTo>
                    <a:pt x="3503003" y="300189"/>
                  </a:lnTo>
                  <a:lnTo>
                    <a:pt x="3461448" y="304927"/>
                  </a:lnTo>
                  <a:lnTo>
                    <a:pt x="3397567" y="325628"/>
                  </a:lnTo>
                  <a:lnTo>
                    <a:pt x="3368929" y="352933"/>
                  </a:lnTo>
                  <a:lnTo>
                    <a:pt x="3358959" y="391668"/>
                  </a:lnTo>
                  <a:lnTo>
                    <a:pt x="3361486" y="412775"/>
                  </a:lnTo>
                  <a:lnTo>
                    <a:pt x="3397567" y="457708"/>
                  </a:lnTo>
                  <a:lnTo>
                    <a:pt x="3461448" y="478599"/>
                  </a:lnTo>
                  <a:lnTo>
                    <a:pt x="3503003" y="483209"/>
                  </a:lnTo>
                  <a:lnTo>
                    <a:pt x="3550475" y="484632"/>
                  </a:lnTo>
                  <a:lnTo>
                    <a:pt x="3597719" y="483209"/>
                  </a:lnTo>
                  <a:lnTo>
                    <a:pt x="3639312" y="478599"/>
                  </a:lnTo>
                  <a:lnTo>
                    <a:pt x="3703383" y="457708"/>
                  </a:lnTo>
                  <a:lnTo>
                    <a:pt x="3732022" y="430593"/>
                  </a:lnTo>
                  <a:lnTo>
                    <a:pt x="3735324" y="422656"/>
                  </a:lnTo>
                  <a:lnTo>
                    <a:pt x="3739451" y="412775"/>
                  </a:lnTo>
                  <a:lnTo>
                    <a:pt x="3741991" y="391668"/>
                  </a:lnTo>
                  <a:close/>
                </a:path>
                <a:path w="4262755" h="485139">
                  <a:moveTo>
                    <a:pt x="3761803" y="213360"/>
                  </a:moveTo>
                  <a:lnTo>
                    <a:pt x="3587559" y="213360"/>
                  </a:lnTo>
                  <a:lnTo>
                    <a:pt x="3587559" y="164592"/>
                  </a:lnTo>
                  <a:lnTo>
                    <a:pt x="3510851" y="164592"/>
                  </a:lnTo>
                  <a:lnTo>
                    <a:pt x="3510851" y="213360"/>
                  </a:lnTo>
                  <a:lnTo>
                    <a:pt x="3338131" y="213360"/>
                  </a:lnTo>
                  <a:lnTo>
                    <a:pt x="3338131" y="276860"/>
                  </a:lnTo>
                  <a:lnTo>
                    <a:pt x="3761803" y="276860"/>
                  </a:lnTo>
                  <a:lnTo>
                    <a:pt x="3761803" y="213360"/>
                  </a:lnTo>
                  <a:close/>
                </a:path>
                <a:path w="4262755" h="485139">
                  <a:moveTo>
                    <a:pt x="4243883" y="209994"/>
                  </a:moveTo>
                  <a:lnTo>
                    <a:pt x="3944175" y="209994"/>
                  </a:lnTo>
                  <a:lnTo>
                    <a:pt x="3944175" y="173164"/>
                  </a:lnTo>
                  <a:lnTo>
                    <a:pt x="4238803" y="173164"/>
                  </a:lnTo>
                  <a:lnTo>
                    <a:pt x="4238803" y="108394"/>
                  </a:lnTo>
                  <a:lnTo>
                    <a:pt x="4238803" y="72834"/>
                  </a:lnTo>
                  <a:lnTo>
                    <a:pt x="4238803" y="8064"/>
                  </a:lnTo>
                  <a:lnTo>
                    <a:pt x="3866451" y="8064"/>
                  </a:lnTo>
                  <a:lnTo>
                    <a:pt x="3866451" y="72834"/>
                  </a:lnTo>
                  <a:lnTo>
                    <a:pt x="4161586" y="72834"/>
                  </a:lnTo>
                  <a:lnTo>
                    <a:pt x="4161586" y="108394"/>
                  </a:lnTo>
                  <a:lnTo>
                    <a:pt x="3866451" y="108394"/>
                  </a:lnTo>
                  <a:lnTo>
                    <a:pt x="3866451" y="173164"/>
                  </a:lnTo>
                  <a:lnTo>
                    <a:pt x="3866451" y="209994"/>
                  </a:lnTo>
                  <a:lnTo>
                    <a:pt x="3866451" y="276034"/>
                  </a:lnTo>
                  <a:lnTo>
                    <a:pt x="4243883" y="276034"/>
                  </a:lnTo>
                  <a:lnTo>
                    <a:pt x="4243883" y="209994"/>
                  </a:lnTo>
                  <a:close/>
                </a:path>
                <a:path w="4262755" h="485139">
                  <a:moveTo>
                    <a:pt x="4262171" y="312420"/>
                  </a:moveTo>
                  <a:lnTo>
                    <a:pt x="3843591" y="312420"/>
                  </a:lnTo>
                  <a:lnTo>
                    <a:pt x="3843591" y="378460"/>
                  </a:lnTo>
                  <a:lnTo>
                    <a:pt x="3928427" y="378460"/>
                  </a:lnTo>
                  <a:lnTo>
                    <a:pt x="3928427" y="477012"/>
                  </a:lnTo>
                  <a:lnTo>
                    <a:pt x="4004627" y="477012"/>
                  </a:lnTo>
                  <a:lnTo>
                    <a:pt x="4004627" y="378460"/>
                  </a:lnTo>
                  <a:lnTo>
                    <a:pt x="4102150" y="378460"/>
                  </a:lnTo>
                  <a:lnTo>
                    <a:pt x="4102150" y="477012"/>
                  </a:lnTo>
                  <a:lnTo>
                    <a:pt x="4178350" y="477012"/>
                  </a:lnTo>
                  <a:lnTo>
                    <a:pt x="4178350" y="378460"/>
                  </a:lnTo>
                  <a:lnTo>
                    <a:pt x="4262171" y="378460"/>
                  </a:lnTo>
                  <a:lnTo>
                    <a:pt x="4262171" y="312420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9730" y="2660761"/>
              <a:ext cx="3143171" cy="314317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537561" y="7026021"/>
              <a:ext cx="551180" cy="289560"/>
            </a:xfrm>
            <a:custGeom>
              <a:avLst/>
              <a:gdLst/>
              <a:ahLst/>
              <a:cxnLst/>
              <a:rect l="l" t="t" r="r" b="b"/>
              <a:pathLst>
                <a:path w="551180" h="289559">
                  <a:moveTo>
                    <a:pt x="177482" y="1905"/>
                  </a:moveTo>
                  <a:lnTo>
                    <a:pt x="144780" y="1905"/>
                  </a:lnTo>
                  <a:lnTo>
                    <a:pt x="144780" y="68046"/>
                  </a:lnTo>
                  <a:lnTo>
                    <a:pt x="112077" y="68046"/>
                  </a:lnTo>
                  <a:lnTo>
                    <a:pt x="112077" y="58420"/>
                  </a:lnTo>
                  <a:lnTo>
                    <a:pt x="112077" y="57886"/>
                  </a:lnTo>
                  <a:lnTo>
                    <a:pt x="112077" y="3492"/>
                  </a:lnTo>
                  <a:lnTo>
                    <a:pt x="79692" y="3492"/>
                  </a:lnTo>
                  <a:lnTo>
                    <a:pt x="79692" y="57886"/>
                  </a:lnTo>
                  <a:lnTo>
                    <a:pt x="79692" y="87096"/>
                  </a:lnTo>
                  <a:lnTo>
                    <a:pt x="79692" y="98526"/>
                  </a:lnTo>
                  <a:lnTo>
                    <a:pt x="79692" y="140436"/>
                  </a:lnTo>
                  <a:lnTo>
                    <a:pt x="31750" y="140436"/>
                  </a:lnTo>
                  <a:lnTo>
                    <a:pt x="31750" y="87096"/>
                  </a:lnTo>
                  <a:lnTo>
                    <a:pt x="79692" y="87096"/>
                  </a:lnTo>
                  <a:lnTo>
                    <a:pt x="79692" y="57886"/>
                  </a:lnTo>
                  <a:lnTo>
                    <a:pt x="31750" y="57886"/>
                  </a:lnTo>
                  <a:lnTo>
                    <a:pt x="31750" y="3276"/>
                  </a:lnTo>
                  <a:lnTo>
                    <a:pt x="0" y="3276"/>
                  </a:lnTo>
                  <a:lnTo>
                    <a:pt x="0" y="169646"/>
                  </a:lnTo>
                  <a:lnTo>
                    <a:pt x="112077" y="169646"/>
                  </a:lnTo>
                  <a:lnTo>
                    <a:pt x="112077" y="140436"/>
                  </a:lnTo>
                  <a:lnTo>
                    <a:pt x="112077" y="98526"/>
                  </a:lnTo>
                  <a:lnTo>
                    <a:pt x="144780" y="98526"/>
                  </a:lnTo>
                  <a:lnTo>
                    <a:pt x="144780" y="197485"/>
                  </a:lnTo>
                  <a:lnTo>
                    <a:pt x="177482" y="197485"/>
                  </a:lnTo>
                  <a:lnTo>
                    <a:pt x="177482" y="98526"/>
                  </a:lnTo>
                  <a:lnTo>
                    <a:pt x="177482" y="87096"/>
                  </a:lnTo>
                  <a:lnTo>
                    <a:pt x="177482" y="68580"/>
                  </a:lnTo>
                  <a:lnTo>
                    <a:pt x="177482" y="68046"/>
                  </a:lnTo>
                  <a:lnTo>
                    <a:pt x="177482" y="1905"/>
                  </a:lnTo>
                  <a:close/>
                </a:path>
                <a:path w="551180" h="289559">
                  <a:moveTo>
                    <a:pt x="238442" y="0"/>
                  </a:moveTo>
                  <a:lnTo>
                    <a:pt x="205105" y="0"/>
                  </a:lnTo>
                  <a:lnTo>
                    <a:pt x="205105" y="202565"/>
                  </a:lnTo>
                  <a:lnTo>
                    <a:pt x="238442" y="202565"/>
                  </a:lnTo>
                  <a:lnTo>
                    <a:pt x="238442" y="0"/>
                  </a:lnTo>
                  <a:close/>
                </a:path>
                <a:path w="551180" h="289559">
                  <a:moveTo>
                    <a:pt x="243840" y="259816"/>
                  </a:moveTo>
                  <a:lnTo>
                    <a:pt x="55245" y="259816"/>
                  </a:lnTo>
                  <a:lnTo>
                    <a:pt x="55245" y="195046"/>
                  </a:lnTo>
                  <a:lnTo>
                    <a:pt x="20637" y="195046"/>
                  </a:lnTo>
                  <a:lnTo>
                    <a:pt x="20637" y="259816"/>
                  </a:lnTo>
                  <a:lnTo>
                    <a:pt x="20637" y="289026"/>
                  </a:lnTo>
                  <a:lnTo>
                    <a:pt x="243840" y="289026"/>
                  </a:lnTo>
                  <a:lnTo>
                    <a:pt x="243840" y="259816"/>
                  </a:lnTo>
                  <a:close/>
                </a:path>
                <a:path w="551180" h="289559">
                  <a:moveTo>
                    <a:pt x="551167" y="245846"/>
                  </a:moveTo>
                  <a:lnTo>
                    <a:pt x="441312" y="245846"/>
                  </a:lnTo>
                  <a:lnTo>
                    <a:pt x="441312" y="188696"/>
                  </a:lnTo>
                  <a:lnTo>
                    <a:pt x="539737" y="188696"/>
                  </a:lnTo>
                  <a:lnTo>
                    <a:pt x="539737" y="158216"/>
                  </a:lnTo>
                  <a:lnTo>
                    <a:pt x="345109" y="158216"/>
                  </a:lnTo>
                  <a:lnTo>
                    <a:pt x="345109" y="111226"/>
                  </a:lnTo>
                  <a:lnTo>
                    <a:pt x="533069" y="111226"/>
                  </a:lnTo>
                  <a:lnTo>
                    <a:pt x="533069" y="82016"/>
                  </a:lnTo>
                  <a:lnTo>
                    <a:pt x="345109" y="82016"/>
                  </a:lnTo>
                  <a:lnTo>
                    <a:pt x="345109" y="35026"/>
                  </a:lnTo>
                  <a:lnTo>
                    <a:pt x="536244" y="35026"/>
                  </a:lnTo>
                  <a:lnTo>
                    <a:pt x="536244" y="4546"/>
                  </a:lnTo>
                  <a:lnTo>
                    <a:pt x="310515" y="4546"/>
                  </a:lnTo>
                  <a:lnTo>
                    <a:pt x="310515" y="35026"/>
                  </a:lnTo>
                  <a:lnTo>
                    <a:pt x="310515" y="82016"/>
                  </a:lnTo>
                  <a:lnTo>
                    <a:pt x="310515" y="111226"/>
                  </a:lnTo>
                  <a:lnTo>
                    <a:pt x="310515" y="158216"/>
                  </a:lnTo>
                  <a:lnTo>
                    <a:pt x="310515" y="188696"/>
                  </a:lnTo>
                  <a:lnTo>
                    <a:pt x="407022" y="188696"/>
                  </a:lnTo>
                  <a:lnTo>
                    <a:pt x="407022" y="245846"/>
                  </a:lnTo>
                  <a:lnTo>
                    <a:pt x="295592" y="245846"/>
                  </a:lnTo>
                  <a:lnTo>
                    <a:pt x="295592" y="275056"/>
                  </a:lnTo>
                  <a:lnTo>
                    <a:pt x="551167" y="275056"/>
                  </a:lnTo>
                  <a:lnTo>
                    <a:pt x="551167" y="245846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56752" y="7680654"/>
              <a:ext cx="945515" cy="256540"/>
            </a:xfrm>
            <a:custGeom>
              <a:avLst/>
              <a:gdLst/>
              <a:ahLst/>
              <a:cxnLst/>
              <a:rect l="l" t="t" r="r" b="b"/>
              <a:pathLst>
                <a:path w="945514" h="256540">
                  <a:moveTo>
                    <a:pt x="92189" y="124333"/>
                  </a:moveTo>
                  <a:lnTo>
                    <a:pt x="0" y="124333"/>
                  </a:lnTo>
                  <a:lnTo>
                    <a:pt x="0" y="145008"/>
                  </a:lnTo>
                  <a:lnTo>
                    <a:pt x="92189" y="145008"/>
                  </a:lnTo>
                  <a:lnTo>
                    <a:pt x="92189" y="124333"/>
                  </a:lnTo>
                  <a:close/>
                </a:path>
                <a:path w="945514" h="256540">
                  <a:moveTo>
                    <a:pt x="339051" y="58953"/>
                  </a:moveTo>
                  <a:lnTo>
                    <a:pt x="337591" y="44958"/>
                  </a:lnTo>
                  <a:lnTo>
                    <a:pt x="333400" y="32753"/>
                  </a:lnTo>
                  <a:lnTo>
                    <a:pt x="326796" y="22326"/>
                  </a:lnTo>
                  <a:lnTo>
                    <a:pt x="323443" y="18999"/>
                  </a:lnTo>
                  <a:lnTo>
                    <a:pt x="318096" y="13690"/>
                  </a:lnTo>
                  <a:lnTo>
                    <a:pt x="316979" y="12966"/>
                  </a:lnTo>
                  <a:lnTo>
                    <a:pt x="316979" y="58953"/>
                  </a:lnTo>
                  <a:lnTo>
                    <a:pt x="316115" y="68059"/>
                  </a:lnTo>
                  <a:lnTo>
                    <a:pt x="282956" y="98272"/>
                  </a:lnTo>
                  <a:lnTo>
                    <a:pt x="274231" y="98907"/>
                  </a:lnTo>
                  <a:lnTo>
                    <a:pt x="265391" y="98272"/>
                  </a:lnTo>
                  <a:lnTo>
                    <a:pt x="232079" y="68059"/>
                  </a:lnTo>
                  <a:lnTo>
                    <a:pt x="231203" y="58953"/>
                  </a:lnTo>
                  <a:lnTo>
                    <a:pt x="232079" y="49834"/>
                  </a:lnTo>
                  <a:lnTo>
                    <a:pt x="265391" y="19659"/>
                  </a:lnTo>
                  <a:lnTo>
                    <a:pt x="274231" y="18999"/>
                  </a:lnTo>
                  <a:lnTo>
                    <a:pt x="282956" y="19659"/>
                  </a:lnTo>
                  <a:lnTo>
                    <a:pt x="316115" y="49834"/>
                  </a:lnTo>
                  <a:lnTo>
                    <a:pt x="316979" y="58953"/>
                  </a:lnTo>
                  <a:lnTo>
                    <a:pt x="316979" y="12966"/>
                  </a:lnTo>
                  <a:lnTo>
                    <a:pt x="308965" y="7772"/>
                  </a:lnTo>
                  <a:lnTo>
                    <a:pt x="298475" y="3492"/>
                  </a:lnTo>
                  <a:lnTo>
                    <a:pt x="286829" y="876"/>
                  </a:lnTo>
                  <a:lnTo>
                    <a:pt x="274231" y="0"/>
                  </a:lnTo>
                  <a:lnTo>
                    <a:pt x="261645" y="876"/>
                  </a:lnTo>
                  <a:lnTo>
                    <a:pt x="221678" y="22326"/>
                  </a:lnTo>
                  <a:lnTo>
                    <a:pt x="209410" y="58953"/>
                  </a:lnTo>
                  <a:lnTo>
                    <a:pt x="210883" y="72821"/>
                  </a:lnTo>
                  <a:lnTo>
                    <a:pt x="239496" y="110121"/>
                  </a:lnTo>
                  <a:lnTo>
                    <a:pt x="274231" y="117906"/>
                  </a:lnTo>
                  <a:lnTo>
                    <a:pt x="286829" y="117017"/>
                  </a:lnTo>
                  <a:lnTo>
                    <a:pt x="323418" y="98907"/>
                  </a:lnTo>
                  <a:lnTo>
                    <a:pt x="337591" y="72821"/>
                  </a:lnTo>
                  <a:lnTo>
                    <a:pt x="339051" y="58953"/>
                  </a:lnTo>
                  <a:close/>
                </a:path>
                <a:path w="945514" h="256540">
                  <a:moveTo>
                    <a:pt x="414210" y="1676"/>
                  </a:moveTo>
                  <a:lnTo>
                    <a:pt x="391858" y="1676"/>
                  </a:lnTo>
                  <a:lnTo>
                    <a:pt x="391858" y="120980"/>
                  </a:lnTo>
                  <a:lnTo>
                    <a:pt x="414210" y="120980"/>
                  </a:lnTo>
                  <a:lnTo>
                    <a:pt x="414210" y="1676"/>
                  </a:lnTo>
                  <a:close/>
                </a:path>
                <a:path w="945514" h="256540">
                  <a:moveTo>
                    <a:pt x="417563" y="236359"/>
                  </a:moveTo>
                  <a:lnTo>
                    <a:pt x="251040" y="236359"/>
                  </a:lnTo>
                  <a:lnTo>
                    <a:pt x="251040" y="207022"/>
                  </a:lnTo>
                  <a:lnTo>
                    <a:pt x="414210" y="207022"/>
                  </a:lnTo>
                  <a:lnTo>
                    <a:pt x="414210" y="141097"/>
                  </a:lnTo>
                  <a:lnTo>
                    <a:pt x="228409" y="141097"/>
                  </a:lnTo>
                  <a:lnTo>
                    <a:pt x="228409" y="159537"/>
                  </a:lnTo>
                  <a:lnTo>
                    <a:pt x="391858" y="159537"/>
                  </a:lnTo>
                  <a:lnTo>
                    <a:pt x="391858" y="188595"/>
                  </a:lnTo>
                  <a:lnTo>
                    <a:pt x="228409" y="188595"/>
                  </a:lnTo>
                  <a:lnTo>
                    <a:pt x="228409" y="254520"/>
                  </a:lnTo>
                  <a:lnTo>
                    <a:pt x="417563" y="254520"/>
                  </a:lnTo>
                  <a:lnTo>
                    <a:pt x="417563" y="236359"/>
                  </a:lnTo>
                  <a:close/>
                </a:path>
                <a:path w="945514" h="256540">
                  <a:moveTo>
                    <a:pt x="594702" y="55308"/>
                  </a:moveTo>
                  <a:lnTo>
                    <a:pt x="496912" y="55308"/>
                  </a:lnTo>
                  <a:lnTo>
                    <a:pt x="496912" y="4508"/>
                  </a:lnTo>
                  <a:lnTo>
                    <a:pt x="474840" y="4508"/>
                  </a:lnTo>
                  <a:lnTo>
                    <a:pt x="474840" y="55308"/>
                  </a:lnTo>
                  <a:lnTo>
                    <a:pt x="474840" y="74358"/>
                  </a:lnTo>
                  <a:lnTo>
                    <a:pt x="474840" y="125158"/>
                  </a:lnTo>
                  <a:lnTo>
                    <a:pt x="474840" y="144208"/>
                  </a:lnTo>
                  <a:lnTo>
                    <a:pt x="594702" y="144208"/>
                  </a:lnTo>
                  <a:lnTo>
                    <a:pt x="594702" y="125158"/>
                  </a:lnTo>
                  <a:lnTo>
                    <a:pt x="496912" y="125158"/>
                  </a:lnTo>
                  <a:lnTo>
                    <a:pt x="496912" y="74358"/>
                  </a:lnTo>
                  <a:lnTo>
                    <a:pt x="572630" y="74358"/>
                  </a:lnTo>
                  <a:lnTo>
                    <a:pt x="572630" y="124612"/>
                  </a:lnTo>
                  <a:lnTo>
                    <a:pt x="594702" y="124612"/>
                  </a:lnTo>
                  <a:lnTo>
                    <a:pt x="594702" y="74358"/>
                  </a:lnTo>
                  <a:lnTo>
                    <a:pt x="594702" y="74041"/>
                  </a:lnTo>
                  <a:lnTo>
                    <a:pt x="594702" y="55308"/>
                  </a:lnTo>
                  <a:close/>
                </a:path>
                <a:path w="945514" h="256540">
                  <a:moveTo>
                    <a:pt x="594702" y="4470"/>
                  </a:moveTo>
                  <a:lnTo>
                    <a:pt x="572630" y="4470"/>
                  </a:lnTo>
                  <a:lnTo>
                    <a:pt x="572630" y="54762"/>
                  </a:lnTo>
                  <a:lnTo>
                    <a:pt x="594702" y="54762"/>
                  </a:lnTo>
                  <a:lnTo>
                    <a:pt x="594702" y="4470"/>
                  </a:lnTo>
                  <a:close/>
                </a:path>
                <a:path w="945514" h="256540">
                  <a:moveTo>
                    <a:pt x="677405" y="233108"/>
                  </a:moveTo>
                  <a:lnTo>
                    <a:pt x="511721" y="233108"/>
                  </a:lnTo>
                  <a:lnTo>
                    <a:pt x="511721" y="174688"/>
                  </a:lnTo>
                  <a:lnTo>
                    <a:pt x="489369" y="174688"/>
                  </a:lnTo>
                  <a:lnTo>
                    <a:pt x="489369" y="233108"/>
                  </a:lnTo>
                  <a:lnTo>
                    <a:pt x="489369" y="253428"/>
                  </a:lnTo>
                  <a:lnTo>
                    <a:pt x="677405" y="253428"/>
                  </a:lnTo>
                  <a:lnTo>
                    <a:pt x="677405" y="233108"/>
                  </a:lnTo>
                  <a:close/>
                </a:path>
                <a:path w="945514" h="256540">
                  <a:moveTo>
                    <a:pt x="710933" y="73088"/>
                  </a:moveTo>
                  <a:lnTo>
                    <a:pt x="672655" y="73088"/>
                  </a:lnTo>
                  <a:lnTo>
                    <a:pt x="672655" y="1968"/>
                  </a:lnTo>
                  <a:lnTo>
                    <a:pt x="650303" y="1968"/>
                  </a:lnTo>
                  <a:lnTo>
                    <a:pt x="650303" y="73088"/>
                  </a:lnTo>
                  <a:lnTo>
                    <a:pt x="650303" y="92138"/>
                  </a:lnTo>
                  <a:lnTo>
                    <a:pt x="650303" y="177228"/>
                  </a:lnTo>
                  <a:lnTo>
                    <a:pt x="672655" y="177228"/>
                  </a:lnTo>
                  <a:lnTo>
                    <a:pt x="672655" y="92138"/>
                  </a:lnTo>
                  <a:lnTo>
                    <a:pt x="710933" y="92138"/>
                  </a:lnTo>
                  <a:lnTo>
                    <a:pt x="710933" y="73088"/>
                  </a:lnTo>
                  <a:close/>
                </a:path>
                <a:path w="945514" h="256540">
                  <a:moveTo>
                    <a:pt x="874941" y="115951"/>
                  </a:moveTo>
                  <a:lnTo>
                    <a:pt x="835266" y="93764"/>
                  </a:lnTo>
                  <a:lnTo>
                    <a:pt x="818222" y="44983"/>
                  </a:lnTo>
                  <a:lnTo>
                    <a:pt x="818222" y="24028"/>
                  </a:lnTo>
                  <a:lnTo>
                    <a:pt x="870470" y="24028"/>
                  </a:lnTo>
                  <a:lnTo>
                    <a:pt x="870470" y="4470"/>
                  </a:lnTo>
                  <a:lnTo>
                    <a:pt x="743623" y="4470"/>
                  </a:lnTo>
                  <a:lnTo>
                    <a:pt x="743623" y="24028"/>
                  </a:lnTo>
                  <a:lnTo>
                    <a:pt x="795870" y="24028"/>
                  </a:lnTo>
                  <a:lnTo>
                    <a:pt x="795870" y="44983"/>
                  </a:lnTo>
                  <a:lnTo>
                    <a:pt x="791413" y="73685"/>
                  </a:lnTo>
                  <a:lnTo>
                    <a:pt x="779284" y="95656"/>
                  </a:lnTo>
                  <a:lnTo>
                    <a:pt x="761326" y="110871"/>
                  </a:lnTo>
                  <a:lnTo>
                    <a:pt x="739432" y="119303"/>
                  </a:lnTo>
                  <a:lnTo>
                    <a:pt x="739432" y="139700"/>
                  </a:lnTo>
                  <a:lnTo>
                    <a:pt x="761555" y="132613"/>
                  </a:lnTo>
                  <a:lnTo>
                    <a:pt x="780846" y="120942"/>
                  </a:lnTo>
                  <a:lnTo>
                    <a:pt x="796480" y="105867"/>
                  </a:lnTo>
                  <a:lnTo>
                    <a:pt x="807605" y="88569"/>
                  </a:lnTo>
                  <a:lnTo>
                    <a:pt x="818718" y="104914"/>
                  </a:lnTo>
                  <a:lnTo>
                    <a:pt x="834250" y="118745"/>
                  </a:lnTo>
                  <a:lnTo>
                    <a:pt x="853300" y="129425"/>
                  </a:lnTo>
                  <a:lnTo>
                    <a:pt x="874941" y="136347"/>
                  </a:lnTo>
                  <a:lnTo>
                    <a:pt x="874941" y="115951"/>
                  </a:lnTo>
                  <a:close/>
                </a:path>
                <a:path w="945514" h="256540">
                  <a:moveTo>
                    <a:pt x="945070" y="166522"/>
                  </a:moveTo>
                  <a:lnTo>
                    <a:pt x="756196" y="166522"/>
                  </a:lnTo>
                  <a:lnTo>
                    <a:pt x="756196" y="186080"/>
                  </a:lnTo>
                  <a:lnTo>
                    <a:pt x="922718" y="186080"/>
                  </a:lnTo>
                  <a:lnTo>
                    <a:pt x="922718" y="255917"/>
                  </a:lnTo>
                  <a:lnTo>
                    <a:pt x="945070" y="255917"/>
                  </a:lnTo>
                  <a:lnTo>
                    <a:pt x="945070" y="166522"/>
                  </a:lnTo>
                  <a:close/>
                </a:path>
                <a:path w="945514" h="256540">
                  <a:moveTo>
                    <a:pt x="945070" y="1676"/>
                  </a:moveTo>
                  <a:lnTo>
                    <a:pt x="922718" y="1676"/>
                  </a:lnTo>
                  <a:lnTo>
                    <a:pt x="922718" y="57277"/>
                  </a:lnTo>
                  <a:lnTo>
                    <a:pt x="866559" y="57277"/>
                  </a:lnTo>
                  <a:lnTo>
                    <a:pt x="866559" y="76555"/>
                  </a:lnTo>
                  <a:lnTo>
                    <a:pt x="922718" y="76555"/>
                  </a:lnTo>
                  <a:lnTo>
                    <a:pt x="922718" y="145008"/>
                  </a:lnTo>
                  <a:lnTo>
                    <a:pt x="945070" y="145008"/>
                  </a:lnTo>
                  <a:lnTo>
                    <a:pt x="945070" y="16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2454" y="7680644"/>
              <a:ext cx="209547" cy="25285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102559" y="7686433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5" h="234950">
                  <a:moveTo>
                    <a:pt x="222389" y="214630"/>
                  </a:moveTo>
                  <a:lnTo>
                    <a:pt x="122923" y="214630"/>
                  </a:lnTo>
                  <a:lnTo>
                    <a:pt x="122923" y="137160"/>
                  </a:lnTo>
                  <a:lnTo>
                    <a:pt x="210934" y="137160"/>
                  </a:lnTo>
                  <a:lnTo>
                    <a:pt x="210934" y="116840"/>
                  </a:lnTo>
                  <a:lnTo>
                    <a:pt x="35750" y="116840"/>
                  </a:lnTo>
                  <a:lnTo>
                    <a:pt x="35750" y="20320"/>
                  </a:lnTo>
                  <a:lnTo>
                    <a:pt x="208699" y="20320"/>
                  </a:lnTo>
                  <a:lnTo>
                    <a:pt x="208699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291" y="137160"/>
                  </a:lnTo>
                  <a:lnTo>
                    <a:pt x="100291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389" y="234950"/>
                  </a:lnTo>
                  <a:lnTo>
                    <a:pt x="222389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5192" y="7682320"/>
              <a:ext cx="210385" cy="2497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17560" y="7682331"/>
              <a:ext cx="2155825" cy="562610"/>
            </a:xfrm>
            <a:custGeom>
              <a:avLst/>
              <a:gdLst/>
              <a:ahLst/>
              <a:cxnLst/>
              <a:rect l="l" t="t" r="r" b="b"/>
              <a:pathLst>
                <a:path w="2155825" h="562609">
                  <a:moveTo>
                    <a:pt x="92202" y="541756"/>
                  </a:moveTo>
                  <a:lnTo>
                    <a:pt x="0" y="541756"/>
                  </a:lnTo>
                  <a:lnTo>
                    <a:pt x="0" y="562432"/>
                  </a:lnTo>
                  <a:lnTo>
                    <a:pt x="92202" y="562432"/>
                  </a:lnTo>
                  <a:lnTo>
                    <a:pt x="92202" y="541756"/>
                  </a:lnTo>
                  <a:close/>
                </a:path>
                <a:path w="2155825" h="562609">
                  <a:moveTo>
                    <a:pt x="2117293" y="174066"/>
                  </a:moveTo>
                  <a:lnTo>
                    <a:pt x="1930654" y="174066"/>
                  </a:lnTo>
                  <a:lnTo>
                    <a:pt x="1930654" y="193611"/>
                  </a:lnTo>
                  <a:lnTo>
                    <a:pt x="2094941" y="193611"/>
                  </a:lnTo>
                  <a:lnTo>
                    <a:pt x="2094941" y="254241"/>
                  </a:lnTo>
                  <a:lnTo>
                    <a:pt x="2117293" y="254241"/>
                  </a:lnTo>
                  <a:lnTo>
                    <a:pt x="2117293" y="174066"/>
                  </a:lnTo>
                  <a:close/>
                </a:path>
                <a:path w="2155825" h="562609">
                  <a:moveTo>
                    <a:pt x="2155571" y="64541"/>
                  </a:moveTo>
                  <a:lnTo>
                    <a:pt x="2117293" y="64541"/>
                  </a:lnTo>
                  <a:lnTo>
                    <a:pt x="2117293" y="0"/>
                  </a:lnTo>
                  <a:lnTo>
                    <a:pt x="2094941" y="0"/>
                  </a:lnTo>
                  <a:lnTo>
                    <a:pt x="2094941" y="107569"/>
                  </a:lnTo>
                  <a:lnTo>
                    <a:pt x="2084158" y="113830"/>
                  </a:lnTo>
                  <a:lnTo>
                    <a:pt x="2071090" y="118071"/>
                  </a:lnTo>
                  <a:lnTo>
                    <a:pt x="2055761" y="120484"/>
                  </a:lnTo>
                  <a:lnTo>
                    <a:pt x="2038223" y="121259"/>
                  </a:lnTo>
                  <a:lnTo>
                    <a:pt x="1941830" y="121259"/>
                  </a:lnTo>
                  <a:lnTo>
                    <a:pt x="1941830" y="80187"/>
                  </a:lnTo>
                  <a:lnTo>
                    <a:pt x="2037943" y="80187"/>
                  </a:lnTo>
                  <a:lnTo>
                    <a:pt x="2037943" y="2794"/>
                  </a:lnTo>
                  <a:lnTo>
                    <a:pt x="1919478" y="2794"/>
                  </a:lnTo>
                  <a:lnTo>
                    <a:pt x="1919478" y="21793"/>
                  </a:lnTo>
                  <a:lnTo>
                    <a:pt x="2015312" y="21793"/>
                  </a:lnTo>
                  <a:lnTo>
                    <a:pt x="2015312" y="61468"/>
                  </a:lnTo>
                  <a:lnTo>
                    <a:pt x="1919478" y="61468"/>
                  </a:lnTo>
                  <a:lnTo>
                    <a:pt x="1919478" y="139979"/>
                  </a:lnTo>
                  <a:lnTo>
                    <a:pt x="2032914" y="139979"/>
                  </a:lnTo>
                  <a:lnTo>
                    <a:pt x="2052980" y="139153"/>
                  </a:lnTo>
                  <a:lnTo>
                    <a:pt x="2069998" y="136588"/>
                  </a:lnTo>
                  <a:lnTo>
                    <a:pt x="2083993" y="132080"/>
                  </a:lnTo>
                  <a:lnTo>
                    <a:pt x="2094941" y="125450"/>
                  </a:lnTo>
                  <a:lnTo>
                    <a:pt x="2094941" y="151155"/>
                  </a:lnTo>
                  <a:lnTo>
                    <a:pt x="2117293" y="151155"/>
                  </a:lnTo>
                  <a:lnTo>
                    <a:pt x="2117293" y="125450"/>
                  </a:lnTo>
                  <a:lnTo>
                    <a:pt x="2117293" y="121259"/>
                  </a:lnTo>
                  <a:lnTo>
                    <a:pt x="2117293" y="84099"/>
                  </a:lnTo>
                  <a:lnTo>
                    <a:pt x="2155571" y="84099"/>
                  </a:lnTo>
                  <a:lnTo>
                    <a:pt x="2155571" y="6454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0330" y="8101420"/>
              <a:ext cx="235252" cy="25006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89327" y="8093607"/>
              <a:ext cx="504825" cy="264160"/>
            </a:xfrm>
            <a:custGeom>
              <a:avLst/>
              <a:gdLst/>
              <a:ahLst/>
              <a:cxnLst/>
              <a:rect l="l" t="t" r="r" b="b"/>
              <a:pathLst>
                <a:path w="504825" h="264159">
                  <a:moveTo>
                    <a:pt x="129641" y="70967"/>
                  </a:moveTo>
                  <a:lnTo>
                    <a:pt x="118198" y="30264"/>
                  </a:lnTo>
                  <a:lnTo>
                    <a:pt x="107569" y="19583"/>
                  </a:lnTo>
                  <a:lnTo>
                    <a:pt x="107569" y="70967"/>
                  </a:lnTo>
                  <a:lnTo>
                    <a:pt x="106730" y="81686"/>
                  </a:lnTo>
                  <a:lnTo>
                    <a:pt x="81749" y="113715"/>
                  </a:lnTo>
                  <a:lnTo>
                    <a:pt x="64820" y="116509"/>
                  </a:lnTo>
                  <a:lnTo>
                    <a:pt x="55854" y="115785"/>
                  </a:lnTo>
                  <a:lnTo>
                    <a:pt x="25184" y="91147"/>
                  </a:lnTo>
                  <a:lnTo>
                    <a:pt x="21793" y="70967"/>
                  </a:lnTo>
                  <a:lnTo>
                    <a:pt x="22656" y="60401"/>
                  </a:lnTo>
                  <a:lnTo>
                    <a:pt x="47840" y="28384"/>
                  </a:lnTo>
                  <a:lnTo>
                    <a:pt x="64820" y="25704"/>
                  </a:lnTo>
                  <a:lnTo>
                    <a:pt x="73698" y="26377"/>
                  </a:lnTo>
                  <a:lnTo>
                    <a:pt x="104279" y="51015"/>
                  </a:lnTo>
                  <a:lnTo>
                    <a:pt x="107569" y="70967"/>
                  </a:lnTo>
                  <a:lnTo>
                    <a:pt x="107569" y="19583"/>
                  </a:lnTo>
                  <a:lnTo>
                    <a:pt x="100418" y="14516"/>
                  </a:lnTo>
                  <a:lnTo>
                    <a:pt x="89890" y="9880"/>
                  </a:lnTo>
                  <a:lnTo>
                    <a:pt x="78016" y="7086"/>
                  </a:lnTo>
                  <a:lnTo>
                    <a:pt x="64820" y="6146"/>
                  </a:lnTo>
                  <a:lnTo>
                    <a:pt x="51701" y="7086"/>
                  </a:lnTo>
                  <a:lnTo>
                    <a:pt x="11544" y="30264"/>
                  </a:lnTo>
                  <a:lnTo>
                    <a:pt x="0" y="70967"/>
                  </a:lnTo>
                  <a:lnTo>
                    <a:pt x="1333" y="86601"/>
                  </a:lnTo>
                  <a:lnTo>
                    <a:pt x="20116" y="121259"/>
                  </a:lnTo>
                  <a:lnTo>
                    <a:pt x="64820" y="136067"/>
                  </a:lnTo>
                  <a:lnTo>
                    <a:pt x="78016" y="135089"/>
                  </a:lnTo>
                  <a:lnTo>
                    <a:pt x="113931" y="116509"/>
                  </a:lnTo>
                  <a:lnTo>
                    <a:pt x="128346" y="86601"/>
                  </a:lnTo>
                  <a:lnTo>
                    <a:pt x="129641" y="70967"/>
                  </a:lnTo>
                  <a:close/>
                </a:path>
                <a:path w="504825" h="264159">
                  <a:moveTo>
                    <a:pt x="207314" y="212331"/>
                  </a:moveTo>
                  <a:lnTo>
                    <a:pt x="206032" y="202018"/>
                  </a:lnTo>
                  <a:lnTo>
                    <a:pt x="202349" y="192887"/>
                  </a:lnTo>
                  <a:lnTo>
                    <a:pt x="196469" y="184950"/>
                  </a:lnTo>
                  <a:lnTo>
                    <a:pt x="190233" y="179654"/>
                  </a:lnTo>
                  <a:lnTo>
                    <a:pt x="188595" y="178257"/>
                  </a:lnTo>
                  <a:lnTo>
                    <a:pt x="184683" y="176123"/>
                  </a:lnTo>
                  <a:lnTo>
                    <a:pt x="184683" y="204228"/>
                  </a:lnTo>
                  <a:lnTo>
                    <a:pt x="184683" y="220154"/>
                  </a:lnTo>
                  <a:lnTo>
                    <a:pt x="147828" y="241744"/>
                  </a:lnTo>
                  <a:lnTo>
                    <a:pt x="110921" y="244741"/>
                  </a:lnTo>
                  <a:lnTo>
                    <a:pt x="91008" y="244005"/>
                  </a:lnTo>
                  <a:lnTo>
                    <a:pt x="48895" y="232448"/>
                  </a:lnTo>
                  <a:lnTo>
                    <a:pt x="36880" y="220154"/>
                  </a:lnTo>
                  <a:lnTo>
                    <a:pt x="36880" y="204228"/>
                  </a:lnTo>
                  <a:lnTo>
                    <a:pt x="73825" y="182791"/>
                  </a:lnTo>
                  <a:lnTo>
                    <a:pt x="110921" y="179654"/>
                  </a:lnTo>
                  <a:lnTo>
                    <a:pt x="130670" y="180428"/>
                  </a:lnTo>
                  <a:lnTo>
                    <a:pt x="173228" y="192227"/>
                  </a:lnTo>
                  <a:lnTo>
                    <a:pt x="184683" y="204228"/>
                  </a:lnTo>
                  <a:lnTo>
                    <a:pt x="184683" y="176123"/>
                  </a:lnTo>
                  <a:lnTo>
                    <a:pt x="173901" y="170230"/>
                  </a:lnTo>
                  <a:lnTo>
                    <a:pt x="155727" y="164566"/>
                  </a:lnTo>
                  <a:lnTo>
                    <a:pt x="134569" y="161201"/>
                  </a:lnTo>
                  <a:lnTo>
                    <a:pt x="110921" y="160096"/>
                  </a:lnTo>
                  <a:lnTo>
                    <a:pt x="87261" y="161201"/>
                  </a:lnTo>
                  <a:lnTo>
                    <a:pt x="47815" y="170230"/>
                  </a:lnTo>
                  <a:lnTo>
                    <a:pt x="15519" y="202018"/>
                  </a:lnTo>
                  <a:lnTo>
                    <a:pt x="14249" y="212331"/>
                  </a:lnTo>
                  <a:lnTo>
                    <a:pt x="15519" y="222656"/>
                  </a:lnTo>
                  <a:lnTo>
                    <a:pt x="47815" y="254482"/>
                  </a:lnTo>
                  <a:lnTo>
                    <a:pt x="87261" y="263004"/>
                  </a:lnTo>
                  <a:lnTo>
                    <a:pt x="110921" y="264020"/>
                  </a:lnTo>
                  <a:lnTo>
                    <a:pt x="134569" y="263004"/>
                  </a:lnTo>
                  <a:lnTo>
                    <a:pt x="155727" y="259867"/>
                  </a:lnTo>
                  <a:lnTo>
                    <a:pt x="173901" y="254482"/>
                  </a:lnTo>
                  <a:lnTo>
                    <a:pt x="188595" y="246697"/>
                  </a:lnTo>
                  <a:lnTo>
                    <a:pt x="190830" y="244741"/>
                  </a:lnTo>
                  <a:lnTo>
                    <a:pt x="196469" y="239839"/>
                  </a:lnTo>
                  <a:lnTo>
                    <a:pt x="202349" y="231825"/>
                  </a:lnTo>
                  <a:lnTo>
                    <a:pt x="206032" y="222656"/>
                  </a:lnTo>
                  <a:lnTo>
                    <a:pt x="207314" y="212331"/>
                  </a:lnTo>
                  <a:close/>
                </a:path>
                <a:path w="504825" h="264159">
                  <a:moveTo>
                    <a:pt x="237769" y="37439"/>
                  </a:moveTo>
                  <a:lnTo>
                    <a:pt x="200888" y="37439"/>
                  </a:lnTo>
                  <a:lnTo>
                    <a:pt x="200888" y="7823"/>
                  </a:lnTo>
                  <a:lnTo>
                    <a:pt x="178536" y="7823"/>
                  </a:lnTo>
                  <a:lnTo>
                    <a:pt x="178536" y="150037"/>
                  </a:lnTo>
                  <a:lnTo>
                    <a:pt x="200888" y="150037"/>
                  </a:lnTo>
                  <a:lnTo>
                    <a:pt x="200888" y="115392"/>
                  </a:lnTo>
                  <a:lnTo>
                    <a:pt x="237769" y="115392"/>
                  </a:lnTo>
                  <a:lnTo>
                    <a:pt x="237769" y="95554"/>
                  </a:lnTo>
                  <a:lnTo>
                    <a:pt x="200888" y="95554"/>
                  </a:lnTo>
                  <a:lnTo>
                    <a:pt x="200888" y="56997"/>
                  </a:lnTo>
                  <a:lnTo>
                    <a:pt x="237769" y="56997"/>
                  </a:lnTo>
                  <a:lnTo>
                    <a:pt x="237769" y="37439"/>
                  </a:lnTo>
                  <a:close/>
                </a:path>
                <a:path w="504825" h="264159">
                  <a:moveTo>
                    <a:pt x="393941" y="119024"/>
                  </a:moveTo>
                  <a:lnTo>
                    <a:pt x="376339" y="82981"/>
                  </a:lnTo>
                  <a:lnTo>
                    <a:pt x="372148" y="80416"/>
                  </a:lnTo>
                  <a:lnTo>
                    <a:pt x="372148" y="110083"/>
                  </a:lnTo>
                  <a:lnTo>
                    <a:pt x="372148" y="127965"/>
                  </a:lnTo>
                  <a:lnTo>
                    <a:pt x="339496" y="149415"/>
                  </a:lnTo>
                  <a:lnTo>
                    <a:pt x="330517" y="150037"/>
                  </a:lnTo>
                  <a:lnTo>
                    <a:pt x="321589" y="149415"/>
                  </a:lnTo>
                  <a:lnTo>
                    <a:pt x="289179" y="127965"/>
                  </a:lnTo>
                  <a:lnTo>
                    <a:pt x="289179" y="110083"/>
                  </a:lnTo>
                  <a:lnTo>
                    <a:pt x="321589" y="88353"/>
                  </a:lnTo>
                  <a:lnTo>
                    <a:pt x="330517" y="87731"/>
                  </a:lnTo>
                  <a:lnTo>
                    <a:pt x="339496" y="88353"/>
                  </a:lnTo>
                  <a:lnTo>
                    <a:pt x="372148" y="110083"/>
                  </a:lnTo>
                  <a:lnTo>
                    <a:pt x="372148" y="80416"/>
                  </a:lnTo>
                  <a:lnTo>
                    <a:pt x="366941" y="77228"/>
                  </a:lnTo>
                  <a:lnTo>
                    <a:pt x="356057" y="73025"/>
                  </a:lnTo>
                  <a:lnTo>
                    <a:pt x="343852" y="70446"/>
                  </a:lnTo>
                  <a:lnTo>
                    <a:pt x="330517" y="69570"/>
                  </a:lnTo>
                  <a:lnTo>
                    <a:pt x="317322" y="70446"/>
                  </a:lnTo>
                  <a:lnTo>
                    <a:pt x="277520" y="90017"/>
                  </a:lnTo>
                  <a:lnTo>
                    <a:pt x="267385" y="119024"/>
                  </a:lnTo>
                  <a:lnTo>
                    <a:pt x="268554" y="129679"/>
                  </a:lnTo>
                  <a:lnTo>
                    <a:pt x="294259" y="160528"/>
                  </a:lnTo>
                  <a:lnTo>
                    <a:pt x="330517" y="168198"/>
                  </a:lnTo>
                  <a:lnTo>
                    <a:pt x="343852" y="167309"/>
                  </a:lnTo>
                  <a:lnTo>
                    <a:pt x="381381" y="150037"/>
                  </a:lnTo>
                  <a:lnTo>
                    <a:pt x="392772" y="129679"/>
                  </a:lnTo>
                  <a:lnTo>
                    <a:pt x="393941" y="119024"/>
                  </a:lnTo>
                  <a:close/>
                </a:path>
                <a:path w="504825" h="264159">
                  <a:moveTo>
                    <a:pt x="401485" y="29616"/>
                  </a:moveTo>
                  <a:lnTo>
                    <a:pt x="341972" y="29616"/>
                  </a:lnTo>
                  <a:lnTo>
                    <a:pt x="341972" y="0"/>
                  </a:lnTo>
                  <a:lnTo>
                    <a:pt x="319913" y="0"/>
                  </a:lnTo>
                  <a:lnTo>
                    <a:pt x="319913" y="29616"/>
                  </a:lnTo>
                  <a:lnTo>
                    <a:pt x="259562" y="29616"/>
                  </a:lnTo>
                  <a:lnTo>
                    <a:pt x="259562" y="48056"/>
                  </a:lnTo>
                  <a:lnTo>
                    <a:pt x="401485" y="48056"/>
                  </a:lnTo>
                  <a:lnTo>
                    <a:pt x="401485" y="29616"/>
                  </a:lnTo>
                  <a:close/>
                </a:path>
                <a:path w="504825" h="264159">
                  <a:moveTo>
                    <a:pt x="471055" y="239712"/>
                  </a:moveTo>
                  <a:lnTo>
                    <a:pt x="305384" y="239712"/>
                  </a:lnTo>
                  <a:lnTo>
                    <a:pt x="305384" y="187477"/>
                  </a:lnTo>
                  <a:lnTo>
                    <a:pt x="283032" y="187477"/>
                  </a:lnTo>
                  <a:lnTo>
                    <a:pt x="283032" y="258991"/>
                  </a:lnTo>
                  <a:lnTo>
                    <a:pt x="471055" y="258991"/>
                  </a:lnTo>
                  <a:lnTo>
                    <a:pt x="471055" y="239712"/>
                  </a:lnTo>
                  <a:close/>
                </a:path>
                <a:path w="504825" h="264159">
                  <a:moveTo>
                    <a:pt x="504583" y="81584"/>
                  </a:moveTo>
                  <a:lnTo>
                    <a:pt x="466305" y="81584"/>
                  </a:lnTo>
                  <a:lnTo>
                    <a:pt x="466305" y="7823"/>
                  </a:lnTo>
                  <a:lnTo>
                    <a:pt x="443953" y="7823"/>
                  </a:lnTo>
                  <a:lnTo>
                    <a:pt x="443953" y="189433"/>
                  </a:lnTo>
                  <a:lnTo>
                    <a:pt x="466305" y="189433"/>
                  </a:lnTo>
                  <a:lnTo>
                    <a:pt x="466305" y="101422"/>
                  </a:lnTo>
                  <a:lnTo>
                    <a:pt x="504583" y="101422"/>
                  </a:lnTo>
                  <a:lnTo>
                    <a:pt x="504583" y="815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2988" y="8101421"/>
              <a:ext cx="206194" cy="2500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063379" y="8105533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5" h="234950">
                  <a:moveTo>
                    <a:pt x="212064" y="137160"/>
                  </a:moveTo>
                  <a:lnTo>
                    <a:pt x="35763" y="137160"/>
                  </a:lnTo>
                  <a:lnTo>
                    <a:pt x="35763" y="87630"/>
                  </a:lnTo>
                  <a:lnTo>
                    <a:pt x="208711" y="87630"/>
                  </a:lnTo>
                  <a:lnTo>
                    <a:pt x="208711" y="6858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86359" y="20320"/>
                  </a:lnTo>
                  <a:lnTo>
                    <a:pt x="186359" y="68580"/>
                  </a:lnTo>
                  <a:lnTo>
                    <a:pt x="13411" y="68580"/>
                  </a:lnTo>
                  <a:lnTo>
                    <a:pt x="13411" y="87630"/>
                  </a:lnTo>
                  <a:lnTo>
                    <a:pt x="13411" y="137160"/>
                  </a:lnTo>
                  <a:lnTo>
                    <a:pt x="13411" y="156210"/>
                  </a:lnTo>
                  <a:lnTo>
                    <a:pt x="212064" y="156210"/>
                  </a:lnTo>
                  <a:lnTo>
                    <a:pt x="212064" y="137160"/>
                  </a:lnTo>
                  <a:close/>
                </a:path>
                <a:path w="222885" h="234950">
                  <a:moveTo>
                    <a:pt x="222402" y="215214"/>
                  </a:moveTo>
                  <a:lnTo>
                    <a:pt x="170154" y="215214"/>
                  </a:lnTo>
                  <a:lnTo>
                    <a:pt x="170154" y="156552"/>
                  </a:lnTo>
                  <a:lnTo>
                    <a:pt x="147802" y="156552"/>
                  </a:lnTo>
                  <a:lnTo>
                    <a:pt x="147802" y="215214"/>
                  </a:lnTo>
                  <a:lnTo>
                    <a:pt x="75996" y="215214"/>
                  </a:lnTo>
                  <a:lnTo>
                    <a:pt x="75996" y="156552"/>
                  </a:lnTo>
                  <a:lnTo>
                    <a:pt x="53924" y="156552"/>
                  </a:lnTo>
                  <a:lnTo>
                    <a:pt x="53924" y="215214"/>
                  </a:lnTo>
                  <a:lnTo>
                    <a:pt x="0" y="215214"/>
                  </a:lnTo>
                  <a:lnTo>
                    <a:pt x="0" y="234772"/>
                  </a:lnTo>
                  <a:lnTo>
                    <a:pt x="222402" y="234772"/>
                  </a:lnTo>
                  <a:lnTo>
                    <a:pt x="222402" y="2152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3073" y="8101421"/>
              <a:ext cx="246428" cy="25006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850212" y="8101431"/>
              <a:ext cx="2046605" cy="562610"/>
            </a:xfrm>
            <a:custGeom>
              <a:avLst/>
              <a:gdLst/>
              <a:ahLst/>
              <a:cxnLst/>
              <a:rect l="l" t="t" r="r" b="b"/>
              <a:pathLst>
                <a:path w="2046604" h="562609">
                  <a:moveTo>
                    <a:pt x="92202" y="541756"/>
                  </a:moveTo>
                  <a:lnTo>
                    <a:pt x="0" y="541756"/>
                  </a:lnTo>
                  <a:lnTo>
                    <a:pt x="0" y="562432"/>
                  </a:lnTo>
                  <a:lnTo>
                    <a:pt x="92202" y="562432"/>
                  </a:lnTo>
                  <a:lnTo>
                    <a:pt x="92202" y="541756"/>
                  </a:lnTo>
                  <a:close/>
                </a:path>
                <a:path w="2046604" h="562609">
                  <a:moveTo>
                    <a:pt x="2034819" y="212051"/>
                  </a:moveTo>
                  <a:lnTo>
                    <a:pt x="2033574" y="202463"/>
                  </a:lnTo>
                  <a:lnTo>
                    <a:pt x="2029929" y="194144"/>
                  </a:lnTo>
                  <a:lnTo>
                    <a:pt x="2023973" y="187032"/>
                  </a:lnTo>
                  <a:lnTo>
                    <a:pt x="2021522" y="185242"/>
                  </a:lnTo>
                  <a:lnTo>
                    <a:pt x="2015820" y="181051"/>
                  </a:lnTo>
                  <a:lnTo>
                    <a:pt x="2012188" y="179438"/>
                  </a:lnTo>
                  <a:lnTo>
                    <a:pt x="2012188" y="205905"/>
                  </a:lnTo>
                  <a:lnTo>
                    <a:pt x="2012188" y="218478"/>
                  </a:lnTo>
                  <a:lnTo>
                    <a:pt x="1976031" y="236118"/>
                  </a:lnTo>
                  <a:lnTo>
                    <a:pt x="1933956" y="238874"/>
                  </a:lnTo>
                  <a:lnTo>
                    <a:pt x="1910956" y="238188"/>
                  </a:lnTo>
                  <a:lnTo>
                    <a:pt x="1865503" y="227698"/>
                  </a:lnTo>
                  <a:lnTo>
                    <a:pt x="1855724" y="218478"/>
                  </a:lnTo>
                  <a:lnTo>
                    <a:pt x="1855724" y="205905"/>
                  </a:lnTo>
                  <a:lnTo>
                    <a:pt x="1891868" y="187998"/>
                  </a:lnTo>
                  <a:lnTo>
                    <a:pt x="1933956" y="185242"/>
                  </a:lnTo>
                  <a:lnTo>
                    <a:pt x="1956943" y="185915"/>
                  </a:lnTo>
                  <a:lnTo>
                    <a:pt x="2002409" y="196405"/>
                  </a:lnTo>
                  <a:lnTo>
                    <a:pt x="2012188" y="205905"/>
                  </a:lnTo>
                  <a:lnTo>
                    <a:pt x="2012188" y="179438"/>
                  </a:lnTo>
                  <a:lnTo>
                    <a:pt x="2001062" y="174485"/>
                  </a:lnTo>
                  <a:lnTo>
                    <a:pt x="1982431" y="169875"/>
                  </a:lnTo>
                  <a:lnTo>
                    <a:pt x="1960029" y="167132"/>
                  </a:lnTo>
                  <a:lnTo>
                    <a:pt x="1933956" y="166243"/>
                  </a:lnTo>
                  <a:lnTo>
                    <a:pt x="1907832" y="167132"/>
                  </a:lnTo>
                  <a:lnTo>
                    <a:pt x="1866607" y="174485"/>
                  </a:lnTo>
                  <a:lnTo>
                    <a:pt x="1834286" y="202463"/>
                  </a:lnTo>
                  <a:lnTo>
                    <a:pt x="1833092" y="212051"/>
                  </a:lnTo>
                  <a:lnTo>
                    <a:pt x="1834286" y="221538"/>
                  </a:lnTo>
                  <a:lnTo>
                    <a:pt x="1866607" y="249821"/>
                  </a:lnTo>
                  <a:lnTo>
                    <a:pt x="1907832" y="256794"/>
                  </a:lnTo>
                  <a:lnTo>
                    <a:pt x="1933956" y="257594"/>
                  </a:lnTo>
                  <a:lnTo>
                    <a:pt x="1960029" y="256794"/>
                  </a:lnTo>
                  <a:lnTo>
                    <a:pt x="1982431" y="254241"/>
                  </a:lnTo>
                  <a:lnTo>
                    <a:pt x="2001062" y="249821"/>
                  </a:lnTo>
                  <a:lnTo>
                    <a:pt x="2015820" y="243344"/>
                  </a:lnTo>
                  <a:lnTo>
                    <a:pt x="2021713" y="238874"/>
                  </a:lnTo>
                  <a:lnTo>
                    <a:pt x="2023973" y="237159"/>
                  </a:lnTo>
                  <a:lnTo>
                    <a:pt x="2029929" y="229908"/>
                  </a:lnTo>
                  <a:lnTo>
                    <a:pt x="2033574" y="221538"/>
                  </a:lnTo>
                  <a:lnTo>
                    <a:pt x="2034819" y="212051"/>
                  </a:lnTo>
                  <a:close/>
                </a:path>
                <a:path w="2046604" h="562609">
                  <a:moveTo>
                    <a:pt x="2046274" y="119862"/>
                  </a:moveTo>
                  <a:lnTo>
                    <a:pt x="1992071" y="119862"/>
                  </a:lnTo>
                  <a:lnTo>
                    <a:pt x="1992071" y="89408"/>
                  </a:lnTo>
                  <a:lnTo>
                    <a:pt x="1992071" y="85496"/>
                  </a:lnTo>
                  <a:lnTo>
                    <a:pt x="2030653" y="61887"/>
                  </a:lnTo>
                  <a:lnTo>
                    <a:pt x="2034819" y="45262"/>
                  </a:lnTo>
                  <a:lnTo>
                    <a:pt x="2033739" y="36550"/>
                  </a:lnTo>
                  <a:lnTo>
                    <a:pt x="2030653" y="28841"/>
                  </a:lnTo>
                  <a:lnTo>
                    <a:pt x="2025738" y="22072"/>
                  </a:lnTo>
                  <a:lnTo>
                    <a:pt x="2022297" y="18999"/>
                  </a:lnTo>
                  <a:lnTo>
                    <a:pt x="2019173" y="16205"/>
                  </a:lnTo>
                  <a:lnTo>
                    <a:pt x="2012188" y="12763"/>
                  </a:lnTo>
                  <a:lnTo>
                    <a:pt x="2012188" y="39395"/>
                  </a:lnTo>
                  <a:lnTo>
                    <a:pt x="2012188" y="51409"/>
                  </a:lnTo>
                  <a:lnTo>
                    <a:pt x="1976666" y="69113"/>
                  </a:lnTo>
                  <a:lnTo>
                    <a:pt x="1969719" y="69837"/>
                  </a:lnTo>
                  <a:lnTo>
                    <a:pt x="1969719" y="89408"/>
                  </a:lnTo>
                  <a:lnTo>
                    <a:pt x="1969719" y="119862"/>
                  </a:lnTo>
                  <a:lnTo>
                    <a:pt x="1898751" y="119862"/>
                  </a:lnTo>
                  <a:lnTo>
                    <a:pt x="1898751" y="89408"/>
                  </a:lnTo>
                  <a:lnTo>
                    <a:pt x="1906917" y="90131"/>
                  </a:lnTo>
                  <a:lnTo>
                    <a:pt x="1915515" y="90665"/>
                  </a:lnTo>
                  <a:lnTo>
                    <a:pt x="1924519" y="90970"/>
                  </a:lnTo>
                  <a:lnTo>
                    <a:pt x="1933956" y="91084"/>
                  </a:lnTo>
                  <a:lnTo>
                    <a:pt x="1943430" y="90970"/>
                  </a:lnTo>
                  <a:lnTo>
                    <a:pt x="1952561" y="90665"/>
                  </a:lnTo>
                  <a:lnTo>
                    <a:pt x="1961337" y="90131"/>
                  </a:lnTo>
                  <a:lnTo>
                    <a:pt x="1969719" y="89408"/>
                  </a:lnTo>
                  <a:lnTo>
                    <a:pt x="1969719" y="69837"/>
                  </a:lnTo>
                  <a:lnTo>
                    <a:pt x="1957158" y="71145"/>
                  </a:lnTo>
                  <a:lnTo>
                    <a:pt x="1933956" y="71805"/>
                  </a:lnTo>
                  <a:lnTo>
                    <a:pt x="1891309" y="69113"/>
                  </a:lnTo>
                  <a:lnTo>
                    <a:pt x="1855724" y="51409"/>
                  </a:lnTo>
                  <a:lnTo>
                    <a:pt x="1855724" y="39395"/>
                  </a:lnTo>
                  <a:lnTo>
                    <a:pt x="1891309" y="21717"/>
                  </a:lnTo>
                  <a:lnTo>
                    <a:pt x="1933956" y="18999"/>
                  </a:lnTo>
                  <a:lnTo>
                    <a:pt x="1957158" y="19646"/>
                  </a:lnTo>
                  <a:lnTo>
                    <a:pt x="2003247" y="30734"/>
                  </a:lnTo>
                  <a:lnTo>
                    <a:pt x="2012188" y="39395"/>
                  </a:lnTo>
                  <a:lnTo>
                    <a:pt x="2012188" y="12763"/>
                  </a:lnTo>
                  <a:lnTo>
                    <a:pt x="2004009" y="8712"/>
                  </a:lnTo>
                  <a:lnTo>
                    <a:pt x="1984413" y="3695"/>
                  </a:lnTo>
                  <a:lnTo>
                    <a:pt x="1960905" y="876"/>
                  </a:lnTo>
                  <a:lnTo>
                    <a:pt x="1933956" y="0"/>
                  </a:lnTo>
                  <a:lnTo>
                    <a:pt x="1906879" y="876"/>
                  </a:lnTo>
                  <a:lnTo>
                    <a:pt x="1863864" y="8712"/>
                  </a:lnTo>
                  <a:lnTo>
                    <a:pt x="1834121" y="36550"/>
                  </a:lnTo>
                  <a:lnTo>
                    <a:pt x="1833092" y="45262"/>
                  </a:lnTo>
                  <a:lnTo>
                    <a:pt x="1834121" y="54114"/>
                  </a:lnTo>
                  <a:lnTo>
                    <a:pt x="1868462" y="83629"/>
                  </a:lnTo>
                  <a:lnTo>
                    <a:pt x="1876679" y="85775"/>
                  </a:lnTo>
                  <a:lnTo>
                    <a:pt x="1876679" y="119862"/>
                  </a:lnTo>
                  <a:lnTo>
                    <a:pt x="1821078" y="119862"/>
                  </a:lnTo>
                  <a:lnTo>
                    <a:pt x="1821078" y="139141"/>
                  </a:lnTo>
                  <a:lnTo>
                    <a:pt x="2046274" y="139141"/>
                  </a:lnTo>
                  <a:lnTo>
                    <a:pt x="2046274" y="11986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4603" y="8523315"/>
              <a:ext cx="225193" cy="2483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318912" y="8512697"/>
              <a:ext cx="216535" cy="264160"/>
            </a:xfrm>
            <a:custGeom>
              <a:avLst/>
              <a:gdLst/>
              <a:ahLst/>
              <a:cxnLst/>
              <a:rect l="l" t="t" r="r" b="b"/>
              <a:pathLst>
                <a:path w="216535" h="264159">
                  <a:moveTo>
                    <a:pt x="82701" y="26542"/>
                  </a:moveTo>
                  <a:lnTo>
                    <a:pt x="60629" y="26542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6542"/>
                  </a:lnTo>
                  <a:close/>
                </a:path>
                <a:path w="216535" h="264159">
                  <a:moveTo>
                    <a:pt x="141095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095" y="26542"/>
                  </a:lnTo>
                  <a:lnTo>
                    <a:pt x="141095" y="44982"/>
                  </a:lnTo>
                  <a:close/>
                </a:path>
                <a:path w="216535" h="264159">
                  <a:moveTo>
                    <a:pt x="71246" y="153109"/>
                  </a:moveTo>
                  <a:lnTo>
                    <a:pt x="32113" y="144740"/>
                  </a:lnTo>
                  <a:lnTo>
                    <a:pt x="7823" y="107847"/>
                  </a:lnTo>
                  <a:lnTo>
                    <a:pt x="8801" y="98683"/>
                  </a:lnTo>
                  <a:lnTo>
                    <a:pt x="43585" y="66531"/>
                  </a:lnTo>
                  <a:lnTo>
                    <a:pt x="71246" y="62864"/>
                  </a:lnTo>
                  <a:lnTo>
                    <a:pt x="85757" y="63794"/>
                  </a:lnTo>
                  <a:lnTo>
                    <a:pt x="98906" y="66531"/>
                  </a:lnTo>
                  <a:lnTo>
                    <a:pt x="110379" y="70997"/>
                  </a:lnTo>
                  <a:lnTo>
                    <a:pt x="119861" y="77113"/>
                  </a:lnTo>
                  <a:lnTo>
                    <a:pt x="123578" y="80745"/>
                  </a:lnTo>
                  <a:lnTo>
                    <a:pt x="71246" y="80745"/>
                  </a:lnTo>
                  <a:lnTo>
                    <a:pt x="6124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1246" y="134948"/>
                  </a:lnTo>
                  <a:lnTo>
                    <a:pt x="123650" y="134948"/>
                  </a:lnTo>
                  <a:lnTo>
                    <a:pt x="119861" y="138580"/>
                  </a:lnTo>
                  <a:lnTo>
                    <a:pt x="110379" y="144740"/>
                  </a:lnTo>
                  <a:lnTo>
                    <a:pt x="98906" y="149302"/>
                  </a:lnTo>
                  <a:lnTo>
                    <a:pt x="85757" y="152135"/>
                  </a:lnTo>
                  <a:lnTo>
                    <a:pt x="71246" y="153109"/>
                  </a:lnTo>
                  <a:close/>
                </a:path>
                <a:path w="216535" h="264159">
                  <a:moveTo>
                    <a:pt x="123650" y="134948"/>
                  </a:moveTo>
                  <a:lnTo>
                    <a:pt x="71246" y="134948"/>
                  </a:lnTo>
                  <a:lnTo>
                    <a:pt x="81243" y="134315"/>
                  </a:lnTo>
                  <a:lnTo>
                    <a:pt x="90454" y="132399"/>
                  </a:lnTo>
                  <a:lnTo>
                    <a:pt x="98513" y="129173"/>
                  </a:lnTo>
                  <a:lnTo>
                    <a:pt x="105053" y="124610"/>
                  </a:lnTo>
                  <a:lnTo>
                    <a:pt x="109802" y="120420"/>
                  </a:lnTo>
                  <a:lnTo>
                    <a:pt x="112876" y="114832"/>
                  </a:lnTo>
                  <a:lnTo>
                    <a:pt x="112876" y="100862"/>
                  </a:lnTo>
                  <a:lnTo>
                    <a:pt x="71246" y="80745"/>
                  </a:lnTo>
                  <a:lnTo>
                    <a:pt x="123578" y="80745"/>
                  </a:lnTo>
                  <a:lnTo>
                    <a:pt x="126182" y="83290"/>
                  </a:lnTo>
                  <a:lnTo>
                    <a:pt x="130827" y="90489"/>
                  </a:lnTo>
                  <a:lnTo>
                    <a:pt x="133691" y="98683"/>
                  </a:lnTo>
                  <a:lnTo>
                    <a:pt x="134669" y="107847"/>
                  </a:lnTo>
                  <a:lnTo>
                    <a:pt x="133691" y="117049"/>
                  </a:lnTo>
                  <a:lnTo>
                    <a:pt x="130827" y="125309"/>
                  </a:lnTo>
                  <a:lnTo>
                    <a:pt x="126182" y="132521"/>
                  </a:lnTo>
                  <a:lnTo>
                    <a:pt x="123650" y="134948"/>
                  </a:lnTo>
                  <a:close/>
                </a:path>
                <a:path w="216535" h="264159">
                  <a:moveTo>
                    <a:pt x="210944" y="161491"/>
                  </a:moveTo>
                  <a:lnTo>
                    <a:pt x="188592" y="161491"/>
                  </a:lnTo>
                  <a:lnTo>
                    <a:pt x="188592" y="129360"/>
                  </a:lnTo>
                  <a:lnTo>
                    <a:pt x="143609" y="129360"/>
                  </a:lnTo>
                  <a:lnTo>
                    <a:pt x="143609" y="110920"/>
                  </a:lnTo>
                  <a:lnTo>
                    <a:pt x="188592" y="110920"/>
                  </a:lnTo>
                  <a:lnTo>
                    <a:pt x="188592" y="80186"/>
                  </a:lnTo>
                  <a:lnTo>
                    <a:pt x="143609" y="80186"/>
                  </a:lnTo>
                  <a:lnTo>
                    <a:pt x="143609" y="61467"/>
                  </a:lnTo>
                  <a:lnTo>
                    <a:pt x="188592" y="61467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61491"/>
                  </a:lnTo>
                  <a:close/>
                </a:path>
                <a:path w="216535" h="264159">
                  <a:moveTo>
                    <a:pt x="118743" y="264030"/>
                  </a:moveTo>
                  <a:lnTo>
                    <a:pt x="73271" y="260747"/>
                  </a:lnTo>
                  <a:lnTo>
                    <a:pt x="31960" y="243634"/>
                  </a:lnTo>
                  <a:lnTo>
                    <a:pt x="21234" y="218488"/>
                  </a:lnTo>
                  <a:lnTo>
                    <a:pt x="22469" y="209010"/>
                  </a:lnTo>
                  <a:lnTo>
                    <a:pt x="54857" y="180918"/>
                  </a:lnTo>
                  <a:lnTo>
                    <a:pt x="94724" y="173531"/>
                  </a:lnTo>
                  <a:lnTo>
                    <a:pt x="118743" y="172667"/>
                  </a:lnTo>
                  <a:lnTo>
                    <a:pt x="142963" y="173531"/>
                  </a:lnTo>
                  <a:lnTo>
                    <a:pt x="164564" y="176229"/>
                  </a:lnTo>
                  <a:lnTo>
                    <a:pt x="183022" y="180918"/>
                  </a:lnTo>
                  <a:lnTo>
                    <a:pt x="197812" y="187754"/>
                  </a:lnTo>
                  <a:lnTo>
                    <a:pt x="203442" y="191945"/>
                  </a:lnTo>
                  <a:lnTo>
                    <a:pt x="118743" y="191945"/>
                  </a:lnTo>
                  <a:lnTo>
                    <a:pt x="97967" y="192626"/>
                  </a:lnTo>
                  <a:lnTo>
                    <a:pt x="53923" y="202842"/>
                  </a:lnTo>
                  <a:lnTo>
                    <a:pt x="43865" y="212341"/>
                  </a:lnTo>
                  <a:lnTo>
                    <a:pt x="43865" y="225193"/>
                  </a:lnTo>
                  <a:lnTo>
                    <a:pt x="79942" y="242446"/>
                  </a:lnTo>
                  <a:lnTo>
                    <a:pt x="118743" y="245031"/>
                  </a:lnTo>
                  <a:lnTo>
                    <a:pt x="203813" y="245031"/>
                  </a:lnTo>
                  <a:lnTo>
                    <a:pt x="197812" y="249501"/>
                  </a:lnTo>
                  <a:lnTo>
                    <a:pt x="183022" y="256250"/>
                  </a:lnTo>
                  <a:lnTo>
                    <a:pt x="164564" y="260747"/>
                  </a:lnTo>
                  <a:lnTo>
                    <a:pt x="142963" y="263252"/>
                  </a:lnTo>
                  <a:lnTo>
                    <a:pt x="118743" y="264030"/>
                  </a:lnTo>
                  <a:close/>
                </a:path>
                <a:path w="216535" h="264159">
                  <a:moveTo>
                    <a:pt x="203813" y="245031"/>
                  </a:moveTo>
                  <a:lnTo>
                    <a:pt x="118743" y="245031"/>
                  </a:lnTo>
                  <a:lnTo>
                    <a:pt x="139680" y="244393"/>
                  </a:lnTo>
                  <a:lnTo>
                    <a:pt x="157789" y="242446"/>
                  </a:lnTo>
                  <a:lnTo>
                    <a:pt x="172649" y="239137"/>
                  </a:lnTo>
                  <a:lnTo>
                    <a:pt x="183843" y="234413"/>
                  </a:lnTo>
                  <a:lnTo>
                    <a:pt x="190548" y="230222"/>
                  </a:lnTo>
                  <a:lnTo>
                    <a:pt x="194180" y="225193"/>
                  </a:lnTo>
                  <a:lnTo>
                    <a:pt x="194180" y="212341"/>
                  </a:lnTo>
                  <a:lnTo>
                    <a:pt x="157789" y="194669"/>
                  </a:lnTo>
                  <a:lnTo>
                    <a:pt x="118743" y="191945"/>
                  </a:lnTo>
                  <a:lnTo>
                    <a:pt x="203442" y="191945"/>
                  </a:lnTo>
                  <a:lnTo>
                    <a:pt x="205688" y="193617"/>
                  </a:lnTo>
                  <a:lnTo>
                    <a:pt x="211573" y="200711"/>
                  </a:lnTo>
                  <a:lnTo>
                    <a:pt x="215257" y="209010"/>
                  </a:lnTo>
                  <a:lnTo>
                    <a:pt x="216532" y="218488"/>
                  </a:lnTo>
                  <a:lnTo>
                    <a:pt x="215257" y="228127"/>
                  </a:lnTo>
                  <a:lnTo>
                    <a:pt x="211573" y="236509"/>
                  </a:lnTo>
                  <a:lnTo>
                    <a:pt x="205688" y="243634"/>
                  </a:lnTo>
                  <a:lnTo>
                    <a:pt x="203813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4746" y="8520521"/>
              <a:ext cx="240281" cy="25285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889506" y="8512707"/>
              <a:ext cx="1889125" cy="570865"/>
            </a:xfrm>
            <a:custGeom>
              <a:avLst/>
              <a:gdLst/>
              <a:ahLst/>
              <a:cxnLst/>
              <a:rect l="l" t="t" r="r" b="b"/>
              <a:pathLst>
                <a:path w="1889125" h="570865">
                  <a:moveTo>
                    <a:pt x="92202" y="549579"/>
                  </a:moveTo>
                  <a:lnTo>
                    <a:pt x="0" y="549579"/>
                  </a:lnTo>
                  <a:lnTo>
                    <a:pt x="0" y="570255"/>
                  </a:lnTo>
                  <a:lnTo>
                    <a:pt x="92202" y="570255"/>
                  </a:lnTo>
                  <a:lnTo>
                    <a:pt x="92202" y="549579"/>
                  </a:lnTo>
                  <a:close/>
                </a:path>
                <a:path w="1889125" h="570865">
                  <a:moveTo>
                    <a:pt x="1173378" y="119024"/>
                  </a:moveTo>
                  <a:lnTo>
                    <a:pt x="1156335" y="83540"/>
                  </a:lnTo>
                  <a:lnTo>
                    <a:pt x="1151585" y="80568"/>
                  </a:lnTo>
                  <a:lnTo>
                    <a:pt x="1151585" y="110642"/>
                  </a:lnTo>
                  <a:lnTo>
                    <a:pt x="1151585" y="127406"/>
                  </a:lnTo>
                  <a:lnTo>
                    <a:pt x="1119174" y="149313"/>
                  </a:lnTo>
                  <a:lnTo>
                    <a:pt x="1109954" y="150037"/>
                  </a:lnTo>
                  <a:lnTo>
                    <a:pt x="1100734" y="149313"/>
                  </a:lnTo>
                  <a:lnTo>
                    <a:pt x="1068324" y="127406"/>
                  </a:lnTo>
                  <a:lnTo>
                    <a:pt x="1068324" y="110642"/>
                  </a:lnTo>
                  <a:lnTo>
                    <a:pt x="1100734" y="88442"/>
                  </a:lnTo>
                  <a:lnTo>
                    <a:pt x="1109954" y="87731"/>
                  </a:lnTo>
                  <a:lnTo>
                    <a:pt x="1119174" y="88442"/>
                  </a:lnTo>
                  <a:lnTo>
                    <a:pt x="1151585" y="110642"/>
                  </a:lnTo>
                  <a:lnTo>
                    <a:pt x="1151585" y="80568"/>
                  </a:lnTo>
                  <a:lnTo>
                    <a:pt x="1146848" y="77584"/>
                  </a:lnTo>
                  <a:lnTo>
                    <a:pt x="1135761" y="73202"/>
                  </a:lnTo>
                  <a:lnTo>
                    <a:pt x="1123365" y="70485"/>
                  </a:lnTo>
                  <a:lnTo>
                    <a:pt x="1109954" y="69570"/>
                  </a:lnTo>
                  <a:lnTo>
                    <a:pt x="1096530" y="70485"/>
                  </a:lnTo>
                  <a:lnTo>
                    <a:pt x="1056424" y="90500"/>
                  </a:lnTo>
                  <a:lnTo>
                    <a:pt x="1046530" y="119024"/>
                  </a:lnTo>
                  <a:lnTo>
                    <a:pt x="1047699" y="129590"/>
                  </a:lnTo>
                  <a:lnTo>
                    <a:pt x="1073061" y="160172"/>
                  </a:lnTo>
                  <a:lnTo>
                    <a:pt x="1109954" y="168198"/>
                  </a:lnTo>
                  <a:lnTo>
                    <a:pt x="1123365" y="167271"/>
                  </a:lnTo>
                  <a:lnTo>
                    <a:pt x="1160640" y="150037"/>
                  </a:lnTo>
                  <a:lnTo>
                    <a:pt x="1172210" y="129590"/>
                  </a:lnTo>
                  <a:lnTo>
                    <a:pt x="1173378" y="119024"/>
                  </a:lnTo>
                  <a:close/>
                </a:path>
                <a:path w="1889125" h="570865">
                  <a:moveTo>
                    <a:pt x="1180922" y="29616"/>
                  </a:moveTo>
                  <a:lnTo>
                    <a:pt x="1121410" y="29616"/>
                  </a:lnTo>
                  <a:lnTo>
                    <a:pt x="1121410" y="0"/>
                  </a:lnTo>
                  <a:lnTo>
                    <a:pt x="1099337" y="0"/>
                  </a:lnTo>
                  <a:lnTo>
                    <a:pt x="1099337" y="29616"/>
                  </a:lnTo>
                  <a:lnTo>
                    <a:pt x="1038707" y="29616"/>
                  </a:lnTo>
                  <a:lnTo>
                    <a:pt x="1038707" y="48056"/>
                  </a:lnTo>
                  <a:lnTo>
                    <a:pt x="1180922" y="48056"/>
                  </a:lnTo>
                  <a:lnTo>
                    <a:pt x="1180922" y="29616"/>
                  </a:lnTo>
                  <a:close/>
                </a:path>
                <a:path w="1889125" h="570865">
                  <a:moveTo>
                    <a:pt x="1249654" y="7823"/>
                  </a:moveTo>
                  <a:lnTo>
                    <a:pt x="1227302" y="7823"/>
                  </a:lnTo>
                  <a:lnTo>
                    <a:pt x="1227302" y="189433"/>
                  </a:lnTo>
                  <a:lnTo>
                    <a:pt x="1249654" y="189433"/>
                  </a:lnTo>
                  <a:lnTo>
                    <a:pt x="1249654" y="7823"/>
                  </a:lnTo>
                  <a:close/>
                </a:path>
                <a:path w="1889125" h="570865">
                  <a:moveTo>
                    <a:pt x="1254404" y="239712"/>
                  </a:moveTo>
                  <a:lnTo>
                    <a:pt x="1086485" y="239712"/>
                  </a:lnTo>
                  <a:lnTo>
                    <a:pt x="1086485" y="188315"/>
                  </a:lnTo>
                  <a:lnTo>
                    <a:pt x="1063853" y="188315"/>
                  </a:lnTo>
                  <a:lnTo>
                    <a:pt x="1063853" y="258991"/>
                  </a:lnTo>
                  <a:lnTo>
                    <a:pt x="1254404" y="258991"/>
                  </a:lnTo>
                  <a:lnTo>
                    <a:pt x="1254404" y="239712"/>
                  </a:lnTo>
                  <a:close/>
                </a:path>
                <a:path w="1889125" h="570865">
                  <a:moveTo>
                    <a:pt x="1593418" y="7823"/>
                  </a:moveTo>
                  <a:lnTo>
                    <a:pt x="1571066" y="7823"/>
                  </a:lnTo>
                  <a:lnTo>
                    <a:pt x="1571066" y="33807"/>
                  </a:lnTo>
                  <a:lnTo>
                    <a:pt x="1571066" y="52806"/>
                  </a:lnTo>
                  <a:lnTo>
                    <a:pt x="1571066" y="89408"/>
                  </a:lnTo>
                  <a:lnTo>
                    <a:pt x="1515745" y="89408"/>
                  </a:lnTo>
                  <a:lnTo>
                    <a:pt x="1517142" y="83820"/>
                  </a:lnTo>
                  <a:lnTo>
                    <a:pt x="1517700" y="77673"/>
                  </a:lnTo>
                  <a:lnTo>
                    <a:pt x="1517700" y="64541"/>
                  </a:lnTo>
                  <a:lnTo>
                    <a:pt x="1517142" y="58394"/>
                  </a:lnTo>
                  <a:lnTo>
                    <a:pt x="1515745" y="52806"/>
                  </a:lnTo>
                  <a:lnTo>
                    <a:pt x="1571066" y="52806"/>
                  </a:lnTo>
                  <a:lnTo>
                    <a:pt x="1571066" y="33807"/>
                  </a:lnTo>
                  <a:lnTo>
                    <a:pt x="1508201" y="33807"/>
                  </a:lnTo>
                  <a:lnTo>
                    <a:pt x="1505407" y="29057"/>
                  </a:lnTo>
                  <a:lnTo>
                    <a:pt x="1502511" y="25704"/>
                  </a:lnTo>
                  <a:lnTo>
                    <a:pt x="1501775" y="24866"/>
                  </a:lnTo>
                  <a:lnTo>
                    <a:pt x="1497863" y="21513"/>
                  </a:lnTo>
                  <a:lnTo>
                    <a:pt x="1495628" y="19900"/>
                  </a:lnTo>
                  <a:lnTo>
                    <a:pt x="1495628" y="70967"/>
                  </a:lnTo>
                  <a:lnTo>
                    <a:pt x="1494802" y="81483"/>
                  </a:lnTo>
                  <a:lnTo>
                    <a:pt x="1469999" y="113677"/>
                  </a:lnTo>
                  <a:lnTo>
                    <a:pt x="1453159" y="116509"/>
                  </a:lnTo>
                  <a:lnTo>
                    <a:pt x="1444205" y="115785"/>
                  </a:lnTo>
                  <a:lnTo>
                    <a:pt x="1413662" y="90805"/>
                  </a:lnTo>
                  <a:lnTo>
                    <a:pt x="1410423" y="70967"/>
                  </a:lnTo>
                  <a:lnTo>
                    <a:pt x="1411236" y="60452"/>
                  </a:lnTo>
                  <a:lnTo>
                    <a:pt x="1436192" y="28524"/>
                  </a:lnTo>
                  <a:lnTo>
                    <a:pt x="1453159" y="25704"/>
                  </a:lnTo>
                  <a:lnTo>
                    <a:pt x="1461998" y="26416"/>
                  </a:lnTo>
                  <a:lnTo>
                    <a:pt x="1492389" y="51155"/>
                  </a:lnTo>
                  <a:lnTo>
                    <a:pt x="1495628" y="70967"/>
                  </a:lnTo>
                  <a:lnTo>
                    <a:pt x="1495628" y="19900"/>
                  </a:lnTo>
                  <a:lnTo>
                    <a:pt x="1488846" y="14986"/>
                  </a:lnTo>
                  <a:lnTo>
                    <a:pt x="1478241" y="10160"/>
                  </a:lnTo>
                  <a:lnTo>
                    <a:pt x="1466278" y="7162"/>
                  </a:lnTo>
                  <a:lnTo>
                    <a:pt x="1453159" y="6146"/>
                  </a:lnTo>
                  <a:lnTo>
                    <a:pt x="1439926" y="7162"/>
                  </a:lnTo>
                  <a:lnTo>
                    <a:pt x="1399819" y="30810"/>
                  </a:lnTo>
                  <a:lnTo>
                    <a:pt x="1388630" y="70967"/>
                  </a:lnTo>
                  <a:lnTo>
                    <a:pt x="1389913" y="86321"/>
                  </a:lnTo>
                  <a:lnTo>
                    <a:pt x="1408188" y="120700"/>
                  </a:lnTo>
                  <a:lnTo>
                    <a:pt x="1453159" y="136067"/>
                  </a:lnTo>
                  <a:lnTo>
                    <a:pt x="1466278" y="135039"/>
                  </a:lnTo>
                  <a:lnTo>
                    <a:pt x="1501775" y="117068"/>
                  </a:lnTo>
                  <a:lnTo>
                    <a:pt x="1508201" y="108407"/>
                  </a:lnTo>
                  <a:lnTo>
                    <a:pt x="1571066" y="108407"/>
                  </a:lnTo>
                  <a:lnTo>
                    <a:pt x="1571066" y="151434"/>
                  </a:lnTo>
                  <a:lnTo>
                    <a:pt x="1593418" y="151434"/>
                  </a:lnTo>
                  <a:lnTo>
                    <a:pt x="1593418" y="108407"/>
                  </a:lnTo>
                  <a:lnTo>
                    <a:pt x="1593418" y="89408"/>
                  </a:lnTo>
                  <a:lnTo>
                    <a:pt x="1593418" y="52806"/>
                  </a:lnTo>
                  <a:lnTo>
                    <a:pt x="1593418" y="33807"/>
                  </a:lnTo>
                  <a:lnTo>
                    <a:pt x="1593418" y="7823"/>
                  </a:lnTo>
                  <a:close/>
                </a:path>
                <a:path w="1889125" h="570865">
                  <a:moveTo>
                    <a:pt x="1599006" y="212331"/>
                  </a:moveTo>
                  <a:lnTo>
                    <a:pt x="1578330" y="176580"/>
                  </a:lnTo>
                  <a:lnTo>
                    <a:pt x="1576654" y="175768"/>
                  </a:lnTo>
                  <a:lnTo>
                    <a:pt x="1576654" y="203949"/>
                  </a:lnTo>
                  <a:lnTo>
                    <a:pt x="1576654" y="220433"/>
                  </a:lnTo>
                  <a:lnTo>
                    <a:pt x="1537512" y="241706"/>
                  </a:lnTo>
                  <a:lnTo>
                    <a:pt x="1501216" y="244741"/>
                  </a:lnTo>
                  <a:lnTo>
                    <a:pt x="1482318" y="244005"/>
                  </a:lnTo>
                  <a:lnTo>
                    <a:pt x="1438071" y="232168"/>
                  </a:lnTo>
                  <a:lnTo>
                    <a:pt x="1426337" y="220433"/>
                  </a:lnTo>
                  <a:lnTo>
                    <a:pt x="1426337" y="203949"/>
                  </a:lnTo>
                  <a:lnTo>
                    <a:pt x="1465033" y="182689"/>
                  </a:lnTo>
                  <a:lnTo>
                    <a:pt x="1501216" y="179654"/>
                  </a:lnTo>
                  <a:lnTo>
                    <a:pt x="1520164" y="180390"/>
                  </a:lnTo>
                  <a:lnTo>
                    <a:pt x="1564360" y="192227"/>
                  </a:lnTo>
                  <a:lnTo>
                    <a:pt x="1576654" y="203949"/>
                  </a:lnTo>
                  <a:lnTo>
                    <a:pt x="1576654" y="175768"/>
                  </a:lnTo>
                  <a:lnTo>
                    <a:pt x="1562912" y="169049"/>
                  </a:lnTo>
                  <a:lnTo>
                    <a:pt x="1544383" y="163931"/>
                  </a:lnTo>
                  <a:lnTo>
                    <a:pt x="1523568" y="161010"/>
                  </a:lnTo>
                  <a:lnTo>
                    <a:pt x="1501216" y="160096"/>
                  </a:lnTo>
                  <a:lnTo>
                    <a:pt x="1478927" y="161010"/>
                  </a:lnTo>
                  <a:lnTo>
                    <a:pt x="1439773" y="169049"/>
                  </a:lnTo>
                  <a:lnTo>
                    <a:pt x="1405140" y="201333"/>
                  </a:lnTo>
                  <a:lnTo>
                    <a:pt x="1403718" y="212331"/>
                  </a:lnTo>
                  <a:lnTo>
                    <a:pt x="1405140" y="223342"/>
                  </a:lnTo>
                  <a:lnTo>
                    <a:pt x="1439773" y="255422"/>
                  </a:lnTo>
                  <a:lnTo>
                    <a:pt x="1478927" y="263182"/>
                  </a:lnTo>
                  <a:lnTo>
                    <a:pt x="1501216" y="264020"/>
                  </a:lnTo>
                  <a:lnTo>
                    <a:pt x="1523568" y="263182"/>
                  </a:lnTo>
                  <a:lnTo>
                    <a:pt x="1562912" y="255422"/>
                  </a:lnTo>
                  <a:lnTo>
                    <a:pt x="1597545" y="223342"/>
                  </a:lnTo>
                  <a:lnTo>
                    <a:pt x="1599006" y="212331"/>
                  </a:lnTo>
                  <a:close/>
                </a:path>
                <a:path w="1889125" h="570865">
                  <a:moveTo>
                    <a:pt x="1780616" y="70967"/>
                  </a:moveTo>
                  <a:lnTo>
                    <a:pt x="1769186" y="30264"/>
                  </a:lnTo>
                  <a:lnTo>
                    <a:pt x="1758543" y="19583"/>
                  </a:lnTo>
                  <a:lnTo>
                    <a:pt x="1758543" y="70967"/>
                  </a:lnTo>
                  <a:lnTo>
                    <a:pt x="1757718" y="81686"/>
                  </a:lnTo>
                  <a:lnTo>
                    <a:pt x="1732737" y="113715"/>
                  </a:lnTo>
                  <a:lnTo>
                    <a:pt x="1715795" y="116509"/>
                  </a:lnTo>
                  <a:lnTo>
                    <a:pt x="1706841" y="115785"/>
                  </a:lnTo>
                  <a:lnTo>
                    <a:pt x="1676158" y="91147"/>
                  </a:lnTo>
                  <a:lnTo>
                    <a:pt x="1672767" y="70967"/>
                  </a:lnTo>
                  <a:lnTo>
                    <a:pt x="1673644" y="60401"/>
                  </a:lnTo>
                  <a:lnTo>
                    <a:pt x="1698828" y="28384"/>
                  </a:lnTo>
                  <a:lnTo>
                    <a:pt x="1715795" y="25704"/>
                  </a:lnTo>
                  <a:lnTo>
                    <a:pt x="1724672" y="26377"/>
                  </a:lnTo>
                  <a:lnTo>
                    <a:pt x="1755267" y="51015"/>
                  </a:lnTo>
                  <a:lnTo>
                    <a:pt x="1758543" y="70967"/>
                  </a:lnTo>
                  <a:lnTo>
                    <a:pt x="1758543" y="19583"/>
                  </a:lnTo>
                  <a:lnTo>
                    <a:pt x="1751393" y="14516"/>
                  </a:lnTo>
                  <a:lnTo>
                    <a:pt x="1740877" y="9880"/>
                  </a:lnTo>
                  <a:lnTo>
                    <a:pt x="1728990" y="7086"/>
                  </a:lnTo>
                  <a:lnTo>
                    <a:pt x="1715795" y="6146"/>
                  </a:lnTo>
                  <a:lnTo>
                    <a:pt x="1702689" y="7086"/>
                  </a:lnTo>
                  <a:lnTo>
                    <a:pt x="1662531" y="30264"/>
                  </a:lnTo>
                  <a:lnTo>
                    <a:pt x="1650974" y="70967"/>
                  </a:lnTo>
                  <a:lnTo>
                    <a:pt x="1652308" y="86601"/>
                  </a:lnTo>
                  <a:lnTo>
                    <a:pt x="1671091" y="121259"/>
                  </a:lnTo>
                  <a:lnTo>
                    <a:pt x="1715795" y="136067"/>
                  </a:lnTo>
                  <a:lnTo>
                    <a:pt x="1728990" y="135089"/>
                  </a:lnTo>
                  <a:lnTo>
                    <a:pt x="1740877" y="132219"/>
                  </a:lnTo>
                  <a:lnTo>
                    <a:pt x="1751393" y="127571"/>
                  </a:lnTo>
                  <a:lnTo>
                    <a:pt x="1760499" y="121259"/>
                  </a:lnTo>
                  <a:lnTo>
                    <a:pt x="1764906" y="116509"/>
                  </a:lnTo>
                  <a:lnTo>
                    <a:pt x="1769186" y="111899"/>
                  </a:lnTo>
                  <a:lnTo>
                    <a:pt x="1775485" y="100304"/>
                  </a:lnTo>
                  <a:lnTo>
                    <a:pt x="1779320" y="86601"/>
                  </a:lnTo>
                  <a:lnTo>
                    <a:pt x="1780616" y="70967"/>
                  </a:lnTo>
                  <a:close/>
                </a:path>
                <a:path w="1889125" h="570865">
                  <a:moveTo>
                    <a:pt x="1858289" y="212331"/>
                  </a:moveTo>
                  <a:lnTo>
                    <a:pt x="1857019" y="202018"/>
                  </a:lnTo>
                  <a:lnTo>
                    <a:pt x="1853336" y="192887"/>
                  </a:lnTo>
                  <a:lnTo>
                    <a:pt x="1847443" y="184950"/>
                  </a:lnTo>
                  <a:lnTo>
                    <a:pt x="1841207" y="179654"/>
                  </a:lnTo>
                  <a:lnTo>
                    <a:pt x="1839569" y="178257"/>
                  </a:lnTo>
                  <a:lnTo>
                    <a:pt x="1835658" y="176123"/>
                  </a:lnTo>
                  <a:lnTo>
                    <a:pt x="1835658" y="204228"/>
                  </a:lnTo>
                  <a:lnTo>
                    <a:pt x="1835658" y="220154"/>
                  </a:lnTo>
                  <a:lnTo>
                    <a:pt x="1798815" y="241744"/>
                  </a:lnTo>
                  <a:lnTo>
                    <a:pt x="1761896" y="244741"/>
                  </a:lnTo>
                  <a:lnTo>
                    <a:pt x="1741995" y="244005"/>
                  </a:lnTo>
                  <a:lnTo>
                    <a:pt x="1699869" y="232448"/>
                  </a:lnTo>
                  <a:lnTo>
                    <a:pt x="1687855" y="220154"/>
                  </a:lnTo>
                  <a:lnTo>
                    <a:pt x="1687855" y="204228"/>
                  </a:lnTo>
                  <a:lnTo>
                    <a:pt x="1724812" y="182791"/>
                  </a:lnTo>
                  <a:lnTo>
                    <a:pt x="1761896" y="179654"/>
                  </a:lnTo>
                  <a:lnTo>
                    <a:pt x="1781657" y="180428"/>
                  </a:lnTo>
                  <a:lnTo>
                    <a:pt x="1824202" y="192227"/>
                  </a:lnTo>
                  <a:lnTo>
                    <a:pt x="1835658" y="204228"/>
                  </a:lnTo>
                  <a:lnTo>
                    <a:pt x="1835658" y="176123"/>
                  </a:lnTo>
                  <a:lnTo>
                    <a:pt x="1824875" y="170230"/>
                  </a:lnTo>
                  <a:lnTo>
                    <a:pt x="1806702" y="164566"/>
                  </a:lnTo>
                  <a:lnTo>
                    <a:pt x="1785543" y="161201"/>
                  </a:lnTo>
                  <a:lnTo>
                    <a:pt x="1761896" y="160096"/>
                  </a:lnTo>
                  <a:lnTo>
                    <a:pt x="1738249" y="161201"/>
                  </a:lnTo>
                  <a:lnTo>
                    <a:pt x="1698802" y="170230"/>
                  </a:lnTo>
                  <a:lnTo>
                    <a:pt x="1666506" y="202018"/>
                  </a:lnTo>
                  <a:lnTo>
                    <a:pt x="1665224" y="212331"/>
                  </a:lnTo>
                  <a:lnTo>
                    <a:pt x="1666506" y="222656"/>
                  </a:lnTo>
                  <a:lnTo>
                    <a:pt x="1698802" y="254482"/>
                  </a:lnTo>
                  <a:lnTo>
                    <a:pt x="1738249" y="263004"/>
                  </a:lnTo>
                  <a:lnTo>
                    <a:pt x="1761896" y="264020"/>
                  </a:lnTo>
                  <a:lnTo>
                    <a:pt x="1785543" y="263004"/>
                  </a:lnTo>
                  <a:lnTo>
                    <a:pt x="1824875" y="254482"/>
                  </a:lnTo>
                  <a:lnTo>
                    <a:pt x="1857019" y="222656"/>
                  </a:lnTo>
                  <a:lnTo>
                    <a:pt x="1858289" y="212331"/>
                  </a:lnTo>
                  <a:close/>
                </a:path>
                <a:path w="1889125" h="570865">
                  <a:moveTo>
                    <a:pt x="1888744" y="37439"/>
                  </a:moveTo>
                  <a:lnTo>
                    <a:pt x="1851863" y="37439"/>
                  </a:lnTo>
                  <a:lnTo>
                    <a:pt x="1851863" y="7823"/>
                  </a:lnTo>
                  <a:lnTo>
                    <a:pt x="1829511" y="7823"/>
                  </a:lnTo>
                  <a:lnTo>
                    <a:pt x="1829511" y="150037"/>
                  </a:lnTo>
                  <a:lnTo>
                    <a:pt x="1851863" y="150037"/>
                  </a:lnTo>
                  <a:lnTo>
                    <a:pt x="1851863" y="115392"/>
                  </a:lnTo>
                  <a:lnTo>
                    <a:pt x="1888744" y="115392"/>
                  </a:lnTo>
                  <a:lnTo>
                    <a:pt x="1888744" y="95554"/>
                  </a:lnTo>
                  <a:lnTo>
                    <a:pt x="1851863" y="95554"/>
                  </a:lnTo>
                  <a:lnTo>
                    <a:pt x="1851863" y="56997"/>
                  </a:lnTo>
                  <a:lnTo>
                    <a:pt x="1888744" y="56997"/>
                  </a:lnTo>
                  <a:lnTo>
                    <a:pt x="1888744" y="3743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8084" y="8939621"/>
              <a:ext cx="210385" cy="25117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359317" y="8939631"/>
              <a:ext cx="475615" cy="257810"/>
            </a:xfrm>
            <a:custGeom>
              <a:avLst/>
              <a:gdLst/>
              <a:ahLst/>
              <a:cxnLst/>
              <a:rect l="l" t="t" r="r" b="b"/>
              <a:pathLst>
                <a:path w="475614" h="257809">
                  <a:moveTo>
                    <a:pt x="213741" y="216522"/>
                  </a:moveTo>
                  <a:lnTo>
                    <a:pt x="191109" y="187452"/>
                  </a:lnTo>
                  <a:lnTo>
                    <a:pt x="191109" y="211493"/>
                  </a:lnTo>
                  <a:lnTo>
                    <a:pt x="191109" y="222110"/>
                  </a:lnTo>
                  <a:lnTo>
                    <a:pt x="154673" y="237032"/>
                  </a:lnTo>
                  <a:lnTo>
                    <a:pt x="112877" y="239433"/>
                  </a:lnTo>
                  <a:lnTo>
                    <a:pt x="90309" y="238848"/>
                  </a:lnTo>
                  <a:lnTo>
                    <a:pt x="43865" y="229374"/>
                  </a:lnTo>
                  <a:lnTo>
                    <a:pt x="34645" y="222110"/>
                  </a:lnTo>
                  <a:lnTo>
                    <a:pt x="34645" y="211493"/>
                  </a:lnTo>
                  <a:lnTo>
                    <a:pt x="71031" y="196265"/>
                  </a:lnTo>
                  <a:lnTo>
                    <a:pt x="112877" y="193890"/>
                  </a:lnTo>
                  <a:lnTo>
                    <a:pt x="135521" y="194487"/>
                  </a:lnTo>
                  <a:lnTo>
                    <a:pt x="181610" y="203669"/>
                  </a:lnTo>
                  <a:lnTo>
                    <a:pt x="191109" y="211493"/>
                  </a:lnTo>
                  <a:lnTo>
                    <a:pt x="191109" y="187452"/>
                  </a:lnTo>
                  <a:lnTo>
                    <a:pt x="178371" y="182524"/>
                  </a:lnTo>
                  <a:lnTo>
                    <a:pt x="159702" y="178536"/>
                  </a:lnTo>
                  <a:lnTo>
                    <a:pt x="137744" y="176212"/>
                  </a:lnTo>
                  <a:lnTo>
                    <a:pt x="112877" y="175463"/>
                  </a:lnTo>
                  <a:lnTo>
                    <a:pt x="87998" y="176212"/>
                  </a:lnTo>
                  <a:lnTo>
                    <a:pt x="47371" y="182524"/>
                  </a:lnTo>
                  <a:lnTo>
                    <a:pt x="13385" y="207606"/>
                  </a:lnTo>
                  <a:lnTo>
                    <a:pt x="12014" y="216522"/>
                  </a:lnTo>
                  <a:lnTo>
                    <a:pt x="13385" y="225539"/>
                  </a:lnTo>
                  <a:lnTo>
                    <a:pt x="47371" y="250761"/>
                  </a:lnTo>
                  <a:lnTo>
                    <a:pt x="87998" y="256895"/>
                  </a:lnTo>
                  <a:lnTo>
                    <a:pt x="112877" y="257594"/>
                  </a:lnTo>
                  <a:lnTo>
                    <a:pt x="137744" y="256895"/>
                  </a:lnTo>
                  <a:lnTo>
                    <a:pt x="178371" y="250761"/>
                  </a:lnTo>
                  <a:lnTo>
                    <a:pt x="212356" y="225539"/>
                  </a:lnTo>
                  <a:lnTo>
                    <a:pt x="213741" y="216522"/>
                  </a:lnTo>
                  <a:close/>
                </a:path>
                <a:path w="475614" h="257809">
                  <a:moveTo>
                    <a:pt x="225196" y="134112"/>
                  </a:moveTo>
                  <a:lnTo>
                    <a:pt x="123494" y="134112"/>
                  </a:lnTo>
                  <a:lnTo>
                    <a:pt x="123494" y="108127"/>
                  </a:lnTo>
                  <a:lnTo>
                    <a:pt x="209829" y="108127"/>
                  </a:lnTo>
                  <a:lnTo>
                    <a:pt x="209829" y="90246"/>
                  </a:lnTo>
                  <a:lnTo>
                    <a:pt x="39395" y="90246"/>
                  </a:lnTo>
                  <a:lnTo>
                    <a:pt x="39395" y="64541"/>
                  </a:lnTo>
                  <a:lnTo>
                    <a:pt x="205079" y="64541"/>
                  </a:lnTo>
                  <a:lnTo>
                    <a:pt x="205079" y="46659"/>
                  </a:lnTo>
                  <a:lnTo>
                    <a:pt x="39395" y="46659"/>
                  </a:lnTo>
                  <a:lnTo>
                    <a:pt x="39395" y="21234"/>
                  </a:lnTo>
                  <a:lnTo>
                    <a:pt x="208153" y="21234"/>
                  </a:lnTo>
                  <a:lnTo>
                    <a:pt x="208153" y="2794"/>
                  </a:lnTo>
                  <a:lnTo>
                    <a:pt x="17043" y="2794"/>
                  </a:lnTo>
                  <a:lnTo>
                    <a:pt x="17043" y="108127"/>
                  </a:lnTo>
                  <a:lnTo>
                    <a:pt x="100863" y="108127"/>
                  </a:lnTo>
                  <a:lnTo>
                    <a:pt x="100863" y="134112"/>
                  </a:lnTo>
                  <a:lnTo>
                    <a:pt x="0" y="134112"/>
                  </a:lnTo>
                  <a:lnTo>
                    <a:pt x="0" y="152552"/>
                  </a:lnTo>
                  <a:lnTo>
                    <a:pt x="225196" y="152552"/>
                  </a:lnTo>
                  <a:lnTo>
                    <a:pt x="225196" y="134112"/>
                  </a:lnTo>
                  <a:close/>
                </a:path>
                <a:path w="475614" h="257809">
                  <a:moveTo>
                    <a:pt x="405117" y="114274"/>
                  </a:moveTo>
                  <a:lnTo>
                    <a:pt x="365442" y="92087"/>
                  </a:lnTo>
                  <a:lnTo>
                    <a:pt x="348399" y="43307"/>
                  </a:lnTo>
                  <a:lnTo>
                    <a:pt x="348399" y="22352"/>
                  </a:lnTo>
                  <a:lnTo>
                    <a:pt x="400646" y="22352"/>
                  </a:lnTo>
                  <a:lnTo>
                    <a:pt x="400646" y="2794"/>
                  </a:lnTo>
                  <a:lnTo>
                    <a:pt x="273812" y="2794"/>
                  </a:lnTo>
                  <a:lnTo>
                    <a:pt x="273812" y="22352"/>
                  </a:lnTo>
                  <a:lnTo>
                    <a:pt x="326059" y="22352"/>
                  </a:lnTo>
                  <a:lnTo>
                    <a:pt x="326059" y="43307"/>
                  </a:lnTo>
                  <a:lnTo>
                    <a:pt x="321602" y="72009"/>
                  </a:lnTo>
                  <a:lnTo>
                    <a:pt x="309460" y="93980"/>
                  </a:lnTo>
                  <a:lnTo>
                    <a:pt x="291515" y="109194"/>
                  </a:lnTo>
                  <a:lnTo>
                    <a:pt x="269621" y="117627"/>
                  </a:lnTo>
                  <a:lnTo>
                    <a:pt x="269621" y="138023"/>
                  </a:lnTo>
                  <a:lnTo>
                    <a:pt x="291744" y="130937"/>
                  </a:lnTo>
                  <a:lnTo>
                    <a:pt x="311035" y="119265"/>
                  </a:lnTo>
                  <a:lnTo>
                    <a:pt x="326669" y="104190"/>
                  </a:lnTo>
                  <a:lnTo>
                    <a:pt x="337781" y="86893"/>
                  </a:lnTo>
                  <a:lnTo>
                    <a:pt x="348894" y="103238"/>
                  </a:lnTo>
                  <a:lnTo>
                    <a:pt x="364439" y="117068"/>
                  </a:lnTo>
                  <a:lnTo>
                    <a:pt x="383476" y="127749"/>
                  </a:lnTo>
                  <a:lnTo>
                    <a:pt x="405117" y="134670"/>
                  </a:lnTo>
                  <a:lnTo>
                    <a:pt x="405117" y="114274"/>
                  </a:lnTo>
                  <a:close/>
                </a:path>
                <a:path w="475614" h="257809">
                  <a:moveTo>
                    <a:pt x="475246" y="164846"/>
                  </a:moveTo>
                  <a:lnTo>
                    <a:pt x="286385" y="164846"/>
                  </a:lnTo>
                  <a:lnTo>
                    <a:pt x="286385" y="184404"/>
                  </a:lnTo>
                  <a:lnTo>
                    <a:pt x="452894" y="184404"/>
                  </a:lnTo>
                  <a:lnTo>
                    <a:pt x="452894" y="254241"/>
                  </a:lnTo>
                  <a:lnTo>
                    <a:pt x="475246" y="254241"/>
                  </a:lnTo>
                  <a:lnTo>
                    <a:pt x="475246" y="164846"/>
                  </a:lnTo>
                  <a:close/>
                </a:path>
                <a:path w="475614" h="257809">
                  <a:moveTo>
                    <a:pt x="475246" y="0"/>
                  </a:moveTo>
                  <a:lnTo>
                    <a:pt x="452894" y="0"/>
                  </a:lnTo>
                  <a:lnTo>
                    <a:pt x="452894" y="55600"/>
                  </a:lnTo>
                  <a:lnTo>
                    <a:pt x="396735" y="55600"/>
                  </a:lnTo>
                  <a:lnTo>
                    <a:pt x="396735" y="74879"/>
                  </a:lnTo>
                  <a:lnTo>
                    <a:pt x="452894" y="74879"/>
                  </a:lnTo>
                  <a:lnTo>
                    <a:pt x="452894" y="143332"/>
                  </a:lnTo>
                  <a:lnTo>
                    <a:pt x="475246" y="143332"/>
                  </a:lnTo>
                  <a:lnTo>
                    <a:pt x="475246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203" y="8937944"/>
              <a:ext cx="209547" cy="25285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232804" y="8931797"/>
              <a:ext cx="216535" cy="264160"/>
            </a:xfrm>
            <a:custGeom>
              <a:avLst/>
              <a:gdLst/>
              <a:ahLst/>
              <a:cxnLst/>
              <a:rect l="l" t="t" r="r" b="b"/>
              <a:pathLst>
                <a:path w="216535" h="264159">
                  <a:moveTo>
                    <a:pt x="82701" y="26542"/>
                  </a:moveTo>
                  <a:lnTo>
                    <a:pt x="60629" y="26542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6542"/>
                  </a:lnTo>
                  <a:close/>
                </a:path>
                <a:path w="216535" h="264159">
                  <a:moveTo>
                    <a:pt x="141095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095" y="26542"/>
                  </a:lnTo>
                  <a:lnTo>
                    <a:pt x="141095" y="44982"/>
                  </a:lnTo>
                  <a:close/>
                </a:path>
                <a:path w="216535" h="264159">
                  <a:moveTo>
                    <a:pt x="71246" y="153109"/>
                  </a:moveTo>
                  <a:lnTo>
                    <a:pt x="32113" y="144740"/>
                  </a:lnTo>
                  <a:lnTo>
                    <a:pt x="7823" y="107847"/>
                  </a:lnTo>
                  <a:lnTo>
                    <a:pt x="8801" y="98683"/>
                  </a:lnTo>
                  <a:lnTo>
                    <a:pt x="43585" y="66531"/>
                  </a:lnTo>
                  <a:lnTo>
                    <a:pt x="71246" y="62864"/>
                  </a:lnTo>
                  <a:lnTo>
                    <a:pt x="85757" y="63794"/>
                  </a:lnTo>
                  <a:lnTo>
                    <a:pt x="98906" y="66531"/>
                  </a:lnTo>
                  <a:lnTo>
                    <a:pt x="110379" y="70997"/>
                  </a:lnTo>
                  <a:lnTo>
                    <a:pt x="119861" y="77113"/>
                  </a:lnTo>
                  <a:lnTo>
                    <a:pt x="123578" y="80745"/>
                  </a:lnTo>
                  <a:lnTo>
                    <a:pt x="71246" y="80745"/>
                  </a:lnTo>
                  <a:lnTo>
                    <a:pt x="6124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1246" y="134948"/>
                  </a:lnTo>
                  <a:lnTo>
                    <a:pt x="123650" y="134948"/>
                  </a:lnTo>
                  <a:lnTo>
                    <a:pt x="119861" y="138580"/>
                  </a:lnTo>
                  <a:lnTo>
                    <a:pt x="110379" y="144740"/>
                  </a:lnTo>
                  <a:lnTo>
                    <a:pt x="98906" y="149302"/>
                  </a:lnTo>
                  <a:lnTo>
                    <a:pt x="85757" y="152135"/>
                  </a:lnTo>
                  <a:lnTo>
                    <a:pt x="71246" y="153109"/>
                  </a:lnTo>
                  <a:close/>
                </a:path>
                <a:path w="216535" h="264159">
                  <a:moveTo>
                    <a:pt x="123650" y="134948"/>
                  </a:moveTo>
                  <a:lnTo>
                    <a:pt x="71246" y="134948"/>
                  </a:lnTo>
                  <a:lnTo>
                    <a:pt x="81243" y="134315"/>
                  </a:lnTo>
                  <a:lnTo>
                    <a:pt x="90454" y="132399"/>
                  </a:lnTo>
                  <a:lnTo>
                    <a:pt x="98513" y="129173"/>
                  </a:lnTo>
                  <a:lnTo>
                    <a:pt x="105053" y="124610"/>
                  </a:lnTo>
                  <a:lnTo>
                    <a:pt x="109802" y="120420"/>
                  </a:lnTo>
                  <a:lnTo>
                    <a:pt x="112876" y="114832"/>
                  </a:lnTo>
                  <a:lnTo>
                    <a:pt x="112876" y="100862"/>
                  </a:lnTo>
                  <a:lnTo>
                    <a:pt x="71246" y="80745"/>
                  </a:lnTo>
                  <a:lnTo>
                    <a:pt x="123578" y="80745"/>
                  </a:lnTo>
                  <a:lnTo>
                    <a:pt x="126182" y="83290"/>
                  </a:lnTo>
                  <a:lnTo>
                    <a:pt x="130827" y="90489"/>
                  </a:lnTo>
                  <a:lnTo>
                    <a:pt x="133691" y="98683"/>
                  </a:lnTo>
                  <a:lnTo>
                    <a:pt x="134669" y="107847"/>
                  </a:lnTo>
                  <a:lnTo>
                    <a:pt x="133691" y="117049"/>
                  </a:lnTo>
                  <a:lnTo>
                    <a:pt x="130827" y="125309"/>
                  </a:lnTo>
                  <a:lnTo>
                    <a:pt x="126182" y="132521"/>
                  </a:lnTo>
                  <a:lnTo>
                    <a:pt x="123650" y="134948"/>
                  </a:lnTo>
                  <a:close/>
                </a:path>
                <a:path w="216535" h="264159">
                  <a:moveTo>
                    <a:pt x="210944" y="161491"/>
                  </a:moveTo>
                  <a:lnTo>
                    <a:pt x="188592" y="161491"/>
                  </a:lnTo>
                  <a:lnTo>
                    <a:pt x="188592" y="129360"/>
                  </a:lnTo>
                  <a:lnTo>
                    <a:pt x="143609" y="129360"/>
                  </a:lnTo>
                  <a:lnTo>
                    <a:pt x="143609" y="110920"/>
                  </a:lnTo>
                  <a:lnTo>
                    <a:pt x="188592" y="110920"/>
                  </a:lnTo>
                  <a:lnTo>
                    <a:pt x="188592" y="80186"/>
                  </a:lnTo>
                  <a:lnTo>
                    <a:pt x="143609" y="80186"/>
                  </a:lnTo>
                  <a:lnTo>
                    <a:pt x="143609" y="61467"/>
                  </a:lnTo>
                  <a:lnTo>
                    <a:pt x="188592" y="61467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61491"/>
                  </a:lnTo>
                  <a:close/>
                </a:path>
                <a:path w="216535" h="264159">
                  <a:moveTo>
                    <a:pt x="118743" y="264030"/>
                  </a:moveTo>
                  <a:lnTo>
                    <a:pt x="73271" y="260747"/>
                  </a:lnTo>
                  <a:lnTo>
                    <a:pt x="31960" y="243634"/>
                  </a:lnTo>
                  <a:lnTo>
                    <a:pt x="21234" y="218488"/>
                  </a:lnTo>
                  <a:lnTo>
                    <a:pt x="22469" y="209010"/>
                  </a:lnTo>
                  <a:lnTo>
                    <a:pt x="54857" y="180918"/>
                  </a:lnTo>
                  <a:lnTo>
                    <a:pt x="94724" y="173531"/>
                  </a:lnTo>
                  <a:lnTo>
                    <a:pt x="118743" y="172667"/>
                  </a:lnTo>
                  <a:lnTo>
                    <a:pt x="142963" y="173531"/>
                  </a:lnTo>
                  <a:lnTo>
                    <a:pt x="164564" y="176229"/>
                  </a:lnTo>
                  <a:lnTo>
                    <a:pt x="183022" y="180918"/>
                  </a:lnTo>
                  <a:lnTo>
                    <a:pt x="197812" y="187754"/>
                  </a:lnTo>
                  <a:lnTo>
                    <a:pt x="203442" y="191945"/>
                  </a:lnTo>
                  <a:lnTo>
                    <a:pt x="118743" y="191945"/>
                  </a:lnTo>
                  <a:lnTo>
                    <a:pt x="97967" y="192626"/>
                  </a:lnTo>
                  <a:lnTo>
                    <a:pt x="53923" y="202842"/>
                  </a:lnTo>
                  <a:lnTo>
                    <a:pt x="43865" y="212341"/>
                  </a:lnTo>
                  <a:lnTo>
                    <a:pt x="43865" y="225193"/>
                  </a:lnTo>
                  <a:lnTo>
                    <a:pt x="79942" y="242446"/>
                  </a:lnTo>
                  <a:lnTo>
                    <a:pt x="118743" y="245031"/>
                  </a:lnTo>
                  <a:lnTo>
                    <a:pt x="203813" y="245031"/>
                  </a:lnTo>
                  <a:lnTo>
                    <a:pt x="197812" y="249501"/>
                  </a:lnTo>
                  <a:lnTo>
                    <a:pt x="183022" y="256250"/>
                  </a:lnTo>
                  <a:lnTo>
                    <a:pt x="164564" y="260747"/>
                  </a:lnTo>
                  <a:lnTo>
                    <a:pt x="142963" y="263252"/>
                  </a:lnTo>
                  <a:lnTo>
                    <a:pt x="118743" y="264030"/>
                  </a:lnTo>
                  <a:close/>
                </a:path>
                <a:path w="216535" h="264159">
                  <a:moveTo>
                    <a:pt x="203813" y="245031"/>
                  </a:moveTo>
                  <a:lnTo>
                    <a:pt x="118743" y="245031"/>
                  </a:lnTo>
                  <a:lnTo>
                    <a:pt x="139680" y="244393"/>
                  </a:lnTo>
                  <a:lnTo>
                    <a:pt x="157789" y="242446"/>
                  </a:lnTo>
                  <a:lnTo>
                    <a:pt x="172649" y="239137"/>
                  </a:lnTo>
                  <a:lnTo>
                    <a:pt x="183843" y="234413"/>
                  </a:lnTo>
                  <a:lnTo>
                    <a:pt x="190548" y="230222"/>
                  </a:lnTo>
                  <a:lnTo>
                    <a:pt x="194180" y="225193"/>
                  </a:lnTo>
                  <a:lnTo>
                    <a:pt x="194180" y="212341"/>
                  </a:lnTo>
                  <a:lnTo>
                    <a:pt x="157789" y="194669"/>
                  </a:lnTo>
                  <a:lnTo>
                    <a:pt x="118743" y="191945"/>
                  </a:lnTo>
                  <a:lnTo>
                    <a:pt x="203442" y="191945"/>
                  </a:lnTo>
                  <a:lnTo>
                    <a:pt x="205688" y="193617"/>
                  </a:lnTo>
                  <a:lnTo>
                    <a:pt x="211573" y="200711"/>
                  </a:lnTo>
                  <a:lnTo>
                    <a:pt x="215257" y="209010"/>
                  </a:lnTo>
                  <a:lnTo>
                    <a:pt x="216532" y="218488"/>
                  </a:lnTo>
                  <a:lnTo>
                    <a:pt x="215257" y="228127"/>
                  </a:lnTo>
                  <a:lnTo>
                    <a:pt x="211573" y="236509"/>
                  </a:lnTo>
                  <a:lnTo>
                    <a:pt x="205688" y="243634"/>
                  </a:lnTo>
                  <a:lnTo>
                    <a:pt x="203813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8568" y="8939620"/>
              <a:ext cx="203400" cy="2500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34815" y="2660761"/>
              <a:ext cx="3143171" cy="314317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83669" y="7026021"/>
              <a:ext cx="1867535" cy="292735"/>
            </a:xfrm>
            <a:custGeom>
              <a:avLst/>
              <a:gdLst/>
              <a:ahLst/>
              <a:cxnLst/>
              <a:rect l="l" t="t" r="r" b="b"/>
              <a:pathLst>
                <a:path w="1867534" h="292734">
                  <a:moveTo>
                    <a:pt x="108902" y="5080"/>
                  </a:moveTo>
                  <a:lnTo>
                    <a:pt x="3175" y="5080"/>
                  </a:lnTo>
                  <a:lnTo>
                    <a:pt x="3175" y="35560"/>
                  </a:lnTo>
                  <a:lnTo>
                    <a:pt x="74930" y="35560"/>
                  </a:lnTo>
                  <a:lnTo>
                    <a:pt x="74930" y="104775"/>
                  </a:lnTo>
                  <a:lnTo>
                    <a:pt x="35877" y="113665"/>
                  </a:lnTo>
                  <a:lnTo>
                    <a:pt x="3175" y="113665"/>
                  </a:lnTo>
                  <a:lnTo>
                    <a:pt x="3175" y="143827"/>
                  </a:lnTo>
                  <a:lnTo>
                    <a:pt x="34607" y="143827"/>
                  </a:lnTo>
                  <a:lnTo>
                    <a:pt x="44919" y="143624"/>
                  </a:lnTo>
                  <a:lnTo>
                    <a:pt x="54737" y="142875"/>
                  </a:lnTo>
                  <a:lnTo>
                    <a:pt x="63766" y="141414"/>
                  </a:lnTo>
                  <a:lnTo>
                    <a:pt x="71755" y="139065"/>
                  </a:lnTo>
                  <a:lnTo>
                    <a:pt x="62242" y="175387"/>
                  </a:lnTo>
                  <a:lnTo>
                    <a:pt x="46837" y="203682"/>
                  </a:lnTo>
                  <a:lnTo>
                    <a:pt x="25946" y="224345"/>
                  </a:lnTo>
                  <a:lnTo>
                    <a:pt x="0" y="237807"/>
                  </a:lnTo>
                  <a:lnTo>
                    <a:pt x="0" y="270827"/>
                  </a:lnTo>
                  <a:lnTo>
                    <a:pt x="41071" y="252793"/>
                  </a:lnTo>
                  <a:lnTo>
                    <a:pt x="71805" y="225386"/>
                  </a:lnTo>
                  <a:lnTo>
                    <a:pt x="92887" y="189217"/>
                  </a:lnTo>
                  <a:lnTo>
                    <a:pt x="105016" y="144894"/>
                  </a:lnTo>
                  <a:lnTo>
                    <a:pt x="105448" y="139065"/>
                  </a:lnTo>
                  <a:lnTo>
                    <a:pt x="108902" y="93027"/>
                  </a:lnTo>
                  <a:lnTo>
                    <a:pt x="108902" y="5080"/>
                  </a:lnTo>
                  <a:close/>
                </a:path>
                <a:path w="1867534" h="292734">
                  <a:moveTo>
                    <a:pt x="239395" y="0"/>
                  </a:moveTo>
                  <a:lnTo>
                    <a:pt x="205740" y="0"/>
                  </a:lnTo>
                  <a:lnTo>
                    <a:pt x="205740" y="114617"/>
                  </a:lnTo>
                  <a:lnTo>
                    <a:pt x="173355" y="114617"/>
                  </a:lnTo>
                  <a:lnTo>
                    <a:pt x="173355" y="1905"/>
                  </a:lnTo>
                  <a:lnTo>
                    <a:pt x="140335" y="1905"/>
                  </a:lnTo>
                  <a:lnTo>
                    <a:pt x="140335" y="284480"/>
                  </a:lnTo>
                  <a:lnTo>
                    <a:pt x="173355" y="284480"/>
                  </a:lnTo>
                  <a:lnTo>
                    <a:pt x="173355" y="144780"/>
                  </a:lnTo>
                  <a:lnTo>
                    <a:pt x="205740" y="144780"/>
                  </a:lnTo>
                  <a:lnTo>
                    <a:pt x="205740" y="287972"/>
                  </a:lnTo>
                  <a:lnTo>
                    <a:pt x="239395" y="287972"/>
                  </a:lnTo>
                  <a:lnTo>
                    <a:pt x="239395" y="144780"/>
                  </a:lnTo>
                  <a:lnTo>
                    <a:pt x="239395" y="114617"/>
                  </a:lnTo>
                  <a:lnTo>
                    <a:pt x="239395" y="0"/>
                  </a:lnTo>
                  <a:close/>
                </a:path>
                <a:path w="1867534" h="292734">
                  <a:moveTo>
                    <a:pt x="537210" y="195897"/>
                  </a:moveTo>
                  <a:lnTo>
                    <a:pt x="318452" y="195897"/>
                  </a:lnTo>
                  <a:lnTo>
                    <a:pt x="318452" y="225742"/>
                  </a:lnTo>
                  <a:lnTo>
                    <a:pt x="502602" y="225742"/>
                  </a:lnTo>
                  <a:lnTo>
                    <a:pt x="502602" y="292735"/>
                  </a:lnTo>
                  <a:lnTo>
                    <a:pt x="537210" y="292735"/>
                  </a:lnTo>
                  <a:lnTo>
                    <a:pt x="537210" y="195897"/>
                  </a:lnTo>
                  <a:close/>
                </a:path>
                <a:path w="1867534" h="292734">
                  <a:moveTo>
                    <a:pt x="537210" y="0"/>
                  </a:moveTo>
                  <a:lnTo>
                    <a:pt x="502602" y="0"/>
                  </a:lnTo>
                  <a:lnTo>
                    <a:pt x="502602" y="121920"/>
                  </a:lnTo>
                  <a:lnTo>
                    <a:pt x="492429" y="127889"/>
                  </a:lnTo>
                  <a:lnTo>
                    <a:pt x="479780" y="132041"/>
                  </a:lnTo>
                  <a:lnTo>
                    <a:pt x="464337" y="134467"/>
                  </a:lnTo>
                  <a:lnTo>
                    <a:pt x="445770" y="135255"/>
                  </a:lnTo>
                  <a:lnTo>
                    <a:pt x="338772" y="135255"/>
                  </a:lnTo>
                  <a:lnTo>
                    <a:pt x="338772" y="97472"/>
                  </a:lnTo>
                  <a:lnTo>
                    <a:pt x="445452" y="97472"/>
                  </a:lnTo>
                  <a:lnTo>
                    <a:pt x="445452" y="3492"/>
                  </a:lnTo>
                  <a:lnTo>
                    <a:pt x="304482" y="3492"/>
                  </a:lnTo>
                  <a:lnTo>
                    <a:pt x="304482" y="32385"/>
                  </a:lnTo>
                  <a:lnTo>
                    <a:pt x="411162" y="32385"/>
                  </a:lnTo>
                  <a:lnTo>
                    <a:pt x="411162" y="68580"/>
                  </a:lnTo>
                  <a:lnTo>
                    <a:pt x="304482" y="68580"/>
                  </a:lnTo>
                  <a:lnTo>
                    <a:pt x="304482" y="163830"/>
                  </a:lnTo>
                  <a:lnTo>
                    <a:pt x="437197" y="163830"/>
                  </a:lnTo>
                  <a:lnTo>
                    <a:pt x="459562" y="162979"/>
                  </a:lnTo>
                  <a:lnTo>
                    <a:pt x="477761" y="160337"/>
                  </a:lnTo>
                  <a:lnTo>
                    <a:pt x="492023" y="155790"/>
                  </a:lnTo>
                  <a:lnTo>
                    <a:pt x="502602" y="149225"/>
                  </a:lnTo>
                  <a:lnTo>
                    <a:pt x="502602" y="174625"/>
                  </a:lnTo>
                  <a:lnTo>
                    <a:pt x="537210" y="174625"/>
                  </a:lnTo>
                  <a:lnTo>
                    <a:pt x="537210" y="149225"/>
                  </a:lnTo>
                  <a:lnTo>
                    <a:pt x="537210" y="135255"/>
                  </a:lnTo>
                  <a:lnTo>
                    <a:pt x="537210" y="0"/>
                  </a:lnTo>
                  <a:close/>
                </a:path>
                <a:path w="1867534" h="292734">
                  <a:moveTo>
                    <a:pt x="774382" y="231775"/>
                  </a:moveTo>
                  <a:lnTo>
                    <a:pt x="762520" y="234962"/>
                  </a:lnTo>
                  <a:lnTo>
                    <a:pt x="749058" y="237020"/>
                  </a:lnTo>
                  <a:lnTo>
                    <a:pt x="734288" y="238112"/>
                  </a:lnTo>
                  <a:lnTo>
                    <a:pt x="718502" y="238442"/>
                  </a:lnTo>
                  <a:lnTo>
                    <a:pt x="642620" y="238442"/>
                  </a:lnTo>
                  <a:lnTo>
                    <a:pt x="642620" y="150495"/>
                  </a:lnTo>
                  <a:lnTo>
                    <a:pt x="734377" y="150495"/>
                  </a:lnTo>
                  <a:lnTo>
                    <a:pt x="734377" y="120332"/>
                  </a:lnTo>
                  <a:lnTo>
                    <a:pt x="642620" y="120332"/>
                  </a:lnTo>
                  <a:lnTo>
                    <a:pt x="642620" y="35560"/>
                  </a:lnTo>
                  <a:lnTo>
                    <a:pt x="746442" y="35560"/>
                  </a:lnTo>
                  <a:lnTo>
                    <a:pt x="746442" y="5080"/>
                  </a:lnTo>
                  <a:lnTo>
                    <a:pt x="608330" y="5080"/>
                  </a:lnTo>
                  <a:lnTo>
                    <a:pt x="608330" y="268605"/>
                  </a:lnTo>
                  <a:lnTo>
                    <a:pt x="716915" y="268605"/>
                  </a:lnTo>
                  <a:lnTo>
                    <a:pt x="733259" y="268122"/>
                  </a:lnTo>
                  <a:lnTo>
                    <a:pt x="748626" y="266623"/>
                  </a:lnTo>
                  <a:lnTo>
                    <a:pt x="762495" y="264058"/>
                  </a:lnTo>
                  <a:lnTo>
                    <a:pt x="774382" y="260350"/>
                  </a:lnTo>
                  <a:lnTo>
                    <a:pt x="774382" y="238442"/>
                  </a:lnTo>
                  <a:lnTo>
                    <a:pt x="774382" y="231775"/>
                  </a:lnTo>
                  <a:close/>
                </a:path>
                <a:path w="1867534" h="292734">
                  <a:moveTo>
                    <a:pt x="838200" y="0"/>
                  </a:moveTo>
                  <a:lnTo>
                    <a:pt x="803592" y="0"/>
                  </a:lnTo>
                  <a:lnTo>
                    <a:pt x="803592" y="115887"/>
                  </a:lnTo>
                  <a:lnTo>
                    <a:pt x="749300" y="115887"/>
                  </a:lnTo>
                  <a:lnTo>
                    <a:pt x="749300" y="146050"/>
                  </a:lnTo>
                  <a:lnTo>
                    <a:pt x="803592" y="146050"/>
                  </a:lnTo>
                  <a:lnTo>
                    <a:pt x="803592" y="287972"/>
                  </a:lnTo>
                  <a:lnTo>
                    <a:pt x="838200" y="287972"/>
                  </a:lnTo>
                  <a:lnTo>
                    <a:pt x="838200" y="0"/>
                  </a:lnTo>
                  <a:close/>
                </a:path>
                <a:path w="1867534" h="292734">
                  <a:moveTo>
                    <a:pt x="1244701" y="245846"/>
                  </a:moveTo>
                  <a:lnTo>
                    <a:pt x="1134846" y="245846"/>
                  </a:lnTo>
                  <a:lnTo>
                    <a:pt x="1134846" y="163296"/>
                  </a:lnTo>
                  <a:lnTo>
                    <a:pt x="1232001" y="163296"/>
                  </a:lnTo>
                  <a:lnTo>
                    <a:pt x="1232001" y="132816"/>
                  </a:lnTo>
                  <a:lnTo>
                    <a:pt x="1038644" y="132816"/>
                  </a:lnTo>
                  <a:lnTo>
                    <a:pt x="1038644" y="35026"/>
                  </a:lnTo>
                  <a:lnTo>
                    <a:pt x="1229779" y="35026"/>
                  </a:lnTo>
                  <a:lnTo>
                    <a:pt x="1229779" y="4546"/>
                  </a:lnTo>
                  <a:lnTo>
                    <a:pt x="1004036" y="4546"/>
                  </a:lnTo>
                  <a:lnTo>
                    <a:pt x="1004036" y="35026"/>
                  </a:lnTo>
                  <a:lnTo>
                    <a:pt x="1004036" y="132816"/>
                  </a:lnTo>
                  <a:lnTo>
                    <a:pt x="1004036" y="163296"/>
                  </a:lnTo>
                  <a:lnTo>
                    <a:pt x="1100556" y="163296"/>
                  </a:lnTo>
                  <a:lnTo>
                    <a:pt x="1100556" y="245846"/>
                  </a:lnTo>
                  <a:lnTo>
                    <a:pt x="989114" y="245846"/>
                  </a:lnTo>
                  <a:lnTo>
                    <a:pt x="989114" y="275056"/>
                  </a:lnTo>
                  <a:lnTo>
                    <a:pt x="1244701" y="275056"/>
                  </a:lnTo>
                  <a:lnTo>
                    <a:pt x="1244701" y="245846"/>
                  </a:lnTo>
                  <a:close/>
                </a:path>
                <a:path w="1867534" h="292734">
                  <a:moveTo>
                    <a:pt x="1453934" y="236855"/>
                  </a:moveTo>
                  <a:lnTo>
                    <a:pt x="1408214" y="198196"/>
                  </a:lnTo>
                  <a:lnTo>
                    <a:pt x="1393659" y="162648"/>
                  </a:lnTo>
                  <a:lnTo>
                    <a:pt x="1388211" y="111442"/>
                  </a:lnTo>
                  <a:lnTo>
                    <a:pt x="1388211" y="3492"/>
                  </a:lnTo>
                  <a:lnTo>
                    <a:pt x="1353921" y="3492"/>
                  </a:lnTo>
                  <a:lnTo>
                    <a:pt x="1353921" y="111442"/>
                  </a:lnTo>
                  <a:lnTo>
                    <a:pt x="1348473" y="162648"/>
                  </a:lnTo>
                  <a:lnTo>
                    <a:pt x="1333881" y="198323"/>
                  </a:lnTo>
                  <a:lnTo>
                    <a:pt x="1312799" y="221856"/>
                  </a:lnTo>
                  <a:lnTo>
                    <a:pt x="1287881" y="236855"/>
                  </a:lnTo>
                  <a:lnTo>
                    <a:pt x="1287881" y="268605"/>
                  </a:lnTo>
                  <a:lnTo>
                    <a:pt x="1314627" y="256946"/>
                  </a:lnTo>
                  <a:lnTo>
                    <a:pt x="1338529" y="240588"/>
                  </a:lnTo>
                  <a:lnTo>
                    <a:pt x="1357896" y="220294"/>
                  </a:lnTo>
                  <a:lnTo>
                    <a:pt x="1371066" y="196850"/>
                  </a:lnTo>
                  <a:lnTo>
                    <a:pt x="1384414" y="220116"/>
                  </a:lnTo>
                  <a:lnTo>
                    <a:pt x="1403807" y="240347"/>
                  </a:lnTo>
                  <a:lnTo>
                    <a:pt x="1427543" y="256768"/>
                  </a:lnTo>
                  <a:lnTo>
                    <a:pt x="1453934" y="268605"/>
                  </a:lnTo>
                  <a:lnTo>
                    <a:pt x="1453934" y="236855"/>
                  </a:lnTo>
                  <a:close/>
                </a:path>
                <a:path w="1867534" h="292734">
                  <a:moveTo>
                    <a:pt x="1530451" y="0"/>
                  </a:moveTo>
                  <a:lnTo>
                    <a:pt x="1495844" y="0"/>
                  </a:lnTo>
                  <a:lnTo>
                    <a:pt x="1495844" y="287972"/>
                  </a:lnTo>
                  <a:lnTo>
                    <a:pt x="1530451" y="287972"/>
                  </a:lnTo>
                  <a:lnTo>
                    <a:pt x="1530451" y="0"/>
                  </a:lnTo>
                  <a:close/>
                </a:path>
                <a:path w="1867534" h="292734">
                  <a:moveTo>
                    <a:pt x="1825091" y="195897"/>
                  </a:moveTo>
                  <a:lnTo>
                    <a:pt x="1608874" y="195897"/>
                  </a:lnTo>
                  <a:lnTo>
                    <a:pt x="1608874" y="225742"/>
                  </a:lnTo>
                  <a:lnTo>
                    <a:pt x="1790484" y="225742"/>
                  </a:lnTo>
                  <a:lnTo>
                    <a:pt x="1790484" y="292735"/>
                  </a:lnTo>
                  <a:lnTo>
                    <a:pt x="1825091" y="292735"/>
                  </a:lnTo>
                  <a:lnTo>
                    <a:pt x="1825091" y="195897"/>
                  </a:lnTo>
                  <a:close/>
                </a:path>
                <a:path w="1867534" h="292734">
                  <a:moveTo>
                    <a:pt x="1867001" y="72390"/>
                  </a:moveTo>
                  <a:lnTo>
                    <a:pt x="1825091" y="72390"/>
                  </a:lnTo>
                  <a:lnTo>
                    <a:pt x="1825091" y="0"/>
                  </a:lnTo>
                  <a:lnTo>
                    <a:pt x="1790484" y="0"/>
                  </a:lnTo>
                  <a:lnTo>
                    <a:pt x="1790484" y="122237"/>
                  </a:lnTo>
                  <a:lnTo>
                    <a:pt x="1780133" y="128155"/>
                  </a:lnTo>
                  <a:lnTo>
                    <a:pt x="1767497" y="132207"/>
                  </a:lnTo>
                  <a:lnTo>
                    <a:pt x="1752307" y="134518"/>
                  </a:lnTo>
                  <a:lnTo>
                    <a:pt x="1734286" y="135255"/>
                  </a:lnTo>
                  <a:lnTo>
                    <a:pt x="1630781" y="135255"/>
                  </a:lnTo>
                  <a:lnTo>
                    <a:pt x="1630781" y="97472"/>
                  </a:lnTo>
                  <a:lnTo>
                    <a:pt x="1736191" y="97472"/>
                  </a:lnTo>
                  <a:lnTo>
                    <a:pt x="1736191" y="3492"/>
                  </a:lnTo>
                  <a:lnTo>
                    <a:pt x="1596174" y="3492"/>
                  </a:lnTo>
                  <a:lnTo>
                    <a:pt x="1596174" y="32385"/>
                  </a:lnTo>
                  <a:lnTo>
                    <a:pt x="1701901" y="32385"/>
                  </a:lnTo>
                  <a:lnTo>
                    <a:pt x="1701901" y="68580"/>
                  </a:lnTo>
                  <a:lnTo>
                    <a:pt x="1596174" y="68580"/>
                  </a:lnTo>
                  <a:lnTo>
                    <a:pt x="1596174" y="163830"/>
                  </a:lnTo>
                  <a:lnTo>
                    <a:pt x="1725396" y="163830"/>
                  </a:lnTo>
                  <a:lnTo>
                    <a:pt x="1747532" y="162979"/>
                  </a:lnTo>
                  <a:lnTo>
                    <a:pt x="1765554" y="160375"/>
                  </a:lnTo>
                  <a:lnTo>
                    <a:pt x="1779778" y="155930"/>
                  </a:lnTo>
                  <a:lnTo>
                    <a:pt x="1790484" y="149542"/>
                  </a:lnTo>
                  <a:lnTo>
                    <a:pt x="1790484" y="175577"/>
                  </a:lnTo>
                  <a:lnTo>
                    <a:pt x="1825091" y="175577"/>
                  </a:lnTo>
                  <a:lnTo>
                    <a:pt x="1825091" y="149542"/>
                  </a:lnTo>
                  <a:lnTo>
                    <a:pt x="1825091" y="135255"/>
                  </a:lnTo>
                  <a:lnTo>
                    <a:pt x="1825091" y="102552"/>
                  </a:lnTo>
                  <a:lnTo>
                    <a:pt x="1867001" y="102552"/>
                  </a:lnTo>
                  <a:lnTo>
                    <a:pt x="1867001" y="72390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91220" y="7804975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10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02307" y="7682320"/>
              <a:ext cx="236369" cy="2497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69410" y="7682320"/>
              <a:ext cx="235252" cy="25006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333160" y="7667244"/>
              <a:ext cx="328295" cy="283845"/>
            </a:xfrm>
            <a:custGeom>
              <a:avLst/>
              <a:gdLst/>
              <a:ahLst/>
              <a:cxnLst/>
              <a:rect l="l" t="t" r="r" b="b"/>
              <a:pathLst>
                <a:path w="328295" h="283845">
                  <a:moveTo>
                    <a:pt x="95554" y="17881"/>
                  </a:moveTo>
                  <a:lnTo>
                    <a:pt x="74599" y="17881"/>
                  </a:lnTo>
                  <a:lnTo>
                    <a:pt x="74599" y="68453"/>
                  </a:lnTo>
                  <a:lnTo>
                    <a:pt x="95554" y="68453"/>
                  </a:lnTo>
                  <a:lnTo>
                    <a:pt x="95554" y="17881"/>
                  </a:lnTo>
                  <a:close/>
                </a:path>
                <a:path w="328295" h="283845">
                  <a:moveTo>
                    <a:pt x="153098" y="16484"/>
                  </a:moveTo>
                  <a:lnTo>
                    <a:pt x="131597" y="16484"/>
                  </a:lnTo>
                  <a:lnTo>
                    <a:pt x="131597" y="76339"/>
                  </a:lnTo>
                  <a:lnTo>
                    <a:pt x="95554" y="76339"/>
                  </a:lnTo>
                  <a:lnTo>
                    <a:pt x="95554" y="68719"/>
                  </a:lnTo>
                  <a:lnTo>
                    <a:pt x="74599" y="68719"/>
                  </a:lnTo>
                  <a:lnTo>
                    <a:pt x="74599" y="87769"/>
                  </a:lnTo>
                  <a:lnTo>
                    <a:pt x="74599" y="96659"/>
                  </a:lnTo>
                  <a:lnTo>
                    <a:pt x="74599" y="141109"/>
                  </a:lnTo>
                  <a:lnTo>
                    <a:pt x="20955" y="141109"/>
                  </a:lnTo>
                  <a:lnTo>
                    <a:pt x="20955" y="87769"/>
                  </a:lnTo>
                  <a:lnTo>
                    <a:pt x="74599" y="87769"/>
                  </a:lnTo>
                  <a:lnTo>
                    <a:pt x="74599" y="68719"/>
                  </a:lnTo>
                  <a:lnTo>
                    <a:pt x="20955" y="68719"/>
                  </a:lnTo>
                  <a:lnTo>
                    <a:pt x="20955" y="17919"/>
                  </a:lnTo>
                  <a:lnTo>
                    <a:pt x="0" y="17919"/>
                  </a:lnTo>
                  <a:lnTo>
                    <a:pt x="0" y="160159"/>
                  </a:lnTo>
                  <a:lnTo>
                    <a:pt x="95554" y="160159"/>
                  </a:lnTo>
                  <a:lnTo>
                    <a:pt x="95554" y="141109"/>
                  </a:lnTo>
                  <a:lnTo>
                    <a:pt x="95554" y="96659"/>
                  </a:lnTo>
                  <a:lnTo>
                    <a:pt x="131597" y="96659"/>
                  </a:lnTo>
                  <a:lnTo>
                    <a:pt x="131597" y="186359"/>
                  </a:lnTo>
                  <a:lnTo>
                    <a:pt x="153098" y="186359"/>
                  </a:lnTo>
                  <a:lnTo>
                    <a:pt x="153098" y="96659"/>
                  </a:lnTo>
                  <a:lnTo>
                    <a:pt x="153098" y="96393"/>
                  </a:lnTo>
                  <a:lnTo>
                    <a:pt x="153098" y="87769"/>
                  </a:lnTo>
                  <a:lnTo>
                    <a:pt x="153098" y="76835"/>
                  </a:lnTo>
                  <a:lnTo>
                    <a:pt x="153098" y="76339"/>
                  </a:lnTo>
                  <a:lnTo>
                    <a:pt x="153098" y="16484"/>
                  </a:lnTo>
                  <a:close/>
                </a:path>
                <a:path w="328295" h="283845">
                  <a:moveTo>
                    <a:pt x="207022" y="15087"/>
                  </a:moveTo>
                  <a:lnTo>
                    <a:pt x="185229" y="15087"/>
                  </a:lnTo>
                  <a:lnTo>
                    <a:pt x="185229" y="191109"/>
                  </a:lnTo>
                  <a:lnTo>
                    <a:pt x="207022" y="191109"/>
                  </a:lnTo>
                  <a:lnTo>
                    <a:pt x="207022" y="15087"/>
                  </a:lnTo>
                  <a:close/>
                </a:path>
                <a:path w="328295" h="283845">
                  <a:moveTo>
                    <a:pt x="211772" y="246519"/>
                  </a:moveTo>
                  <a:lnTo>
                    <a:pt x="41351" y="246519"/>
                  </a:lnTo>
                  <a:lnTo>
                    <a:pt x="41351" y="188099"/>
                  </a:lnTo>
                  <a:lnTo>
                    <a:pt x="18999" y="188099"/>
                  </a:lnTo>
                  <a:lnTo>
                    <a:pt x="18999" y="246519"/>
                  </a:lnTo>
                  <a:lnTo>
                    <a:pt x="18999" y="266839"/>
                  </a:lnTo>
                  <a:lnTo>
                    <a:pt x="211772" y="266839"/>
                  </a:lnTo>
                  <a:lnTo>
                    <a:pt x="211772" y="246519"/>
                  </a:lnTo>
                  <a:close/>
                </a:path>
                <a:path w="328295" h="283845">
                  <a:moveTo>
                    <a:pt x="328282" y="0"/>
                  </a:moveTo>
                  <a:lnTo>
                    <a:pt x="298805" y="5308"/>
                  </a:lnTo>
                  <a:lnTo>
                    <a:pt x="278066" y="25984"/>
                  </a:lnTo>
                  <a:lnTo>
                    <a:pt x="265811" y="69062"/>
                  </a:lnTo>
                  <a:lnTo>
                    <a:pt x="261785" y="141655"/>
                  </a:lnTo>
                  <a:lnTo>
                    <a:pt x="265811" y="214388"/>
                  </a:lnTo>
                  <a:lnTo>
                    <a:pt x="278066" y="257568"/>
                  </a:lnTo>
                  <a:lnTo>
                    <a:pt x="298805" y="278257"/>
                  </a:lnTo>
                  <a:lnTo>
                    <a:pt x="328282" y="283578"/>
                  </a:lnTo>
                  <a:lnTo>
                    <a:pt x="328282" y="263461"/>
                  </a:lnTo>
                  <a:lnTo>
                    <a:pt x="308787" y="259245"/>
                  </a:lnTo>
                  <a:lnTo>
                    <a:pt x="295313" y="242062"/>
                  </a:lnTo>
                  <a:lnTo>
                    <a:pt x="287502" y="205117"/>
                  </a:lnTo>
                  <a:lnTo>
                    <a:pt x="284975" y="141655"/>
                  </a:lnTo>
                  <a:lnTo>
                    <a:pt x="287502" y="78460"/>
                  </a:lnTo>
                  <a:lnTo>
                    <a:pt x="295313" y="41592"/>
                  </a:lnTo>
                  <a:lnTo>
                    <a:pt x="308787" y="24371"/>
                  </a:lnTo>
                  <a:lnTo>
                    <a:pt x="328282" y="20116"/>
                  </a:lnTo>
                  <a:lnTo>
                    <a:pt x="328282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89112" y="7685673"/>
              <a:ext cx="219605" cy="23245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67671" y="7720598"/>
              <a:ext cx="198371" cy="19697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32539" y="7699084"/>
              <a:ext cx="197533" cy="21848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612651" y="7667244"/>
              <a:ext cx="2197735" cy="577850"/>
            </a:xfrm>
            <a:custGeom>
              <a:avLst/>
              <a:gdLst/>
              <a:ahLst/>
              <a:cxnLst/>
              <a:rect l="l" t="t" r="r" b="b"/>
              <a:pathLst>
                <a:path w="2197734" h="577850">
                  <a:moveTo>
                    <a:pt x="92202" y="556844"/>
                  </a:moveTo>
                  <a:lnTo>
                    <a:pt x="0" y="556844"/>
                  </a:lnTo>
                  <a:lnTo>
                    <a:pt x="0" y="577519"/>
                  </a:lnTo>
                  <a:lnTo>
                    <a:pt x="92202" y="577519"/>
                  </a:lnTo>
                  <a:lnTo>
                    <a:pt x="92202" y="556844"/>
                  </a:lnTo>
                  <a:close/>
                </a:path>
                <a:path w="2197734" h="577850">
                  <a:moveTo>
                    <a:pt x="2112734" y="148082"/>
                  </a:moveTo>
                  <a:lnTo>
                    <a:pt x="2048751" y="148082"/>
                  </a:lnTo>
                  <a:lnTo>
                    <a:pt x="2048751" y="105613"/>
                  </a:lnTo>
                  <a:lnTo>
                    <a:pt x="2027516" y="105613"/>
                  </a:lnTo>
                  <a:lnTo>
                    <a:pt x="2027516" y="148082"/>
                  </a:lnTo>
                  <a:lnTo>
                    <a:pt x="1950694" y="148082"/>
                  </a:lnTo>
                  <a:lnTo>
                    <a:pt x="1950694" y="108686"/>
                  </a:lnTo>
                  <a:lnTo>
                    <a:pt x="1930019" y="108686"/>
                  </a:lnTo>
                  <a:lnTo>
                    <a:pt x="1930019" y="148082"/>
                  </a:lnTo>
                  <a:lnTo>
                    <a:pt x="1864080" y="148082"/>
                  </a:lnTo>
                  <a:lnTo>
                    <a:pt x="1864080" y="167919"/>
                  </a:lnTo>
                  <a:lnTo>
                    <a:pt x="1928901" y="167919"/>
                  </a:lnTo>
                  <a:lnTo>
                    <a:pt x="1924138" y="191389"/>
                  </a:lnTo>
                  <a:lnTo>
                    <a:pt x="1913255" y="214706"/>
                  </a:lnTo>
                  <a:lnTo>
                    <a:pt x="1893773" y="236982"/>
                  </a:lnTo>
                  <a:lnTo>
                    <a:pt x="1863242" y="257314"/>
                  </a:lnTo>
                  <a:lnTo>
                    <a:pt x="1868271" y="260667"/>
                  </a:lnTo>
                  <a:lnTo>
                    <a:pt x="1875536" y="267931"/>
                  </a:lnTo>
                  <a:lnTo>
                    <a:pt x="1878609" y="272402"/>
                  </a:lnTo>
                  <a:lnTo>
                    <a:pt x="1912175" y="249085"/>
                  </a:lnTo>
                  <a:lnTo>
                    <a:pt x="1933397" y="223088"/>
                  </a:lnTo>
                  <a:lnTo>
                    <a:pt x="1945043" y="195630"/>
                  </a:lnTo>
                  <a:lnTo>
                    <a:pt x="1949856" y="167919"/>
                  </a:lnTo>
                  <a:lnTo>
                    <a:pt x="2027516" y="167919"/>
                  </a:lnTo>
                  <a:lnTo>
                    <a:pt x="2027516" y="271843"/>
                  </a:lnTo>
                  <a:lnTo>
                    <a:pt x="2048751" y="271843"/>
                  </a:lnTo>
                  <a:lnTo>
                    <a:pt x="2048751" y="167919"/>
                  </a:lnTo>
                  <a:lnTo>
                    <a:pt x="2112734" y="167919"/>
                  </a:lnTo>
                  <a:lnTo>
                    <a:pt x="2112734" y="148082"/>
                  </a:lnTo>
                  <a:close/>
                </a:path>
                <a:path w="2197734" h="577850">
                  <a:moveTo>
                    <a:pt x="2113292" y="105613"/>
                  </a:moveTo>
                  <a:lnTo>
                    <a:pt x="2103094" y="94996"/>
                  </a:lnTo>
                  <a:lnTo>
                    <a:pt x="2096858" y="88493"/>
                  </a:lnTo>
                  <a:lnTo>
                    <a:pt x="2087562" y="80187"/>
                  </a:lnTo>
                  <a:lnTo>
                    <a:pt x="2075891" y="69735"/>
                  </a:lnTo>
                  <a:lnTo>
                    <a:pt x="2052675" y="51028"/>
                  </a:lnTo>
                  <a:lnTo>
                    <a:pt x="2029472" y="34086"/>
                  </a:lnTo>
                  <a:lnTo>
                    <a:pt x="2012988" y="44983"/>
                  </a:lnTo>
                  <a:lnTo>
                    <a:pt x="2023389" y="52438"/>
                  </a:lnTo>
                  <a:lnTo>
                    <a:pt x="2033917" y="60490"/>
                  </a:lnTo>
                  <a:lnTo>
                    <a:pt x="2044382" y="68948"/>
                  </a:lnTo>
                  <a:lnTo>
                    <a:pt x="2054618" y="77673"/>
                  </a:lnTo>
                  <a:lnTo>
                    <a:pt x="1938401" y="80187"/>
                  </a:lnTo>
                  <a:lnTo>
                    <a:pt x="1947710" y="66217"/>
                  </a:lnTo>
                  <a:lnTo>
                    <a:pt x="1957006" y="51193"/>
                  </a:lnTo>
                  <a:lnTo>
                    <a:pt x="1965934" y="35864"/>
                  </a:lnTo>
                  <a:lnTo>
                    <a:pt x="1974151" y="20955"/>
                  </a:lnTo>
                  <a:lnTo>
                    <a:pt x="1951253" y="15367"/>
                  </a:lnTo>
                  <a:lnTo>
                    <a:pt x="1944179" y="30962"/>
                  </a:lnTo>
                  <a:lnTo>
                    <a:pt x="1935568" y="47942"/>
                  </a:lnTo>
                  <a:lnTo>
                    <a:pt x="1926056" y="64985"/>
                  </a:lnTo>
                  <a:lnTo>
                    <a:pt x="1916328" y="80746"/>
                  </a:lnTo>
                  <a:lnTo>
                    <a:pt x="1871624" y="81305"/>
                  </a:lnTo>
                  <a:lnTo>
                    <a:pt x="1874139" y="102819"/>
                  </a:lnTo>
                  <a:lnTo>
                    <a:pt x="2073897" y="94996"/>
                  </a:lnTo>
                  <a:lnTo>
                    <a:pt x="2080171" y="101206"/>
                  </a:lnTo>
                  <a:lnTo>
                    <a:pt x="2085949" y="107213"/>
                  </a:lnTo>
                  <a:lnTo>
                    <a:pt x="2091156" y="112903"/>
                  </a:lnTo>
                  <a:lnTo>
                    <a:pt x="2095690" y="118186"/>
                  </a:lnTo>
                  <a:lnTo>
                    <a:pt x="2113292" y="105613"/>
                  </a:lnTo>
                  <a:close/>
                </a:path>
                <a:path w="2197734" h="577850">
                  <a:moveTo>
                    <a:pt x="2197671" y="141655"/>
                  </a:moveTo>
                  <a:lnTo>
                    <a:pt x="2193658" y="69062"/>
                  </a:lnTo>
                  <a:lnTo>
                    <a:pt x="2181441" y="25984"/>
                  </a:lnTo>
                  <a:lnTo>
                    <a:pt x="2160778" y="5308"/>
                  </a:lnTo>
                  <a:lnTo>
                    <a:pt x="2131453" y="0"/>
                  </a:lnTo>
                  <a:lnTo>
                    <a:pt x="2131453" y="20116"/>
                  </a:lnTo>
                  <a:lnTo>
                    <a:pt x="2150910" y="24371"/>
                  </a:lnTo>
                  <a:lnTo>
                    <a:pt x="2164283" y="41592"/>
                  </a:lnTo>
                  <a:lnTo>
                    <a:pt x="2172004" y="78460"/>
                  </a:lnTo>
                  <a:lnTo>
                    <a:pt x="2174481" y="141655"/>
                  </a:lnTo>
                  <a:lnTo>
                    <a:pt x="2172004" y="205117"/>
                  </a:lnTo>
                  <a:lnTo>
                    <a:pt x="2164283" y="242062"/>
                  </a:lnTo>
                  <a:lnTo>
                    <a:pt x="2150910" y="259245"/>
                  </a:lnTo>
                  <a:lnTo>
                    <a:pt x="2131453" y="263461"/>
                  </a:lnTo>
                  <a:lnTo>
                    <a:pt x="2131453" y="283578"/>
                  </a:lnTo>
                  <a:lnTo>
                    <a:pt x="2160778" y="278257"/>
                  </a:lnTo>
                  <a:lnTo>
                    <a:pt x="2181441" y="257568"/>
                  </a:lnTo>
                  <a:lnTo>
                    <a:pt x="2193658" y="214388"/>
                  </a:lnTo>
                  <a:lnTo>
                    <a:pt x="2197671" y="14165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2062" y="8099744"/>
              <a:ext cx="209547" cy="25285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1400" y="8101421"/>
              <a:ext cx="200048" cy="24978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2205" y="8101421"/>
              <a:ext cx="206753" cy="25006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700146" y="8101421"/>
              <a:ext cx="201930" cy="254635"/>
            </a:xfrm>
            <a:custGeom>
              <a:avLst/>
              <a:gdLst/>
              <a:ahLst/>
              <a:cxnLst/>
              <a:rect l="l" t="t" r="r" b="b"/>
              <a:pathLst>
                <a:path w="201929" h="254634">
                  <a:moveTo>
                    <a:pt x="201445" y="121258"/>
                  </a:moveTo>
                  <a:lnTo>
                    <a:pt x="121817" y="121258"/>
                  </a:lnTo>
                  <a:lnTo>
                    <a:pt x="139567" y="120489"/>
                  </a:lnTo>
                  <a:lnTo>
                    <a:pt x="155065" y="118045"/>
                  </a:lnTo>
                  <a:lnTo>
                    <a:pt x="168258" y="113714"/>
                  </a:lnTo>
                  <a:lnTo>
                    <a:pt x="179093" y="107288"/>
                  </a:lnTo>
                  <a:lnTo>
                    <a:pt x="179093" y="0"/>
                  </a:lnTo>
                  <a:lnTo>
                    <a:pt x="201445" y="0"/>
                  </a:lnTo>
                  <a:lnTo>
                    <a:pt x="201445" y="121258"/>
                  </a:lnTo>
                  <a:close/>
                </a:path>
                <a:path w="201929" h="254634">
                  <a:moveTo>
                    <a:pt x="116787" y="139977"/>
                  </a:moveTo>
                  <a:lnTo>
                    <a:pt x="0" y="139977"/>
                  </a:lnTo>
                  <a:lnTo>
                    <a:pt x="0" y="61467"/>
                  </a:lnTo>
                  <a:lnTo>
                    <a:pt x="96391" y="61467"/>
                  </a:lnTo>
                  <a:lnTo>
                    <a:pt x="96391" y="21792"/>
                  </a:lnTo>
                  <a:lnTo>
                    <a:pt x="0" y="21792"/>
                  </a:lnTo>
                  <a:lnTo>
                    <a:pt x="0" y="2793"/>
                  </a:lnTo>
                  <a:lnTo>
                    <a:pt x="118743" y="2793"/>
                  </a:lnTo>
                  <a:lnTo>
                    <a:pt x="118743" y="80186"/>
                  </a:lnTo>
                  <a:lnTo>
                    <a:pt x="22351" y="80186"/>
                  </a:lnTo>
                  <a:lnTo>
                    <a:pt x="22351" y="121258"/>
                  </a:lnTo>
                  <a:lnTo>
                    <a:pt x="201445" y="121258"/>
                  </a:lnTo>
                  <a:lnTo>
                    <a:pt x="201445" y="125169"/>
                  </a:lnTo>
                  <a:lnTo>
                    <a:pt x="179093" y="125169"/>
                  </a:lnTo>
                  <a:lnTo>
                    <a:pt x="168140" y="131962"/>
                  </a:lnTo>
                  <a:lnTo>
                    <a:pt x="154122" y="136555"/>
                  </a:lnTo>
                  <a:lnTo>
                    <a:pt x="137013" y="139157"/>
                  </a:lnTo>
                  <a:lnTo>
                    <a:pt x="116787" y="139977"/>
                  </a:lnTo>
                  <a:close/>
                </a:path>
                <a:path w="201929" h="254634">
                  <a:moveTo>
                    <a:pt x="201445" y="150594"/>
                  </a:moveTo>
                  <a:lnTo>
                    <a:pt x="179093" y="150594"/>
                  </a:lnTo>
                  <a:lnTo>
                    <a:pt x="179093" y="125169"/>
                  </a:lnTo>
                  <a:lnTo>
                    <a:pt x="201445" y="125169"/>
                  </a:lnTo>
                  <a:lnTo>
                    <a:pt x="201445" y="150594"/>
                  </a:lnTo>
                  <a:close/>
                </a:path>
                <a:path w="201929" h="254634">
                  <a:moveTo>
                    <a:pt x="201445" y="254251"/>
                  </a:moveTo>
                  <a:lnTo>
                    <a:pt x="179093" y="254251"/>
                  </a:lnTo>
                  <a:lnTo>
                    <a:pt x="179093" y="193622"/>
                  </a:lnTo>
                  <a:lnTo>
                    <a:pt x="12572" y="193622"/>
                  </a:lnTo>
                  <a:lnTo>
                    <a:pt x="12572" y="174064"/>
                  </a:lnTo>
                  <a:lnTo>
                    <a:pt x="201445" y="174064"/>
                  </a:lnTo>
                  <a:lnTo>
                    <a:pt x="201445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67808" y="8101421"/>
              <a:ext cx="198371" cy="2500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651931" y="8099754"/>
              <a:ext cx="2154555" cy="564515"/>
            </a:xfrm>
            <a:custGeom>
              <a:avLst/>
              <a:gdLst/>
              <a:ahLst/>
              <a:cxnLst/>
              <a:rect l="l" t="t" r="r" b="b"/>
              <a:pathLst>
                <a:path w="2154554" h="564515">
                  <a:moveTo>
                    <a:pt x="92202" y="543433"/>
                  </a:moveTo>
                  <a:lnTo>
                    <a:pt x="0" y="543433"/>
                  </a:lnTo>
                  <a:lnTo>
                    <a:pt x="0" y="564108"/>
                  </a:lnTo>
                  <a:lnTo>
                    <a:pt x="92202" y="564108"/>
                  </a:lnTo>
                  <a:lnTo>
                    <a:pt x="92202" y="543433"/>
                  </a:lnTo>
                  <a:close/>
                </a:path>
                <a:path w="2154554" h="564515">
                  <a:moveTo>
                    <a:pt x="1872805" y="220992"/>
                  </a:moveTo>
                  <a:lnTo>
                    <a:pt x="1773339" y="220992"/>
                  </a:lnTo>
                  <a:lnTo>
                    <a:pt x="1773339" y="144208"/>
                  </a:lnTo>
                  <a:lnTo>
                    <a:pt x="1859114" y="144208"/>
                  </a:lnTo>
                  <a:lnTo>
                    <a:pt x="1859114" y="124333"/>
                  </a:lnTo>
                  <a:lnTo>
                    <a:pt x="1859114" y="123888"/>
                  </a:lnTo>
                  <a:lnTo>
                    <a:pt x="1859114" y="26098"/>
                  </a:lnTo>
                  <a:lnTo>
                    <a:pt x="1859114" y="25704"/>
                  </a:lnTo>
                  <a:lnTo>
                    <a:pt x="1859114" y="5778"/>
                  </a:lnTo>
                  <a:lnTo>
                    <a:pt x="1836762" y="5778"/>
                  </a:lnTo>
                  <a:lnTo>
                    <a:pt x="1836762" y="26098"/>
                  </a:lnTo>
                  <a:lnTo>
                    <a:pt x="1836762" y="123888"/>
                  </a:lnTo>
                  <a:lnTo>
                    <a:pt x="1686179" y="123888"/>
                  </a:lnTo>
                  <a:lnTo>
                    <a:pt x="1686179" y="26098"/>
                  </a:lnTo>
                  <a:lnTo>
                    <a:pt x="1836762" y="26098"/>
                  </a:lnTo>
                  <a:lnTo>
                    <a:pt x="1836762" y="5778"/>
                  </a:lnTo>
                  <a:lnTo>
                    <a:pt x="1663827" y="5778"/>
                  </a:lnTo>
                  <a:lnTo>
                    <a:pt x="1663827" y="26098"/>
                  </a:lnTo>
                  <a:lnTo>
                    <a:pt x="1663827" y="123888"/>
                  </a:lnTo>
                  <a:lnTo>
                    <a:pt x="1663827" y="144208"/>
                  </a:lnTo>
                  <a:lnTo>
                    <a:pt x="1750720" y="144208"/>
                  </a:lnTo>
                  <a:lnTo>
                    <a:pt x="1750720" y="220992"/>
                  </a:lnTo>
                  <a:lnTo>
                    <a:pt x="1650415" y="220992"/>
                  </a:lnTo>
                  <a:lnTo>
                    <a:pt x="1650415" y="240550"/>
                  </a:lnTo>
                  <a:lnTo>
                    <a:pt x="1872805" y="240550"/>
                  </a:lnTo>
                  <a:lnTo>
                    <a:pt x="1872805" y="220992"/>
                  </a:lnTo>
                  <a:close/>
                </a:path>
                <a:path w="2154554" h="564515">
                  <a:moveTo>
                    <a:pt x="2046033" y="64820"/>
                  </a:moveTo>
                  <a:lnTo>
                    <a:pt x="2034603" y="24117"/>
                  </a:lnTo>
                  <a:lnTo>
                    <a:pt x="2023960" y="13436"/>
                  </a:lnTo>
                  <a:lnTo>
                    <a:pt x="2023960" y="64820"/>
                  </a:lnTo>
                  <a:lnTo>
                    <a:pt x="2023135" y="75539"/>
                  </a:lnTo>
                  <a:lnTo>
                    <a:pt x="1998154" y="107569"/>
                  </a:lnTo>
                  <a:lnTo>
                    <a:pt x="1981212" y="110363"/>
                  </a:lnTo>
                  <a:lnTo>
                    <a:pt x="1972259" y="109639"/>
                  </a:lnTo>
                  <a:lnTo>
                    <a:pt x="1941576" y="85001"/>
                  </a:lnTo>
                  <a:lnTo>
                    <a:pt x="1938185" y="64820"/>
                  </a:lnTo>
                  <a:lnTo>
                    <a:pt x="1939061" y="54254"/>
                  </a:lnTo>
                  <a:lnTo>
                    <a:pt x="1964245" y="22237"/>
                  </a:lnTo>
                  <a:lnTo>
                    <a:pt x="1981212" y="19558"/>
                  </a:lnTo>
                  <a:lnTo>
                    <a:pt x="1990090" y="20231"/>
                  </a:lnTo>
                  <a:lnTo>
                    <a:pt x="2020684" y="44869"/>
                  </a:lnTo>
                  <a:lnTo>
                    <a:pt x="2023960" y="64820"/>
                  </a:lnTo>
                  <a:lnTo>
                    <a:pt x="2023960" y="13436"/>
                  </a:lnTo>
                  <a:lnTo>
                    <a:pt x="2016810" y="8369"/>
                  </a:lnTo>
                  <a:lnTo>
                    <a:pt x="2006295" y="3733"/>
                  </a:lnTo>
                  <a:lnTo>
                    <a:pt x="1994408" y="939"/>
                  </a:lnTo>
                  <a:lnTo>
                    <a:pt x="1981212" y="0"/>
                  </a:lnTo>
                  <a:lnTo>
                    <a:pt x="1968106" y="939"/>
                  </a:lnTo>
                  <a:lnTo>
                    <a:pt x="1927948" y="24117"/>
                  </a:lnTo>
                  <a:lnTo>
                    <a:pt x="1916391" y="64820"/>
                  </a:lnTo>
                  <a:lnTo>
                    <a:pt x="1917738" y="80454"/>
                  </a:lnTo>
                  <a:lnTo>
                    <a:pt x="1936508" y="115112"/>
                  </a:lnTo>
                  <a:lnTo>
                    <a:pt x="1981212" y="129921"/>
                  </a:lnTo>
                  <a:lnTo>
                    <a:pt x="1994408" y="128943"/>
                  </a:lnTo>
                  <a:lnTo>
                    <a:pt x="2030336" y="110363"/>
                  </a:lnTo>
                  <a:lnTo>
                    <a:pt x="2044738" y="80454"/>
                  </a:lnTo>
                  <a:lnTo>
                    <a:pt x="2046033" y="64820"/>
                  </a:lnTo>
                  <a:close/>
                </a:path>
                <a:path w="2154554" h="564515">
                  <a:moveTo>
                    <a:pt x="2123706" y="206184"/>
                  </a:moveTo>
                  <a:lnTo>
                    <a:pt x="2122436" y="195872"/>
                  </a:lnTo>
                  <a:lnTo>
                    <a:pt x="2118753" y="186740"/>
                  </a:lnTo>
                  <a:lnTo>
                    <a:pt x="2112861" y="178803"/>
                  </a:lnTo>
                  <a:lnTo>
                    <a:pt x="2106625" y="173507"/>
                  </a:lnTo>
                  <a:lnTo>
                    <a:pt x="2104986" y="172110"/>
                  </a:lnTo>
                  <a:lnTo>
                    <a:pt x="2101075" y="169976"/>
                  </a:lnTo>
                  <a:lnTo>
                    <a:pt x="2101075" y="198081"/>
                  </a:lnTo>
                  <a:lnTo>
                    <a:pt x="2101075" y="214007"/>
                  </a:lnTo>
                  <a:lnTo>
                    <a:pt x="2064232" y="235597"/>
                  </a:lnTo>
                  <a:lnTo>
                    <a:pt x="2027313" y="238594"/>
                  </a:lnTo>
                  <a:lnTo>
                    <a:pt x="2007412" y="237858"/>
                  </a:lnTo>
                  <a:lnTo>
                    <a:pt x="1965286" y="226301"/>
                  </a:lnTo>
                  <a:lnTo>
                    <a:pt x="1953272" y="214007"/>
                  </a:lnTo>
                  <a:lnTo>
                    <a:pt x="1953272" y="198081"/>
                  </a:lnTo>
                  <a:lnTo>
                    <a:pt x="1990229" y="176644"/>
                  </a:lnTo>
                  <a:lnTo>
                    <a:pt x="2027313" y="173507"/>
                  </a:lnTo>
                  <a:lnTo>
                    <a:pt x="2047074" y="174282"/>
                  </a:lnTo>
                  <a:lnTo>
                    <a:pt x="2089619" y="186080"/>
                  </a:lnTo>
                  <a:lnTo>
                    <a:pt x="2101075" y="198081"/>
                  </a:lnTo>
                  <a:lnTo>
                    <a:pt x="2101075" y="169976"/>
                  </a:lnTo>
                  <a:lnTo>
                    <a:pt x="2090293" y="164084"/>
                  </a:lnTo>
                  <a:lnTo>
                    <a:pt x="2072119" y="158419"/>
                  </a:lnTo>
                  <a:lnTo>
                    <a:pt x="2050961" y="155054"/>
                  </a:lnTo>
                  <a:lnTo>
                    <a:pt x="2027313" y="153949"/>
                  </a:lnTo>
                  <a:lnTo>
                    <a:pt x="2003666" y="155054"/>
                  </a:lnTo>
                  <a:lnTo>
                    <a:pt x="1964220" y="164084"/>
                  </a:lnTo>
                  <a:lnTo>
                    <a:pt x="1931924" y="195872"/>
                  </a:lnTo>
                  <a:lnTo>
                    <a:pt x="1930641" y="206184"/>
                  </a:lnTo>
                  <a:lnTo>
                    <a:pt x="1931924" y="216509"/>
                  </a:lnTo>
                  <a:lnTo>
                    <a:pt x="1964220" y="248335"/>
                  </a:lnTo>
                  <a:lnTo>
                    <a:pt x="2003666" y="256857"/>
                  </a:lnTo>
                  <a:lnTo>
                    <a:pt x="2027313" y="257873"/>
                  </a:lnTo>
                  <a:lnTo>
                    <a:pt x="2050961" y="256857"/>
                  </a:lnTo>
                  <a:lnTo>
                    <a:pt x="2090293" y="248335"/>
                  </a:lnTo>
                  <a:lnTo>
                    <a:pt x="2122436" y="216509"/>
                  </a:lnTo>
                  <a:lnTo>
                    <a:pt x="2123706" y="206184"/>
                  </a:lnTo>
                  <a:close/>
                </a:path>
                <a:path w="2154554" h="564515">
                  <a:moveTo>
                    <a:pt x="2154161" y="31292"/>
                  </a:moveTo>
                  <a:lnTo>
                    <a:pt x="2117280" y="31292"/>
                  </a:lnTo>
                  <a:lnTo>
                    <a:pt x="2117280" y="1676"/>
                  </a:lnTo>
                  <a:lnTo>
                    <a:pt x="2094928" y="1676"/>
                  </a:lnTo>
                  <a:lnTo>
                    <a:pt x="2094928" y="143891"/>
                  </a:lnTo>
                  <a:lnTo>
                    <a:pt x="2117280" y="143891"/>
                  </a:lnTo>
                  <a:lnTo>
                    <a:pt x="2117280" y="109245"/>
                  </a:lnTo>
                  <a:lnTo>
                    <a:pt x="2154161" y="109245"/>
                  </a:lnTo>
                  <a:lnTo>
                    <a:pt x="2154161" y="89408"/>
                  </a:lnTo>
                  <a:lnTo>
                    <a:pt x="2117280" y="89408"/>
                  </a:lnTo>
                  <a:lnTo>
                    <a:pt x="2117280" y="50850"/>
                  </a:lnTo>
                  <a:lnTo>
                    <a:pt x="2154161" y="50850"/>
                  </a:lnTo>
                  <a:lnTo>
                    <a:pt x="2154161" y="3129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61632" y="8520521"/>
              <a:ext cx="238325" cy="25006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29294" y="8520521"/>
              <a:ext cx="201445" cy="24978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387173" y="8523363"/>
              <a:ext cx="225425" cy="250190"/>
            </a:xfrm>
            <a:custGeom>
              <a:avLst/>
              <a:gdLst/>
              <a:ahLst/>
              <a:cxnLst/>
              <a:rect l="l" t="t" r="r" b="b"/>
              <a:pathLst>
                <a:path w="225425" h="250190">
                  <a:moveTo>
                    <a:pt x="209829" y="53340"/>
                  </a:moveTo>
                  <a:lnTo>
                    <a:pt x="39395" y="53340"/>
                  </a:lnTo>
                  <a:lnTo>
                    <a:pt x="39395" y="19050"/>
                  </a:lnTo>
                  <a:lnTo>
                    <a:pt x="208153" y="19050"/>
                  </a:lnTo>
                  <a:lnTo>
                    <a:pt x="208153" y="0"/>
                  </a:lnTo>
                  <a:lnTo>
                    <a:pt x="17043" y="0"/>
                  </a:lnTo>
                  <a:lnTo>
                    <a:pt x="17043" y="19050"/>
                  </a:lnTo>
                  <a:lnTo>
                    <a:pt x="17043" y="53340"/>
                  </a:lnTo>
                  <a:lnTo>
                    <a:pt x="17043" y="72390"/>
                  </a:lnTo>
                  <a:lnTo>
                    <a:pt x="209829" y="72390"/>
                  </a:lnTo>
                  <a:lnTo>
                    <a:pt x="209829" y="53340"/>
                  </a:lnTo>
                  <a:close/>
                </a:path>
                <a:path w="225425" h="250190">
                  <a:moveTo>
                    <a:pt x="214299" y="232410"/>
                  </a:moveTo>
                  <a:lnTo>
                    <a:pt x="39395" y="232410"/>
                  </a:lnTo>
                  <a:lnTo>
                    <a:pt x="39395" y="207010"/>
                  </a:lnTo>
                  <a:lnTo>
                    <a:pt x="208153" y="207010"/>
                  </a:lnTo>
                  <a:lnTo>
                    <a:pt x="208153" y="187960"/>
                  </a:lnTo>
                  <a:lnTo>
                    <a:pt x="208153" y="162560"/>
                  </a:lnTo>
                  <a:lnTo>
                    <a:pt x="208153" y="144780"/>
                  </a:lnTo>
                  <a:lnTo>
                    <a:pt x="17043" y="144780"/>
                  </a:lnTo>
                  <a:lnTo>
                    <a:pt x="17043" y="162560"/>
                  </a:lnTo>
                  <a:lnTo>
                    <a:pt x="185801" y="162560"/>
                  </a:lnTo>
                  <a:lnTo>
                    <a:pt x="185801" y="187960"/>
                  </a:lnTo>
                  <a:lnTo>
                    <a:pt x="17043" y="187960"/>
                  </a:lnTo>
                  <a:lnTo>
                    <a:pt x="17043" y="207010"/>
                  </a:lnTo>
                  <a:lnTo>
                    <a:pt x="17043" y="232410"/>
                  </a:lnTo>
                  <a:lnTo>
                    <a:pt x="17043" y="250190"/>
                  </a:lnTo>
                  <a:lnTo>
                    <a:pt x="214299" y="250190"/>
                  </a:lnTo>
                  <a:lnTo>
                    <a:pt x="214299" y="232410"/>
                  </a:lnTo>
                  <a:close/>
                </a:path>
                <a:path w="225425" h="250190">
                  <a:moveTo>
                    <a:pt x="225196" y="98869"/>
                  </a:moveTo>
                  <a:lnTo>
                    <a:pt x="0" y="98869"/>
                  </a:lnTo>
                  <a:lnTo>
                    <a:pt x="0" y="117868"/>
                  </a:lnTo>
                  <a:lnTo>
                    <a:pt x="225196" y="117868"/>
                  </a:lnTo>
                  <a:lnTo>
                    <a:pt x="225196" y="9886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57913" y="8520521"/>
              <a:ext cx="207312" cy="2497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23898" y="8520521"/>
              <a:ext cx="206753" cy="24978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6690" y="8518844"/>
              <a:ext cx="209547" cy="25285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36028" y="8520521"/>
              <a:ext cx="200048" cy="24978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651931" y="8931808"/>
              <a:ext cx="445770" cy="264160"/>
            </a:xfrm>
            <a:custGeom>
              <a:avLst/>
              <a:gdLst/>
              <a:ahLst/>
              <a:cxnLst/>
              <a:rect l="l" t="t" r="r" b="b"/>
              <a:pathLst>
                <a:path w="445770" h="264159">
                  <a:moveTo>
                    <a:pt x="92202" y="130479"/>
                  </a:moveTo>
                  <a:lnTo>
                    <a:pt x="0" y="130479"/>
                  </a:lnTo>
                  <a:lnTo>
                    <a:pt x="0" y="151155"/>
                  </a:lnTo>
                  <a:lnTo>
                    <a:pt x="92202" y="151155"/>
                  </a:lnTo>
                  <a:lnTo>
                    <a:pt x="92202" y="130479"/>
                  </a:lnTo>
                  <a:close/>
                </a:path>
                <a:path w="445770" h="264159">
                  <a:moveTo>
                    <a:pt x="341007" y="125171"/>
                  </a:moveTo>
                  <a:lnTo>
                    <a:pt x="319379" y="117055"/>
                  </a:lnTo>
                  <a:lnTo>
                    <a:pt x="301193" y="102641"/>
                  </a:lnTo>
                  <a:lnTo>
                    <a:pt x="298297" y="97790"/>
                  </a:lnTo>
                  <a:lnTo>
                    <a:pt x="288671" y="81673"/>
                  </a:lnTo>
                  <a:lnTo>
                    <a:pt x="284010" y="53924"/>
                  </a:lnTo>
                  <a:lnTo>
                    <a:pt x="284010" y="50571"/>
                  </a:lnTo>
                  <a:lnTo>
                    <a:pt x="336537" y="50571"/>
                  </a:lnTo>
                  <a:lnTo>
                    <a:pt x="336537" y="31013"/>
                  </a:lnTo>
                  <a:lnTo>
                    <a:pt x="284010" y="31013"/>
                  </a:lnTo>
                  <a:lnTo>
                    <a:pt x="284010" y="0"/>
                  </a:lnTo>
                  <a:lnTo>
                    <a:pt x="261658" y="0"/>
                  </a:lnTo>
                  <a:lnTo>
                    <a:pt x="261658" y="31013"/>
                  </a:lnTo>
                  <a:lnTo>
                    <a:pt x="209410" y="31013"/>
                  </a:lnTo>
                  <a:lnTo>
                    <a:pt x="209410" y="50571"/>
                  </a:lnTo>
                  <a:lnTo>
                    <a:pt x="261658" y="50571"/>
                  </a:lnTo>
                  <a:lnTo>
                    <a:pt x="261658" y="53924"/>
                  </a:lnTo>
                  <a:lnTo>
                    <a:pt x="257200" y="82397"/>
                  </a:lnTo>
                  <a:lnTo>
                    <a:pt x="245071" y="104419"/>
                  </a:lnTo>
                  <a:lnTo>
                    <a:pt x="227126" y="119849"/>
                  </a:lnTo>
                  <a:lnTo>
                    <a:pt x="205219" y="128524"/>
                  </a:lnTo>
                  <a:lnTo>
                    <a:pt x="205219" y="148920"/>
                  </a:lnTo>
                  <a:lnTo>
                    <a:pt x="227342" y="141668"/>
                  </a:lnTo>
                  <a:lnTo>
                    <a:pt x="246646" y="129946"/>
                  </a:lnTo>
                  <a:lnTo>
                    <a:pt x="262267" y="114922"/>
                  </a:lnTo>
                  <a:lnTo>
                    <a:pt x="273392" y="97790"/>
                  </a:lnTo>
                  <a:lnTo>
                    <a:pt x="284670" y="114084"/>
                  </a:lnTo>
                  <a:lnTo>
                    <a:pt x="300291" y="127850"/>
                  </a:lnTo>
                  <a:lnTo>
                    <a:pt x="319366" y="138531"/>
                  </a:lnTo>
                  <a:lnTo>
                    <a:pt x="341007" y="145567"/>
                  </a:lnTo>
                  <a:lnTo>
                    <a:pt x="341007" y="125171"/>
                  </a:lnTo>
                  <a:close/>
                </a:path>
                <a:path w="445770" h="264159">
                  <a:moveTo>
                    <a:pt x="413651" y="214007"/>
                  </a:moveTo>
                  <a:lnTo>
                    <a:pt x="394373" y="179374"/>
                  </a:lnTo>
                  <a:lnTo>
                    <a:pt x="391020" y="177723"/>
                  </a:lnTo>
                  <a:lnTo>
                    <a:pt x="391020" y="206463"/>
                  </a:lnTo>
                  <a:lnTo>
                    <a:pt x="391020" y="221551"/>
                  </a:lnTo>
                  <a:lnTo>
                    <a:pt x="355473" y="241884"/>
                  </a:lnTo>
                  <a:lnTo>
                    <a:pt x="317258" y="245021"/>
                  </a:lnTo>
                  <a:lnTo>
                    <a:pt x="296545" y="244246"/>
                  </a:lnTo>
                  <a:lnTo>
                    <a:pt x="253834" y="232448"/>
                  </a:lnTo>
                  <a:lnTo>
                    <a:pt x="243217" y="221551"/>
                  </a:lnTo>
                  <a:lnTo>
                    <a:pt x="243217" y="206463"/>
                  </a:lnTo>
                  <a:lnTo>
                    <a:pt x="278955" y="186105"/>
                  </a:lnTo>
                  <a:lnTo>
                    <a:pt x="317258" y="183007"/>
                  </a:lnTo>
                  <a:lnTo>
                    <a:pt x="337858" y="183781"/>
                  </a:lnTo>
                  <a:lnTo>
                    <a:pt x="380682" y="195300"/>
                  </a:lnTo>
                  <a:lnTo>
                    <a:pt x="391020" y="206463"/>
                  </a:lnTo>
                  <a:lnTo>
                    <a:pt x="391020" y="177723"/>
                  </a:lnTo>
                  <a:lnTo>
                    <a:pt x="379768" y="172161"/>
                  </a:lnTo>
                  <a:lnTo>
                    <a:pt x="361784" y="167220"/>
                  </a:lnTo>
                  <a:lnTo>
                    <a:pt x="340817" y="164363"/>
                  </a:lnTo>
                  <a:lnTo>
                    <a:pt x="317258" y="163449"/>
                  </a:lnTo>
                  <a:lnTo>
                    <a:pt x="293547" y="164363"/>
                  </a:lnTo>
                  <a:lnTo>
                    <a:pt x="254596" y="172161"/>
                  </a:lnTo>
                  <a:lnTo>
                    <a:pt x="221919" y="203250"/>
                  </a:lnTo>
                  <a:lnTo>
                    <a:pt x="220586" y="214007"/>
                  </a:lnTo>
                  <a:lnTo>
                    <a:pt x="221919" y="224650"/>
                  </a:lnTo>
                  <a:lnTo>
                    <a:pt x="254596" y="255536"/>
                  </a:lnTo>
                  <a:lnTo>
                    <a:pt x="293547" y="263156"/>
                  </a:lnTo>
                  <a:lnTo>
                    <a:pt x="317258" y="264020"/>
                  </a:lnTo>
                  <a:lnTo>
                    <a:pt x="340817" y="263156"/>
                  </a:lnTo>
                  <a:lnTo>
                    <a:pt x="361784" y="260388"/>
                  </a:lnTo>
                  <a:lnTo>
                    <a:pt x="379768" y="255536"/>
                  </a:lnTo>
                  <a:lnTo>
                    <a:pt x="394373" y="248373"/>
                  </a:lnTo>
                  <a:lnTo>
                    <a:pt x="398576" y="245021"/>
                  </a:lnTo>
                  <a:lnTo>
                    <a:pt x="402577" y="241833"/>
                  </a:lnTo>
                  <a:lnTo>
                    <a:pt x="408622" y="233921"/>
                  </a:lnTo>
                  <a:lnTo>
                    <a:pt x="412369" y="224650"/>
                  </a:lnTo>
                  <a:lnTo>
                    <a:pt x="413651" y="214007"/>
                  </a:lnTo>
                  <a:close/>
                </a:path>
                <a:path w="445770" h="264159">
                  <a:moveTo>
                    <a:pt x="445503" y="67614"/>
                  </a:moveTo>
                  <a:lnTo>
                    <a:pt x="407225" y="67614"/>
                  </a:lnTo>
                  <a:lnTo>
                    <a:pt x="407225" y="7823"/>
                  </a:lnTo>
                  <a:lnTo>
                    <a:pt x="384873" y="7823"/>
                  </a:lnTo>
                  <a:lnTo>
                    <a:pt x="384873" y="153111"/>
                  </a:lnTo>
                  <a:lnTo>
                    <a:pt x="407225" y="153111"/>
                  </a:lnTo>
                  <a:lnTo>
                    <a:pt x="407225" y="87172"/>
                  </a:lnTo>
                  <a:lnTo>
                    <a:pt x="445503" y="87172"/>
                  </a:lnTo>
                  <a:lnTo>
                    <a:pt x="445503" y="676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23985" y="8939621"/>
              <a:ext cx="206753" cy="25006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391368" y="8939621"/>
              <a:ext cx="205740" cy="254635"/>
            </a:xfrm>
            <a:custGeom>
              <a:avLst/>
              <a:gdLst/>
              <a:ahLst/>
              <a:cxnLst/>
              <a:rect l="l" t="t" r="r" b="b"/>
              <a:pathLst>
                <a:path w="205740" h="254634">
                  <a:moveTo>
                    <a:pt x="205636" y="143330"/>
                  </a:moveTo>
                  <a:lnTo>
                    <a:pt x="183284" y="143330"/>
                  </a:lnTo>
                  <a:lnTo>
                    <a:pt x="183284" y="74878"/>
                  </a:lnTo>
                  <a:lnTo>
                    <a:pt x="127125" y="74878"/>
                  </a:lnTo>
                  <a:lnTo>
                    <a:pt x="127125" y="55599"/>
                  </a:lnTo>
                  <a:lnTo>
                    <a:pt x="183284" y="55599"/>
                  </a:lnTo>
                  <a:lnTo>
                    <a:pt x="183284" y="0"/>
                  </a:lnTo>
                  <a:lnTo>
                    <a:pt x="205636" y="0"/>
                  </a:lnTo>
                  <a:lnTo>
                    <a:pt x="205636" y="143330"/>
                  </a:lnTo>
                  <a:close/>
                </a:path>
                <a:path w="205740" h="254634">
                  <a:moveTo>
                    <a:pt x="131037" y="22351"/>
                  </a:moveTo>
                  <a:lnTo>
                    <a:pt x="4190" y="22351"/>
                  </a:lnTo>
                  <a:lnTo>
                    <a:pt x="4190" y="2793"/>
                  </a:lnTo>
                  <a:lnTo>
                    <a:pt x="131037" y="2793"/>
                  </a:lnTo>
                  <a:lnTo>
                    <a:pt x="131037" y="22351"/>
                  </a:lnTo>
                  <a:close/>
                </a:path>
                <a:path w="205740" h="254634">
                  <a:moveTo>
                    <a:pt x="0" y="138022"/>
                  </a:moveTo>
                  <a:lnTo>
                    <a:pt x="0" y="117626"/>
                  </a:lnTo>
                  <a:lnTo>
                    <a:pt x="21902" y="109196"/>
                  </a:lnTo>
                  <a:lnTo>
                    <a:pt x="39848" y="93982"/>
                  </a:lnTo>
                  <a:lnTo>
                    <a:pt x="51980" y="72010"/>
                  </a:lnTo>
                  <a:lnTo>
                    <a:pt x="56438" y="43306"/>
                  </a:lnTo>
                  <a:lnTo>
                    <a:pt x="56438" y="22351"/>
                  </a:lnTo>
                  <a:lnTo>
                    <a:pt x="78789" y="22351"/>
                  </a:lnTo>
                  <a:lnTo>
                    <a:pt x="78789" y="43306"/>
                  </a:lnTo>
                  <a:lnTo>
                    <a:pt x="83408" y="71250"/>
                  </a:lnTo>
                  <a:lnTo>
                    <a:pt x="92731" y="86892"/>
                  </a:lnTo>
                  <a:lnTo>
                    <a:pt x="68172" y="86892"/>
                  </a:lnTo>
                  <a:lnTo>
                    <a:pt x="57049" y="104193"/>
                  </a:lnTo>
                  <a:lnTo>
                    <a:pt x="41420" y="119267"/>
                  </a:lnTo>
                  <a:lnTo>
                    <a:pt x="22124" y="130936"/>
                  </a:lnTo>
                  <a:lnTo>
                    <a:pt x="0" y="138022"/>
                  </a:lnTo>
                  <a:close/>
                </a:path>
                <a:path w="205740" h="254634">
                  <a:moveTo>
                    <a:pt x="135507" y="134669"/>
                  </a:moveTo>
                  <a:lnTo>
                    <a:pt x="113867" y="127754"/>
                  </a:lnTo>
                  <a:lnTo>
                    <a:pt x="94820" y="117067"/>
                  </a:lnTo>
                  <a:lnTo>
                    <a:pt x="79283" y="103237"/>
                  </a:lnTo>
                  <a:lnTo>
                    <a:pt x="68172" y="86892"/>
                  </a:lnTo>
                  <a:lnTo>
                    <a:pt x="92731" y="86892"/>
                  </a:lnTo>
                  <a:lnTo>
                    <a:pt x="95833" y="92096"/>
                  </a:lnTo>
                  <a:lnTo>
                    <a:pt x="113915" y="106288"/>
                  </a:lnTo>
                  <a:lnTo>
                    <a:pt x="135507" y="114273"/>
                  </a:lnTo>
                  <a:lnTo>
                    <a:pt x="135507" y="134669"/>
                  </a:lnTo>
                  <a:close/>
                </a:path>
                <a:path w="205740" h="254634">
                  <a:moveTo>
                    <a:pt x="205636" y="254251"/>
                  </a:moveTo>
                  <a:lnTo>
                    <a:pt x="183284" y="254251"/>
                  </a:lnTo>
                  <a:lnTo>
                    <a:pt x="183284" y="184401"/>
                  </a:lnTo>
                  <a:lnTo>
                    <a:pt x="16763" y="184401"/>
                  </a:lnTo>
                  <a:lnTo>
                    <a:pt x="16763" y="164844"/>
                  </a:lnTo>
                  <a:lnTo>
                    <a:pt x="205636" y="164844"/>
                  </a:lnTo>
                  <a:lnTo>
                    <a:pt x="205636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7633" y="8937944"/>
              <a:ext cx="209547" cy="25285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06969" y="8939620"/>
              <a:ext cx="198371" cy="24978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64293" y="8939621"/>
              <a:ext cx="241119" cy="25006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2235" y="8937944"/>
              <a:ext cx="209547" cy="25285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29899" y="2660761"/>
              <a:ext cx="3143171" cy="3143171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678759" y="7026021"/>
              <a:ext cx="1867535" cy="292735"/>
            </a:xfrm>
            <a:custGeom>
              <a:avLst/>
              <a:gdLst/>
              <a:ahLst/>
              <a:cxnLst/>
              <a:rect l="l" t="t" r="r" b="b"/>
              <a:pathLst>
                <a:path w="1867534" h="292734">
                  <a:moveTo>
                    <a:pt x="178435" y="1905"/>
                  </a:moveTo>
                  <a:lnTo>
                    <a:pt x="145415" y="1905"/>
                  </a:lnTo>
                  <a:lnTo>
                    <a:pt x="145415" y="67310"/>
                  </a:lnTo>
                  <a:lnTo>
                    <a:pt x="145415" y="97472"/>
                  </a:lnTo>
                  <a:lnTo>
                    <a:pt x="145415" y="165735"/>
                  </a:lnTo>
                  <a:lnTo>
                    <a:pt x="100647" y="165735"/>
                  </a:lnTo>
                  <a:lnTo>
                    <a:pt x="104165" y="150025"/>
                  </a:lnTo>
                  <a:lnTo>
                    <a:pt x="106680" y="133388"/>
                  </a:lnTo>
                  <a:lnTo>
                    <a:pt x="108229" y="115862"/>
                  </a:lnTo>
                  <a:lnTo>
                    <a:pt x="108902" y="97472"/>
                  </a:lnTo>
                  <a:lnTo>
                    <a:pt x="145415" y="97472"/>
                  </a:lnTo>
                  <a:lnTo>
                    <a:pt x="145415" y="67310"/>
                  </a:lnTo>
                  <a:lnTo>
                    <a:pt x="108902" y="67310"/>
                  </a:lnTo>
                  <a:lnTo>
                    <a:pt x="108902" y="5080"/>
                  </a:lnTo>
                  <a:lnTo>
                    <a:pt x="3175" y="5080"/>
                  </a:lnTo>
                  <a:lnTo>
                    <a:pt x="3175" y="35560"/>
                  </a:lnTo>
                  <a:lnTo>
                    <a:pt x="74930" y="35560"/>
                  </a:lnTo>
                  <a:lnTo>
                    <a:pt x="74930" y="94932"/>
                  </a:lnTo>
                  <a:lnTo>
                    <a:pt x="69824" y="148158"/>
                  </a:lnTo>
                  <a:lnTo>
                    <a:pt x="55079" y="189712"/>
                  </a:lnTo>
                  <a:lnTo>
                    <a:pt x="31534" y="219595"/>
                  </a:lnTo>
                  <a:lnTo>
                    <a:pt x="0" y="237807"/>
                  </a:lnTo>
                  <a:lnTo>
                    <a:pt x="0" y="271145"/>
                  </a:lnTo>
                  <a:lnTo>
                    <a:pt x="30149" y="259346"/>
                  </a:lnTo>
                  <a:lnTo>
                    <a:pt x="55041" y="242697"/>
                  </a:lnTo>
                  <a:lnTo>
                    <a:pt x="74879" y="221449"/>
                  </a:lnTo>
                  <a:lnTo>
                    <a:pt x="89852" y="195897"/>
                  </a:lnTo>
                  <a:lnTo>
                    <a:pt x="145415" y="195897"/>
                  </a:lnTo>
                  <a:lnTo>
                    <a:pt x="145415" y="284480"/>
                  </a:lnTo>
                  <a:lnTo>
                    <a:pt x="178435" y="284480"/>
                  </a:lnTo>
                  <a:lnTo>
                    <a:pt x="178435" y="195897"/>
                  </a:lnTo>
                  <a:lnTo>
                    <a:pt x="178435" y="165735"/>
                  </a:lnTo>
                  <a:lnTo>
                    <a:pt x="178435" y="97472"/>
                  </a:lnTo>
                  <a:lnTo>
                    <a:pt x="178435" y="67310"/>
                  </a:lnTo>
                  <a:lnTo>
                    <a:pt x="178435" y="1905"/>
                  </a:lnTo>
                  <a:close/>
                </a:path>
                <a:path w="1867534" h="292734">
                  <a:moveTo>
                    <a:pt x="239395" y="0"/>
                  </a:moveTo>
                  <a:lnTo>
                    <a:pt x="205740" y="0"/>
                  </a:lnTo>
                  <a:lnTo>
                    <a:pt x="205740" y="287972"/>
                  </a:lnTo>
                  <a:lnTo>
                    <a:pt x="239395" y="287972"/>
                  </a:lnTo>
                  <a:lnTo>
                    <a:pt x="239395" y="0"/>
                  </a:lnTo>
                  <a:close/>
                </a:path>
                <a:path w="1867534" h="292734">
                  <a:moveTo>
                    <a:pt x="458470" y="108267"/>
                  </a:moveTo>
                  <a:lnTo>
                    <a:pt x="433552" y="99822"/>
                  </a:lnTo>
                  <a:lnTo>
                    <a:pt x="423887" y="92710"/>
                  </a:lnTo>
                  <a:lnTo>
                    <a:pt x="413740" y="85255"/>
                  </a:lnTo>
                  <a:lnTo>
                    <a:pt x="400646" y="63538"/>
                  </a:lnTo>
                  <a:lnTo>
                    <a:pt x="395922" y="33655"/>
                  </a:lnTo>
                  <a:lnTo>
                    <a:pt x="395922" y="32702"/>
                  </a:lnTo>
                  <a:lnTo>
                    <a:pt x="453072" y="32702"/>
                  </a:lnTo>
                  <a:lnTo>
                    <a:pt x="453072" y="3492"/>
                  </a:lnTo>
                  <a:lnTo>
                    <a:pt x="304482" y="3492"/>
                  </a:lnTo>
                  <a:lnTo>
                    <a:pt x="304482" y="32702"/>
                  </a:lnTo>
                  <a:lnTo>
                    <a:pt x="361632" y="32702"/>
                  </a:lnTo>
                  <a:lnTo>
                    <a:pt x="361632" y="33655"/>
                  </a:lnTo>
                  <a:lnTo>
                    <a:pt x="357035" y="64516"/>
                  </a:lnTo>
                  <a:lnTo>
                    <a:pt x="344208" y="87439"/>
                  </a:lnTo>
                  <a:lnTo>
                    <a:pt x="324523" y="102908"/>
                  </a:lnTo>
                  <a:lnTo>
                    <a:pt x="299402" y="111442"/>
                  </a:lnTo>
                  <a:lnTo>
                    <a:pt x="299402" y="141605"/>
                  </a:lnTo>
                  <a:lnTo>
                    <a:pt x="324535" y="135178"/>
                  </a:lnTo>
                  <a:lnTo>
                    <a:pt x="346900" y="124180"/>
                  </a:lnTo>
                  <a:lnTo>
                    <a:pt x="365518" y="109689"/>
                  </a:lnTo>
                  <a:lnTo>
                    <a:pt x="379412" y="92710"/>
                  </a:lnTo>
                  <a:lnTo>
                    <a:pt x="393141" y="108966"/>
                  </a:lnTo>
                  <a:lnTo>
                    <a:pt x="411429" y="122199"/>
                  </a:lnTo>
                  <a:lnTo>
                    <a:pt x="433476" y="132041"/>
                  </a:lnTo>
                  <a:lnTo>
                    <a:pt x="458470" y="138112"/>
                  </a:lnTo>
                  <a:lnTo>
                    <a:pt x="458470" y="108267"/>
                  </a:lnTo>
                  <a:close/>
                </a:path>
                <a:path w="1867534" h="292734">
                  <a:moveTo>
                    <a:pt x="537197" y="0"/>
                  </a:moveTo>
                  <a:lnTo>
                    <a:pt x="502589" y="0"/>
                  </a:lnTo>
                  <a:lnTo>
                    <a:pt x="502589" y="53340"/>
                  </a:lnTo>
                  <a:lnTo>
                    <a:pt x="443230" y="53340"/>
                  </a:lnTo>
                  <a:lnTo>
                    <a:pt x="443230" y="83185"/>
                  </a:lnTo>
                  <a:lnTo>
                    <a:pt x="502589" y="83185"/>
                  </a:lnTo>
                  <a:lnTo>
                    <a:pt x="502589" y="140017"/>
                  </a:lnTo>
                  <a:lnTo>
                    <a:pt x="537197" y="140017"/>
                  </a:lnTo>
                  <a:lnTo>
                    <a:pt x="537197" y="0"/>
                  </a:lnTo>
                  <a:close/>
                </a:path>
                <a:path w="1867534" h="292734">
                  <a:moveTo>
                    <a:pt x="540689" y="262890"/>
                  </a:moveTo>
                  <a:lnTo>
                    <a:pt x="356552" y="262890"/>
                  </a:lnTo>
                  <a:lnTo>
                    <a:pt x="356552" y="237807"/>
                  </a:lnTo>
                  <a:lnTo>
                    <a:pt x="537197" y="237807"/>
                  </a:lnTo>
                  <a:lnTo>
                    <a:pt x="537197" y="157162"/>
                  </a:lnTo>
                  <a:lnTo>
                    <a:pt x="321945" y="157162"/>
                  </a:lnTo>
                  <a:lnTo>
                    <a:pt x="321945" y="184785"/>
                  </a:lnTo>
                  <a:lnTo>
                    <a:pt x="502589" y="184785"/>
                  </a:lnTo>
                  <a:lnTo>
                    <a:pt x="502589" y="210502"/>
                  </a:lnTo>
                  <a:lnTo>
                    <a:pt x="321945" y="210502"/>
                  </a:lnTo>
                  <a:lnTo>
                    <a:pt x="321945" y="290830"/>
                  </a:lnTo>
                  <a:lnTo>
                    <a:pt x="540689" y="290830"/>
                  </a:lnTo>
                  <a:lnTo>
                    <a:pt x="540689" y="262890"/>
                  </a:lnTo>
                  <a:close/>
                </a:path>
                <a:path w="1867534" h="292734">
                  <a:moveTo>
                    <a:pt x="838822" y="0"/>
                  </a:moveTo>
                  <a:lnTo>
                    <a:pt x="804214" y="0"/>
                  </a:lnTo>
                  <a:lnTo>
                    <a:pt x="804214" y="28676"/>
                  </a:lnTo>
                  <a:lnTo>
                    <a:pt x="804214" y="57886"/>
                  </a:lnTo>
                  <a:lnTo>
                    <a:pt x="804214" y="84556"/>
                  </a:lnTo>
                  <a:lnTo>
                    <a:pt x="745477" y="84556"/>
                  </a:lnTo>
                  <a:lnTo>
                    <a:pt x="745477" y="70586"/>
                  </a:lnTo>
                  <a:lnTo>
                    <a:pt x="745477" y="57886"/>
                  </a:lnTo>
                  <a:lnTo>
                    <a:pt x="804214" y="57886"/>
                  </a:lnTo>
                  <a:lnTo>
                    <a:pt x="804214" y="28676"/>
                  </a:lnTo>
                  <a:lnTo>
                    <a:pt x="745477" y="28676"/>
                  </a:lnTo>
                  <a:lnTo>
                    <a:pt x="745477" y="3276"/>
                  </a:lnTo>
                  <a:lnTo>
                    <a:pt x="711504" y="3276"/>
                  </a:lnTo>
                  <a:lnTo>
                    <a:pt x="711504" y="28676"/>
                  </a:lnTo>
                  <a:lnTo>
                    <a:pt x="711504" y="42646"/>
                  </a:lnTo>
                  <a:lnTo>
                    <a:pt x="711504" y="70586"/>
                  </a:lnTo>
                  <a:lnTo>
                    <a:pt x="711504" y="84556"/>
                  </a:lnTo>
                  <a:lnTo>
                    <a:pt x="711504" y="108686"/>
                  </a:lnTo>
                  <a:lnTo>
                    <a:pt x="639749" y="108686"/>
                  </a:lnTo>
                  <a:lnTo>
                    <a:pt x="639749" y="70586"/>
                  </a:lnTo>
                  <a:lnTo>
                    <a:pt x="711504" y="70586"/>
                  </a:lnTo>
                  <a:lnTo>
                    <a:pt x="711504" y="42646"/>
                  </a:lnTo>
                  <a:lnTo>
                    <a:pt x="639749" y="42646"/>
                  </a:lnTo>
                  <a:lnTo>
                    <a:pt x="639749" y="3276"/>
                  </a:lnTo>
                  <a:lnTo>
                    <a:pt x="606094" y="3276"/>
                  </a:lnTo>
                  <a:lnTo>
                    <a:pt x="606094" y="136626"/>
                  </a:lnTo>
                  <a:lnTo>
                    <a:pt x="745477" y="136626"/>
                  </a:lnTo>
                  <a:lnTo>
                    <a:pt x="745477" y="113766"/>
                  </a:lnTo>
                  <a:lnTo>
                    <a:pt x="804214" y="113766"/>
                  </a:lnTo>
                  <a:lnTo>
                    <a:pt x="804214" y="144462"/>
                  </a:lnTo>
                  <a:lnTo>
                    <a:pt x="838822" y="144462"/>
                  </a:lnTo>
                  <a:lnTo>
                    <a:pt x="838822" y="28676"/>
                  </a:lnTo>
                  <a:lnTo>
                    <a:pt x="838822" y="0"/>
                  </a:lnTo>
                  <a:close/>
                </a:path>
                <a:path w="1867534" h="292734">
                  <a:moveTo>
                    <a:pt x="842314" y="262356"/>
                  </a:moveTo>
                  <a:lnTo>
                    <a:pt x="658164" y="262356"/>
                  </a:lnTo>
                  <a:lnTo>
                    <a:pt x="658164" y="239496"/>
                  </a:lnTo>
                  <a:lnTo>
                    <a:pt x="838822" y="239496"/>
                  </a:lnTo>
                  <a:lnTo>
                    <a:pt x="838822" y="211556"/>
                  </a:lnTo>
                  <a:lnTo>
                    <a:pt x="838822" y="188696"/>
                  </a:lnTo>
                  <a:lnTo>
                    <a:pt x="838822" y="160756"/>
                  </a:lnTo>
                  <a:lnTo>
                    <a:pt x="623557" y="160756"/>
                  </a:lnTo>
                  <a:lnTo>
                    <a:pt x="623557" y="188696"/>
                  </a:lnTo>
                  <a:lnTo>
                    <a:pt x="804214" y="188696"/>
                  </a:lnTo>
                  <a:lnTo>
                    <a:pt x="804214" y="211556"/>
                  </a:lnTo>
                  <a:lnTo>
                    <a:pt x="623557" y="211556"/>
                  </a:lnTo>
                  <a:lnTo>
                    <a:pt x="623557" y="239496"/>
                  </a:lnTo>
                  <a:lnTo>
                    <a:pt x="623557" y="262356"/>
                  </a:lnTo>
                  <a:lnTo>
                    <a:pt x="623557" y="290296"/>
                  </a:lnTo>
                  <a:lnTo>
                    <a:pt x="842314" y="290296"/>
                  </a:lnTo>
                  <a:lnTo>
                    <a:pt x="842314" y="262356"/>
                  </a:lnTo>
                  <a:close/>
                </a:path>
                <a:path w="1867534" h="292734">
                  <a:moveTo>
                    <a:pt x="1244701" y="245846"/>
                  </a:moveTo>
                  <a:lnTo>
                    <a:pt x="1134846" y="245846"/>
                  </a:lnTo>
                  <a:lnTo>
                    <a:pt x="1134846" y="163296"/>
                  </a:lnTo>
                  <a:lnTo>
                    <a:pt x="1232001" y="163296"/>
                  </a:lnTo>
                  <a:lnTo>
                    <a:pt x="1232001" y="132816"/>
                  </a:lnTo>
                  <a:lnTo>
                    <a:pt x="1038644" y="132816"/>
                  </a:lnTo>
                  <a:lnTo>
                    <a:pt x="1038644" y="35026"/>
                  </a:lnTo>
                  <a:lnTo>
                    <a:pt x="1229779" y="35026"/>
                  </a:lnTo>
                  <a:lnTo>
                    <a:pt x="1229779" y="4546"/>
                  </a:lnTo>
                  <a:lnTo>
                    <a:pt x="1004036" y="4546"/>
                  </a:lnTo>
                  <a:lnTo>
                    <a:pt x="1004036" y="35026"/>
                  </a:lnTo>
                  <a:lnTo>
                    <a:pt x="1004036" y="132816"/>
                  </a:lnTo>
                  <a:lnTo>
                    <a:pt x="1004036" y="163296"/>
                  </a:lnTo>
                  <a:lnTo>
                    <a:pt x="1100556" y="163296"/>
                  </a:lnTo>
                  <a:lnTo>
                    <a:pt x="1100556" y="245846"/>
                  </a:lnTo>
                  <a:lnTo>
                    <a:pt x="989114" y="245846"/>
                  </a:lnTo>
                  <a:lnTo>
                    <a:pt x="989114" y="275056"/>
                  </a:lnTo>
                  <a:lnTo>
                    <a:pt x="1244701" y="275056"/>
                  </a:lnTo>
                  <a:lnTo>
                    <a:pt x="1244701" y="245846"/>
                  </a:lnTo>
                  <a:close/>
                </a:path>
                <a:path w="1867534" h="292734">
                  <a:moveTo>
                    <a:pt x="1453934" y="236855"/>
                  </a:moveTo>
                  <a:lnTo>
                    <a:pt x="1408214" y="198196"/>
                  </a:lnTo>
                  <a:lnTo>
                    <a:pt x="1393647" y="162648"/>
                  </a:lnTo>
                  <a:lnTo>
                    <a:pt x="1388211" y="111442"/>
                  </a:lnTo>
                  <a:lnTo>
                    <a:pt x="1388211" y="3492"/>
                  </a:lnTo>
                  <a:lnTo>
                    <a:pt x="1353921" y="3492"/>
                  </a:lnTo>
                  <a:lnTo>
                    <a:pt x="1353921" y="111442"/>
                  </a:lnTo>
                  <a:lnTo>
                    <a:pt x="1348473" y="162648"/>
                  </a:lnTo>
                  <a:lnTo>
                    <a:pt x="1333868" y="198323"/>
                  </a:lnTo>
                  <a:lnTo>
                    <a:pt x="1312799" y="221856"/>
                  </a:lnTo>
                  <a:lnTo>
                    <a:pt x="1287881" y="236855"/>
                  </a:lnTo>
                  <a:lnTo>
                    <a:pt x="1287881" y="268605"/>
                  </a:lnTo>
                  <a:lnTo>
                    <a:pt x="1314627" y="256946"/>
                  </a:lnTo>
                  <a:lnTo>
                    <a:pt x="1338516" y="240588"/>
                  </a:lnTo>
                  <a:lnTo>
                    <a:pt x="1357884" y="220294"/>
                  </a:lnTo>
                  <a:lnTo>
                    <a:pt x="1371066" y="196850"/>
                  </a:lnTo>
                  <a:lnTo>
                    <a:pt x="1384414" y="220116"/>
                  </a:lnTo>
                  <a:lnTo>
                    <a:pt x="1403807" y="240347"/>
                  </a:lnTo>
                  <a:lnTo>
                    <a:pt x="1427543" y="256768"/>
                  </a:lnTo>
                  <a:lnTo>
                    <a:pt x="1453934" y="268605"/>
                  </a:lnTo>
                  <a:lnTo>
                    <a:pt x="1453934" y="236855"/>
                  </a:lnTo>
                  <a:close/>
                </a:path>
                <a:path w="1867534" h="292734">
                  <a:moveTo>
                    <a:pt x="1530438" y="0"/>
                  </a:moveTo>
                  <a:lnTo>
                    <a:pt x="1495831" y="0"/>
                  </a:lnTo>
                  <a:lnTo>
                    <a:pt x="1495831" y="287972"/>
                  </a:lnTo>
                  <a:lnTo>
                    <a:pt x="1530438" y="287972"/>
                  </a:lnTo>
                  <a:lnTo>
                    <a:pt x="1530438" y="0"/>
                  </a:lnTo>
                  <a:close/>
                </a:path>
                <a:path w="1867534" h="292734">
                  <a:moveTo>
                    <a:pt x="1825078" y="195897"/>
                  </a:moveTo>
                  <a:lnTo>
                    <a:pt x="1608861" y="195897"/>
                  </a:lnTo>
                  <a:lnTo>
                    <a:pt x="1608861" y="225742"/>
                  </a:lnTo>
                  <a:lnTo>
                    <a:pt x="1790471" y="225742"/>
                  </a:lnTo>
                  <a:lnTo>
                    <a:pt x="1790471" y="292735"/>
                  </a:lnTo>
                  <a:lnTo>
                    <a:pt x="1825078" y="292735"/>
                  </a:lnTo>
                  <a:lnTo>
                    <a:pt x="1825078" y="195897"/>
                  </a:lnTo>
                  <a:close/>
                </a:path>
                <a:path w="1867534" h="292734">
                  <a:moveTo>
                    <a:pt x="1866988" y="72390"/>
                  </a:moveTo>
                  <a:lnTo>
                    <a:pt x="1825078" y="72390"/>
                  </a:lnTo>
                  <a:lnTo>
                    <a:pt x="1825078" y="0"/>
                  </a:lnTo>
                  <a:lnTo>
                    <a:pt x="1790471" y="0"/>
                  </a:lnTo>
                  <a:lnTo>
                    <a:pt x="1790471" y="122237"/>
                  </a:lnTo>
                  <a:lnTo>
                    <a:pt x="1780133" y="128155"/>
                  </a:lnTo>
                  <a:lnTo>
                    <a:pt x="1767497" y="132207"/>
                  </a:lnTo>
                  <a:lnTo>
                    <a:pt x="1752295" y="134518"/>
                  </a:lnTo>
                  <a:lnTo>
                    <a:pt x="1734273" y="135255"/>
                  </a:lnTo>
                  <a:lnTo>
                    <a:pt x="1630768" y="135255"/>
                  </a:lnTo>
                  <a:lnTo>
                    <a:pt x="1630768" y="97472"/>
                  </a:lnTo>
                  <a:lnTo>
                    <a:pt x="1736178" y="97472"/>
                  </a:lnTo>
                  <a:lnTo>
                    <a:pt x="1736178" y="3492"/>
                  </a:lnTo>
                  <a:lnTo>
                    <a:pt x="1596161" y="3492"/>
                  </a:lnTo>
                  <a:lnTo>
                    <a:pt x="1596161" y="32385"/>
                  </a:lnTo>
                  <a:lnTo>
                    <a:pt x="1701888" y="32385"/>
                  </a:lnTo>
                  <a:lnTo>
                    <a:pt x="1701888" y="68580"/>
                  </a:lnTo>
                  <a:lnTo>
                    <a:pt x="1596161" y="68580"/>
                  </a:lnTo>
                  <a:lnTo>
                    <a:pt x="1596161" y="163830"/>
                  </a:lnTo>
                  <a:lnTo>
                    <a:pt x="1725383" y="163830"/>
                  </a:lnTo>
                  <a:lnTo>
                    <a:pt x="1747520" y="162979"/>
                  </a:lnTo>
                  <a:lnTo>
                    <a:pt x="1765554" y="160375"/>
                  </a:lnTo>
                  <a:lnTo>
                    <a:pt x="1779765" y="155930"/>
                  </a:lnTo>
                  <a:lnTo>
                    <a:pt x="1790471" y="149542"/>
                  </a:lnTo>
                  <a:lnTo>
                    <a:pt x="1790471" y="175577"/>
                  </a:lnTo>
                  <a:lnTo>
                    <a:pt x="1825078" y="175577"/>
                  </a:lnTo>
                  <a:lnTo>
                    <a:pt x="1825078" y="149542"/>
                  </a:lnTo>
                  <a:lnTo>
                    <a:pt x="1825078" y="135255"/>
                  </a:lnTo>
                  <a:lnTo>
                    <a:pt x="1825078" y="102552"/>
                  </a:lnTo>
                  <a:lnTo>
                    <a:pt x="1866988" y="102552"/>
                  </a:lnTo>
                  <a:lnTo>
                    <a:pt x="1866988" y="72390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640486" y="7804975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09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851302" y="7682320"/>
              <a:ext cx="206194" cy="24978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0114495" y="7674497"/>
              <a:ext cx="209550" cy="260985"/>
            </a:xfrm>
            <a:custGeom>
              <a:avLst/>
              <a:gdLst/>
              <a:ahLst/>
              <a:cxnLst/>
              <a:rect l="l" t="t" r="r" b="b"/>
              <a:pathLst>
                <a:path w="209550" h="260984">
                  <a:moveTo>
                    <a:pt x="78789" y="29616"/>
                  </a:moveTo>
                  <a:lnTo>
                    <a:pt x="56438" y="29616"/>
                  </a:lnTo>
                  <a:lnTo>
                    <a:pt x="56438" y="0"/>
                  </a:lnTo>
                  <a:lnTo>
                    <a:pt x="78789" y="0"/>
                  </a:lnTo>
                  <a:lnTo>
                    <a:pt x="78789" y="29616"/>
                  </a:lnTo>
                  <a:close/>
                </a:path>
                <a:path w="209550" h="260984">
                  <a:moveTo>
                    <a:pt x="205636" y="131875"/>
                  </a:moveTo>
                  <a:lnTo>
                    <a:pt x="183284" y="131875"/>
                  </a:lnTo>
                  <a:lnTo>
                    <a:pt x="183284" y="86333"/>
                  </a:lnTo>
                  <a:lnTo>
                    <a:pt x="129360" y="86333"/>
                  </a:lnTo>
                  <a:lnTo>
                    <a:pt x="129360" y="66775"/>
                  </a:lnTo>
                  <a:lnTo>
                    <a:pt x="183284" y="66775"/>
                  </a:lnTo>
                  <a:lnTo>
                    <a:pt x="183284" y="7823"/>
                  </a:lnTo>
                  <a:lnTo>
                    <a:pt x="205636" y="7823"/>
                  </a:lnTo>
                  <a:lnTo>
                    <a:pt x="205636" y="131875"/>
                  </a:lnTo>
                  <a:close/>
                </a:path>
                <a:path w="209550" h="260984">
                  <a:moveTo>
                    <a:pt x="131037" y="48615"/>
                  </a:moveTo>
                  <a:lnTo>
                    <a:pt x="4190" y="48615"/>
                  </a:lnTo>
                  <a:lnTo>
                    <a:pt x="4190" y="29616"/>
                  </a:lnTo>
                  <a:lnTo>
                    <a:pt x="131037" y="29616"/>
                  </a:lnTo>
                  <a:lnTo>
                    <a:pt x="131037" y="48615"/>
                  </a:lnTo>
                  <a:close/>
                </a:path>
                <a:path w="209550" h="260984">
                  <a:moveTo>
                    <a:pt x="0" y="132434"/>
                  </a:moveTo>
                  <a:lnTo>
                    <a:pt x="0" y="112317"/>
                  </a:lnTo>
                  <a:lnTo>
                    <a:pt x="20679" y="105114"/>
                  </a:lnTo>
                  <a:lnTo>
                    <a:pt x="38032" y="92200"/>
                  </a:lnTo>
                  <a:lnTo>
                    <a:pt x="50409" y="73420"/>
                  </a:lnTo>
                  <a:lnTo>
                    <a:pt x="56158" y="48615"/>
                  </a:lnTo>
                  <a:lnTo>
                    <a:pt x="79069" y="48615"/>
                  </a:lnTo>
                  <a:lnTo>
                    <a:pt x="84980" y="72503"/>
                  </a:lnTo>
                  <a:lnTo>
                    <a:pt x="93526" y="84377"/>
                  </a:lnTo>
                  <a:lnTo>
                    <a:pt x="68172" y="84377"/>
                  </a:lnTo>
                  <a:lnTo>
                    <a:pt x="57049" y="100609"/>
                  </a:lnTo>
                  <a:lnTo>
                    <a:pt x="41420" y="114692"/>
                  </a:lnTo>
                  <a:lnTo>
                    <a:pt x="22124" y="125632"/>
                  </a:lnTo>
                  <a:lnTo>
                    <a:pt x="0" y="132434"/>
                  </a:lnTo>
                  <a:close/>
                </a:path>
                <a:path w="209550" h="260984">
                  <a:moveTo>
                    <a:pt x="135507" y="129081"/>
                  </a:moveTo>
                  <a:lnTo>
                    <a:pt x="113749" y="122646"/>
                  </a:lnTo>
                  <a:lnTo>
                    <a:pt x="94715" y="112806"/>
                  </a:lnTo>
                  <a:lnTo>
                    <a:pt x="79243" y="99928"/>
                  </a:lnTo>
                  <a:lnTo>
                    <a:pt x="68172" y="84377"/>
                  </a:lnTo>
                  <a:lnTo>
                    <a:pt x="93526" y="84377"/>
                  </a:lnTo>
                  <a:lnTo>
                    <a:pt x="97649" y="90105"/>
                  </a:lnTo>
                  <a:lnTo>
                    <a:pt x="115137" y="102049"/>
                  </a:lnTo>
                  <a:lnTo>
                    <a:pt x="135507" y="108964"/>
                  </a:lnTo>
                  <a:lnTo>
                    <a:pt x="135507" y="129081"/>
                  </a:lnTo>
                  <a:close/>
                </a:path>
                <a:path w="209550" h="260984">
                  <a:moveTo>
                    <a:pt x="208988" y="260677"/>
                  </a:moveTo>
                  <a:lnTo>
                    <a:pt x="19837" y="260677"/>
                  </a:lnTo>
                  <a:lnTo>
                    <a:pt x="19837" y="196415"/>
                  </a:lnTo>
                  <a:lnTo>
                    <a:pt x="183284" y="196415"/>
                  </a:lnTo>
                  <a:lnTo>
                    <a:pt x="183284" y="168476"/>
                  </a:lnTo>
                  <a:lnTo>
                    <a:pt x="19837" y="168476"/>
                  </a:lnTo>
                  <a:lnTo>
                    <a:pt x="19837" y="150315"/>
                  </a:lnTo>
                  <a:lnTo>
                    <a:pt x="205636" y="150315"/>
                  </a:lnTo>
                  <a:lnTo>
                    <a:pt x="205636" y="214576"/>
                  </a:lnTo>
                  <a:lnTo>
                    <a:pt x="42468" y="214576"/>
                  </a:lnTo>
                  <a:lnTo>
                    <a:pt x="42468" y="242516"/>
                  </a:lnTo>
                  <a:lnTo>
                    <a:pt x="208988" y="242516"/>
                  </a:lnTo>
                  <a:lnTo>
                    <a:pt x="208988" y="26067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460598" y="7682320"/>
              <a:ext cx="206194" cy="25006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720984" y="7686433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12064" y="137160"/>
                  </a:moveTo>
                  <a:lnTo>
                    <a:pt x="35763" y="137160"/>
                  </a:lnTo>
                  <a:lnTo>
                    <a:pt x="35763" y="87630"/>
                  </a:lnTo>
                  <a:lnTo>
                    <a:pt x="208711" y="87630"/>
                  </a:lnTo>
                  <a:lnTo>
                    <a:pt x="208711" y="6858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86359" y="20320"/>
                  </a:lnTo>
                  <a:lnTo>
                    <a:pt x="186359" y="68580"/>
                  </a:lnTo>
                  <a:lnTo>
                    <a:pt x="13411" y="68580"/>
                  </a:lnTo>
                  <a:lnTo>
                    <a:pt x="13411" y="87630"/>
                  </a:lnTo>
                  <a:lnTo>
                    <a:pt x="13411" y="137160"/>
                  </a:lnTo>
                  <a:lnTo>
                    <a:pt x="13411" y="156210"/>
                  </a:lnTo>
                  <a:lnTo>
                    <a:pt x="212064" y="156210"/>
                  </a:lnTo>
                  <a:lnTo>
                    <a:pt x="212064" y="137160"/>
                  </a:lnTo>
                  <a:close/>
                </a:path>
                <a:path w="222884" h="234950">
                  <a:moveTo>
                    <a:pt x="222402" y="215214"/>
                  </a:moveTo>
                  <a:lnTo>
                    <a:pt x="170154" y="215214"/>
                  </a:lnTo>
                  <a:lnTo>
                    <a:pt x="170154" y="156552"/>
                  </a:lnTo>
                  <a:lnTo>
                    <a:pt x="147802" y="156552"/>
                  </a:lnTo>
                  <a:lnTo>
                    <a:pt x="147802" y="215214"/>
                  </a:lnTo>
                  <a:lnTo>
                    <a:pt x="75996" y="215214"/>
                  </a:lnTo>
                  <a:lnTo>
                    <a:pt x="75996" y="156552"/>
                  </a:lnTo>
                  <a:lnTo>
                    <a:pt x="53924" y="156552"/>
                  </a:lnTo>
                  <a:lnTo>
                    <a:pt x="53924" y="215214"/>
                  </a:lnTo>
                  <a:lnTo>
                    <a:pt x="0" y="215214"/>
                  </a:lnTo>
                  <a:lnTo>
                    <a:pt x="0" y="234772"/>
                  </a:lnTo>
                  <a:lnTo>
                    <a:pt x="222402" y="234772"/>
                  </a:lnTo>
                  <a:lnTo>
                    <a:pt x="222402" y="2152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060587" y="7682320"/>
              <a:ext cx="246428" cy="25006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9640481" y="7682331"/>
              <a:ext cx="1913889" cy="562610"/>
            </a:xfrm>
            <a:custGeom>
              <a:avLst/>
              <a:gdLst/>
              <a:ahLst/>
              <a:cxnLst/>
              <a:rect l="l" t="t" r="r" b="b"/>
              <a:pathLst>
                <a:path w="1913890" h="562609">
                  <a:moveTo>
                    <a:pt x="92202" y="541756"/>
                  </a:moveTo>
                  <a:lnTo>
                    <a:pt x="0" y="541756"/>
                  </a:lnTo>
                  <a:lnTo>
                    <a:pt x="0" y="562432"/>
                  </a:lnTo>
                  <a:lnTo>
                    <a:pt x="92202" y="562432"/>
                  </a:lnTo>
                  <a:lnTo>
                    <a:pt x="92202" y="541756"/>
                  </a:lnTo>
                  <a:close/>
                </a:path>
                <a:path w="1913890" h="562609">
                  <a:moveTo>
                    <a:pt x="1902053" y="212051"/>
                  </a:moveTo>
                  <a:lnTo>
                    <a:pt x="1900821" y="202463"/>
                  </a:lnTo>
                  <a:lnTo>
                    <a:pt x="1897164" y="194144"/>
                  </a:lnTo>
                  <a:lnTo>
                    <a:pt x="1891220" y="187032"/>
                  </a:lnTo>
                  <a:lnTo>
                    <a:pt x="1888769" y="185242"/>
                  </a:lnTo>
                  <a:lnTo>
                    <a:pt x="1883067" y="181051"/>
                  </a:lnTo>
                  <a:lnTo>
                    <a:pt x="1879434" y="179438"/>
                  </a:lnTo>
                  <a:lnTo>
                    <a:pt x="1879434" y="205905"/>
                  </a:lnTo>
                  <a:lnTo>
                    <a:pt x="1879434" y="218478"/>
                  </a:lnTo>
                  <a:lnTo>
                    <a:pt x="1843278" y="236118"/>
                  </a:lnTo>
                  <a:lnTo>
                    <a:pt x="1801202" y="238874"/>
                  </a:lnTo>
                  <a:lnTo>
                    <a:pt x="1778203" y="238188"/>
                  </a:lnTo>
                  <a:lnTo>
                    <a:pt x="1732749" y="227698"/>
                  </a:lnTo>
                  <a:lnTo>
                    <a:pt x="1722970" y="218478"/>
                  </a:lnTo>
                  <a:lnTo>
                    <a:pt x="1722970" y="205905"/>
                  </a:lnTo>
                  <a:lnTo>
                    <a:pt x="1759115" y="187998"/>
                  </a:lnTo>
                  <a:lnTo>
                    <a:pt x="1801202" y="185242"/>
                  </a:lnTo>
                  <a:lnTo>
                    <a:pt x="1824189" y="185915"/>
                  </a:lnTo>
                  <a:lnTo>
                    <a:pt x="1869655" y="196405"/>
                  </a:lnTo>
                  <a:lnTo>
                    <a:pt x="1879434" y="205905"/>
                  </a:lnTo>
                  <a:lnTo>
                    <a:pt x="1879434" y="179438"/>
                  </a:lnTo>
                  <a:lnTo>
                    <a:pt x="1868309" y="174485"/>
                  </a:lnTo>
                  <a:lnTo>
                    <a:pt x="1849678" y="169875"/>
                  </a:lnTo>
                  <a:lnTo>
                    <a:pt x="1827263" y="167132"/>
                  </a:lnTo>
                  <a:lnTo>
                    <a:pt x="1801202" y="166243"/>
                  </a:lnTo>
                  <a:lnTo>
                    <a:pt x="1775079" y="167132"/>
                  </a:lnTo>
                  <a:lnTo>
                    <a:pt x="1733854" y="174485"/>
                  </a:lnTo>
                  <a:lnTo>
                    <a:pt x="1701533" y="202463"/>
                  </a:lnTo>
                  <a:lnTo>
                    <a:pt x="1700339" y="212051"/>
                  </a:lnTo>
                  <a:lnTo>
                    <a:pt x="1701533" y="221538"/>
                  </a:lnTo>
                  <a:lnTo>
                    <a:pt x="1733854" y="249821"/>
                  </a:lnTo>
                  <a:lnTo>
                    <a:pt x="1775079" y="256794"/>
                  </a:lnTo>
                  <a:lnTo>
                    <a:pt x="1801202" y="257594"/>
                  </a:lnTo>
                  <a:lnTo>
                    <a:pt x="1827263" y="256794"/>
                  </a:lnTo>
                  <a:lnTo>
                    <a:pt x="1849678" y="254241"/>
                  </a:lnTo>
                  <a:lnTo>
                    <a:pt x="1868309" y="249821"/>
                  </a:lnTo>
                  <a:lnTo>
                    <a:pt x="1883067" y="243344"/>
                  </a:lnTo>
                  <a:lnTo>
                    <a:pt x="1888959" y="238874"/>
                  </a:lnTo>
                  <a:lnTo>
                    <a:pt x="1891220" y="237159"/>
                  </a:lnTo>
                  <a:lnTo>
                    <a:pt x="1897164" y="229908"/>
                  </a:lnTo>
                  <a:lnTo>
                    <a:pt x="1900821" y="221538"/>
                  </a:lnTo>
                  <a:lnTo>
                    <a:pt x="1902053" y="212051"/>
                  </a:lnTo>
                  <a:close/>
                </a:path>
                <a:path w="1913890" h="562609">
                  <a:moveTo>
                    <a:pt x="1913509" y="119862"/>
                  </a:moveTo>
                  <a:lnTo>
                    <a:pt x="1859318" y="119862"/>
                  </a:lnTo>
                  <a:lnTo>
                    <a:pt x="1859318" y="89408"/>
                  </a:lnTo>
                  <a:lnTo>
                    <a:pt x="1859318" y="85496"/>
                  </a:lnTo>
                  <a:lnTo>
                    <a:pt x="1897900" y="61887"/>
                  </a:lnTo>
                  <a:lnTo>
                    <a:pt x="1902053" y="45262"/>
                  </a:lnTo>
                  <a:lnTo>
                    <a:pt x="1900986" y="36550"/>
                  </a:lnTo>
                  <a:lnTo>
                    <a:pt x="1897900" y="28841"/>
                  </a:lnTo>
                  <a:lnTo>
                    <a:pt x="1892985" y="22072"/>
                  </a:lnTo>
                  <a:lnTo>
                    <a:pt x="1889531" y="18999"/>
                  </a:lnTo>
                  <a:lnTo>
                    <a:pt x="1886419" y="16205"/>
                  </a:lnTo>
                  <a:lnTo>
                    <a:pt x="1879434" y="12763"/>
                  </a:lnTo>
                  <a:lnTo>
                    <a:pt x="1879434" y="39395"/>
                  </a:lnTo>
                  <a:lnTo>
                    <a:pt x="1879434" y="51409"/>
                  </a:lnTo>
                  <a:lnTo>
                    <a:pt x="1843913" y="69113"/>
                  </a:lnTo>
                  <a:lnTo>
                    <a:pt x="1836966" y="69837"/>
                  </a:lnTo>
                  <a:lnTo>
                    <a:pt x="1836966" y="89408"/>
                  </a:lnTo>
                  <a:lnTo>
                    <a:pt x="1836966" y="119862"/>
                  </a:lnTo>
                  <a:lnTo>
                    <a:pt x="1765998" y="119862"/>
                  </a:lnTo>
                  <a:lnTo>
                    <a:pt x="1765998" y="89408"/>
                  </a:lnTo>
                  <a:lnTo>
                    <a:pt x="1774164" y="90131"/>
                  </a:lnTo>
                  <a:lnTo>
                    <a:pt x="1782762" y="90665"/>
                  </a:lnTo>
                  <a:lnTo>
                    <a:pt x="1791766" y="90970"/>
                  </a:lnTo>
                  <a:lnTo>
                    <a:pt x="1801202" y="91084"/>
                  </a:lnTo>
                  <a:lnTo>
                    <a:pt x="1810677" y="90970"/>
                  </a:lnTo>
                  <a:lnTo>
                    <a:pt x="1819808" y="90665"/>
                  </a:lnTo>
                  <a:lnTo>
                    <a:pt x="1828584" y="90131"/>
                  </a:lnTo>
                  <a:lnTo>
                    <a:pt x="1836966" y="89408"/>
                  </a:lnTo>
                  <a:lnTo>
                    <a:pt x="1836966" y="69837"/>
                  </a:lnTo>
                  <a:lnTo>
                    <a:pt x="1824405" y="71145"/>
                  </a:lnTo>
                  <a:lnTo>
                    <a:pt x="1801202" y="71805"/>
                  </a:lnTo>
                  <a:lnTo>
                    <a:pt x="1758556" y="69113"/>
                  </a:lnTo>
                  <a:lnTo>
                    <a:pt x="1722970" y="51409"/>
                  </a:lnTo>
                  <a:lnTo>
                    <a:pt x="1722970" y="39395"/>
                  </a:lnTo>
                  <a:lnTo>
                    <a:pt x="1758556" y="21717"/>
                  </a:lnTo>
                  <a:lnTo>
                    <a:pt x="1801202" y="18999"/>
                  </a:lnTo>
                  <a:lnTo>
                    <a:pt x="1824405" y="19646"/>
                  </a:lnTo>
                  <a:lnTo>
                    <a:pt x="1870494" y="30734"/>
                  </a:lnTo>
                  <a:lnTo>
                    <a:pt x="1879434" y="39395"/>
                  </a:lnTo>
                  <a:lnTo>
                    <a:pt x="1879434" y="12763"/>
                  </a:lnTo>
                  <a:lnTo>
                    <a:pt x="1871256" y="8712"/>
                  </a:lnTo>
                  <a:lnTo>
                    <a:pt x="1851660" y="3695"/>
                  </a:lnTo>
                  <a:lnTo>
                    <a:pt x="1828152" y="876"/>
                  </a:lnTo>
                  <a:lnTo>
                    <a:pt x="1801202" y="0"/>
                  </a:lnTo>
                  <a:lnTo>
                    <a:pt x="1774126" y="876"/>
                  </a:lnTo>
                  <a:lnTo>
                    <a:pt x="1731098" y="8712"/>
                  </a:lnTo>
                  <a:lnTo>
                    <a:pt x="1701368" y="36550"/>
                  </a:lnTo>
                  <a:lnTo>
                    <a:pt x="1700339" y="45262"/>
                  </a:lnTo>
                  <a:lnTo>
                    <a:pt x="1701368" y="54114"/>
                  </a:lnTo>
                  <a:lnTo>
                    <a:pt x="1735709" y="83629"/>
                  </a:lnTo>
                  <a:lnTo>
                    <a:pt x="1743925" y="85775"/>
                  </a:lnTo>
                  <a:lnTo>
                    <a:pt x="1743925" y="119862"/>
                  </a:lnTo>
                  <a:lnTo>
                    <a:pt x="1688325" y="119862"/>
                  </a:lnTo>
                  <a:lnTo>
                    <a:pt x="1688325" y="139141"/>
                  </a:lnTo>
                  <a:lnTo>
                    <a:pt x="1913509" y="139141"/>
                  </a:lnTo>
                  <a:lnTo>
                    <a:pt x="1913509" y="11986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50744" y="8101421"/>
              <a:ext cx="206753" cy="24978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14495" y="8101421"/>
              <a:ext cx="208988" cy="25285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0455567" y="8104263"/>
              <a:ext cx="222885" cy="236220"/>
            </a:xfrm>
            <a:custGeom>
              <a:avLst/>
              <a:gdLst/>
              <a:ahLst/>
              <a:cxnLst/>
              <a:rect l="l" t="t" r="r" b="b"/>
              <a:pathLst>
                <a:path w="222884" h="236220">
                  <a:moveTo>
                    <a:pt x="210934" y="118110"/>
                  </a:moveTo>
                  <a:lnTo>
                    <a:pt x="35763" y="118110"/>
                  </a:lnTo>
                  <a:lnTo>
                    <a:pt x="35763" y="0"/>
                  </a:lnTo>
                  <a:lnTo>
                    <a:pt x="13411" y="0"/>
                  </a:lnTo>
                  <a:lnTo>
                    <a:pt x="13411" y="118110"/>
                  </a:lnTo>
                  <a:lnTo>
                    <a:pt x="13411" y="138430"/>
                  </a:lnTo>
                  <a:lnTo>
                    <a:pt x="210934" y="138430"/>
                  </a:lnTo>
                  <a:lnTo>
                    <a:pt x="210934" y="118110"/>
                  </a:lnTo>
                  <a:close/>
                </a:path>
                <a:path w="222884" h="236220">
                  <a:moveTo>
                    <a:pt x="222389" y="216484"/>
                  </a:moveTo>
                  <a:lnTo>
                    <a:pt x="0" y="216484"/>
                  </a:lnTo>
                  <a:lnTo>
                    <a:pt x="0" y="236042"/>
                  </a:lnTo>
                  <a:lnTo>
                    <a:pt x="222389" y="236042"/>
                  </a:lnTo>
                  <a:lnTo>
                    <a:pt x="222389" y="2164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064779" y="8105891"/>
              <a:ext cx="222399" cy="23441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719878" y="8101421"/>
              <a:ext cx="212341" cy="25285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812426" y="8093607"/>
              <a:ext cx="1731010" cy="570865"/>
            </a:xfrm>
            <a:custGeom>
              <a:avLst/>
              <a:gdLst/>
              <a:ahLst/>
              <a:cxnLst/>
              <a:rect l="l" t="t" r="r" b="b"/>
              <a:pathLst>
                <a:path w="1731009" h="570865">
                  <a:moveTo>
                    <a:pt x="92202" y="549579"/>
                  </a:moveTo>
                  <a:lnTo>
                    <a:pt x="0" y="549579"/>
                  </a:lnTo>
                  <a:lnTo>
                    <a:pt x="0" y="570255"/>
                  </a:lnTo>
                  <a:lnTo>
                    <a:pt x="92202" y="570255"/>
                  </a:lnTo>
                  <a:lnTo>
                    <a:pt x="92202" y="549579"/>
                  </a:lnTo>
                  <a:close/>
                </a:path>
                <a:path w="1731009" h="570865">
                  <a:moveTo>
                    <a:pt x="1649933" y="119024"/>
                  </a:moveTo>
                  <a:lnTo>
                    <a:pt x="1632889" y="83540"/>
                  </a:lnTo>
                  <a:lnTo>
                    <a:pt x="1628140" y="80568"/>
                  </a:lnTo>
                  <a:lnTo>
                    <a:pt x="1628140" y="110642"/>
                  </a:lnTo>
                  <a:lnTo>
                    <a:pt x="1628140" y="127406"/>
                  </a:lnTo>
                  <a:lnTo>
                    <a:pt x="1595729" y="149313"/>
                  </a:lnTo>
                  <a:lnTo>
                    <a:pt x="1586509" y="150037"/>
                  </a:lnTo>
                  <a:lnTo>
                    <a:pt x="1577289" y="149313"/>
                  </a:lnTo>
                  <a:lnTo>
                    <a:pt x="1544878" y="127406"/>
                  </a:lnTo>
                  <a:lnTo>
                    <a:pt x="1544878" y="110642"/>
                  </a:lnTo>
                  <a:lnTo>
                    <a:pt x="1577289" y="88442"/>
                  </a:lnTo>
                  <a:lnTo>
                    <a:pt x="1586509" y="87731"/>
                  </a:lnTo>
                  <a:lnTo>
                    <a:pt x="1595729" y="88442"/>
                  </a:lnTo>
                  <a:lnTo>
                    <a:pt x="1628140" y="110642"/>
                  </a:lnTo>
                  <a:lnTo>
                    <a:pt x="1628140" y="80568"/>
                  </a:lnTo>
                  <a:lnTo>
                    <a:pt x="1623402" y="77584"/>
                  </a:lnTo>
                  <a:lnTo>
                    <a:pt x="1612315" y="73202"/>
                  </a:lnTo>
                  <a:lnTo>
                    <a:pt x="1599920" y="70485"/>
                  </a:lnTo>
                  <a:lnTo>
                    <a:pt x="1586509" y="69570"/>
                  </a:lnTo>
                  <a:lnTo>
                    <a:pt x="1573085" y="70485"/>
                  </a:lnTo>
                  <a:lnTo>
                    <a:pt x="1532978" y="90500"/>
                  </a:lnTo>
                  <a:lnTo>
                    <a:pt x="1523085" y="119024"/>
                  </a:lnTo>
                  <a:lnTo>
                    <a:pt x="1524254" y="129590"/>
                  </a:lnTo>
                  <a:lnTo>
                    <a:pt x="1549615" y="160172"/>
                  </a:lnTo>
                  <a:lnTo>
                    <a:pt x="1586509" y="168198"/>
                  </a:lnTo>
                  <a:lnTo>
                    <a:pt x="1599920" y="167271"/>
                  </a:lnTo>
                  <a:lnTo>
                    <a:pt x="1612315" y="164566"/>
                  </a:lnTo>
                  <a:lnTo>
                    <a:pt x="1623402" y="160172"/>
                  </a:lnTo>
                  <a:lnTo>
                    <a:pt x="1632889" y="154228"/>
                  </a:lnTo>
                  <a:lnTo>
                    <a:pt x="1637182" y="150037"/>
                  </a:lnTo>
                  <a:lnTo>
                    <a:pt x="1640027" y="147269"/>
                  </a:lnTo>
                  <a:lnTo>
                    <a:pt x="1645386" y="139026"/>
                  </a:lnTo>
                  <a:lnTo>
                    <a:pt x="1648752" y="129590"/>
                  </a:lnTo>
                  <a:lnTo>
                    <a:pt x="1649933" y="119024"/>
                  </a:lnTo>
                  <a:close/>
                </a:path>
                <a:path w="1731009" h="570865">
                  <a:moveTo>
                    <a:pt x="1656359" y="29616"/>
                  </a:moveTo>
                  <a:lnTo>
                    <a:pt x="1597964" y="29616"/>
                  </a:lnTo>
                  <a:lnTo>
                    <a:pt x="1597964" y="0"/>
                  </a:lnTo>
                  <a:lnTo>
                    <a:pt x="1575892" y="0"/>
                  </a:lnTo>
                  <a:lnTo>
                    <a:pt x="1575892" y="29616"/>
                  </a:lnTo>
                  <a:lnTo>
                    <a:pt x="1515262" y="29616"/>
                  </a:lnTo>
                  <a:lnTo>
                    <a:pt x="1515262" y="48056"/>
                  </a:lnTo>
                  <a:lnTo>
                    <a:pt x="1656359" y="48056"/>
                  </a:lnTo>
                  <a:lnTo>
                    <a:pt x="1656359" y="29616"/>
                  </a:lnTo>
                  <a:close/>
                </a:path>
                <a:path w="1731009" h="570865">
                  <a:moveTo>
                    <a:pt x="1726196" y="7823"/>
                  </a:moveTo>
                  <a:lnTo>
                    <a:pt x="1703857" y="7823"/>
                  </a:lnTo>
                  <a:lnTo>
                    <a:pt x="1703857" y="69011"/>
                  </a:lnTo>
                  <a:lnTo>
                    <a:pt x="1658874" y="69011"/>
                  </a:lnTo>
                  <a:lnTo>
                    <a:pt x="1658874" y="87731"/>
                  </a:lnTo>
                  <a:lnTo>
                    <a:pt x="1703857" y="87731"/>
                  </a:lnTo>
                  <a:lnTo>
                    <a:pt x="1703857" y="124333"/>
                  </a:lnTo>
                  <a:lnTo>
                    <a:pt x="1658874" y="124333"/>
                  </a:lnTo>
                  <a:lnTo>
                    <a:pt x="1658874" y="143052"/>
                  </a:lnTo>
                  <a:lnTo>
                    <a:pt x="1703857" y="143052"/>
                  </a:lnTo>
                  <a:lnTo>
                    <a:pt x="1703857" y="188874"/>
                  </a:lnTo>
                  <a:lnTo>
                    <a:pt x="1726196" y="188874"/>
                  </a:lnTo>
                  <a:lnTo>
                    <a:pt x="1726196" y="7823"/>
                  </a:lnTo>
                  <a:close/>
                </a:path>
                <a:path w="1731009" h="570865">
                  <a:moveTo>
                    <a:pt x="1730946" y="239712"/>
                  </a:moveTo>
                  <a:lnTo>
                    <a:pt x="1563039" y="239712"/>
                  </a:lnTo>
                  <a:lnTo>
                    <a:pt x="1563039" y="188315"/>
                  </a:lnTo>
                  <a:lnTo>
                    <a:pt x="1540408" y="188315"/>
                  </a:lnTo>
                  <a:lnTo>
                    <a:pt x="1540408" y="258991"/>
                  </a:lnTo>
                  <a:lnTo>
                    <a:pt x="1730946" y="258991"/>
                  </a:lnTo>
                  <a:lnTo>
                    <a:pt x="1730946" y="2397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25204" y="8520520"/>
              <a:ext cx="235252" cy="25006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0284193" y="8512707"/>
              <a:ext cx="821055" cy="264160"/>
            </a:xfrm>
            <a:custGeom>
              <a:avLst/>
              <a:gdLst/>
              <a:ahLst/>
              <a:cxnLst/>
              <a:rect l="l" t="t" r="r" b="b"/>
              <a:pathLst>
                <a:path w="821054" h="264159">
                  <a:moveTo>
                    <a:pt x="129641" y="70967"/>
                  </a:moveTo>
                  <a:lnTo>
                    <a:pt x="118211" y="30264"/>
                  </a:lnTo>
                  <a:lnTo>
                    <a:pt x="107569" y="19583"/>
                  </a:lnTo>
                  <a:lnTo>
                    <a:pt x="107569" y="70967"/>
                  </a:lnTo>
                  <a:lnTo>
                    <a:pt x="106743" y="81686"/>
                  </a:lnTo>
                  <a:lnTo>
                    <a:pt x="81762" y="113715"/>
                  </a:lnTo>
                  <a:lnTo>
                    <a:pt x="64820" y="116509"/>
                  </a:lnTo>
                  <a:lnTo>
                    <a:pt x="55867" y="115785"/>
                  </a:lnTo>
                  <a:lnTo>
                    <a:pt x="25184" y="91147"/>
                  </a:lnTo>
                  <a:lnTo>
                    <a:pt x="21793" y="70967"/>
                  </a:lnTo>
                  <a:lnTo>
                    <a:pt x="22669" y="60401"/>
                  </a:lnTo>
                  <a:lnTo>
                    <a:pt x="47853" y="28384"/>
                  </a:lnTo>
                  <a:lnTo>
                    <a:pt x="64820" y="25704"/>
                  </a:lnTo>
                  <a:lnTo>
                    <a:pt x="73698" y="26377"/>
                  </a:lnTo>
                  <a:lnTo>
                    <a:pt x="104292" y="51015"/>
                  </a:lnTo>
                  <a:lnTo>
                    <a:pt x="107569" y="70967"/>
                  </a:lnTo>
                  <a:lnTo>
                    <a:pt x="107569" y="19583"/>
                  </a:lnTo>
                  <a:lnTo>
                    <a:pt x="100418" y="14516"/>
                  </a:lnTo>
                  <a:lnTo>
                    <a:pt x="89903" y="9880"/>
                  </a:lnTo>
                  <a:lnTo>
                    <a:pt x="78016" y="7086"/>
                  </a:lnTo>
                  <a:lnTo>
                    <a:pt x="64820" y="6146"/>
                  </a:lnTo>
                  <a:lnTo>
                    <a:pt x="51714" y="7086"/>
                  </a:lnTo>
                  <a:lnTo>
                    <a:pt x="11557" y="30264"/>
                  </a:lnTo>
                  <a:lnTo>
                    <a:pt x="0" y="70967"/>
                  </a:lnTo>
                  <a:lnTo>
                    <a:pt x="1346" y="86601"/>
                  </a:lnTo>
                  <a:lnTo>
                    <a:pt x="20116" y="121259"/>
                  </a:lnTo>
                  <a:lnTo>
                    <a:pt x="64820" y="136067"/>
                  </a:lnTo>
                  <a:lnTo>
                    <a:pt x="78016" y="135089"/>
                  </a:lnTo>
                  <a:lnTo>
                    <a:pt x="113944" y="116509"/>
                  </a:lnTo>
                  <a:lnTo>
                    <a:pt x="128346" y="86601"/>
                  </a:lnTo>
                  <a:lnTo>
                    <a:pt x="129641" y="70967"/>
                  </a:lnTo>
                  <a:close/>
                </a:path>
                <a:path w="821054" h="264159">
                  <a:moveTo>
                    <a:pt x="207314" y="212331"/>
                  </a:moveTo>
                  <a:lnTo>
                    <a:pt x="188595" y="178257"/>
                  </a:lnTo>
                  <a:lnTo>
                    <a:pt x="184683" y="176123"/>
                  </a:lnTo>
                  <a:lnTo>
                    <a:pt x="184683" y="204228"/>
                  </a:lnTo>
                  <a:lnTo>
                    <a:pt x="184683" y="220154"/>
                  </a:lnTo>
                  <a:lnTo>
                    <a:pt x="147840" y="241744"/>
                  </a:lnTo>
                  <a:lnTo>
                    <a:pt x="110921" y="244741"/>
                  </a:lnTo>
                  <a:lnTo>
                    <a:pt x="91020" y="244005"/>
                  </a:lnTo>
                  <a:lnTo>
                    <a:pt x="48895" y="232448"/>
                  </a:lnTo>
                  <a:lnTo>
                    <a:pt x="36880" y="220154"/>
                  </a:lnTo>
                  <a:lnTo>
                    <a:pt x="36880" y="204228"/>
                  </a:lnTo>
                  <a:lnTo>
                    <a:pt x="73837" y="182791"/>
                  </a:lnTo>
                  <a:lnTo>
                    <a:pt x="110921" y="179654"/>
                  </a:lnTo>
                  <a:lnTo>
                    <a:pt x="130683" y="180428"/>
                  </a:lnTo>
                  <a:lnTo>
                    <a:pt x="173228" y="192227"/>
                  </a:lnTo>
                  <a:lnTo>
                    <a:pt x="184683" y="204228"/>
                  </a:lnTo>
                  <a:lnTo>
                    <a:pt x="184683" y="176123"/>
                  </a:lnTo>
                  <a:lnTo>
                    <a:pt x="173913" y="170230"/>
                  </a:lnTo>
                  <a:lnTo>
                    <a:pt x="155740" y="164566"/>
                  </a:lnTo>
                  <a:lnTo>
                    <a:pt x="134569" y="161201"/>
                  </a:lnTo>
                  <a:lnTo>
                    <a:pt x="110921" y="160096"/>
                  </a:lnTo>
                  <a:lnTo>
                    <a:pt x="87274" y="161201"/>
                  </a:lnTo>
                  <a:lnTo>
                    <a:pt x="47828" y="170230"/>
                  </a:lnTo>
                  <a:lnTo>
                    <a:pt x="15532" y="202018"/>
                  </a:lnTo>
                  <a:lnTo>
                    <a:pt x="14249" y="212331"/>
                  </a:lnTo>
                  <a:lnTo>
                    <a:pt x="15532" y="222656"/>
                  </a:lnTo>
                  <a:lnTo>
                    <a:pt x="47828" y="254482"/>
                  </a:lnTo>
                  <a:lnTo>
                    <a:pt x="87274" y="263004"/>
                  </a:lnTo>
                  <a:lnTo>
                    <a:pt x="110921" y="264020"/>
                  </a:lnTo>
                  <a:lnTo>
                    <a:pt x="134569" y="263004"/>
                  </a:lnTo>
                  <a:lnTo>
                    <a:pt x="173913" y="254482"/>
                  </a:lnTo>
                  <a:lnTo>
                    <a:pt x="206044" y="222656"/>
                  </a:lnTo>
                  <a:lnTo>
                    <a:pt x="207314" y="212331"/>
                  </a:lnTo>
                  <a:close/>
                </a:path>
                <a:path w="821054" h="264159">
                  <a:moveTo>
                    <a:pt x="237769" y="37439"/>
                  </a:moveTo>
                  <a:lnTo>
                    <a:pt x="200888" y="37439"/>
                  </a:lnTo>
                  <a:lnTo>
                    <a:pt x="200888" y="7823"/>
                  </a:lnTo>
                  <a:lnTo>
                    <a:pt x="178536" y="7823"/>
                  </a:lnTo>
                  <a:lnTo>
                    <a:pt x="178536" y="150037"/>
                  </a:lnTo>
                  <a:lnTo>
                    <a:pt x="200888" y="150037"/>
                  </a:lnTo>
                  <a:lnTo>
                    <a:pt x="200888" y="115392"/>
                  </a:lnTo>
                  <a:lnTo>
                    <a:pt x="237769" y="115392"/>
                  </a:lnTo>
                  <a:lnTo>
                    <a:pt x="237769" y="95554"/>
                  </a:lnTo>
                  <a:lnTo>
                    <a:pt x="200888" y="95554"/>
                  </a:lnTo>
                  <a:lnTo>
                    <a:pt x="200888" y="56997"/>
                  </a:lnTo>
                  <a:lnTo>
                    <a:pt x="237769" y="56997"/>
                  </a:lnTo>
                  <a:lnTo>
                    <a:pt x="237769" y="37439"/>
                  </a:lnTo>
                  <a:close/>
                </a:path>
                <a:path w="821054" h="264159">
                  <a:moveTo>
                    <a:pt x="393954" y="119024"/>
                  </a:moveTo>
                  <a:lnTo>
                    <a:pt x="392772" y="108204"/>
                  </a:lnTo>
                  <a:lnTo>
                    <a:pt x="389343" y="98488"/>
                  </a:lnTo>
                  <a:lnTo>
                    <a:pt x="383819" y="90017"/>
                  </a:lnTo>
                  <a:lnTo>
                    <a:pt x="381381" y="87731"/>
                  </a:lnTo>
                  <a:lnTo>
                    <a:pt x="376351" y="82981"/>
                  </a:lnTo>
                  <a:lnTo>
                    <a:pt x="372160" y="80416"/>
                  </a:lnTo>
                  <a:lnTo>
                    <a:pt x="372160" y="110083"/>
                  </a:lnTo>
                  <a:lnTo>
                    <a:pt x="372160" y="127965"/>
                  </a:lnTo>
                  <a:lnTo>
                    <a:pt x="339509" y="149415"/>
                  </a:lnTo>
                  <a:lnTo>
                    <a:pt x="330530" y="150037"/>
                  </a:lnTo>
                  <a:lnTo>
                    <a:pt x="321602" y="149415"/>
                  </a:lnTo>
                  <a:lnTo>
                    <a:pt x="289179" y="127965"/>
                  </a:lnTo>
                  <a:lnTo>
                    <a:pt x="289179" y="110083"/>
                  </a:lnTo>
                  <a:lnTo>
                    <a:pt x="321602" y="88353"/>
                  </a:lnTo>
                  <a:lnTo>
                    <a:pt x="330530" y="87731"/>
                  </a:lnTo>
                  <a:lnTo>
                    <a:pt x="339509" y="88353"/>
                  </a:lnTo>
                  <a:lnTo>
                    <a:pt x="372160" y="110083"/>
                  </a:lnTo>
                  <a:lnTo>
                    <a:pt x="372160" y="80416"/>
                  </a:lnTo>
                  <a:lnTo>
                    <a:pt x="366953" y="77228"/>
                  </a:lnTo>
                  <a:lnTo>
                    <a:pt x="356057" y="73025"/>
                  </a:lnTo>
                  <a:lnTo>
                    <a:pt x="343865" y="70446"/>
                  </a:lnTo>
                  <a:lnTo>
                    <a:pt x="330530" y="69570"/>
                  </a:lnTo>
                  <a:lnTo>
                    <a:pt x="317322" y="70446"/>
                  </a:lnTo>
                  <a:lnTo>
                    <a:pt x="277520" y="90017"/>
                  </a:lnTo>
                  <a:lnTo>
                    <a:pt x="267385" y="119024"/>
                  </a:lnTo>
                  <a:lnTo>
                    <a:pt x="268566" y="129679"/>
                  </a:lnTo>
                  <a:lnTo>
                    <a:pt x="294271" y="160528"/>
                  </a:lnTo>
                  <a:lnTo>
                    <a:pt x="330530" y="168198"/>
                  </a:lnTo>
                  <a:lnTo>
                    <a:pt x="343865" y="167309"/>
                  </a:lnTo>
                  <a:lnTo>
                    <a:pt x="381393" y="150037"/>
                  </a:lnTo>
                  <a:lnTo>
                    <a:pt x="392772" y="129679"/>
                  </a:lnTo>
                  <a:lnTo>
                    <a:pt x="393954" y="119024"/>
                  </a:lnTo>
                  <a:close/>
                </a:path>
                <a:path w="821054" h="264159">
                  <a:moveTo>
                    <a:pt x="401497" y="29616"/>
                  </a:moveTo>
                  <a:lnTo>
                    <a:pt x="341985" y="29616"/>
                  </a:lnTo>
                  <a:lnTo>
                    <a:pt x="341985" y="0"/>
                  </a:lnTo>
                  <a:lnTo>
                    <a:pt x="319913" y="0"/>
                  </a:lnTo>
                  <a:lnTo>
                    <a:pt x="319913" y="29616"/>
                  </a:lnTo>
                  <a:lnTo>
                    <a:pt x="259562" y="29616"/>
                  </a:lnTo>
                  <a:lnTo>
                    <a:pt x="259562" y="48056"/>
                  </a:lnTo>
                  <a:lnTo>
                    <a:pt x="401497" y="48056"/>
                  </a:lnTo>
                  <a:lnTo>
                    <a:pt x="401497" y="29616"/>
                  </a:lnTo>
                  <a:close/>
                </a:path>
                <a:path w="821054" h="264159">
                  <a:moveTo>
                    <a:pt x="471068" y="239712"/>
                  </a:moveTo>
                  <a:lnTo>
                    <a:pt x="305384" y="239712"/>
                  </a:lnTo>
                  <a:lnTo>
                    <a:pt x="305384" y="187477"/>
                  </a:lnTo>
                  <a:lnTo>
                    <a:pt x="283032" y="187477"/>
                  </a:lnTo>
                  <a:lnTo>
                    <a:pt x="283032" y="258991"/>
                  </a:lnTo>
                  <a:lnTo>
                    <a:pt x="471068" y="258991"/>
                  </a:lnTo>
                  <a:lnTo>
                    <a:pt x="471068" y="239712"/>
                  </a:lnTo>
                  <a:close/>
                </a:path>
                <a:path w="821054" h="264159">
                  <a:moveTo>
                    <a:pt x="504596" y="81584"/>
                  </a:moveTo>
                  <a:lnTo>
                    <a:pt x="466318" y="81584"/>
                  </a:lnTo>
                  <a:lnTo>
                    <a:pt x="466318" y="7823"/>
                  </a:lnTo>
                  <a:lnTo>
                    <a:pt x="443966" y="7823"/>
                  </a:lnTo>
                  <a:lnTo>
                    <a:pt x="443966" y="189433"/>
                  </a:lnTo>
                  <a:lnTo>
                    <a:pt x="466318" y="189433"/>
                  </a:lnTo>
                  <a:lnTo>
                    <a:pt x="466318" y="101422"/>
                  </a:lnTo>
                  <a:lnTo>
                    <a:pt x="504596" y="101422"/>
                  </a:lnTo>
                  <a:lnTo>
                    <a:pt x="504596" y="81584"/>
                  </a:lnTo>
                  <a:close/>
                </a:path>
                <a:path w="821054" h="264159">
                  <a:moveTo>
                    <a:pt x="717880" y="122936"/>
                  </a:moveTo>
                  <a:lnTo>
                    <a:pt x="685812" y="98412"/>
                  </a:lnTo>
                  <a:lnTo>
                    <a:pt x="671855" y="52247"/>
                  </a:lnTo>
                  <a:lnTo>
                    <a:pt x="671779" y="9220"/>
                  </a:lnTo>
                  <a:lnTo>
                    <a:pt x="649706" y="9220"/>
                  </a:lnTo>
                  <a:lnTo>
                    <a:pt x="649706" y="52247"/>
                  </a:lnTo>
                  <a:lnTo>
                    <a:pt x="645807" y="79603"/>
                  </a:lnTo>
                  <a:lnTo>
                    <a:pt x="635457" y="101168"/>
                  </a:lnTo>
                  <a:lnTo>
                    <a:pt x="620712" y="117348"/>
                  </a:lnTo>
                  <a:lnTo>
                    <a:pt x="603605" y="128524"/>
                  </a:lnTo>
                  <a:lnTo>
                    <a:pt x="603605" y="149479"/>
                  </a:lnTo>
                  <a:lnTo>
                    <a:pt x="622096" y="139839"/>
                  </a:lnTo>
                  <a:lnTo>
                    <a:pt x="638632" y="127127"/>
                  </a:lnTo>
                  <a:lnTo>
                    <a:pt x="651967" y="112306"/>
                  </a:lnTo>
                  <a:lnTo>
                    <a:pt x="660882" y="96393"/>
                  </a:lnTo>
                  <a:lnTo>
                    <a:pt x="670140" y="111353"/>
                  </a:lnTo>
                  <a:lnTo>
                    <a:pt x="683412" y="124714"/>
                  </a:lnTo>
                  <a:lnTo>
                    <a:pt x="699655" y="135712"/>
                  </a:lnTo>
                  <a:lnTo>
                    <a:pt x="717880" y="143611"/>
                  </a:lnTo>
                  <a:lnTo>
                    <a:pt x="717880" y="122936"/>
                  </a:lnTo>
                  <a:close/>
                </a:path>
                <a:path w="821054" h="264159">
                  <a:moveTo>
                    <a:pt x="820978" y="172669"/>
                  </a:moveTo>
                  <a:lnTo>
                    <a:pt x="629869" y="172669"/>
                  </a:lnTo>
                  <a:lnTo>
                    <a:pt x="629869" y="192227"/>
                  </a:lnTo>
                  <a:lnTo>
                    <a:pt x="798347" y="192227"/>
                  </a:lnTo>
                  <a:lnTo>
                    <a:pt x="798347" y="262064"/>
                  </a:lnTo>
                  <a:lnTo>
                    <a:pt x="820978" y="262064"/>
                  </a:lnTo>
                  <a:lnTo>
                    <a:pt x="820978" y="172669"/>
                  </a:lnTo>
                  <a:close/>
                </a:path>
                <a:path w="821054" h="264159">
                  <a:moveTo>
                    <a:pt x="820978" y="7823"/>
                  </a:moveTo>
                  <a:lnTo>
                    <a:pt x="799185" y="7823"/>
                  </a:lnTo>
                  <a:lnTo>
                    <a:pt x="799185" y="66497"/>
                  </a:lnTo>
                  <a:lnTo>
                    <a:pt x="759231" y="66497"/>
                  </a:lnTo>
                  <a:lnTo>
                    <a:pt x="759231" y="9220"/>
                  </a:lnTo>
                  <a:lnTo>
                    <a:pt x="737997" y="9220"/>
                  </a:lnTo>
                  <a:lnTo>
                    <a:pt x="737997" y="149758"/>
                  </a:lnTo>
                  <a:lnTo>
                    <a:pt x="759231" y="149758"/>
                  </a:lnTo>
                  <a:lnTo>
                    <a:pt x="759231" y="86334"/>
                  </a:lnTo>
                  <a:lnTo>
                    <a:pt x="799185" y="86334"/>
                  </a:lnTo>
                  <a:lnTo>
                    <a:pt x="799185" y="151155"/>
                  </a:lnTo>
                  <a:lnTo>
                    <a:pt x="820978" y="151155"/>
                  </a:lnTo>
                  <a:lnTo>
                    <a:pt x="820978" y="86334"/>
                  </a:lnTo>
                  <a:lnTo>
                    <a:pt x="820978" y="66497"/>
                  </a:lnTo>
                  <a:lnTo>
                    <a:pt x="820978" y="782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155466" y="8520521"/>
              <a:ext cx="242516" cy="25285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679673" y="8931808"/>
              <a:ext cx="1297305" cy="264160"/>
            </a:xfrm>
            <a:custGeom>
              <a:avLst/>
              <a:gdLst/>
              <a:ahLst/>
              <a:cxnLst/>
              <a:rect l="l" t="t" r="r" b="b"/>
              <a:pathLst>
                <a:path w="1297304" h="264159">
                  <a:moveTo>
                    <a:pt x="92202" y="130479"/>
                  </a:moveTo>
                  <a:lnTo>
                    <a:pt x="0" y="130479"/>
                  </a:lnTo>
                  <a:lnTo>
                    <a:pt x="0" y="151155"/>
                  </a:lnTo>
                  <a:lnTo>
                    <a:pt x="92202" y="151155"/>
                  </a:lnTo>
                  <a:lnTo>
                    <a:pt x="92202" y="130479"/>
                  </a:lnTo>
                  <a:close/>
                </a:path>
                <a:path w="1297304" h="264159">
                  <a:moveTo>
                    <a:pt x="412534" y="194805"/>
                  </a:moveTo>
                  <a:lnTo>
                    <a:pt x="219468" y="194805"/>
                  </a:lnTo>
                  <a:lnTo>
                    <a:pt x="219468" y="213855"/>
                  </a:lnTo>
                  <a:lnTo>
                    <a:pt x="390182" y="213855"/>
                  </a:lnTo>
                  <a:lnTo>
                    <a:pt x="390182" y="262115"/>
                  </a:lnTo>
                  <a:lnTo>
                    <a:pt x="412534" y="262115"/>
                  </a:lnTo>
                  <a:lnTo>
                    <a:pt x="412534" y="213855"/>
                  </a:lnTo>
                  <a:lnTo>
                    <a:pt x="412534" y="194805"/>
                  </a:lnTo>
                  <a:close/>
                </a:path>
                <a:path w="1297304" h="264159">
                  <a:moveTo>
                    <a:pt x="414210" y="100825"/>
                  </a:moveTo>
                  <a:lnTo>
                    <a:pt x="243776" y="100825"/>
                  </a:lnTo>
                  <a:lnTo>
                    <a:pt x="243776" y="74155"/>
                  </a:lnTo>
                  <a:lnTo>
                    <a:pt x="409460" y="74155"/>
                  </a:lnTo>
                  <a:lnTo>
                    <a:pt x="409460" y="56375"/>
                  </a:lnTo>
                  <a:lnTo>
                    <a:pt x="243776" y="56375"/>
                  </a:lnTo>
                  <a:lnTo>
                    <a:pt x="243776" y="29705"/>
                  </a:lnTo>
                  <a:lnTo>
                    <a:pt x="412534" y="29705"/>
                  </a:lnTo>
                  <a:lnTo>
                    <a:pt x="412534" y="10655"/>
                  </a:lnTo>
                  <a:lnTo>
                    <a:pt x="221424" y="10655"/>
                  </a:lnTo>
                  <a:lnTo>
                    <a:pt x="221424" y="29705"/>
                  </a:lnTo>
                  <a:lnTo>
                    <a:pt x="221424" y="56375"/>
                  </a:lnTo>
                  <a:lnTo>
                    <a:pt x="221424" y="74155"/>
                  </a:lnTo>
                  <a:lnTo>
                    <a:pt x="221424" y="100825"/>
                  </a:lnTo>
                  <a:lnTo>
                    <a:pt x="221424" y="119875"/>
                  </a:lnTo>
                  <a:lnTo>
                    <a:pt x="414210" y="119875"/>
                  </a:lnTo>
                  <a:lnTo>
                    <a:pt x="414210" y="100825"/>
                  </a:lnTo>
                  <a:close/>
                </a:path>
                <a:path w="1297304" h="264159">
                  <a:moveTo>
                    <a:pt x="429577" y="147523"/>
                  </a:moveTo>
                  <a:lnTo>
                    <a:pt x="204381" y="147523"/>
                  </a:lnTo>
                  <a:lnTo>
                    <a:pt x="204381" y="166801"/>
                  </a:lnTo>
                  <a:lnTo>
                    <a:pt x="429577" y="166801"/>
                  </a:lnTo>
                  <a:lnTo>
                    <a:pt x="429577" y="147523"/>
                  </a:lnTo>
                  <a:close/>
                </a:path>
                <a:path w="1297304" h="264159">
                  <a:moveTo>
                    <a:pt x="679640" y="101422"/>
                  </a:moveTo>
                  <a:lnTo>
                    <a:pt x="657288" y="101422"/>
                  </a:lnTo>
                  <a:lnTo>
                    <a:pt x="657288" y="132156"/>
                  </a:lnTo>
                  <a:lnTo>
                    <a:pt x="679640" y="132156"/>
                  </a:lnTo>
                  <a:lnTo>
                    <a:pt x="679640" y="101422"/>
                  </a:lnTo>
                  <a:close/>
                </a:path>
                <a:path w="1297304" h="264159">
                  <a:moveTo>
                    <a:pt x="679640" y="53086"/>
                  </a:moveTo>
                  <a:lnTo>
                    <a:pt x="657288" y="53086"/>
                  </a:lnTo>
                  <a:lnTo>
                    <a:pt x="657288" y="82702"/>
                  </a:lnTo>
                  <a:lnTo>
                    <a:pt x="679640" y="82702"/>
                  </a:lnTo>
                  <a:lnTo>
                    <a:pt x="679640" y="53086"/>
                  </a:lnTo>
                  <a:close/>
                </a:path>
                <a:path w="1297304" h="264159">
                  <a:moveTo>
                    <a:pt x="679640" y="34785"/>
                  </a:moveTo>
                  <a:lnTo>
                    <a:pt x="596938" y="34785"/>
                  </a:lnTo>
                  <a:lnTo>
                    <a:pt x="596938" y="10655"/>
                  </a:lnTo>
                  <a:lnTo>
                    <a:pt x="574865" y="10655"/>
                  </a:lnTo>
                  <a:lnTo>
                    <a:pt x="574865" y="105905"/>
                  </a:lnTo>
                  <a:lnTo>
                    <a:pt x="500265" y="105905"/>
                  </a:lnTo>
                  <a:lnTo>
                    <a:pt x="500265" y="66535"/>
                  </a:lnTo>
                  <a:lnTo>
                    <a:pt x="574865" y="66535"/>
                  </a:lnTo>
                  <a:lnTo>
                    <a:pt x="574865" y="47485"/>
                  </a:lnTo>
                  <a:lnTo>
                    <a:pt x="500265" y="47485"/>
                  </a:lnTo>
                  <a:lnTo>
                    <a:pt x="500265" y="10655"/>
                  </a:lnTo>
                  <a:lnTo>
                    <a:pt x="478193" y="10655"/>
                  </a:lnTo>
                  <a:lnTo>
                    <a:pt x="478193" y="123685"/>
                  </a:lnTo>
                  <a:lnTo>
                    <a:pt x="596938" y="123685"/>
                  </a:lnTo>
                  <a:lnTo>
                    <a:pt x="596938" y="105905"/>
                  </a:lnTo>
                  <a:lnTo>
                    <a:pt x="596938" y="100825"/>
                  </a:lnTo>
                  <a:lnTo>
                    <a:pt x="679640" y="100825"/>
                  </a:lnTo>
                  <a:lnTo>
                    <a:pt x="679640" y="83045"/>
                  </a:lnTo>
                  <a:lnTo>
                    <a:pt x="596938" y="83045"/>
                  </a:lnTo>
                  <a:lnTo>
                    <a:pt x="596938" y="66535"/>
                  </a:lnTo>
                  <a:lnTo>
                    <a:pt x="596938" y="52565"/>
                  </a:lnTo>
                  <a:lnTo>
                    <a:pt x="679640" y="52565"/>
                  </a:lnTo>
                  <a:lnTo>
                    <a:pt x="679640" y="47485"/>
                  </a:lnTo>
                  <a:lnTo>
                    <a:pt x="679640" y="34785"/>
                  </a:lnTo>
                  <a:close/>
                </a:path>
                <a:path w="1297304" h="264159">
                  <a:moveTo>
                    <a:pt x="679640" y="7823"/>
                  </a:moveTo>
                  <a:lnTo>
                    <a:pt x="657288" y="7823"/>
                  </a:lnTo>
                  <a:lnTo>
                    <a:pt x="657288" y="34645"/>
                  </a:lnTo>
                  <a:lnTo>
                    <a:pt x="679640" y="34645"/>
                  </a:lnTo>
                  <a:lnTo>
                    <a:pt x="679640" y="7823"/>
                  </a:lnTo>
                  <a:close/>
                </a:path>
                <a:path w="1297304" h="264159">
                  <a:moveTo>
                    <a:pt x="682993" y="243065"/>
                  </a:moveTo>
                  <a:lnTo>
                    <a:pt x="516470" y="243065"/>
                  </a:lnTo>
                  <a:lnTo>
                    <a:pt x="516470" y="215125"/>
                  </a:lnTo>
                  <a:lnTo>
                    <a:pt x="679640" y="215125"/>
                  </a:lnTo>
                  <a:lnTo>
                    <a:pt x="679640" y="196075"/>
                  </a:lnTo>
                  <a:lnTo>
                    <a:pt x="679640" y="168135"/>
                  </a:lnTo>
                  <a:lnTo>
                    <a:pt x="679640" y="150355"/>
                  </a:lnTo>
                  <a:lnTo>
                    <a:pt x="493839" y="150355"/>
                  </a:lnTo>
                  <a:lnTo>
                    <a:pt x="493839" y="168135"/>
                  </a:lnTo>
                  <a:lnTo>
                    <a:pt x="657288" y="168135"/>
                  </a:lnTo>
                  <a:lnTo>
                    <a:pt x="657288" y="196075"/>
                  </a:lnTo>
                  <a:lnTo>
                    <a:pt x="493839" y="196075"/>
                  </a:lnTo>
                  <a:lnTo>
                    <a:pt x="493839" y="215125"/>
                  </a:lnTo>
                  <a:lnTo>
                    <a:pt x="493839" y="243065"/>
                  </a:lnTo>
                  <a:lnTo>
                    <a:pt x="493839" y="260845"/>
                  </a:lnTo>
                  <a:lnTo>
                    <a:pt x="682993" y="260845"/>
                  </a:lnTo>
                  <a:lnTo>
                    <a:pt x="682993" y="243065"/>
                  </a:lnTo>
                  <a:close/>
                </a:path>
                <a:path w="1297304" h="264159">
                  <a:moveTo>
                    <a:pt x="865720" y="119024"/>
                  </a:moveTo>
                  <a:lnTo>
                    <a:pt x="864539" y="108204"/>
                  </a:lnTo>
                  <a:lnTo>
                    <a:pt x="861110" y="98488"/>
                  </a:lnTo>
                  <a:lnTo>
                    <a:pt x="855573" y="90017"/>
                  </a:lnTo>
                  <a:lnTo>
                    <a:pt x="853147" y="87731"/>
                  </a:lnTo>
                  <a:lnTo>
                    <a:pt x="848118" y="82981"/>
                  </a:lnTo>
                  <a:lnTo>
                    <a:pt x="843927" y="80416"/>
                  </a:lnTo>
                  <a:lnTo>
                    <a:pt x="843927" y="110083"/>
                  </a:lnTo>
                  <a:lnTo>
                    <a:pt x="843927" y="127965"/>
                  </a:lnTo>
                  <a:lnTo>
                    <a:pt x="811263" y="149415"/>
                  </a:lnTo>
                  <a:lnTo>
                    <a:pt x="802297" y="150037"/>
                  </a:lnTo>
                  <a:lnTo>
                    <a:pt x="793356" y="149415"/>
                  </a:lnTo>
                  <a:lnTo>
                    <a:pt x="760945" y="127965"/>
                  </a:lnTo>
                  <a:lnTo>
                    <a:pt x="760945" y="110083"/>
                  </a:lnTo>
                  <a:lnTo>
                    <a:pt x="793356" y="88353"/>
                  </a:lnTo>
                  <a:lnTo>
                    <a:pt x="802297" y="87731"/>
                  </a:lnTo>
                  <a:lnTo>
                    <a:pt x="811263" y="88353"/>
                  </a:lnTo>
                  <a:lnTo>
                    <a:pt x="843927" y="110083"/>
                  </a:lnTo>
                  <a:lnTo>
                    <a:pt x="843927" y="80416"/>
                  </a:lnTo>
                  <a:lnTo>
                    <a:pt x="838720" y="77228"/>
                  </a:lnTo>
                  <a:lnTo>
                    <a:pt x="827824" y="73025"/>
                  </a:lnTo>
                  <a:lnTo>
                    <a:pt x="815619" y="70446"/>
                  </a:lnTo>
                  <a:lnTo>
                    <a:pt x="802297" y="69570"/>
                  </a:lnTo>
                  <a:lnTo>
                    <a:pt x="789089" y="70446"/>
                  </a:lnTo>
                  <a:lnTo>
                    <a:pt x="749287" y="90017"/>
                  </a:lnTo>
                  <a:lnTo>
                    <a:pt x="739152" y="119024"/>
                  </a:lnTo>
                  <a:lnTo>
                    <a:pt x="740333" y="129679"/>
                  </a:lnTo>
                  <a:lnTo>
                    <a:pt x="766025" y="160528"/>
                  </a:lnTo>
                  <a:lnTo>
                    <a:pt x="802297" y="168198"/>
                  </a:lnTo>
                  <a:lnTo>
                    <a:pt x="815619" y="167309"/>
                  </a:lnTo>
                  <a:lnTo>
                    <a:pt x="853147" y="150037"/>
                  </a:lnTo>
                  <a:lnTo>
                    <a:pt x="864539" y="129679"/>
                  </a:lnTo>
                  <a:lnTo>
                    <a:pt x="865720" y="119024"/>
                  </a:lnTo>
                  <a:close/>
                </a:path>
                <a:path w="1297304" h="264159">
                  <a:moveTo>
                    <a:pt x="873264" y="29616"/>
                  </a:moveTo>
                  <a:lnTo>
                    <a:pt x="813752" y="29616"/>
                  </a:lnTo>
                  <a:lnTo>
                    <a:pt x="813752" y="0"/>
                  </a:lnTo>
                  <a:lnTo>
                    <a:pt x="791679" y="0"/>
                  </a:lnTo>
                  <a:lnTo>
                    <a:pt x="791679" y="29616"/>
                  </a:lnTo>
                  <a:lnTo>
                    <a:pt x="731329" y="29616"/>
                  </a:lnTo>
                  <a:lnTo>
                    <a:pt x="731329" y="48056"/>
                  </a:lnTo>
                  <a:lnTo>
                    <a:pt x="873264" y="48056"/>
                  </a:lnTo>
                  <a:lnTo>
                    <a:pt x="873264" y="29616"/>
                  </a:lnTo>
                  <a:close/>
                </a:path>
                <a:path w="1297304" h="264159">
                  <a:moveTo>
                    <a:pt x="942835" y="239712"/>
                  </a:moveTo>
                  <a:lnTo>
                    <a:pt x="777151" y="239712"/>
                  </a:lnTo>
                  <a:lnTo>
                    <a:pt x="777151" y="187477"/>
                  </a:lnTo>
                  <a:lnTo>
                    <a:pt x="754799" y="187477"/>
                  </a:lnTo>
                  <a:lnTo>
                    <a:pt x="754799" y="258991"/>
                  </a:lnTo>
                  <a:lnTo>
                    <a:pt x="942835" y="258991"/>
                  </a:lnTo>
                  <a:lnTo>
                    <a:pt x="942835" y="239712"/>
                  </a:lnTo>
                  <a:close/>
                </a:path>
                <a:path w="1297304" h="264159">
                  <a:moveTo>
                    <a:pt x="976350" y="81584"/>
                  </a:moveTo>
                  <a:lnTo>
                    <a:pt x="938085" y="81584"/>
                  </a:lnTo>
                  <a:lnTo>
                    <a:pt x="938085" y="7823"/>
                  </a:lnTo>
                  <a:lnTo>
                    <a:pt x="915733" y="7823"/>
                  </a:lnTo>
                  <a:lnTo>
                    <a:pt x="915733" y="189433"/>
                  </a:lnTo>
                  <a:lnTo>
                    <a:pt x="938085" y="189433"/>
                  </a:lnTo>
                  <a:lnTo>
                    <a:pt x="938085" y="101422"/>
                  </a:lnTo>
                  <a:lnTo>
                    <a:pt x="976350" y="101422"/>
                  </a:lnTo>
                  <a:lnTo>
                    <a:pt x="976350" y="81584"/>
                  </a:lnTo>
                  <a:close/>
                </a:path>
                <a:path w="1297304" h="264159">
                  <a:moveTo>
                    <a:pt x="1186840" y="108686"/>
                  </a:moveTo>
                  <a:lnTo>
                    <a:pt x="1185672" y="98031"/>
                  </a:lnTo>
                  <a:lnTo>
                    <a:pt x="1182306" y="88430"/>
                  </a:lnTo>
                  <a:lnTo>
                    <a:pt x="1177366" y="80746"/>
                  </a:lnTo>
                  <a:lnTo>
                    <a:pt x="1176947" y="80073"/>
                  </a:lnTo>
                  <a:lnTo>
                    <a:pt x="1169797" y="73202"/>
                  </a:lnTo>
                  <a:lnTo>
                    <a:pt x="1165885" y="70662"/>
                  </a:lnTo>
                  <a:lnTo>
                    <a:pt x="1165885" y="100025"/>
                  </a:lnTo>
                  <a:lnTo>
                    <a:pt x="1165885" y="117348"/>
                  </a:lnTo>
                  <a:lnTo>
                    <a:pt x="1162253" y="124612"/>
                  </a:lnTo>
                  <a:lnTo>
                    <a:pt x="1156665" y="129641"/>
                  </a:lnTo>
                  <a:lnTo>
                    <a:pt x="1151356" y="134112"/>
                  </a:lnTo>
                  <a:lnTo>
                    <a:pt x="1144092" y="136906"/>
                  </a:lnTo>
                  <a:lnTo>
                    <a:pt x="1128445" y="136906"/>
                  </a:lnTo>
                  <a:lnTo>
                    <a:pt x="1121460" y="134112"/>
                  </a:lnTo>
                  <a:lnTo>
                    <a:pt x="1115872" y="129641"/>
                  </a:lnTo>
                  <a:lnTo>
                    <a:pt x="1110284" y="124612"/>
                  </a:lnTo>
                  <a:lnTo>
                    <a:pt x="1106652" y="117348"/>
                  </a:lnTo>
                  <a:lnTo>
                    <a:pt x="1106652" y="100025"/>
                  </a:lnTo>
                  <a:lnTo>
                    <a:pt x="1110284" y="93040"/>
                  </a:lnTo>
                  <a:lnTo>
                    <a:pt x="1115872" y="87731"/>
                  </a:lnTo>
                  <a:lnTo>
                    <a:pt x="1121460" y="83261"/>
                  </a:lnTo>
                  <a:lnTo>
                    <a:pt x="1128445" y="80746"/>
                  </a:lnTo>
                  <a:lnTo>
                    <a:pt x="1144092" y="80746"/>
                  </a:lnTo>
                  <a:lnTo>
                    <a:pt x="1151356" y="83261"/>
                  </a:lnTo>
                  <a:lnTo>
                    <a:pt x="1156665" y="87731"/>
                  </a:lnTo>
                  <a:lnTo>
                    <a:pt x="1162253" y="93040"/>
                  </a:lnTo>
                  <a:lnTo>
                    <a:pt x="1165885" y="100025"/>
                  </a:lnTo>
                  <a:lnTo>
                    <a:pt x="1165885" y="70662"/>
                  </a:lnTo>
                  <a:lnTo>
                    <a:pt x="1162761" y="68630"/>
                  </a:lnTo>
                  <a:lnTo>
                    <a:pt x="1154709" y="65405"/>
                  </a:lnTo>
                  <a:lnTo>
                    <a:pt x="1145832" y="63487"/>
                  </a:lnTo>
                  <a:lnTo>
                    <a:pt x="1136269" y="62865"/>
                  </a:lnTo>
                  <a:lnTo>
                    <a:pt x="1126718" y="63487"/>
                  </a:lnTo>
                  <a:lnTo>
                    <a:pt x="1090244" y="88430"/>
                  </a:lnTo>
                  <a:lnTo>
                    <a:pt x="1085697" y="108686"/>
                  </a:lnTo>
                  <a:lnTo>
                    <a:pt x="1086878" y="119494"/>
                  </a:lnTo>
                  <a:lnTo>
                    <a:pt x="1117828" y="152133"/>
                  </a:lnTo>
                  <a:lnTo>
                    <a:pt x="1136269" y="154787"/>
                  </a:lnTo>
                  <a:lnTo>
                    <a:pt x="1145832" y="154114"/>
                  </a:lnTo>
                  <a:lnTo>
                    <a:pt x="1182306" y="129184"/>
                  </a:lnTo>
                  <a:lnTo>
                    <a:pt x="1185672" y="119494"/>
                  </a:lnTo>
                  <a:lnTo>
                    <a:pt x="1186840" y="108686"/>
                  </a:lnTo>
                  <a:close/>
                </a:path>
                <a:path w="1297304" h="264159">
                  <a:moveTo>
                    <a:pt x="1191310" y="26543"/>
                  </a:moveTo>
                  <a:lnTo>
                    <a:pt x="1147724" y="26543"/>
                  </a:lnTo>
                  <a:lnTo>
                    <a:pt x="1147724" y="0"/>
                  </a:lnTo>
                  <a:lnTo>
                    <a:pt x="1125651" y="0"/>
                  </a:lnTo>
                  <a:lnTo>
                    <a:pt x="1125651" y="26543"/>
                  </a:lnTo>
                  <a:lnTo>
                    <a:pt x="1080947" y="26543"/>
                  </a:lnTo>
                  <a:lnTo>
                    <a:pt x="1080947" y="44704"/>
                  </a:lnTo>
                  <a:lnTo>
                    <a:pt x="1191310" y="44704"/>
                  </a:lnTo>
                  <a:lnTo>
                    <a:pt x="1191310" y="26543"/>
                  </a:lnTo>
                  <a:close/>
                </a:path>
                <a:path w="1297304" h="264159">
                  <a:moveTo>
                    <a:pt x="1292733" y="7823"/>
                  </a:moveTo>
                  <a:lnTo>
                    <a:pt x="1270939" y="7823"/>
                  </a:lnTo>
                  <a:lnTo>
                    <a:pt x="1270939" y="71526"/>
                  </a:lnTo>
                  <a:lnTo>
                    <a:pt x="1234059" y="71526"/>
                  </a:lnTo>
                  <a:lnTo>
                    <a:pt x="1234059" y="9220"/>
                  </a:lnTo>
                  <a:lnTo>
                    <a:pt x="1212824" y="9220"/>
                  </a:lnTo>
                  <a:lnTo>
                    <a:pt x="1212824" y="155346"/>
                  </a:lnTo>
                  <a:lnTo>
                    <a:pt x="1234059" y="155346"/>
                  </a:lnTo>
                  <a:lnTo>
                    <a:pt x="1234059" y="91084"/>
                  </a:lnTo>
                  <a:lnTo>
                    <a:pt x="1270939" y="91084"/>
                  </a:lnTo>
                  <a:lnTo>
                    <a:pt x="1270939" y="159816"/>
                  </a:lnTo>
                  <a:lnTo>
                    <a:pt x="1292733" y="159816"/>
                  </a:lnTo>
                  <a:lnTo>
                    <a:pt x="1292733" y="91084"/>
                  </a:lnTo>
                  <a:lnTo>
                    <a:pt x="1292733" y="71526"/>
                  </a:lnTo>
                  <a:lnTo>
                    <a:pt x="1292733" y="7823"/>
                  </a:lnTo>
                  <a:close/>
                </a:path>
                <a:path w="1297304" h="264159">
                  <a:moveTo>
                    <a:pt x="1296924" y="218478"/>
                  </a:moveTo>
                  <a:lnTo>
                    <a:pt x="1274292" y="186105"/>
                  </a:lnTo>
                  <a:lnTo>
                    <a:pt x="1274292" y="212331"/>
                  </a:lnTo>
                  <a:lnTo>
                    <a:pt x="1274292" y="225183"/>
                  </a:lnTo>
                  <a:lnTo>
                    <a:pt x="1237107" y="242443"/>
                  </a:lnTo>
                  <a:lnTo>
                    <a:pt x="1197737" y="245021"/>
                  </a:lnTo>
                  <a:lnTo>
                    <a:pt x="1176870" y="244386"/>
                  </a:lnTo>
                  <a:lnTo>
                    <a:pt x="1131798" y="234403"/>
                  </a:lnTo>
                  <a:lnTo>
                    <a:pt x="1120902" y="225183"/>
                  </a:lnTo>
                  <a:lnTo>
                    <a:pt x="1120902" y="212331"/>
                  </a:lnTo>
                  <a:lnTo>
                    <a:pt x="1158595" y="194627"/>
                  </a:lnTo>
                  <a:lnTo>
                    <a:pt x="1197737" y="191947"/>
                  </a:lnTo>
                  <a:lnTo>
                    <a:pt x="1218768" y="192620"/>
                  </a:lnTo>
                  <a:lnTo>
                    <a:pt x="1263675" y="202552"/>
                  </a:lnTo>
                  <a:lnTo>
                    <a:pt x="1274292" y="212331"/>
                  </a:lnTo>
                  <a:lnTo>
                    <a:pt x="1274292" y="186105"/>
                  </a:lnTo>
                  <a:lnTo>
                    <a:pt x="1262214" y="180682"/>
                  </a:lnTo>
                  <a:lnTo>
                    <a:pt x="1243533" y="176085"/>
                  </a:lnTo>
                  <a:lnTo>
                    <a:pt x="1221854" y="173482"/>
                  </a:lnTo>
                  <a:lnTo>
                    <a:pt x="1197737" y="172669"/>
                  </a:lnTo>
                  <a:lnTo>
                    <a:pt x="1173797" y="173482"/>
                  </a:lnTo>
                  <a:lnTo>
                    <a:pt x="1133538" y="180682"/>
                  </a:lnTo>
                  <a:lnTo>
                    <a:pt x="1099883" y="208838"/>
                  </a:lnTo>
                  <a:lnTo>
                    <a:pt x="1098550" y="218478"/>
                  </a:lnTo>
                  <a:lnTo>
                    <a:pt x="1099883" y="228282"/>
                  </a:lnTo>
                  <a:lnTo>
                    <a:pt x="1133538" y="256362"/>
                  </a:lnTo>
                  <a:lnTo>
                    <a:pt x="1173797" y="263258"/>
                  </a:lnTo>
                  <a:lnTo>
                    <a:pt x="1197737" y="264020"/>
                  </a:lnTo>
                  <a:lnTo>
                    <a:pt x="1221854" y="263258"/>
                  </a:lnTo>
                  <a:lnTo>
                    <a:pt x="1243533" y="260781"/>
                  </a:lnTo>
                  <a:lnTo>
                    <a:pt x="1262214" y="256362"/>
                  </a:lnTo>
                  <a:lnTo>
                    <a:pt x="1277366" y="249770"/>
                  </a:lnTo>
                  <a:lnTo>
                    <a:pt x="1284033" y="245021"/>
                  </a:lnTo>
                  <a:lnTo>
                    <a:pt x="1285608" y="243903"/>
                  </a:lnTo>
                  <a:lnTo>
                    <a:pt x="1291755" y="236753"/>
                  </a:lnTo>
                  <a:lnTo>
                    <a:pt x="1295603" y="228282"/>
                  </a:lnTo>
                  <a:lnTo>
                    <a:pt x="1296924" y="21847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021309" y="8939621"/>
              <a:ext cx="246428" cy="25006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1289531" y="8939621"/>
              <a:ext cx="225425" cy="257810"/>
            </a:xfrm>
            <a:custGeom>
              <a:avLst/>
              <a:gdLst/>
              <a:ahLst/>
              <a:cxnLst/>
              <a:rect l="l" t="t" r="r" b="b"/>
              <a:pathLst>
                <a:path w="225425" h="257809">
                  <a:moveTo>
                    <a:pt x="77672" y="119861"/>
                  </a:moveTo>
                  <a:lnTo>
                    <a:pt x="55599" y="119861"/>
                  </a:lnTo>
                  <a:lnTo>
                    <a:pt x="55599" y="85774"/>
                  </a:lnTo>
                  <a:lnTo>
                    <a:pt x="47383" y="83631"/>
                  </a:lnTo>
                  <a:lnTo>
                    <a:pt x="16065" y="61886"/>
                  </a:lnTo>
                  <a:lnTo>
                    <a:pt x="12014" y="45262"/>
                  </a:lnTo>
                  <a:lnTo>
                    <a:pt x="13044" y="36557"/>
                  </a:lnTo>
                  <a:lnTo>
                    <a:pt x="42782" y="8722"/>
                  </a:lnTo>
                  <a:lnTo>
                    <a:pt x="85809" y="881"/>
                  </a:lnTo>
                  <a:lnTo>
                    <a:pt x="112876" y="0"/>
                  </a:lnTo>
                  <a:lnTo>
                    <a:pt x="139825" y="881"/>
                  </a:lnTo>
                  <a:lnTo>
                    <a:pt x="163342" y="3702"/>
                  </a:lnTo>
                  <a:lnTo>
                    <a:pt x="182930" y="8722"/>
                  </a:lnTo>
                  <a:lnTo>
                    <a:pt x="198092" y="16205"/>
                  </a:lnTo>
                  <a:lnTo>
                    <a:pt x="201216" y="18998"/>
                  </a:lnTo>
                  <a:lnTo>
                    <a:pt x="112876" y="18998"/>
                  </a:lnTo>
                  <a:lnTo>
                    <a:pt x="89708" y="19653"/>
                  </a:lnTo>
                  <a:lnTo>
                    <a:pt x="43306" y="30733"/>
                  </a:lnTo>
                  <a:lnTo>
                    <a:pt x="34645" y="39394"/>
                  </a:lnTo>
                  <a:lnTo>
                    <a:pt x="34645" y="51409"/>
                  </a:lnTo>
                  <a:lnTo>
                    <a:pt x="70233" y="69115"/>
                  </a:lnTo>
                  <a:lnTo>
                    <a:pt x="112876" y="71804"/>
                  </a:lnTo>
                  <a:lnTo>
                    <a:pt x="200981" y="71804"/>
                  </a:lnTo>
                  <a:lnTo>
                    <a:pt x="198092" y="74319"/>
                  </a:lnTo>
                  <a:lnTo>
                    <a:pt x="192350" y="77877"/>
                  </a:lnTo>
                  <a:lnTo>
                    <a:pt x="186008" y="80850"/>
                  </a:lnTo>
                  <a:lnTo>
                    <a:pt x="178840" y="83395"/>
                  </a:lnTo>
                  <a:lnTo>
                    <a:pt x="170990" y="85495"/>
                  </a:lnTo>
                  <a:lnTo>
                    <a:pt x="170990" y="89406"/>
                  </a:lnTo>
                  <a:lnTo>
                    <a:pt x="77672" y="89406"/>
                  </a:lnTo>
                  <a:lnTo>
                    <a:pt x="77672" y="119861"/>
                  </a:lnTo>
                  <a:close/>
                </a:path>
                <a:path w="225425" h="257809">
                  <a:moveTo>
                    <a:pt x="200981" y="71804"/>
                  </a:moveTo>
                  <a:lnTo>
                    <a:pt x="112876" y="71804"/>
                  </a:lnTo>
                  <a:lnTo>
                    <a:pt x="136079" y="71154"/>
                  </a:lnTo>
                  <a:lnTo>
                    <a:pt x="155589" y="69115"/>
                  </a:lnTo>
                  <a:lnTo>
                    <a:pt x="171065" y="65557"/>
                  </a:lnTo>
                  <a:lnTo>
                    <a:pt x="182166" y="60349"/>
                  </a:lnTo>
                  <a:lnTo>
                    <a:pt x="188313" y="56438"/>
                  </a:lnTo>
                  <a:lnTo>
                    <a:pt x="191107" y="51409"/>
                  </a:lnTo>
                  <a:lnTo>
                    <a:pt x="191107" y="39394"/>
                  </a:lnTo>
                  <a:lnTo>
                    <a:pt x="155589" y="21723"/>
                  </a:lnTo>
                  <a:lnTo>
                    <a:pt x="112876" y="18998"/>
                  </a:lnTo>
                  <a:lnTo>
                    <a:pt x="201216" y="18998"/>
                  </a:lnTo>
                  <a:lnTo>
                    <a:pt x="204662" y="22081"/>
                  </a:lnTo>
                  <a:lnTo>
                    <a:pt x="209582" y="28847"/>
                  </a:lnTo>
                  <a:lnTo>
                    <a:pt x="212669" y="36557"/>
                  </a:lnTo>
                  <a:lnTo>
                    <a:pt x="213738" y="45262"/>
                  </a:lnTo>
                  <a:lnTo>
                    <a:pt x="212669" y="54124"/>
                  </a:lnTo>
                  <a:lnTo>
                    <a:pt x="209582" y="61886"/>
                  </a:lnTo>
                  <a:lnTo>
                    <a:pt x="204662" y="68600"/>
                  </a:lnTo>
                  <a:lnTo>
                    <a:pt x="200981" y="71804"/>
                  </a:lnTo>
                  <a:close/>
                </a:path>
                <a:path w="225425" h="257809">
                  <a:moveTo>
                    <a:pt x="112876" y="91083"/>
                  </a:moveTo>
                  <a:lnTo>
                    <a:pt x="103446" y="90978"/>
                  </a:lnTo>
                  <a:lnTo>
                    <a:pt x="94436" y="90664"/>
                  </a:lnTo>
                  <a:lnTo>
                    <a:pt x="85844" y="90140"/>
                  </a:lnTo>
                  <a:lnTo>
                    <a:pt x="77672" y="89406"/>
                  </a:lnTo>
                  <a:lnTo>
                    <a:pt x="148639" y="89406"/>
                  </a:lnTo>
                  <a:lnTo>
                    <a:pt x="140261" y="90140"/>
                  </a:lnTo>
                  <a:lnTo>
                    <a:pt x="131491" y="90664"/>
                  </a:lnTo>
                  <a:lnTo>
                    <a:pt x="122353" y="90978"/>
                  </a:lnTo>
                  <a:lnTo>
                    <a:pt x="112876" y="91083"/>
                  </a:lnTo>
                  <a:close/>
                </a:path>
                <a:path w="225425" h="257809">
                  <a:moveTo>
                    <a:pt x="170990" y="119861"/>
                  </a:moveTo>
                  <a:lnTo>
                    <a:pt x="148639" y="119861"/>
                  </a:lnTo>
                  <a:lnTo>
                    <a:pt x="148639" y="89406"/>
                  </a:lnTo>
                  <a:lnTo>
                    <a:pt x="170990" y="89406"/>
                  </a:lnTo>
                  <a:lnTo>
                    <a:pt x="170990" y="119861"/>
                  </a:lnTo>
                  <a:close/>
                </a:path>
                <a:path w="225425" h="257809">
                  <a:moveTo>
                    <a:pt x="225193" y="139139"/>
                  </a:moveTo>
                  <a:lnTo>
                    <a:pt x="0" y="139139"/>
                  </a:lnTo>
                  <a:lnTo>
                    <a:pt x="0" y="119861"/>
                  </a:lnTo>
                  <a:lnTo>
                    <a:pt x="225193" y="119861"/>
                  </a:lnTo>
                  <a:lnTo>
                    <a:pt x="225193" y="139139"/>
                  </a:lnTo>
                  <a:close/>
                </a:path>
                <a:path w="225425" h="257809">
                  <a:moveTo>
                    <a:pt x="112876" y="257603"/>
                  </a:moveTo>
                  <a:lnTo>
                    <a:pt x="64261" y="254251"/>
                  </a:lnTo>
                  <a:lnTo>
                    <a:pt x="22622" y="237168"/>
                  </a:lnTo>
                  <a:lnTo>
                    <a:pt x="12014" y="212062"/>
                  </a:lnTo>
                  <a:lnTo>
                    <a:pt x="13210" y="202462"/>
                  </a:lnTo>
                  <a:lnTo>
                    <a:pt x="45532" y="174492"/>
                  </a:lnTo>
                  <a:lnTo>
                    <a:pt x="86761" y="167140"/>
                  </a:lnTo>
                  <a:lnTo>
                    <a:pt x="112876" y="166241"/>
                  </a:lnTo>
                  <a:lnTo>
                    <a:pt x="138947" y="167140"/>
                  </a:lnTo>
                  <a:lnTo>
                    <a:pt x="161351" y="169873"/>
                  </a:lnTo>
                  <a:lnTo>
                    <a:pt x="179983" y="174492"/>
                  </a:lnTo>
                  <a:lnTo>
                    <a:pt x="194739" y="181049"/>
                  </a:lnTo>
                  <a:lnTo>
                    <a:pt x="200449" y="185240"/>
                  </a:lnTo>
                  <a:lnTo>
                    <a:pt x="112876" y="185240"/>
                  </a:lnTo>
                  <a:lnTo>
                    <a:pt x="89882" y="185925"/>
                  </a:lnTo>
                  <a:lnTo>
                    <a:pt x="44424" y="196415"/>
                  </a:lnTo>
                  <a:lnTo>
                    <a:pt x="34645" y="205915"/>
                  </a:lnTo>
                  <a:lnTo>
                    <a:pt x="34645" y="218488"/>
                  </a:lnTo>
                  <a:lnTo>
                    <a:pt x="70792" y="236125"/>
                  </a:lnTo>
                  <a:lnTo>
                    <a:pt x="112876" y="238884"/>
                  </a:lnTo>
                  <a:lnTo>
                    <a:pt x="200632" y="238884"/>
                  </a:lnTo>
                  <a:lnTo>
                    <a:pt x="194739" y="243354"/>
                  </a:lnTo>
                  <a:lnTo>
                    <a:pt x="179983" y="249824"/>
                  </a:lnTo>
                  <a:lnTo>
                    <a:pt x="161351" y="254251"/>
                  </a:lnTo>
                  <a:lnTo>
                    <a:pt x="138947" y="256791"/>
                  </a:lnTo>
                  <a:lnTo>
                    <a:pt x="112876" y="257603"/>
                  </a:lnTo>
                  <a:close/>
                </a:path>
                <a:path w="225425" h="257809">
                  <a:moveTo>
                    <a:pt x="200632" y="238884"/>
                  </a:moveTo>
                  <a:lnTo>
                    <a:pt x="112876" y="238884"/>
                  </a:lnTo>
                  <a:lnTo>
                    <a:pt x="135869" y="238198"/>
                  </a:lnTo>
                  <a:lnTo>
                    <a:pt x="154960" y="236125"/>
                  </a:lnTo>
                  <a:lnTo>
                    <a:pt x="170122" y="232637"/>
                  </a:lnTo>
                  <a:lnTo>
                    <a:pt x="181328" y="227708"/>
                  </a:lnTo>
                  <a:lnTo>
                    <a:pt x="188034" y="223796"/>
                  </a:lnTo>
                  <a:lnTo>
                    <a:pt x="191107" y="218488"/>
                  </a:lnTo>
                  <a:lnTo>
                    <a:pt x="191107" y="205915"/>
                  </a:lnTo>
                  <a:lnTo>
                    <a:pt x="154960" y="187999"/>
                  </a:lnTo>
                  <a:lnTo>
                    <a:pt x="112876" y="185240"/>
                  </a:lnTo>
                  <a:lnTo>
                    <a:pt x="200449" y="185240"/>
                  </a:lnTo>
                  <a:lnTo>
                    <a:pt x="202894" y="187034"/>
                  </a:lnTo>
                  <a:lnTo>
                    <a:pt x="208849" y="194145"/>
                  </a:lnTo>
                  <a:lnTo>
                    <a:pt x="212498" y="202462"/>
                  </a:lnTo>
                  <a:lnTo>
                    <a:pt x="213738" y="212062"/>
                  </a:lnTo>
                  <a:lnTo>
                    <a:pt x="212498" y="221548"/>
                  </a:lnTo>
                  <a:lnTo>
                    <a:pt x="208849" y="229908"/>
                  </a:lnTo>
                  <a:lnTo>
                    <a:pt x="202894" y="237168"/>
                  </a:lnTo>
                  <a:lnTo>
                    <a:pt x="200632" y="2388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924984" y="2660761"/>
              <a:ext cx="3143171" cy="314317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4070419" y="7026021"/>
              <a:ext cx="848994" cy="289560"/>
            </a:xfrm>
            <a:custGeom>
              <a:avLst/>
              <a:gdLst/>
              <a:ahLst/>
              <a:cxnLst/>
              <a:rect l="l" t="t" r="r" b="b"/>
              <a:pathLst>
                <a:path w="848994" h="289559">
                  <a:moveTo>
                    <a:pt x="180022" y="1905"/>
                  </a:moveTo>
                  <a:lnTo>
                    <a:pt x="146367" y="1905"/>
                  </a:lnTo>
                  <a:lnTo>
                    <a:pt x="146367" y="114300"/>
                  </a:lnTo>
                  <a:lnTo>
                    <a:pt x="114935" y="114300"/>
                  </a:lnTo>
                  <a:lnTo>
                    <a:pt x="112966" y="77685"/>
                  </a:lnTo>
                  <a:lnTo>
                    <a:pt x="108775" y="49453"/>
                  </a:lnTo>
                  <a:lnTo>
                    <a:pt x="102463" y="29845"/>
                  </a:lnTo>
                  <a:lnTo>
                    <a:pt x="102031" y="28486"/>
                  </a:lnTo>
                  <a:lnTo>
                    <a:pt x="92392" y="13652"/>
                  </a:lnTo>
                  <a:lnTo>
                    <a:pt x="85585" y="7772"/>
                  </a:lnTo>
                  <a:lnTo>
                    <a:pt x="81915" y="5829"/>
                  </a:lnTo>
                  <a:lnTo>
                    <a:pt x="81915" y="136207"/>
                  </a:lnTo>
                  <a:lnTo>
                    <a:pt x="81419" y="175183"/>
                  </a:lnTo>
                  <a:lnTo>
                    <a:pt x="76288" y="223723"/>
                  </a:lnTo>
                  <a:lnTo>
                    <a:pt x="63182" y="242252"/>
                  </a:lnTo>
                  <a:lnTo>
                    <a:pt x="52070" y="242252"/>
                  </a:lnTo>
                  <a:lnTo>
                    <a:pt x="35394" y="203911"/>
                  </a:lnTo>
                  <a:lnTo>
                    <a:pt x="33020" y="136207"/>
                  </a:lnTo>
                  <a:lnTo>
                    <a:pt x="33553" y="97193"/>
                  </a:lnTo>
                  <a:lnTo>
                    <a:pt x="38912" y="48564"/>
                  </a:lnTo>
                  <a:lnTo>
                    <a:pt x="52070" y="29845"/>
                  </a:lnTo>
                  <a:lnTo>
                    <a:pt x="63182" y="29845"/>
                  </a:lnTo>
                  <a:lnTo>
                    <a:pt x="79692" y="68389"/>
                  </a:lnTo>
                  <a:lnTo>
                    <a:pt x="81915" y="136207"/>
                  </a:lnTo>
                  <a:lnTo>
                    <a:pt x="81915" y="5829"/>
                  </a:lnTo>
                  <a:lnTo>
                    <a:pt x="77546" y="3492"/>
                  </a:lnTo>
                  <a:lnTo>
                    <a:pt x="68186" y="889"/>
                  </a:lnTo>
                  <a:lnTo>
                    <a:pt x="57467" y="0"/>
                  </a:lnTo>
                  <a:lnTo>
                    <a:pt x="46786" y="889"/>
                  </a:lnTo>
                  <a:lnTo>
                    <a:pt x="12052" y="30708"/>
                  </a:lnTo>
                  <a:lnTo>
                    <a:pt x="1193" y="90411"/>
                  </a:lnTo>
                  <a:lnTo>
                    <a:pt x="0" y="136207"/>
                  </a:lnTo>
                  <a:lnTo>
                    <a:pt x="1193" y="182016"/>
                  </a:lnTo>
                  <a:lnTo>
                    <a:pt x="12052" y="241719"/>
                  </a:lnTo>
                  <a:lnTo>
                    <a:pt x="46786" y="270954"/>
                  </a:lnTo>
                  <a:lnTo>
                    <a:pt x="57467" y="271780"/>
                  </a:lnTo>
                  <a:lnTo>
                    <a:pt x="68186" y="270954"/>
                  </a:lnTo>
                  <a:lnTo>
                    <a:pt x="102704" y="242506"/>
                  </a:lnTo>
                  <a:lnTo>
                    <a:pt x="113690" y="186791"/>
                  </a:lnTo>
                  <a:lnTo>
                    <a:pt x="115252" y="144462"/>
                  </a:lnTo>
                  <a:lnTo>
                    <a:pt x="146367" y="144462"/>
                  </a:lnTo>
                  <a:lnTo>
                    <a:pt x="146367" y="284480"/>
                  </a:lnTo>
                  <a:lnTo>
                    <a:pt x="180022" y="284480"/>
                  </a:lnTo>
                  <a:lnTo>
                    <a:pt x="180022" y="144462"/>
                  </a:lnTo>
                  <a:lnTo>
                    <a:pt x="180022" y="114300"/>
                  </a:lnTo>
                  <a:lnTo>
                    <a:pt x="180022" y="1905"/>
                  </a:lnTo>
                  <a:close/>
                </a:path>
                <a:path w="848994" h="289559">
                  <a:moveTo>
                    <a:pt x="239712" y="0"/>
                  </a:moveTo>
                  <a:lnTo>
                    <a:pt x="206057" y="0"/>
                  </a:lnTo>
                  <a:lnTo>
                    <a:pt x="206057" y="287972"/>
                  </a:lnTo>
                  <a:lnTo>
                    <a:pt x="239712" y="287972"/>
                  </a:lnTo>
                  <a:lnTo>
                    <a:pt x="239712" y="0"/>
                  </a:lnTo>
                  <a:close/>
                </a:path>
                <a:path w="848994" h="289559">
                  <a:moveTo>
                    <a:pt x="445122" y="5080"/>
                  </a:moveTo>
                  <a:lnTo>
                    <a:pt x="307009" y="5080"/>
                  </a:lnTo>
                  <a:lnTo>
                    <a:pt x="307009" y="35560"/>
                  </a:lnTo>
                  <a:lnTo>
                    <a:pt x="411149" y="35560"/>
                  </a:lnTo>
                  <a:lnTo>
                    <a:pt x="411035" y="77673"/>
                  </a:lnTo>
                  <a:lnTo>
                    <a:pt x="383895" y="112001"/>
                  </a:lnTo>
                  <a:lnTo>
                    <a:pt x="348602" y="113665"/>
                  </a:lnTo>
                  <a:lnTo>
                    <a:pt x="305104" y="113665"/>
                  </a:lnTo>
                  <a:lnTo>
                    <a:pt x="305104" y="143827"/>
                  </a:lnTo>
                  <a:lnTo>
                    <a:pt x="347332" y="143827"/>
                  </a:lnTo>
                  <a:lnTo>
                    <a:pt x="364147" y="143421"/>
                  </a:lnTo>
                  <a:lnTo>
                    <a:pt x="379171" y="142240"/>
                  </a:lnTo>
                  <a:lnTo>
                    <a:pt x="392163" y="140347"/>
                  </a:lnTo>
                  <a:lnTo>
                    <a:pt x="402894" y="137795"/>
                  </a:lnTo>
                  <a:lnTo>
                    <a:pt x="389267" y="172808"/>
                  </a:lnTo>
                  <a:lnTo>
                    <a:pt x="368655" y="201460"/>
                  </a:lnTo>
                  <a:lnTo>
                    <a:pt x="340702" y="223431"/>
                  </a:lnTo>
                  <a:lnTo>
                    <a:pt x="305104" y="238442"/>
                  </a:lnTo>
                  <a:lnTo>
                    <a:pt x="305104" y="270827"/>
                  </a:lnTo>
                  <a:lnTo>
                    <a:pt x="349986" y="254342"/>
                  </a:lnTo>
                  <a:lnTo>
                    <a:pt x="385584" y="230187"/>
                  </a:lnTo>
                  <a:lnTo>
                    <a:pt x="412381" y="198678"/>
                  </a:lnTo>
                  <a:lnTo>
                    <a:pt x="430911" y="160134"/>
                  </a:lnTo>
                  <a:lnTo>
                    <a:pt x="436206" y="137795"/>
                  </a:lnTo>
                  <a:lnTo>
                    <a:pt x="441655" y="114858"/>
                  </a:lnTo>
                  <a:lnTo>
                    <a:pt x="445122" y="63182"/>
                  </a:lnTo>
                  <a:lnTo>
                    <a:pt x="445122" y="5080"/>
                  </a:lnTo>
                  <a:close/>
                </a:path>
                <a:path w="848994" h="289559">
                  <a:moveTo>
                    <a:pt x="536879" y="0"/>
                  </a:moveTo>
                  <a:lnTo>
                    <a:pt x="502272" y="0"/>
                  </a:lnTo>
                  <a:lnTo>
                    <a:pt x="502272" y="287972"/>
                  </a:lnTo>
                  <a:lnTo>
                    <a:pt x="536879" y="287972"/>
                  </a:lnTo>
                  <a:lnTo>
                    <a:pt x="536879" y="0"/>
                  </a:lnTo>
                  <a:close/>
                </a:path>
                <a:path w="848994" h="289559">
                  <a:moveTo>
                    <a:pt x="782307" y="1905"/>
                  </a:moveTo>
                  <a:lnTo>
                    <a:pt x="749604" y="1905"/>
                  </a:lnTo>
                  <a:lnTo>
                    <a:pt x="749604" y="68046"/>
                  </a:lnTo>
                  <a:lnTo>
                    <a:pt x="716902" y="68046"/>
                  </a:lnTo>
                  <a:lnTo>
                    <a:pt x="716902" y="58420"/>
                  </a:lnTo>
                  <a:lnTo>
                    <a:pt x="716902" y="57886"/>
                  </a:lnTo>
                  <a:lnTo>
                    <a:pt x="716902" y="3492"/>
                  </a:lnTo>
                  <a:lnTo>
                    <a:pt x="684517" y="3492"/>
                  </a:lnTo>
                  <a:lnTo>
                    <a:pt x="684517" y="57886"/>
                  </a:lnTo>
                  <a:lnTo>
                    <a:pt x="684517" y="87096"/>
                  </a:lnTo>
                  <a:lnTo>
                    <a:pt x="684517" y="98526"/>
                  </a:lnTo>
                  <a:lnTo>
                    <a:pt x="684517" y="140436"/>
                  </a:lnTo>
                  <a:lnTo>
                    <a:pt x="636574" y="140436"/>
                  </a:lnTo>
                  <a:lnTo>
                    <a:pt x="636574" y="87096"/>
                  </a:lnTo>
                  <a:lnTo>
                    <a:pt x="684517" y="87096"/>
                  </a:lnTo>
                  <a:lnTo>
                    <a:pt x="684517" y="57886"/>
                  </a:lnTo>
                  <a:lnTo>
                    <a:pt x="636574" y="57886"/>
                  </a:lnTo>
                  <a:lnTo>
                    <a:pt x="636574" y="3276"/>
                  </a:lnTo>
                  <a:lnTo>
                    <a:pt x="604824" y="3276"/>
                  </a:lnTo>
                  <a:lnTo>
                    <a:pt x="604824" y="169646"/>
                  </a:lnTo>
                  <a:lnTo>
                    <a:pt x="716902" y="169646"/>
                  </a:lnTo>
                  <a:lnTo>
                    <a:pt x="716902" y="140436"/>
                  </a:lnTo>
                  <a:lnTo>
                    <a:pt x="716902" y="98526"/>
                  </a:lnTo>
                  <a:lnTo>
                    <a:pt x="749604" y="98526"/>
                  </a:lnTo>
                  <a:lnTo>
                    <a:pt x="749604" y="197485"/>
                  </a:lnTo>
                  <a:lnTo>
                    <a:pt x="782307" y="197485"/>
                  </a:lnTo>
                  <a:lnTo>
                    <a:pt x="782307" y="98526"/>
                  </a:lnTo>
                  <a:lnTo>
                    <a:pt x="782307" y="87096"/>
                  </a:lnTo>
                  <a:lnTo>
                    <a:pt x="782307" y="68580"/>
                  </a:lnTo>
                  <a:lnTo>
                    <a:pt x="782307" y="68046"/>
                  </a:lnTo>
                  <a:lnTo>
                    <a:pt x="782307" y="1905"/>
                  </a:lnTo>
                  <a:close/>
                </a:path>
                <a:path w="848994" h="289559">
                  <a:moveTo>
                    <a:pt x="843267" y="0"/>
                  </a:moveTo>
                  <a:lnTo>
                    <a:pt x="809929" y="0"/>
                  </a:lnTo>
                  <a:lnTo>
                    <a:pt x="809929" y="202565"/>
                  </a:lnTo>
                  <a:lnTo>
                    <a:pt x="843267" y="202565"/>
                  </a:lnTo>
                  <a:lnTo>
                    <a:pt x="843267" y="0"/>
                  </a:lnTo>
                  <a:close/>
                </a:path>
                <a:path w="848994" h="289559">
                  <a:moveTo>
                    <a:pt x="848664" y="259816"/>
                  </a:moveTo>
                  <a:lnTo>
                    <a:pt x="660069" y="259816"/>
                  </a:lnTo>
                  <a:lnTo>
                    <a:pt x="660069" y="195046"/>
                  </a:lnTo>
                  <a:lnTo>
                    <a:pt x="625462" y="195046"/>
                  </a:lnTo>
                  <a:lnTo>
                    <a:pt x="625462" y="259816"/>
                  </a:lnTo>
                  <a:lnTo>
                    <a:pt x="625462" y="289026"/>
                  </a:lnTo>
                  <a:lnTo>
                    <a:pt x="848664" y="289026"/>
                  </a:lnTo>
                  <a:lnTo>
                    <a:pt x="848664" y="259816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707415" y="7680654"/>
              <a:ext cx="414655" cy="256540"/>
            </a:xfrm>
            <a:custGeom>
              <a:avLst/>
              <a:gdLst/>
              <a:ahLst/>
              <a:cxnLst/>
              <a:rect l="l" t="t" r="r" b="b"/>
              <a:pathLst>
                <a:path w="414655" h="256540">
                  <a:moveTo>
                    <a:pt x="92202" y="124333"/>
                  </a:moveTo>
                  <a:lnTo>
                    <a:pt x="0" y="124333"/>
                  </a:lnTo>
                  <a:lnTo>
                    <a:pt x="0" y="145008"/>
                  </a:lnTo>
                  <a:lnTo>
                    <a:pt x="92202" y="145008"/>
                  </a:lnTo>
                  <a:lnTo>
                    <a:pt x="92202" y="124333"/>
                  </a:lnTo>
                  <a:close/>
                </a:path>
                <a:path w="414655" h="256540">
                  <a:moveTo>
                    <a:pt x="414210" y="166522"/>
                  </a:moveTo>
                  <a:lnTo>
                    <a:pt x="225336" y="166522"/>
                  </a:lnTo>
                  <a:lnTo>
                    <a:pt x="225336" y="186080"/>
                  </a:lnTo>
                  <a:lnTo>
                    <a:pt x="391858" y="186080"/>
                  </a:lnTo>
                  <a:lnTo>
                    <a:pt x="391858" y="255917"/>
                  </a:lnTo>
                  <a:lnTo>
                    <a:pt x="414210" y="255917"/>
                  </a:lnTo>
                  <a:lnTo>
                    <a:pt x="414210" y="166522"/>
                  </a:lnTo>
                  <a:close/>
                </a:path>
                <a:path w="414655" h="256540">
                  <a:moveTo>
                    <a:pt x="414210" y="1676"/>
                  </a:moveTo>
                  <a:lnTo>
                    <a:pt x="391858" y="1676"/>
                  </a:lnTo>
                  <a:lnTo>
                    <a:pt x="391858" y="29895"/>
                  </a:lnTo>
                  <a:lnTo>
                    <a:pt x="391858" y="49174"/>
                  </a:lnTo>
                  <a:lnTo>
                    <a:pt x="391858" y="85217"/>
                  </a:lnTo>
                  <a:lnTo>
                    <a:pt x="336816" y="85217"/>
                  </a:lnTo>
                  <a:lnTo>
                    <a:pt x="337934" y="79908"/>
                  </a:lnTo>
                  <a:lnTo>
                    <a:pt x="338493" y="74041"/>
                  </a:lnTo>
                  <a:lnTo>
                    <a:pt x="338493" y="61188"/>
                  </a:lnTo>
                  <a:lnTo>
                    <a:pt x="337934" y="55041"/>
                  </a:lnTo>
                  <a:lnTo>
                    <a:pt x="336537" y="49174"/>
                  </a:lnTo>
                  <a:lnTo>
                    <a:pt x="391858" y="49174"/>
                  </a:lnTo>
                  <a:lnTo>
                    <a:pt x="391858" y="29895"/>
                  </a:lnTo>
                  <a:lnTo>
                    <a:pt x="329552" y="29895"/>
                  </a:lnTo>
                  <a:lnTo>
                    <a:pt x="326478" y="24587"/>
                  </a:lnTo>
                  <a:lnTo>
                    <a:pt x="322846" y="19837"/>
                  </a:lnTo>
                  <a:lnTo>
                    <a:pt x="322541" y="19558"/>
                  </a:lnTo>
                  <a:lnTo>
                    <a:pt x="318655" y="15925"/>
                  </a:lnTo>
                  <a:lnTo>
                    <a:pt x="316420" y="14224"/>
                  </a:lnTo>
                  <a:lnTo>
                    <a:pt x="316420" y="67894"/>
                  </a:lnTo>
                  <a:lnTo>
                    <a:pt x="315595" y="79400"/>
                  </a:lnTo>
                  <a:lnTo>
                    <a:pt x="290639" y="113538"/>
                  </a:lnTo>
                  <a:lnTo>
                    <a:pt x="273951" y="116509"/>
                  </a:lnTo>
                  <a:lnTo>
                    <a:pt x="265036" y="115735"/>
                  </a:lnTo>
                  <a:lnTo>
                    <a:pt x="234518" y="89547"/>
                  </a:lnTo>
                  <a:lnTo>
                    <a:pt x="231203" y="67894"/>
                  </a:lnTo>
                  <a:lnTo>
                    <a:pt x="232041" y="56222"/>
                  </a:lnTo>
                  <a:lnTo>
                    <a:pt x="257149" y="22352"/>
                  </a:lnTo>
                  <a:lnTo>
                    <a:pt x="273951" y="19558"/>
                  </a:lnTo>
                  <a:lnTo>
                    <a:pt x="282740" y="20269"/>
                  </a:lnTo>
                  <a:lnTo>
                    <a:pt x="313131" y="45986"/>
                  </a:lnTo>
                  <a:lnTo>
                    <a:pt x="316420" y="67894"/>
                  </a:lnTo>
                  <a:lnTo>
                    <a:pt x="316420" y="14224"/>
                  </a:lnTo>
                  <a:lnTo>
                    <a:pt x="309664" y="9067"/>
                  </a:lnTo>
                  <a:lnTo>
                    <a:pt x="299135" y="4076"/>
                  </a:lnTo>
                  <a:lnTo>
                    <a:pt x="287185" y="1028"/>
                  </a:lnTo>
                  <a:lnTo>
                    <a:pt x="273951" y="0"/>
                  </a:lnTo>
                  <a:lnTo>
                    <a:pt x="260718" y="1028"/>
                  </a:lnTo>
                  <a:lnTo>
                    <a:pt x="220611" y="25844"/>
                  </a:lnTo>
                  <a:lnTo>
                    <a:pt x="209410" y="67894"/>
                  </a:lnTo>
                  <a:lnTo>
                    <a:pt x="210693" y="83832"/>
                  </a:lnTo>
                  <a:lnTo>
                    <a:pt x="228968" y="119862"/>
                  </a:lnTo>
                  <a:lnTo>
                    <a:pt x="273951" y="135788"/>
                  </a:lnTo>
                  <a:lnTo>
                    <a:pt x="287185" y="134747"/>
                  </a:lnTo>
                  <a:lnTo>
                    <a:pt x="299135" y="131699"/>
                  </a:lnTo>
                  <a:lnTo>
                    <a:pt x="309664" y="126707"/>
                  </a:lnTo>
                  <a:lnTo>
                    <a:pt x="318655" y="119862"/>
                  </a:lnTo>
                  <a:lnTo>
                    <a:pt x="322453" y="116509"/>
                  </a:lnTo>
                  <a:lnTo>
                    <a:pt x="323405" y="115671"/>
                  </a:lnTo>
                  <a:lnTo>
                    <a:pt x="327317" y="110363"/>
                  </a:lnTo>
                  <a:lnTo>
                    <a:pt x="330390" y="104495"/>
                  </a:lnTo>
                  <a:lnTo>
                    <a:pt x="391858" y="104495"/>
                  </a:lnTo>
                  <a:lnTo>
                    <a:pt x="391858" y="145008"/>
                  </a:lnTo>
                  <a:lnTo>
                    <a:pt x="414210" y="145008"/>
                  </a:lnTo>
                  <a:lnTo>
                    <a:pt x="414210" y="104495"/>
                  </a:lnTo>
                  <a:lnTo>
                    <a:pt x="414210" y="85217"/>
                  </a:lnTo>
                  <a:lnTo>
                    <a:pt x="414210" y="49174"/>
                  </a:lnTo>
                  <a:lnTo>
                    <a:pt x="414210" y="29895"/>
                  </a:lnTo>
                  <a:lnTo>
                    <a:pt x="414210" y="167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182536" y="7682320"/>
              <a:ext cx="207312" cy="24978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441259" y="7682320"/>
              <a:ext cx="210385" cy="25006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785298" y="7682320"/>
              <a:ext cx="242237" cy="251177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5061058" y="7686433"/>
              <a:ext cx="92075" cy="228600"/>
            </a:xfrm>
            <a:custGeom>
              <a:avLst/>
              <a:gdLst/>
              <a:ahLst/>
              <a:cxnLst/>
              <a:rect l="l" t="t" r="r" b="b"/>
              <a:pathLst>
                <a:path w="92075" h="228600">
                  <a:moveTo>
                    <a:pt x="91643" y="19646"/>
                  </a:moveTo>
                  <a:lnTo>
                    <a:pt x="69850" y="19646"/>
                  </a:lnTo>
                  <a:lnTo>
                    <a:pt x="69850" y="209346"/>
                  </a:lnTo>
                  <a:lnTo>
                    <a:pt x="91643" y="209346"/>
                  </a:lnTo>
                  <a:lnTo>
                    <a:pt x="91643" y="19646"/>
                  </a:lnTo>
                  <a:close/>
                </a:path>
                <a:path w="92075" h="228600">
                  <a:moveTo>
                    <a:pt x="9164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209550"/>
                  </a:lnTo>
                  <a:lnTo>
                    <a:pt x="0" y="228600"/>
                  </a:lnTo>
                  <a:lnTo>
                    <a:pt x="91643" y="228600"/>
                  </a:lnTo>
                  <a:lnTo>
                    <a:pt x="91643" y="209550"/>
                  </a:lnTo>
                  <a:lnTo>
                    <a:pt x="21513" y="209550"/>
                  </a:lnTo>
                  <a:lnTo>
                    <a:pt x="21513" y="19050"/>
                  </a:lnTo>
                  <a:lnTo>
                    <a:pt x="91643" y="19050"/>
                  </a:lnTo>
                  <a:lnTo>
                    <a:pt x="91643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15242671" y="7682321"/>
            <a:ext cx="22225" cy="103505"/>
          </a:xfrm>
          <a:custGeom>
            <a:avLst/>
            <a:gdLst/>
            <a:ahLst/>
            <a:cxnLst/>
            <a:rect l="l" t="t" r="r" b="b"/>
            <a:pathLst>
              <a:path w="22225" h="103504">
                <a:moveTo>
                  <a:pt x="21792" y="103097"/>
                </a:moveTo>
                <a:lnTo>
                  <a:pt x="0" y="103097"/>
                </a:lnTo>
                <a:lnTo>
                  <a:pt x="0" y="0"/>
                </a:lnTo>
                <a:lnTo>
                  <a:pt x="21792" y="0"/>
                </a:lnTo>
                <a:lnTo>
                  <a:pt x="21792" y="10309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184273" y="7683893"/>
            <a:ext cx="80645" cy="248920"/>
          </a:xfrm>
          <a:custGeom>
            <a:avLst/>
            <a:gdLst/>
            <a:ahLst/>
            <a:cxnLst/>
            <a:rect l="l" t="t" r="r" b="b"/>
            <a:pathLst>
              <a:path w="80644" h="248920">
                <a:moveTo>
                  <a:pt x="80187" y="121094"/>
                </a:moveTo>
                <a:lnTo>
                  <a:pt x="58394" y="121094"/>
                </a:lnTo>
                <a:lnTo>
                  <a:pt x="58394" y="248488"/>
                </a:lnTo>
                <a:lnTo>
                  <a:pt x="80187" y="248488"/>
                </a:lnTo>
                <a:lnTo>
                  <a:pt x="80187" y="121094"/>
                </a:lnTo>
                <a:close/>
              </a:path>
              <a:path w="80644" h="248920">
                <a:moveTo>
                  <a:pt x="80187" y="101600"/>
                </a:moveTo>
                <a:lnTo>
                  <a:pt x="21793" y="101600"/>
                </a:lnTo>
                <a:lnTo>
                  <a:pt x="21793" y="0"/>
                </a:lnTo>
                <a:lnTo>
                  <a:pt x="0" y="0"/>
                </a:lnTo>
                <a:lnTo>
                  <a:pt x="0" y="101600"/>
                </a:lnTo>
                <a:lnTo>
                  <a:pt x="0" y="120650"/>
                </a:lnTo>
                <a:lnTo>
                  <a:pt x="0" y="245110"/>
                </a:lnTo>
                <a:lnTo>
                  <a:pt x="21793" y="245110"/>
                </a:lnTo>
                <a:lnTo>
                  <a:pt x="21793" y="120650"/>
                </a:lnTo>
                <a:lnTo>
                  <a:pt x="80187" y="120650"/>
                </a:lnTo>
                <a:lnTo>
                  <a:pt x="80187" y="10160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402820" y="82240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11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3611952" y="8101421"/>
            <a:ext cx="204239" cy="249780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13877658" y="8099744"/>
            <a:ext cx="205104" cy="256540"/>
          </a:xfrm>
          <a:custGeom>
            <a:avLst/>
            <a:gdLst/>
            <a:ahLst/>
            <a:cxnLst/>
            <a:rect l="l" t="t" r="r" b="b"/>
            <a:pathLst>
              <a:path w="205105" h="256540">
                <a:moveTo>
                  <a:pt x="64540" y="135786"/>
                </a:moveTo>
                <a:lnTo>
                  <a:pt x="19557" y="119861"/>
                </a:lnTo>
                <a:lnTo>
                  <a:pt x="1287" y="83832"/>
                </a:lnTo>
                <a:lnTo>
                  <a:pt x="0" y="67893"/>
                </a:lnTo>
                <a:lnTo>
                  <a:pt x="1287" y="51994"/>
                </a:lnTo>
                <a:lnTo>
                  <a:pt x="19557" y="15925"/>
                </a:lnTo>
                <a:lnTo>
                  <a:pt x="64540" y="0"/>
                </a:lnTo>
                <a:lnTo>
                  <a:pt x="77772" y="1034"/>
                </a:lnTo>
                <a:lnTo>
                  <a:pt x="89721" y="4086"/>
                </a:lnTo>
                <a:lnTo>
                  <a:pt x="100255" y="9076"/>
                </a:lnTo>
                <a:lnTo>
                  <a:pt x="109244" y="15925"/>
                </a:lnTo>
                <a:lnTo>
                  <a:pt x="113135" y="19557"/>
                </a:lnTo>
                <a:lnTo>
                  <a:pt x="64540" y="19557"/>
                </a:lnTo>
                <a:lnTo>
                  <a:pt x="55630" y="20273"/>
                </a:lnTo>
                <a:lnTo>
                  <a:pt x="25110" y="45995"/>
                </a:lnTo>
                <a:lnTo>
                  <a:pt x="21792" y="67893"/>
                </a:lnTo>
                <a:lnTo>
                  <a:pt x="22626" y="79401"/>
                </a:lnTo>
                <a:lnTo>
                  <a:pt x="47741" y="113539"/>
                </a:lnTo>
                <a:lnTo>
                  <a:pt x="64540" y="116508"/>
                </a:lnTo>
                <a:lnTo>
                  <a:pt x="113043" y="116508"/>
                </a:lnTo>
                <a:lnTo>
                  <a:pt x="109244" y="119861"/>
                </a:lnTo>
                <a:lnTo>
                  <a:pt x="100255" y="126710"/>
                </a:lnTo>
                <a:lnTo>
                  <a:pt x="89721" y="131700"/>
                </a:lnTo>
                <a:lnTo>
                  <a:pt x="77772" y="134752"/>
                </a:lnTo>
                <a:lnTo>
                  <a:pt x="64540" y="135786"/>
                </a:lnTo>
                <a:close/>
              </a:path>
              <a:path w="205105" h="256540">
                <a:moveTo>
                  <a:pt x="204797" y="29895"/>
                </a:moveTo>
                <a:lnTo>
                  <a:pt x="182446" y="29895"/>
                </a:lnTo>
                <a:lnTo>
                  <a:pt x="182446" y="1676"/>
                </a:lnTo>
                <a:lnTo>
                  <a:pt x="204797" y="1676"/>
                </a:lnTo>
                <a:lnTo>
                  <a:pt x="204797" y="29895"/>
                </a:lnTo>
                <a:close/>
              </a:path>
              <a:path w="205105" h="256540">
                <a:moveTo>
                  <a:pt x="113043" y="116508"/>
                </a:moveTo>
                <a:lnTo>
                  <a:pt x="64540" y="116508"/>
                </a:lnTo>
                <a:lnTo>
                  <a:pt x="73332" y="115744"/>
                </a:lnTo>
                <a:lnTo>
                  <a:pt x="81234" y="113539"/>
                </a:lnTo>
                <a:lnTo>
                  <a:pt x="106179" y="79401"/>
                </a:lnTo>
                <a:lnTo>
                  <a:pt x="107008" y="67893"/>
                </a:lnTo>
                <a:lnTo>
                  <a:pt x="106179" y="56224"/>
                </a:lnTo>
                <a:lnTo>
                  <a:pt x="81234" y="22351"/>
                </a:lnTo>
                <a:lnTo>
                  <a:pt x="64540" y="19557"/>
                </a:lnTo>
                <a:lnTo>
                  <a:pt x="113135" y="19557"/>
                </a:lnTo>
                <a:lnTo>
                  <a:pt x="113435" y="19837"/>
                </a:lnTo>
                <a:lnTo>
                  <a:pt x="117067" y="24586"/>
                </a:lnTo>
                <a:lnTo>
                  <a:pt x="120140" y="29895"/>
                </a:lnTo>
                <a:lnTo>
                  <a:pt x="204797" y="29895"/>
                </a:lnTo>
                <a:lnTo>
                  <a:pt x="204797" y="49173"/>
                </a:lnTo>
                <a:lnTo>
                  <a:pt x="127125" y="49173"/>
                </a:lnTo>
                <a:lnTo>
                  <a:pt x="128522" y="55041"/>
                </a:lnTo>
                <a:lnTo>
                  <a:pt x="129081" y="61187"/>
                </a:lnTo>
                <a:lnTo>
                  <a:pt x="129081" y="74040"/>
                </a:lnTo>
                <a:lnTo>
                  <a:pt x="128522" y="79907"/>
                </a:lnTo>
                <a:lnTo>
                  <a:pt x="127404" y="85216"/>
                </a:lnTo>
                <a:lnTo>
                  <a:pt x="204797" y="85216"/>
                </a:lnTo>
                <a:lnTo>
                  <a:pt x="204797" y="104494"/>
                </a:lnTo>
                <a:lnTo>
                  <a:pt x="120978" y="104494"/>
                </a:lnTo>
                <a:lnTo>
                  <a:pt x="117905" y="110361"/>
                </a:lnTo>
                <a:lnTo>
                  <a:pt x="113993" y="115670"/>
                </a:lnTo>
                <a:lnTo>
                  <a:pt x="113043" y="116508"/>
                </a:lnTo>
                <a:close/>
              </a:path>
              <a:path w="205105" h="256540">
                <a:moveTo>
                  <a:pt x="204797" y="85216"/>
                </a:moveTo>
                <a:lnTo>
                  <a:pt x="182446" y="85216"/>
                </a:lnTo>
                <a:lnTo>
                  <a:pt x="182446" y="49173"/>
                </a:lnTo>
                <a:lnTo>
                  <a:pt x="204797" y="49173"/>
                </a:lnTo>
                <a:lnTo>
                  <a:pt x="204797" y="85216"/>
                </a:lnTo>
                <a:close/>
              </a:path>
              <a:path w="205105" h="256540">
                <a:moveTo>
                  <a:pt x="204797" y="145006"/>
                </a:moveTo>
                <a:lnTo>
                  <a:pt x="182446" y="145006"/>
                </a:lnTo>
                <a:lnTo>
                  <a:pt x="182446" y="104494"/>
                </a:lnTo>
                <a:lnTo>
                  <a:pt x="204797" y="104494"/>
                </a:lnTo>
                <a:lnTo>
                  <a:pt x="204797" y="145006"/>
                </a:lnTo>
                <a:close/>
              </a:path>
              <a:path w="205105" h="256540">
                <a:moveTo>
                  <a:pt x="204797" y="255927"/>
                </a:moveTo>
                <a:lnTo>
                  <a:pt x="182446" y="255927"/>
                </a:lnTo>
                <a:lnTo>
                  <a:pt x="182446" y="186078"/>
                </a:lnTo>
                <a:lnTo>
                  <a:pt x="15925" y="186078"/>
                </a:lnTo>
                <a:lnTo>
                  <a:pt x="15925" y="166520"/>
                </a:lnTo>
                <a:lnTo>
                  <a:pt x="204797" y="166520"/>
                </a:lnTo>
                <a:lnTo>
                  <a:pt x="204797" y="25592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/>
          <p:cNvGrpSpPr/>
          <p:nvPr/>
        </p:nvGrpSpPr>
        <p:grpSpPr>
          <a:xfrm>
            <a:off x="14216507" y="8101421"/>
            <a:ext cx="756285" cy="254635"/>
            <a:chOff x="14216507" y="8101421"/>
            <a:chExt cx="756285" cy="254635"/>
          </a:xfrm>
        </p:grpSpPr>
        <p:sp>
          <p:nvSpPr>
            <p:cNvPr id="117" name="object 117"/>
            <p:cNvSpPr/>
            <p:nvPr/>
          </p:nvSpPr>
          <p:spPr>
            <a:xfrm>
              <a:off x="14216495" y="8104263"/>
              <a:ext cx="225425" cy="251460"/>
            </a:xfrm>
            <a:custGeom>
              <a:avLst/>
              <a:gdLst/>
              <a:ahLst/>
              <a:cxnLst/>
              <a:rect l="l" t="t" r="r" b="b"/>
              <a:pathLst>
                <a:path w="225425" h="251459">
                  <a:moveTo>
                    <a:pt x="208153" y="184150"/>
                  </a:moveTo>
                  <a:lnTo>
                    <a:pt x="15087" y="184150"/>
                  </a:lnTo>
                  <a:lnTo>
                    <a:pt x="15087" y="203200"/>
                  </a:lnTo>
                  <a:lnTo>
                    <a:pt x="185801" y="203200"/>
                  </a:lnTo>
                  <a:lnTo>
                    <a:pt x="185801" y="251460"/>
                  </a:lnTo>
                  <a:lnTo>
                    <a:pt x="208153" y="251460"/>
                  </a:lnTo>
                  <a:lnTo>
                    <a:pt x="208153" y="203200"/>
                  </a:lnTo>
                  <a:lnTo>
                    <a:pt x="208153" y="184150"/>
                  </a:lnTo>
                  <a:close/>
                </a:path>
                <a:path w="225425" h="251459">
                  <a:moveTo>
                    <a:pt x="209829" y="90170"/>
                  </a:moveTo>
                  <a:lnTo>
                    <a:pt x="39395" y="90170"/>
                  </a:lnTo>
                  <a:lnTo>
                    <a:pt x="39395" y="63500"/>
                  </a:lnTo>
                  <a:lnTo>
                    <a:pt x="205079" y="63500"/>
                  </a:lnTo>
                  <a:lnTo>
                    <a:pt x="205079" y="45720"/>
                  </a:lnTo>
                  <a:lnTo>
                    <a:pt x="39395" y="45720"/>
                  </a:lnTo>
                  <a:lnTo>
                    <a:pt x="39395" y="19050"/>
                  </a:lnTo>
                  <a:lnTo>
                    <a:pt x="208153" y="19050"/>
                  </a:lnTo>
                  <a:lnTo>
                    <a:pt x="208153" y="0"/>
                  </a:lnTo>
                  <a:lnTo>
                    <a:pt x="17043" y="0"/>
                  </a:lnTo>
                  <a:lnTo>
                    <a:pt x="17043" y="19050"/>
                  </a:lnTo>
                  <a:lnTo>
                    <a:pt x="17043" y="45720"/>
                  </a:lnTo>
                  <a:lnTo>
                    <a:pt x="17043" y="63500"/>
                  </a:lnTo>
                  <a:lnTo>
                    <a:pt x="17043" y="90170"/>
                  </a:lnTo>
                  <a:lnTo>
                    <a:pt x="17043" y="109220"/>
                  </a:lnTo>
                  <a:lnTo>
                    <a:pt x="209829" y="109220"/>
                  </a:lnTo>
                  <a:lnTo>
                    <a:pt x="209829" y="90170"/>
                  </a:lnTo>
                  <a:close/>
                </a:path>
                <a:path w="225425" h="251459">
                  <a:moveTo>
                    <a:pt x="225196" y="136867"/>
                  </a:moveTo>
                  <a:lnTo>
                    <a:pt x="0" y="136867"/>
                  </a:lnTo>
                  <a:lnTo>
                    <a:pt x="0" y="156146"/>
                  </a:lnTo>
                  <a:lnTo>
                    <a:pt x="225196" y="156146"/>
                  </a:lnTo>
                  <a:lnTo>
                    <a:pt x="225196" y="13686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477743" y="8101421"/>
              <a:ext cx="245310" cy="251177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4747355" y="8104263"/>
              <a:ext cx="225425" cy="250190"/>
            </a:xfrm>
            <a:custGeom>
              <a:avLst/>
              <a:gdLst/>
              <a:ahLst/>
              <a:cxnLst/>
              <a:rect l="l" t="t" r="r" b="b"/>
              <a:pathLst>
                <a:path w="225425" h="250190">
                  <a:moveTo>
                    <a:pt x="208153" y="0"/>
                  </a:moveTo>
                  <a:lnTo>
                    <a:pt x="17043" y="0"/>
                  </a:lnTo>
                  <a:lnTo>
                    <a:pt x="17043" y="19050"/>
                  </a:lnTo>
                  <a:lnTo>
                    <a:pt x="17043" y="54610"/>
                  </a:lnTo>
                  <a:lnTo>
                    <a:pt x="17043" y="72390"/>
                  </a:lnTo>
                  <a:lnTo>
                    <a:pt x="208153" y="72390"/>
                  </a:lnTo>
                  <a:lnTo>
                    <a:pt x="208153" y="54610"/>
                  </a:lnTo>
                  <a:lnTo>
                    <a:pt x="39395" y="54610"/>
                  </a:lnTo>
                  <a:lnTo>
                    <a:pt x="39395" y="19050"/>
                  </a:lnTo>
                  <a:lnTo>
                    <a:pt x="185801" y="19050"/>
                  </a:lnTo>
                  <a:lnTo>
                    <a:pt x="185801" y="54165"/>
                  </a:lnTo>
                  <a:lnTo>
                    <a:pt x="208153" y="54165"/>
                  </a:lnTo>
                  <a:lnTo>
                    <a:pt x="208153" y="19050"/>
                  </a:lnTo>
                  <a:lnTo>
                    <a:pt x="208153" y="18681"/>
                  </a:lnTo>
                  <a:lnTo>
                    <a:pt x="208153" y="0"/>
                  </a:lnTo>
                  <a:close/>
                </a:path>
                <a:path w="225425" h="250190">
                  <a:moveTo>
                    <a:pt x="214299" y="232410"/>
                  </a:moveTo>
                  <a:lnTo>
                    <a:pt x="39395" y="232410"/>
                  </a:lnTo>
                  <a:lnTo>
                    <a:pt x="39395" y="207010"/>
                  </a:lnTo>
                  <a:lnTo>
                    <a:pt x="208153" y="207010"/>
                  </a:lnTo>
                  <a:lnTo>
                    <a:pt x="208153" y="187960"/>
                  </a:lnTo>
                  <a:lnTo>
                    <a:pt x="208153" y="162560"/>
                  </a:lnTo>
                  <a:lnTo>
                    <a:pt x="208153" y="144780"/>
                  </a:lnTo>
                  <a:lnTo>
                    <a:pt x="17043" y="144780"/>
                  </a:lnTo>
                  <a:lnTo>
                    <a:pt x="17043" y="162560"/>
                  </a:lnTo>
                  <a:lnTo>
                    <a:pt x="185801" y="162560"/>
                  </a:lnTo>
                  <a:lnTo>
                    <a:pt x="185801" y="187960"/>
                  </a:lnTo>
                  <a:lnTo>
                    <a:pt x="17043" y="187960"/>
                  </a:lnTo>
                  <a:lnTo>
                    <a:pt x="17043" y="207010"/>
                  </a:lnTo>
                  <a:lnTo>
                    <a:pt x="17043" y="232410"/>
                  </a:lnTo>
                  <a:lnTo>
                    <a:pt x="17043" y="250190"/>
                  </a:lnTo>
                  <a:lnTo>
                    <a:pt x="214299" y="250190"/>
                  </a:lnTo>
                  <a:lnTo>
                    <a:pt x="214299" y="232410"/>
                  </a:lnTo>
                  <a:close/>
                </a:path>
                <a:path w="225425" h="250190">
                  <a:moveTo>
                    <a:pt x="225196" y="97193"/>
                  </a:moveTo>
                  <a:lnTo>
                    <a:pt x="0" y="97193"/>
                  </a:lnTo>
                  <a:lnTo>
                    <a:pt x="0" y="116471"/>
                  </a:lnTo>
                  <a:lnTo>
                    <a:pt x="101142" y="116471"/>
                  </a:lnTo>
                  <a:lnTo>
                    <a:pt x="101142" y="144691"/>
                  </a:lnTo>
                  <a:lnTo>
                    <a:pt x="123494" y="144691"/>
                  </a:lnTo>
                  <a:lnTo>
                    <a:pt x="123494" y="116471"/>
                  </a:lnTo>
                  <a:lnTo>
                    <a:pt x="225196" y="116471"/>
                  </a:lnTo>
                  <a:lnTo>
                    <a:pt x="225196" y="9719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/>
          <p:nvPr/>
        </p:nvSpPr>
        <p:spPr>
          <a:xfrm>
            <a:off x="15090280" y="8093608"/>
            <a:ext cx="491490" cy="265430"/>
          </a:xfrm>
          <a:custGeom>
            <a:avLst/>
            <a:gdLst/>
            <a:ahLst/>
            <a:cxnLst/>
            <a:rect l="l" t="t" r="r" b="b"/>
            <a:pathLst>
              <a:path w="491490" h="265429">
                <a:moveTo>
                  <a:pt x="146126" y="20396"/>
                </a:moveTo>
                <a:lnTo>
                  <a:pt x="86614" y="20396"/>
                </a:lnTo>
                <a:lnTo>
                  <a:pt x="86614" y="0"/>
                </a:lnTo>
                <a:lnTo>
                  <a:pt x="63982" y="0"/>
                </a:lnTo>
                <a:lnTo>
                  <a:pt x="63982" y="20396"/>
                </a:lnTo>
                <a:lnTo>
                  <a:pt x="4191" y="20396"/>
                </a:lnTo>
                <a:lnTo>
                  <a:pt x="4191" y="36880"/>
                </a:lnTo>
                <a:lnTo>
                  <a:pt x="146126" y="36880"/>
                </a:lnTo>
                <a:lnTo>
                  <a:pt x="146126" y="20396"/>
                </a:lnTo>
                <a:close/>
              </a:path>
              <a:path w="491490" h="265429">
                <a:moveTo>
                  <a:pt x="207035" y="244182"/>
                </a:moveTo>
                <a:lnTo>
                  <a:pt x="42748" y="244182"/>
                </a:lnTo>
                <a:lnTo>
                  <a:pt x="42748" y="222389"/>
                </a:lnTo>
                <a:lnTo>
                  <a:pt x="203682" y="222389"/>
                </a:lnTo>
                <a:lnTo>
                  <a:pt x="203682" y="168478"/>
                </a:lnTo>
                <a:lnTo>
                  <a:pt x="20396" y="168478"/>
                </a:lnTo>
                <a:lnTo>
                  <a:pt x="20396" y="185242"/>
                </a:lnTo>
                <a:lnTo>
                  <a:pt x="181330" y="185242"/>
                </a:lnTo>
                <a:lnTo>
                  <a:pt x="181330" y="206184"/>
                </a:lnTo>
                <a:lnTo>
                  <a:pt x="20396" y="206184"/>
                </a:lnTo>
                <a:lnTo>
                  <a:pt x="20396" y="260667"/>
                </a:lnTo>
                <a:lnTo>
                  <a:pt x="207035" y="260667"/>
                </a:lnTo>
                <a:lnTo>
                  <a:pt x="207035" y="244182"/>
                </a:lnTo>
                <a:close/>
              </a:path>
              <a:path w="491490" h="265429">
                <a:moveTo>
                  <a:pt x="242239" y="73202"/>
                </a:moveTo>
                <a:lnTo>
                  <a:pt x="203682" y="73202"/>
                </a:lnTo>
                <a:lnTo>
                  <a:pt x="203682" y="7823"/>
                </a:lnTo>
                <a:lnTo>
                  <a:pt x="181330" y="7823"/>
                </a:lnTo>
                <a:lnTo>
                  <a:pt x="181330" y="117627"/>
                </a:lnTo>
                <a:lnTo>
                  <a:pt x="171831" y="122491"/>
                </a:lnTo>
                <a:lnTo>
                  <a:pt x="159258" y="126390"/>
                </a:lnTo>
                <a:lnTo>
                  <a:pt x="144157" y="128981"/>
                </a:lnTo>
                <a:lnTo>
                  <a:pt x="127127" y="129921"/>
                </a:lnTo>
                <a:lnTo>
                  <a:pt x="86334" y="129921"/>
                </a:lnTo>
                <a:lnTo>
                  <a:pt x="86334" y="110642"/>
                </a:lnTo>
                <a:lnTo>
                  <a:pt x="99771" y="109283"/>
                </a:lnTo>
                <a:lnTo>
                  <a:pt x="111506" y="106895"/>
                </a:lnTo>
                <a:lnTo>
                  <a:pt x="121412" y="103530"/>
                </a:lnTo>
                <a:lnTo>
                  <a:pt x="129362" y="99187"/>
                </a:lnTo>
                <a:lnTo>
                  <a:pt x="134734" y="95275"/>
                </a:lnTo>
                <a:lnTo>
                  <a:pt x="135509" y="94716"/>
                </a:lnTo>
                <a:lnTo>
                  <a:pt x="139141" y="88569"/>
                </a:lnTo>
                <a:lnTo>
                  <a:pt x="139141" y="73482"/>
                </a:lnTo>
                <a:lnTo>
                  <a:pt x="135509" y="67335"/>
                </a:lnTo>
                <a:lnTo>
                  <a:pt x="134353" y="66497"/>
                </a:lnTo>
                <a:lnTo>
                  <a:pt x="129362" y="62865"/>
                </a:lnTo>
                <a:lnTo>
                  <a:pt x="119710" y="57721"/>
                </a:lnTo>
                <a:lnTo>
                  <a:pt x="117906" y="57200"/>
                </a:lnTo>
                <a:lnTo>
                  <a:pt x="117906" y="77952"/>
                </a:lnTo>
                <a:lnTo>
                  <a:pt x="117906" y="83820"/>
                </a:lnTo>
                <a:lnTo>
                  <a:pt x="74879" y="95275"/>
                </a:lnTo>
                <a:lnTo>
                  <a:pt x="62166" y="94881"/>
                </a:lnTo>
                <a:lnTo>
                  <a:pt x="31851" y="83820"/>
                </a:lnTo>
                <a:lnTo>
                  <a:pt x="31851" y="77952"/>
                </a:lnTo>
                <a:lnTo>
                  <a:pt x="74879" y="66497"/>
                </a:lnTo>
                <a:lnTo>
                  <a:pt x="87579" y="66916"/>
                </a:lnTo>
                <a:lnTo>
                  <a:pt x="117906" y="77952"/>
                </a:lnTo>
                <a:lnTo>
                  <a:pt x="117906" y="57200"/>
                </a:lnTo>
                <a:lnTo>
                  <a:pt x="107251" y="54063"/>
                </a:lnTo>
                <a:lnTo>
                  <a:pt x="92227" y="51854"/>
                </a:lnTo>
                <a:lnTo>
                  <a:pt x="74879" y="51130"/>
                </a:lnTo>
                <a:lnTo>
                  <a:pt x="57518" y="51854"/>
                </a:lnTo>
                <a:lnTo>
                  <a:pt x="20396" y="62865"/>
                </a:lnTo>
                <a:lnTo>
                  <a:pt x="10617" y="73482"/>
                </a:lnTo>
                <a:lnTo>
                  <a:pt x="10617" y="88569"/>
                </a:lnTo>
                <a:lnTo>
                  <a:pt x="50101" y="109321"/>
                </a:lnTo>
                <a:lnTo>
                  <a:pt x="63703" y="110642"/>
                </a:lnTo>
                <a:lnTo>
                  <a:pt x="63703" y="129921"/>
                </a:lnTo>
                <a:lnTo>
                  <a:pt x="0" y="129921"/>
                </a:lnTo>
                <a:lnTo>
                  <a:pt x="0" y="146964"/>
                </a:lnTo>
                <a:lnTo>
                  <a:pt x="121818" y="146964"/>
                </a:lnTo>
                <a:lnTo>
                  <a:pt x="141439" y="146164"/>
                </a:lnTo>
                <a:lnTo>
                  <a:pt x="157746" y="143751"/>
                </a:lnTo>
                <a:lnTo>
                  <a:pt x="170967" y="139649"/>
                </a:lnTo>
                <a:lnTo>
                  <a:pt x="181330" y="133832"/>
                </a:lnTo>
                <a:lnTo>
                  <a:pt x="181330" y="153390"/>
                </a:lnTo>
                <a:lnTo>
                  <a:pt x="203682" y="153390"/>
                </a:lnTo>
                <a:lnTo>
                  <a:pt x="203682" y="133832"/>
                </a:lnTo>
                <a:lnTo>
                  <a:pt x="203682" y="93040"/>
                </a:lnTo>
                <a:lnTo>
                  <a:pt x="242239" y="93040"/>
                </a:lnTo>
                <a:lnTo>
                  <a:pt x="242239" y="73202"/>
                </a:lnTo>
                <a:close/>
              </a:path>
              <a:path w="491490" h="265429">
                <a:moveTo>
                  <a:pt x="479996" y="219875"/>
                </a:moveTo>
                <a:lnTo>
                  <a:pt x="457365" y="187261"/>
                </a:lnTo>
                <a:lnTo>
                  <a:pt x="457365" y="213728"/>
                </a:lnTo>
                <a:lnTo>
                  <a:pt x="457365" y="226301"/>
                </a:lnTo>
                <a:lnTo>
                  <a:pt x="421220" y="243941"/>
                </a:lnTo>
                <a:lnTo>
                  <a:pt x="379133" y="246697"/>
                </a:lnTo>
                <a:lnTo>
                  <a:pt x="356146" y="246011"/>
                </a:lnTo>
                <a:lnTo>
                  <a:pt x="310680" y="235521"/>
                </a:lnTo>
                <a:lnTo>
                  <a:pt x="300901" y="226301"/>
                </a:lnTo>
                <a:lnTo>
                  <a:pt x="300901" y="213728"/>
                </a:lnTo>
                <a:lnTo>
                  <a:pt x="337058" y="195821"/>
                </a:lnTo>
                <a:lnTo>
                  <a:pt x="379133" y="193065"/>
                </a:lnTo>
                <a:lnTo>
                  <a:pt x="402132" y="193738"/>
                </a:lnTo>
                <a:lnTo>
                  <a:pt x="447586" y="204228"/>
                </a:lnTo>
                <a:lnTo>
                  <a:pt x="457365" y="213728"/>
                </a:lnTo>
                <a:lnTo>
                  <a:pt x="457365" y="187261"/>
                </a:lnTo>
                <a:lnTo>
                  <a:pt x="446239" y="182308"/>
                </a:lnTo>
                <a:lnTo>
                  <a:pt x="427609" y="177698"/>
                </a:lnTo>
                <a:lnTo>
                  <a:pt x="405206" y="174955"/>
                </a:lnTo>
                <a:lnTo>
                  <a:pt x="379133" y="174066"/>
                </a:lnTo>
                <a:lnTo>
                  <a:pt x="353021" y="174955"/>
                </a:lnTo>
                <a:lnTo>
                  <a:pt x="311797" y="182308"/>
                </a:lnTo>
                <a:lnTo>
                  <a:pt x="279476" y="210286"/>
                </a:lnTo>
                <a:lnTo>
                  <a:pt x="278269" y="219875"/>
                </a:lnTo>
                <a:lnTo>
                  <a:pt x="279476" y="229362"/>
                </a:lnTo>
                <a:lnTo>
                  <a:pt x="311797" y="257644"/>
                </a:lnTo>
                <a:lnTo>
                  <a:pt x="353021" y="264617"/>
                </a:lnTo>
                <a:lnTo>
                  <a:pt x="379133" y="265417"/>
                </a:lnTo>
                <a:lnTo>
                  <a:pt x="405206" y="264617"/>
                </a:lnTo>
                <a:lnTo>
                  <a:pt x="427609" y="262064"/>
                </a:lnTo>
                <a:lnTo>
                  <a:pt x="446239" y="257644"/>
                </a:lnTo>
                <a:lnTo>
                  <a:pt x="460997" y="251167"/>
                </a:lnTo>
                <a:lnTo>
                  <a:pt x="466890" y="246697"/>
                </a:lnTo>
                <a:lnTo>
                  <a:pt x="469150" y="244983"/>
                </a:lnTo>
                <a:lnTo>
                  <a:pt x="475107" y="237731"/>
                </a:lnTo>
                <a:lnTo>
                  <a:pt x="478764" y="229362"/>
                </a:lnTo>
                <a:lnTo>
                  <a:pt x="479996" y="219875"/>
                </a:lnTo>
                <a:close/>
              </a:path>
              <a:path w="491490" h="265429">
                <a:moveTo>
                  <a:pt x="491451" y="127685"/>
                </a:moveTo>
                <a:lnTo>
                  <a:pt x="437248" y="127685"/>
                </a:lnTo>
                <a:lnTo>
                  <a:pt x="437248" y="97231"/>
                </a:lnTo>
                <a:lnTo>
                  <a:pt x="437248" y="93319"/>
                </a:lnTo>
                <a:lnTo>
                  <a:pt x="475843" y="69710"/>
                </a:lnTo>
                <a:lnTo>
                  <a:pt x="479996" y="53086"/>
                </a:lnTo>
                <a:lnTo>
                  <a:pt x="478929" y="44373"/>
                </a:lnTo>
                <a:lnTo>
                  <a:pt x="475843" y="36664"/>
                </a:lnTo>
                <a:lnTo>
                  <a:pt x="470928" y="29895"/>
                </a:lnTo>
                <a:lnTo>
                  <a:pt x="467474" y="26822"/>
                </a:lnTo>
                <a:lnTo>
                  <a:pt x="464350" y="24028"/>
                </a:lnTo>
                <a:lnTo>
                  <a:pt x="457365" y="20586"/>
                </a:lnTo>
                <a:lnTo>
                  <a:pt x="457365" y="47218"/>
                </a:lnTo>
                <a:lnTo>
                  <a:pt x="457365" y="59232"/>
                </a:lnTo>
                <a:lnTo>
                  <a:pt x="421855" y="76936"/>
                </a:lnTo>
                <a:lnTo>
                  <a:pt x="414896" y="77673"/>
                </a:lnTo>
                <a:lnTo>
                  <a:pt x="414896" y="97231"/>
                </a:lnTo>
                <a:lnTo>
                  <a:pt x="414896" y="127685"/>
                </a:lnTo>
                <a:lnTo>
                  <a:pt x="343928" y="127685"/>
                </a:lnTo>
                <a:lnTo>
                  <a:pt x="343928" y="97231"/>
                </a:lnTo>
                <a:lnTo>
                  <a:pt x="352107" y="97955"/>
                </a:lnTo>
                <a:lnTo>
                  <a:pt x="360692" y="98488"/>
                </a:lnTo>
                <a:lnTo>
                  <a:pt x="369709" y="98793"/>
                </a:lnTo>
                <a:lnTo>
                  <a:pt x="379133" y="98907"/>
                </a:lnTo>
                <a:lnTo>
                  <a:pt x="388620" y="98793"/>
                </a:lnTo>
                <a:lnTo>
                  <a:pt x="397751" y="98488"/>
                </a:lnTo>
                <a:lnTo>
                  <a:pt x="406527" y="97955"/>
                </a:lnTo>
                <a:lnTo>
                  <a:pt x="414896" y="97231"/>
                </a:lnTo>
                <a:lnTo>
                  <a:pt x="414896" y="77673"/>
                </a:lnTo>
                <a:lnTo>
                  <a:pt x="402336" y="78968"/>
                </a:lnTo>
                <a:lnTo>
                  <a:pt x="379133" y="79629"/>
                </a:lnTo>
                <a:lnTo>
                  <a:pt x="336499" y="76936"/>
                </a:lnTo>
                <a:lnTo>
                  <a:pt x="300901" y="59232"/>
                </a:lnTo>
                <a:lnTo>
                  <a:pt x="300901" y="47218"/>
                </a:lnTo>
                <a:lnTo>
                  <a:pt x="336499" y="29540"/>
                </a:lnTo>
                <a:lnTo>
                  <a:pt x="379133" y="26822"/>
                </a:lnTo>
                <a:lnTo>
                  <a:pt x="402336" y="27470"/>
                </a:lnTo>
                <a:lnTo>
                  <a:pt x="448424" y="38557"/>
                </a:lnTo>
                <a:lnTo>
                  <a:pt x="457365" y="47218"/>
                </a:lnTo>
                <a:lnTo>
                  <a:pt x="457365" y="20586"/>
                </a:lnTo>
                <a:lnTo>
                  <a:pt x="449186" y="16535"/>
                </a:lnTo>
                <a:lnTo>
                  <a:pt x="429602" y="11518"/>
                </a:lnTo>
                <a:lnTo>
                  <a:pt x="406082" y="8699"/>
                </a:lnTo>
                <a:lnTo>
                  <a:pt x="379133" y="7823"/>
                </a:lnTo>
                <a:lnTo>
                  <a:pt x="352069" y="8699"/>
                </a:lnTo>
                <a:lnTo>
                  <a:pt x="309041" y="16535"/>
                </a:lnTo>
                <a:lnTo>
                  <a:pt x="279311" y="44373"/>
                </a:lnTo>
                <a:lnTo>
                  <a:pt x="278269" y="53086"/>
                </a:lnTo>
                <a:lnTo>
                  <a:pt x="279311" y="61937"/>
                </a:lnTo>
                <a:lnTo>
                  <a:pt x="313651" y="91452"/>
                </a:lnTo>
                <a:lnTo>
                  <a:pt x="321856" y="93599"/>
                </a:lnTo>
                <a:lnTo>
                  <a:pt x="321856" y="127685"/>
                </a:lnTo>
                <a:lnTo>
                  <a:pt x="266268" y="127685"/>
                </a:lnTo>
                <a:lnTo>
                  <a:pt x="266268" y="146964"/>
                </a:lnTo>
                <a:lnTo>
                  <a:pt x="491451" y="146964"/>
                </a:lnTo>
                <a:lnTo>
                  <a:pt x="491451" y="12768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707420" y="86431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13920184" y="8512698"/>
            <a:ext cx="763905" cy="264160"/>
            <a:chOff x="13920184" y="8512698"/>
            <a:chExt cx="763905" cy="264160"/>
          </a:xfrm>
        </p:grpSpPr>
        <p:pic>
          <p:nvPicPr>
            <p:cNvPr id="123" name="object 12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920184" y="8520521"/>
              <a:ext cx="235252" cy="25006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4179182" y="8512708"/>
              <a:ext cx="504825" cy="264160"/>
            </a:xfrm>
            <a:custGeom>
              <a:avLst/>
              <a:gdLst/>
              <a:ahLst/>
              <a:cxnLst/>
              <a:rect l="l" t="t" r="r" b="b"/>
              <a:pathLst>
                <a:path w="504825" h="264159">
                  <a:moveTo>
                    <a:pt x="129641" y="70967"/>
                  </a:moveTo>
                  <a:lnTo>
                    <a:pt x="118198" y="30264"/>
                  </a:lnTo>
                  <a:lnTo>
                    <a:pt x="107569" y="19583"/>
                  </a:lnTo>
                  <a:lnTo>
                    <a:pt x="107569" y="70967"/>
                  </a:lnTo>
                  <a:lnTo>
                    <a:pt x="106730" y="81686"/>
                  </a:lnTo>
                  <a:lnTo>
                    <a:pt x="81749" y="113715"/>
                  </a:lnTo>
                  <a:lnTo>
                    <a:pt x="64820" y="116509"/>
                  </a:lnTo>
                  <a:lnTo>
                    <a:pt x="55854" y="115785"/>
                  </a:lnTo>
                  <a:lnTo>
                    <a:pt x="25171" y="91147"/>
                  </a:lnTo>
                  <a:lnTo>
                    <a:pt x="21793" y="70967"/>
                  </a:lnTo>
                  <a:lnTo>
                    <a:pt x="22656" y="60401"/>
                  </a:lnTo>
                  <a:lnTo>
                    <a:pt x="47840" y="28384"/>
                  </a:lnTo>
                  <a:lnTo>
                    <a:pt x="64820" y="25704"/>
                  </a:lnTo>
                  <a:lnTo>
                    <a:pt x="73698" y="26377"/>
                  </a:lnTo>
                  <a:lnTo>
                    <a:pt x="104279" y="51015"/>
                  </a:lnTo>
                  <a:lnTo>
                    <a:pt x="107569" y="70967"/>
                  </a:lnTo>
                  <a:lnTo>
                    <a:pt x="107569" y="19583"/>
                  </a:lnTo>
                  <a:lnTo>
                    <a:pt x="100418" y="14516"/>
                  </a:lnTo>
                  <a:lnTo>
                    <a:pt x="89890" y="9880"/>
                  </a:lnTo>
                  <a:lnTo>
                    <a:pt x="78003" y="7086"/>
                  </a:lnTo>
                  <a:lnTo>
                    <a:pt x="64820" y="6146"/>
                  </a:lnTo>
                  <a:lnTo>
                    <a:pt x="51701" y="7086"/>
                  </a:lnTo>
                  <a:lnTo>
                    <a:pt x="11544" y="30264"/>
                  </a:lnTo>
                  <a:lnTo>
                    <a:pt x="0" y="70967"/>
                  </a:lnTo>
                  <a:lnTo>
                    <a:pt x="1333" y="86601"/>
                  </a:lnTo>
                  <a:lnTo>
                    <a:pt x="20116" y="121259"/>
                  </a:lnTo>
                  <a:lnTo>
                    <a:pt x="64820" y="136067"/>
                  </a:lnTo>
                  <a:lnTo>
                    <a:pt x="78003" y="135089"/>
                  </a:lnTo>
                  <a:lnTo>
                    <a:pt x="113931" y="116509"/>
                  </a:lnTo>
                  <a:lnTo>
                    <a:pt x="128346" y="86601"/>
                  </a:lnTo>
                  <a:lnTo>
                    <a:pt x="129641" y="70967"/>
                  </a:lnTo>
                  <a:close/>
                </a:path>
                <a:path w="504825" h="264159">
                  <a:moveTo>
                    <a:pt x="207314" y="212331"/>
                  </a:moveTo>
                  <a:lnTo>
                    <a:pt x="206032" y="202018"/>
                  </a:lnTo>
                  <a:lnTo>
                    <a:pt x="202349" y="192887"/>
                  </a:lnTo>
                  <a:lnTo>
                    <a:pt x="196469" y="184950"/>
                  </a:lnTo>
                  <a:lnTo>
                    <a:pt x="190233" y="179654"/>
                  </a:lnTo>
                  <a:lnTo>
                    <a:pt x="188595" y="178257"/>
                  </a:lnTo>
                  <a:lnTo>
                    <a:pt x="184683" y="176123"/>
                  </a:lnTo>
                  <a:lnTo>
                    <a:pt x="184683" y="204228"/>
                  </a:lnTo>
                  <a:lnTo>
                    <a:pt x="184683" y="220154"/>
                  </a:lnTo>
                  <a:lnTo>
                    <a:pt x="147828" y="241744"/>
                  </a:lnTo>
                  <a:lnTo>
                    <a:pt x="110921" y="244741"/>
                  </a:lnTo>
                  <a:lnTo>
                    <a:pt x="91008" y="244005"/>
                  </a:lnTo>
                  <a:lnTo>
                    <a:pt x="48895" y="232448"/>
                  </a:lnTo>
                  <a:lnTo>
                    <a:pt x="36880" y="220154"/>
                  </a:lnTo>
                  <a:lnTo>
                    <a:pt x="36880" y="204228"/>
                  </a:lnTo>
                  <a:lnTo>
                    <a:pt x="73825" y="182791"/>
                  </a:lnTo>
                  <a:lnTo>
                    <a:pt x="110921" y="179654"/>
                  </a:lnTo>
                  <a:lnTo>
                    <a:pt x="130670" y="180428"/>
                  </a:lnTo>
                  <a:lnTo>
                    <a:pt x="173228" y="192227"/>
                  </a:lnTo>
                  <a:lnTo>
                    <a:pt x="184683" y="204228"/>
                  </a:lnTo>
                  <a:lnTo>
                    <a:pt x="184683" y="176123"/>
                  </a:lnTo>
                  <a:lnTo>
                    <a:pt x="173901" y="170230"/>
                  </a:lnTo>
                  <a:lnTo>
                    <a:pt x="155727" y="164566"/>
                  </a:lnTo>
                  <a:lnTo>
                    <a:pt x="134569" y="161201"/>
                  </a:lnTo>
                  <a:lnTo>
                    <a:pt x="110921" y="160096"/>
                  </a:lnTo>
                  <a:lnTo>
                    <a:pt x="87261" y="161201"/>
                  </a:lnTo>
                  <a:lnTo>
                    <a:pt x="47815" y="170230"/>
                  </a:lnTo>
                  <a:lnTo>
                    <a:pt x="15519" y="202018"/>
                  </a:lnTo>
                  <a:lnTo>
                    <a:pt x="14249" y="212331"/>
                  </a:lnTo>
                  <a:lnTo>
                    <a:pt x="15519" y="222656"/>
                  </a:lnTo>
                  <a:lnTo>
                    <a:pt x="47815" y="254482"/>
                  </a:lnTo>
                  <a:lnTo>
                    <a:pt x="87261" y="263004"/>
                  </a:lnTo>
                  <a:lnTo>
                    <a:pt x="110921" y="264020"/>
                  </a:lnTo>
                  <a:lnTo>
                    <a:pt x="134569" y="263004"/>
                  </a:lnTo>
                  <a:lnTo>
                    <a:pt x="155727" y="259867"/>
                  </a:lnTo>
                  <a:lnTo>
                    <a:pt x="173901" y="254482"/>
                  </a:lnTo>
                  <a:lnTo>
                    <a:pt x="188595" y="246697"/>
                  </a:lnTo>
                  <a:lnTo>
                    <a:pt x="190830" y="244741"/>
                  </a:lnTo>
                  <a:lnTo>
                    <a:pt x="196469" y="239839"/>
                  </a:lnTo>
                  <a:lnTo>
                    <a:pt x="202349" y="231825"/>
                  </a:lnTo>
                  <a:lnTo>
                    <a:pt x="206032" y="222656"/>
                  </a:lnTo>
                  <a:lnTo>
                    <a:pt x="207314" y="212331"/>
                  </a:lnTo>
                  <a:close/>
                </a:path>
                <a:path w="504825" h="264159">
                  <a:moveTo>
                    <a:pt x="237769" y="37439"/>
                  </a:moveTo>
                  <a:lnTo>
                    <a:pt x="200888" y="37439"/>
                  </a:lnTo>
                  <a:lnTo>
                    <a:pt x="200888" y="7823"/>
                  </a:lnTo>
                  <a:lnTo>
                    <a:pt x="178536" y="7823"/>
                  </a:lnTo>
                  <a:lnTo>
                    <a:pt x="178536" y="150037"/>
                  </a:lnTo>
                  <a:lnTo>
                    <a:pt x="200888" y="150037"/>
                  </a:lnTo>
                  <a:lnTo>
                    <a:pt x="200888" y="115392"/>
                  </a:lnTo>
                  <a:lnTo>
                    <a:pt x="237769" y="115392"/>
                  </a:lnTo>
                  <a:lnTo>
                    <a:pt x="237769" y="95554"/>
                  </a:lnTo>
                  <a:lnTo>
                    <a:pt x="200888" y="95554"/>
                  </a:lnTo>
                  <a:lnTo>
                    <a:pt x="200888" y="56997"/>
                  </a:lnTo>
                  <a:lnTo>
                    <a:pt x="237769" y="56997"/>
                  </a:lnTo>
                  <a:lnTo>
                    <a:pt x="237769" y="37439"/>
                  </a:lnTo>
                  <a:close/>
                </a:path>
                <a:path w="504825" h="264159">
                  <a:moveTo>
                    <a:pt x="393941" y="119024"/>
                  </a:moveTo>
                  <a:lnTo>
                    <a:pt x="376339" y="82981"/>
                  </a:lnTo>
                  <a:lnTo>
                    <a:pt x="372148" y="80416"/>
                  </a:lnTo>
                  <a:lnTo>
                    <a:pt x="372148" y="110083"/>
                  </a:lnTo>
                  <a:lnTo>
                    <a:pt x="372148" y="127965"/>
                  </a:lnTo>
                  <a:lnTo>
                    <a:pt x="339496" y="149415"/>
                  </a:lnTo>
                  <a:lnTo>
                    <a:pt x="330517" y="150037"/>
                  </a:lnTo>
                  <a:lnTo>
                    <a:pt x="321589" y="149415"/>
                  </a:lnTo>
                  <a:lnTo>
                    <a:pt x="289166" y="127965"/>
                  </a:lnTo>
                  <a:lnTo>
                    <a:pt x="289166" y="110083"/>
                  </a:lnTo>
                  <a:lnTo>
                    <a:pt x="321589" y="88353"/>
                  </a:lnTo>
                  <a:lnTo>
                    <a:pt x="330517" y="87731"/>
                  </a:lnTo>
                  <a:lnTo>
                    <a:pt x="339496" y="88353"/>
                  </a:lnTo>
                  <a:lnTo>
                    <a:pt x="372148" y="110083"/>
                  </a:lnTo>
                  <a:lnTo>
                    <a:pt x="372148" y="80416"/>
                  </a:lnTo>
                  <a:lnTo>
                    <a:pt x="366941" y="77228"/>
                  </a:lnTo>
                  <a:lnTo>
                    <a:pt x="356057" y="73025"/>
                  </a:lnTo>
                  <a:lnTo>
                    <a:pt x="343852" y="70446"/>
                  </a:lnTo>
                  <a:lnTo>
                    <a:pt x="330517" y="69570"/>
                  </a:lnTo>
                  <a:lnTo>
                    <a:pt x="317322" y="70446"/>
                  </a:lnTo>
                  <a:lnTo>
                    <a:pt x="277520" y="90017"/>
                  </a:lnTo>
                  <a:lnTo>
                    <a:pt x="267385" y="119024"/>
                  </a:lnTo>
                  <a:lnTo>
                    <a:pt x="268554" y="129679"/>
                  </a:lnTo>
                  <a:lnTo>
                    <a:pt x="294259" y="160528"/>
                  </a:lnTo>
                  <a:lnTo>
                    <a:pt x="330517" y="168198"/>
                  </a:lnTo>
                  <a:lnTo>
                    <a:pt x="343852" y="167309"/>
                  </a:lnTo>
                  <a:lnTo>
                    <a:pt x="381381" y="150037"/>
                  </a:lnTo>
                  <a:lnTo>
                    <a:pt x="392772" y="129679"/>
                  </a:lnTo>
                  <a:lnTo>
                    <a:pt x="393941" y="119024"/>
                  </a:lnTo>
                  <a:close/>
                </a:path>
                <a:path w="504825" h="264159">
                  <a:moveTo>
                    <a:pt x="401485" y="29616"/>
                  </a:moveTo>
                  <a:lnTo>
                    <a:pt x="341972" y="29616"/>
                  </a:lnTo>
                  <a:lnTo>
                    <a:pt x="341972" y="0"/>
                  </a:lnTo>
                  <a:lnTo>
                    <a:pt x="319900" y="0"/>
                  </a:lnTo>
                  <a:lnTo>
                    <a:pt x="319900" y="29616"/>
                  </a:lnTo>
                  <a:lnTo>
                    <a:pt x="259562" y="29616"/>
                  </a:lnTo>
                  <a:lnTo>
                    <a:pt x="259562" y="48056"/>
                  </a:lnTo>
                  <a:lnTo>
                    <a:pt x="401485" y="48056"/>
                  </a:lnTo>
                  <a:lnTo>
                    <a:pt x="401485" y="29616"/>
                  </a:lnTo>
                  <a:close/>
                </a:path>
                <a:path w="504825" h="264159">
                  <a:moveTo>
                    <a:pt x="471055" y="239712"/>
                  </a:moveTo>
                  <a:lnTo>
                    <a:pt x="305371" y="239712"/>
                  </a:lnTo>
                  <a:lnTo>
                    <a:pt x="305371" y="187477"/>
                  </a:lnTo>
                  <a:lnTo>
                    <a:pt x="283019" y="187477"/>
                  </a:lnTo>
                  <a:lnTo>
                    <a:pt x="283019" y="258991"/>
                  </a:lnTo>
                  <a:lnTo>
                    <a:pt x="471055" y="258991"/>
                  </a:lnTo>
                  <a:lnTo>
                    <a:pt x="471055" y="239712"/>
                  </a:lnTo>
                  <a:close/>
                </a:path>
                <a:path w="504825" h="264159">
                  <a:moveTo>
                    <a:pt x="504583" y="81584"/>
                  </a:moveTo>
                  <a:lnTo>
                    <a:pt x="466305" y="81584"/>
                  </a:lnTo>
                  <a:lnTo>
                    <a:pt x="466305" y="7823"/>
                  </a:lnTo>
                  <a:lnTo>
                    <a:pt x="443953" y="7823"/>
                  </a:lnTo>
                  <a:lnTo>
                    <a:pt x="443953" y="189433"/>
                  </a:lnTo>
                  <a:lnTo>
                    <a:pt x="466305" y="189433"/>
                  </a:lnTo>
                  <a:lnTo>
                    <a:pt x="466305" y="101422"/>
                  </a:lnTo>
                  <a:lnTo>
                    <a:pt x="504583" y="101422"/>
                  </a:lnTo>
                  <a:lnTo>
                    <a:pt x="504583" y="815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14786416" y="8523315"/>
            <a:ext cx="225425" cy="255270"/>
          </a:xfrm>
          <a:custGeom>
            <a:avLst/>
            <a:gdLst/>
            <a:ahLst/>
            <a:cxnLst/>
            <a:rect l="l" t="t" r="r" b="b"/>
            <a:pathLst>
              <a:path w="225425" h="255270">
                <a:moveTo>
                  <a:pt x="208150" y="19278"/>
                </a:moveTo>
                <a:lnTo>
                  <a:pt x="17043" y="19278"/>
                </a:lnTo>
                <a:lnTo>
                  <a:pt x="17043" y="0"/>
                </a:lnTo>
                <a:lnTo>
                  <a:pt x="208150" y="0"/>
                </a:lnTo>
                <a:lnTo>
                  <a:pt x="208150" y="19278"/>
                </a:lnTo>
                <a:close/>
              </a:path>
              <a:path w="225425" h="255270">
                <a:moveTo>
                  <a:pt x="13131" y="88848"/>
                </a:moveTo>
                <a:lnTo>
                  <a:pt x="13131" y="69569"/>
                </a:lnTo>
                <a:lnTo>
                  <a:pt x="43341" y="64837"/>
                </a:lnTo>
                <a:lnTo>
                  <a:pt x="71665" y="54761"/>
                </a:lnTo>
                <a:lnTo>
                  <a:pt x="92654" y="39866"/>
                </a:lnTo>
                <a:lnTo>
                  <a:pt x="100862" y="20675"/>
                </a:lnTo>
                <a:lnTo>
                  <a:pt x="100862" y="19278"/>
                </a:lnTo>
                <a:lnTo>
                  <a:pt x="123493" y="19278"/>
                </a:lnTo>
                <a:lnTo>
                  <a:pt x="123493" y="20675"/>
                </a:lnTo>
                <a:lnTo>
                  <a:pt x="131661" y="39905"/>
                </a:lnTo>
                <a:lnTo>
                  <a:pt x="143222" y="48056"/>
                </a:lnTo>
                <a:lnTo>
                  <a:pt x="112317" y="48056"/>
                </a:lnTo>
                <a:lnTo>
                  <a:pt x="94815" y="63702"/>
                </a:lnTo>
                <a:lnTo>
                  <a:pt x="70792" y="75995"/>
                </a:lnTo>
                <a:lnTo>
                  <a:pt x="42734" y="84517"/>
                </a:lnTo>
                <a:lnTo>
                  <a:pt x="13131" y="88848"/>
                </a:lnTo>
                <a:close/>
              </a:path>
              <a:path w="225425" h="255270">
                <a:moveTo>
                  <a:pt x="211224" y="88848"/>
                </a:moveTo>
                <a:lnTo>
                  <a:pt x="181507" y="84242"/>
                </a:lnTo>
                <a:lnTo>
                  <a:pt x="153493" y="75681"/>
                </a:lnTo>
                <a:lnTo>
                  <a:pt x="129618" y="63506"/>
                </a:lnTo>
                <a:lnTo>
                  <a:pt x="112317" y="48056"/>
                </a:lnTo>
                <a:lnTo>
                  <a:pt x="143222" y="48056"/>
                </a:lnTo>
                <a:lnTo>
                  <a:pt x="152585" y="54657"/>
                </a:lnTo>
                <a:lnTo>
                  <a:pt x="180896" y="64641"/>
                </a:lnTo>
                <a:lnTo>
                  <a:pt x="211224" y="69569"/>
                </a:lnTo>
                <a:lnTo>
                  <a:pt x="211224" y="88848"/>
                </a:lnTo>
                <a:close/>
              </a:path>
              <a:path w="225425" h="255270">
                <a:moveTo>
                  <a:pt x="123493" y="117067"/>
                </a:moveTo>
                <a:lnTo>
                  <a:pt x="100862" y="117067"/>
                </a:lnTo>
                <a:lnTo>
                  <a:pt x="100862" y="79069"/>
                </a:lnTo>
                <a:lnTo>
                  <a:pt x="123493" y="79069"/>
                </a:lnTo>
                <a:lnTo>
                  <a:pt x="123493" y="117067"/>
                </a:lnTo>
                <a:close/>
              </a:path>
              <a:path w="225425" h="255270">
                <a:moveTo>
                  <a:pt x="225193" y="136345"/>
                </a:moveTo>
                <a:lnTo>
                  <a:pt x="0" y="136345"/>
                </a:lnTo>
                <a:lnTo>
                  <a:pt x="0" y="117067"/>
                </a:lnTo>
                <a:lnTo>
                  <a:pt x="225193" y="117067"/>
                </a:lnTo>
                <a:lnTo>
                  <a:pt x="225193" y="136345"/>
                </a:lnTo>
                <a:close/>
              </a:path>
              <a:path w="225425" h="255270">
                <a:moveTo>
                  <a:pt x="112876" y="254809"/>
                </a:moveTo>
                <a:lnTo>
                  <a:pt x="64261" y="251457"/>
                </a:lnTo>
                <a:lnTo>
                  <a:pt x="22622" y="234374"/>
                </a:lnTo>
                <a:lnTo>
                  <a:pt x="12014" y="209268"/>
                </a:lnTo>
                <a:lnTo>
                  <a:pt x="13210" y="199668"/>
                </a:lnTo>
                <a:lnTo>
                  <a:pt x="45532" y="171698"/>
                </a:lnTo>
                <a:lnTo>
                  <a:pt x="86761" y="164346"/>
                </a:lnTo>
                <a:lnTo>
                  <a:pt x="112876" y="163447"/>
                </a:lnTo>
                <a:lnTo>
                  <a:pt x="138947" y="164346"/>
                </a:lnTo>
                <a:lnTo>
                  <a:pt x="161351" y="167079"/>
                </a:lnTo>
                <a:lnTo>
                  <a:pt x="179983" y="171698"/>
                </a:lnTo>
                <a:lnTo>
                  <a:pt x="194739" y="178255"/>
                </a:lnTo>
                <a:lnTo>
                  <a:pt x="200449" y="182446"/>
                </a:lnTo>
                <a:lnTo>
                  <a:pt x="112876" y="182446"/>
                </a:lnTo>
                <a:lnTo>
                  <a:pt x="89882" y="183131"/>
                </a:lnTo>
                <a:lnTo>
                  <a:pt x="44424" y="193622"/>
                </a:lnTo>
                <a:lnTo>
                  <a:pt x="34645" y="203121"/>
                </a:lnTo>
                <a:lnTo>
                  <a:pt x="34645" y="215694"/>
                </a:lnTo>
                <a:lnTo>
                  <a:pt x="70792" y="233331"/>
                </a:lnTo>
                <a:lnTo>
                  <a:pt x="112876" y="236090"/>
                </a:lnTo>
                <a:lnTo>
                  <a:pt x="200632" y="236090"/>
                </a:lnTo>
                <a:lnTo>
                  <a:pt x="194739" y="240560"/>
                </a:lnTo>
                <a:lnTo>
                  <a:pt x="179983" y="247030"/>
                </a:lnTo>
                <a:lnTo>
                  <a:pt x="161351" y="251457"/>
                </a:lnTo>
                <a:lnTo>
                  <a:pt x="138947" y="253997"/>
                </a:lnTo>
                <a:lnTo>
                  <a:pt x="112876" y="254809"/>
                </a:lnTo>
                <a:close/>
              </a:path>
              <a:path w="225425" h="255270">
                <a:moveTo>
                  <a:pt x="200632" y="236090"/>
                </a:moveTo>
                <a:lnTo>
                  <a:pt x="112876" y="236090"/>
                </a:lnTo>
                <a:lnTo>
                  <a:pt x="135869" y="235404"/>
                </a:lnTo>
                <a:lnTo>
                  <a:pt x="154960" y="233331"/>
                </a:lnTo>
                <a:lnTo>
                  <a:pt x="170122" y="229843"/>
                </a:lnTo>
                <a:lnTo>
                  <a:pt x="181328" y="224914"/>
                </a:lnTo>
                <a:lnTo>
                  <a:pt x="188034" y="221002"/>
                </a:lnTo>
                <a:lnTo>
                  <a:pt x="191107" y="215694"/>
                </a:lnTo>
                <a:lnTo>
                  <a:pt x="191107" y="203121"/>
                </a:lnTo>
                <a:lnTo>
                  <a:pt x="154960" y="185205"/>
                </a:lnTo>
                <a:lnTo>
                  <a:pt x="112876" y="182446"/>
                </a:lnTo>
                <a:lnTo>
                  <a:pt x="200449" y="182446"/>
                </a:lnTo>
                <a:lnTo>
                  <a:pt x="202894" y="184240"/>
                </a:lnTo>
                <a:lnTo>
                  <a:pt x="208849" y="191351"/>
                </a:lnTo>
                <a:lnTo>
                  <a:pt x="212498" y="199668"/>
                </a:lnTo>
                <a:lnTo>
                  <a:pt x="213738" y="209268"/>
                </a:lnTo>
                <a:lnTo>
                  <a:pt x="212498" y="218754"/>
                </a:lnTo>
                <a:lnTo>
                  <a:pt x="208849" y="227114"/>
                </a:lnTo>
                <a:lnTo>
                  <a:pt x="202894" y="234374"/>
                </a:lnTo>
                <a:lnTo>
                  <a:pt x="200632" y="23609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053234" y="8523363"/>
            <a:ext cx="222885" cy="250825"/>
          </a:xfrm>
          <a:custGeom>
            <a:avLst/>
            <a:gdLst/>
            <a:ahLst/>
            <a:cxnLst/>
            <a:rect l="l" t="t" r="r" b="b"/>
            <a:pathLst>
              <a:path w="222884" h="250825">
                <a:moveTo>
                  <a:pt x="211785" y="115570"/>
                </a:moveTo>
                <a:lnTo>
                  <a:pt x="35763" y="115570"/>
                </a:lnTo>
                <a:lnTo>
                  <a:pt x="35763" y="77470"/>
                </a:lnTo>
                <a:lnTo>
                  <a:pt x="208711" y="77470"/>
                </a:lnTo>
                <a:lnTo>
                  <a:pt x="208711" y="57150"/>
                </a:lnTo>
                <a:lnTo>
                  <a:pt x="208711" y="20320"/>
                </a:lnTo>
                <a:lnTo>
                  <a:pt x="208711" y="0"/>
                </a:lnTo>
                <a:lnTo>
                  <a:pt x="13411" y="0"/>
                </a:lnTo>
                <a:lnTo>
                  <a:pt x="13411" y="20320"/>
                </a:lnTo>
                <a:lnTo>
                  <a:pt x="186359" y="20320"/>
                </a:lnTo>
                <a:lnTo>
                  <a:pt x="186359" y="57150"/>
                </a:lnTo>
                <a:lnTo>
                  <a:pt x="13411" y="57150"/>
                </a:lnTo>
                <a:lnTo>
                  <a:pt x="13411" y="77470"/>
                </a:lnTo>
                <a:lnTo>
                  <a:pt x="13411" y="115570"/>
                </a:lnTo>
                <a:lnTo>
                  <a:pt x="13411" y="135890"/>
                </a:lnTo>
                <a:lnTo>
                  <a:pt x="211785" y="135890"/>
                </a:lnTo>
                <a:lnTo>
                  <a:pt x="211785" y="115570"/>
                </a:lnTo>
                <a:close/>
              </a:path>
              <a:path w="222884" h="250825">
                <a:moveTo>
                  <a:pt x="222402" y="171234"/>
                </a:moveTo>
                <a:lnTo>
                  <a:pt x="0" y="171234"/>
                </a:lnTo>
                <a:lnTo>
                  <a:pt x="0" y="191058"/>
                </a:lnTo>
                <a:lnTo>
                  <a:pt x="51130" y="191058"/>
                </a:lnTo>
                <a:lnTo>
                  <a:pt x="51130" y="250571"/>
                </a:lnTo>
                <a:lnTo>
                  <a:pt x="73202" y="250571"/>
                </a:lnTo>
                <a:lnTo>
                  <a:pt x="73202" y="191058"/>
                </a:lnTo>
                <a:lnTo>
                  <a:pt x="150037" y="191058"/>
                </a:lnTo>
                <a:lnTo>
                  <a:pt x="150037" y="250571"/>
                </a:lnTo>
                <a:lnTo>
                  <a:pt x="172110" y="250571"/>
                </a:lnTo>
                <a:lnTo>
                  <a:pt x="172110" y="191058"/>
                </a:lnTo>
                <a:lnTo>
                  <a:pt x="222402" y="191058"/>
                </a:lnTo>
                <a:lnTo>
                  <a:pt x="222402" y="17123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442007" y="90622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12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3653941" y="8939621"/>
            <a:ext cx="201445" cy="249780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13913780" y="8931798"/>
            <a:ext cx="216535" cy="264160"/>
          </a:xfrm>
          <a:custGeom>
            <a:avLst/>
            <a:gdLst/>
            <a:ahLst/>
            <a:cxnLst/>
            <a:rect l="l" t="t" r="r" b="b"/>
            <a:pathLst>
              <a:path w="216534" h="264159">
                <a:moveTo>
                  <a:pt x="66775" y="26542"/>
                </a:moveTo>
                <a:lnTo>
                  <a:pt x="44703" y="26542"/>
                </a:lnTo>
                <a:lnTo>
                  <a:pt x="44703" y="0"/>
                </a:lnTo>
                <a:lnTo>
                  <a:pt x="66775" y="0"/>
                </a:lnTo>
                <a:lnTo>
                  <a:pt x="66775" y="26542"/>
                </a:lnTo>
                <a:close/>
              </a:path>
              <a:path w="216534" h="264159">
                <a:moveTo>
                  <a:pt x="110361" y="44703"/>
                </a:moveTo>
                <a:lnTo>
                  <a:pt x="0" y="44703"/>
                </a:lnTo>
                <a:lnTo>
                  <a:pt x="0" y="26542"/>
                </a:lnTo>
                <a:lnTo>
                  <a:pt x="110361" y="26542"/>
                </a:lnTo>
                <a:lnTo>
                  <a:pt x="110361" y="44703"/>
                </a:lnTo>
                <a:close/>
              </a:path>
              <a:path w="216534" h="264159">
                <a:moveTo>
                  <a:pt x="55320" y="154785"/>
                </a:moveTo>
                <a:lnTo>
                  <a:pt x="14650" y="137563"/>
                </a:lnTo>
                <a:lnTo>
                  <a:pt x="4749" y="108685"/>
                </a:lnTo>
                <a:lnTo>
                  <a:pt x="5919" y="98033"/>
                </a:lnTo>
                <a:lnTo>
                  <a:pt x="36880" y="65413"/>
                </a:lnTo>
                <a:lnTo>
                  <a:pt x="55320" y="62864"/>
                </a:lnTo>
                <a:lnTo>
                  <a:pt x="64881" y="63497"/>
                </a:lnTo>
                <a:lnTo>
                  <a:pt x="96416" y="80745"/>
                </a:lnTo>
                <a:lnTo>
                  <a:pt x="47497" y="80745"/>
                </a:lnTo>
                <a:lnTo>
                  <a:pt x="40512" y="83260"/>
                </a:lnTo>
                <a:lnTo>
                  <a:pt x="34924" y="87730"/>
                </a:lnTo>
                <a:lnTo>
                  <a:pt x="29336" y="93039"/>
                </a:lnTo>
                <a:lnTo>
                  <a:pt x="25704" y="100024"/>
                </a:lnTo>
                <a:lnTo>
                  <a:pt x="25704" y="117346"/>
                </a:lnTo>
                <a:lnTo>
                  <a:pt x="29336" y="124610"/>
                </a:lnTo>
                <a:lnTo>
                  <a:pt x="34924" y="129640"/>
                </a:lnTo>
                <a:lnTo>
                  <a:pt x="40512" y="134110"/>
                </a:lnTo>
                <a:lnTo>
                  <a:pt x="47497" y="136904"/>
                </a:lnTo>
                <a:lnTo>
                  <a:pt x="96412" y="136904"/>
                </a:lnTo>
                <a:lnTo>
                  <a:pt x="95990" y="137563"/>
                </a:lnTo>
                <a:lnTo>
                  <a:pt x="88848" y="144448"/>
                </a:lnTo>
                <a:lnTo>
                  <a:pt x="81802" y="148892"/>
                </a:lnTo>
                <a:lnTo>
                  <a:pt x="73760" y="152131"/>
                </a:lnTo>
                <a:lnTo>
                  <a:pt x="64881" y="154113"/>
                </a:lnTo>
                <a:lnTo>
                  <a:pt x="55320" y="154785"/>
                </a:lnTo>
                <a:close/>
              </a:path>
              <a:path w="216534" h="264159">
                <a:moveTo>
                  <a:pt x="96412" y="136904"/>
                </a:moveTo>
                <a:lnTo>
                  <a:pt x="63143" y="136904"/>
                </a:lnTo>
                <a:lnTo>
                  <a:pt x="70408" y="134110"/>
                </a:lnTo>
                <a:lnTo>
                  <a:pt x="75716" y="129640"/>
                </a:lnTo>
                <a:lnTo>
                  <a:pt x="81304" y="124610"/>
                </a:lnTo>
                <a:lnTo>
                  <a:pt x="84936" y="117346"/>
                </a:lnTo>
                <a:lnTo>
                  <a:pt x="84936" y="100024"/>
                </a:lnTo>
                <a:lnTo>
                  <a:pt x="81304" y="93039"/>
                </a:lnTo>
                <a:lnTo>
                  <a:pt x="75716" y="87730"/>
                </a:lnTo>
                <a:lnTo>
                  <a:pt x="70408" y="83260"/>
                </a:lnTo>
                <a:lnTo>
                  <a:pt x="63143" y="80745"/>
                </a:lnTo>
                <a:lnTo>
                  <a:pt x="96416" y="80745"/>
                </a:lnTo>
                <a:lnTo>
                  <a:pt x="101351" y="88429"/>
                </a:lnTo>
                <a:lnTo>
                  <a:pt x="104721" y="98033"/>
                </a:lnTo>
                <a:lnTo>
                  <a:pt x="105891" y="108685"/>
                </a:lnTo>
                <a:lnTo>
                  <a:pt x="104721" y="119498"/>
                </a:lnTo>
                <a:lnTo>
                  <a:pt x="101351" y="129186"/>
                </a:lnTo>
                <a:lnTo>
                  <a:pt x="96412" y="136904"/>
                </a:lnTo>
                <a:close/>
              </a:path>
              <a:path w="216534" h="264159">
                <a:moveTo>
                  <a:pt x="211782" y="71525"/>
                </a:moveTo>
                <a:lnTo>
                  <a:pt x="189989" y="71525"/>
                </a:lnTo>
                <a:lnTo>
                  <a:pt x="189989" y="7823"/>
                </a:lnTo>
                <a:lnTo>
                  <a:pt x="211782" y="7823"/>
                </a:lnTo>
                <a:lnTo>
                  <a:pt x="211782" y="71525"/>
                </a:lnTo>
                <a:close/>
              </a:path>
              <a:path w="216534" h="264159">
                <a:moveTo>
                  <a:pt x="153109" y="155344"/>
                </a:moveTo>
                <a:lnTo>
                  <a:pt x="131875" y="155344"/>
                </a:lnTo>
                <a:lnTo>
                  <a:pt x="131875" y="9220"/>
                </a:lnTo>
                <a:lnTo>
                  <a:pt x="153109" y="9220"/>
                </a:lnTo>
                <a:lnTo>
                  <a:pt x="153109" y="71525"/>
                </a:lnTo>
                <a:lnTo>
                  <a:pt x="211782" y="71525"/>
                </a:lnTo>
                <a:lnTo>
                  <a:pt x="211782" y="91083"/>
                </a:lnTo>
                <a:lnTo>
                  <a:pt x="153109" y="91083"/>
                </a:lnTo>
                <a:lnTo>
                  <a:pt x="153109" y="155344"/>
                </a:lnTo>
                <a:close/>
              </a:path>
              <a:path w="216534" h="264159">
                <a:moveTo>
                  <a:pt x="211782" y="159814"/>
                </a:moveTo>
                <a:lnTo>
                  <a:pt x="189989" y="159814"/>
                </a:lnTo>
                <a:lnTo>
                  <a:pt x="189989" y="91083"/>
                </a:lnTo>
                <a:lnTo>
                  <a:pt x="211782" y="91083"/>
                </a:lnTo>
                <a:lnTo>
                  <a:pt x="211782" y="159814"/>
                </a:lnTo>
                <a:close/>
              </a:path>
              <a:path w="216534" h="264159">
                <a:moveTo>
                  <a:pt x="116787" y="264030"/>
                </a:moveTo>
                <a:lnTo>
                  <a:pt x="71246" y="260782"/>
                </a:lnTo>
                <a:lnTo>
                  <a:pt x="29035" y="243909"/>
                </a:lnTo>
                <a:lnTo>
                  <a:pt x="17602" y="218488"/>
                </a:lnTo>
                <a:lnTo>
                  <a:pt x="18933" y="208849"/>
                </a:lnTo>
                <a:lnTo>
                  <a:pt x="52587" y="180682"/>
                </a:lnTo>
                <a:lnTo>
                  <a:pt x="92838" y="173487"/>
                </a:lnTo>
                <a:lnTo>
                  <a:pt x="116787" y="172667"/>
                </a:lnTo>
                <a:lnTo>
                  <a:pt x="140898" y="173487"/>
                </a:lnTo>
                <a:lnTo>
                  <a:pt x="162574" y="176089"/>
                </a:lnTo>
                <a:lnTo>
                  <a:pt x="181263" y="180682"/>
                </a:lnTo>
                <a:lnTo>
                  <a:pt x="196415" y="187475"/>
                </a:lnTo>
                <a:lnTo>
                  <a:pt x="202695" y="191945"/>
                </a:lnTo>
                <a:lnTo>
                  <a:pt x="116787" y="191945"/>
                </a:lnTo>
                <a:lnTo>
                  <a:pt x="95916" y="192622"/>
                </a:lnTo>
                <a:lnTo>
                  <a:pt x="50850" y="202562"/>
                </a:lnTo>
                <a:lnTo>
                  <a:pt x="39953" y="212341"/>
                </a:lnTo>
                <a:lnTo>
                  <a:pt x="39953" y="225193"/>
                </a:lnTo>
                <a:lnTo>
                  <a:pt x="77637" y="242446"/>
                </a:lnTo>
                <a:lnTo>
                  <a:pt x="116787" y="245031"/>
                </a:lnTo>
                <a:lnTo>
                  <a:pt x="203083" y="245031"/>
                </a:lnTo>
                <a:lnTo>
                  <a:pt x="196415" y="249780"/>
                </a:lnTo>
                <a:lnTo>
                  <a:pt x="181263" y="256368"/>
                </a:lnTo>
                <a:lnTo>
                  <a:pt x="162574" y="260782"/>
                </a:lnTo>
                <a:lnTo>
                  <a:pt x="140898" y="263257"/>
                </a:lnTo>
                <a:lnTo>
                  <a:pt x="116787" y="264030"/>
                </a:lnTo>
                <a:close/>
              </a:path>
              <a:path w="216534" h="264159">
                <a:moveTo>
                  <a:pt x="203083" y="245031"/>
                </a:moveTo>
                <a:lnTo>
                  <a:pt x="116787" y="245031"/>
                </a:lnTo>
                <a:lnTo>
                  <a:pt x="137816" y="244393"/>
                </a:lnTo>
                <a:lnTo>
                  <a:pt x="156147" y="242446"/>
                </a:lnTo>
                <a:lnTo>
                  <a:pt x="171283" y="239137"/>
                </a:lnTo>
                <a:lnTo>
                  <a:pt x="182725" y="234413"/>
                </a:lnTo>
                <a:lnTo>
                  <a:pt x="189989" y="230222"/>
                </a:lnTo>
                <a:lnTo>
                  <a:pt x="193342" y="225193"/>
                </a:lnTo>
                <a:lnTo>
                  <a:pt x="193342" y="212341"/>
                </a:lnTo>
                <a:lnTo>
                  <a:pt x="156147" y="194634"/>
                </a:lnTo>
                <a:lnTo>
                  <a:pt x="116787" y="191945"/>
                </a:lnTo>
                <a:lnTo>
                  <a:pt x="202695" y="191945"/>
                </a:lnTo>
                <a:lnTo>
                  <a:pt x="204658" y="193342"/>
                </a:lnTo>
                <a:lnTo>
                  <a:pt x="210804" y="200467"/>
                </a:lnTo>
                <a:lnTo>
                  <a:pt x="214646" y="208849"/>
                </a:lnTo>
                <a:lnTo>
                  <a:pt x="215973" y="218488"/>
                </a:lnTo>
                <a:lnTo>
                  <a:pt x="214646" y="228289"/>
                </a:lnTo>
                <a:lnTo>
                  <a:pt x="210804" y="236753"/>
                </a:lnTo>
                <a:lnTo>
                  <a:pt x="204658" y="243909"/>
                </a:lnTo>
                <a:lnTo>
                  <a:pt x="203083" y="24503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177810" y="8939621"/>
            <a:ext cx="213360" cy="254635"/>
          </a:xfrm>
          <a:custGeom>
            <a:avLst/>
            <a:gdLst/>
            <a:ahLst/>
            <a:cxnLst/>
            <a:rect l="l" t="t" r="r" b="b"/>
            <a:pathLst>
              <a:path w="213359" h="254634">
                <a:moveTo>
                  <a:pt x="0" y="142771"/>
                </a:moveTo>
                <a:lnTo>
                  <a:pt x="0" y="123493"/>
                </a:lnTo>
                <a:lnTo>
                  <a:pt x="32619" y="111112"/>
                </a:lnTo>
                <a:lnTo>
                  <a:pt x="57276" y="90035"/>
                </a:lnTo>
                <a:lnTo>
                  <a:pt x="72922" y="60471"/>
                </a:lnTo>
                <a:lnTo>
                  <a:pt x="78510" y="22631"/>
                </a:lnTo>
                <a:lnTo>
                  <a:pt x="6146" y="22631"/>
                </a:lnTo>
                <a:lnTo>
                  <a:pt x="6146" y="2793"/>
                </a:lnTo>
                <a:lnTo>
                  <a:pt x="100024" y="2793"/>
                </a:lnTo>
                <a:lnTo>
                  <a:pt x="100024" y="15366"/>
                </a:lnTo>
                <a:lnTo>
                  <a:pt x="93903" y="63366"/>
                </a:lnTo>
                <a:lnTo>
                  <a:pt x="75367" y="100757"/>
                </a:lnTo>
                <a:lnTo>
                  <a:pt x="44153" y="127304"/>
                </a:lnTo>
                <a:lnTo>
                  <a:pt x="0" y="142771"/>
                </a:lnTo>
                <a:close/>
              </a:path>
              <a:path w="213359" h="254634">
                <a:moveTo>
                  <a:pt x="213179" y="58673"/>
                </a:moveTo>
                <a:lnTo>
                  <a:pt x="191386" y="58673"/>
                </a:lnTo>
                <a:lnTo>
                  <a:pt x="191386" y="0"/>
                </a:lnTo>
                <a:lnTo>
                  <a:pt x="213179" y="0"/>
                </a:lnTo>
                <a:lnTo>
                  <a:pt x="213179" y="58673"/>
                </a:lnTo>
                <a:close/>
              </a:path>
              <a:path w="213359" h="254634">
                <a:moveTo>
                  <a:pt x="154506" y="141933"/>
                </a:moveTo>
                <a:lnTo>
                  <a:pt x="133272" y="141933"/>
                </a:lnTo>
                <a:lnTo>
                  <a:pt x="133272" y="1396"/>
                </a:lnTo>
                <a:lnTo>
                  <a:pt x="154506" y="1396"/>
                </a:lnTo>
                <a:lnTo>
                  <a:pt x="154506" y="58673"/>
                </a:lnTo>
                <a:lnTo>
                  <a:pt x="213179" y="58673"/>
                </a:lnTo>
                <a:lnTo>
                  <a:pt x="213179" y="78510"/>
                </a:lnTo>
                <a:lnTo>
                  <a:pt x="154506" y="78510"/>
                </a:lnTo>
                <a:lnTo>
                  <a:pt x="154506" y="141933"/>
                </a:lnTo>
                <a:close/>
              </a:path>
              <a:path w="213359" h="254634">
                <a:moveTo>
                  <a:pt x="213179" y="143330"/>
                </a:moveTo>
                <a:lnTo>
                  <a:pt x="191386" y="143330"/>
                </a:lnTo>
                <a:lnTo>
                  <a:pt x="191386" y="78510"/>
                </a:lnTo>
                <a:lnTo>
                  <a:pt x="213179" y="78510"/>
                </a:lnTo>
                <a:lnTo>
                  <a:pt x="213179" y="143330"/>
                </a:lnTo>
                <a:close/>
              </a:path>
              <a:path w="213359" h="254634">
                <a:moveTo>
                  <a:pt x="213179" y="254251"/>
                </a:moveTo>
                <a:lnTo>
                  <a:pt x="190548" y="254251"/>
                </a:lnTo>
                <a:lnTo>
                  <a:pt x="190548" y="184401"/>
                </a:lnTo>
                <a:lnTo>
                  <a:pt x="22072" y="184401"/>
                </a:lnTo>
                <a:lnTo>
                  <a:pt x="22072" y="164844"/>
                </a:lnTo>
                <a:lnTo>
                  <a:pt x="213179" y="164844"/>
                </a:lnTo>
                <a:lnTo>
                  <a:pt x="213179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object 13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447986" y="8939621"/>
            <a:ext cx="207312" cy="24978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713973" y="8939621"/>
            <a:ext cx="206753" cy="24978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56755" y="8937944"/>
            <a:ext cx="209547" cy="25285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326093" y="8939621"/>
            <a:ext cx="200048" cy="2497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7205" y="232443"/>
            <a:ext cx="16895445" cy="9604375"/>
            <a:chOff x="517205" y="232443"/>
            <a:chExt cx="16895445" cy="9604375"/>
          </a:xfrm>
        </p:grpSpPr>
        <p:sp>
          <p:nvSpPr>
            <p:cNvPr id="4" name="object 4"/>
            <p:cNvSpPr/>
            <p:nvPr/>
          </p:nvSpPr>
          <p:spPr>
            <a:xfrm>
              <a:off x="528698" y="555023"/>
              <a:ext cx="16873855" cy="9270365"/>
            </a:xfrm>
            <a:custGeom>
              <a:avLst/>
              <a:gdLst/>
              <a:ahLst/>
              <a:cxnLst/>
              <a:rect l="l" t="t" r="r" b="b"/>
              <a:pathLst>
                <a:path w="16873855" h="9270365">
                  <a:moveTo>
                    <a:pt x="539701" y="9269813"/>
                  </a:moveTo>
                  <a:lnTo>
                    <a:pt x="138872" y="9269813"/>
                  </a:lnTo>
                  <a:lnTo>
                    <a:pt x="94977" y="9262549"/>
                  </a:lnTo>
                  <a:lnTo>
                    <a:pt x="56856" y="9241548"/>
                  </a:lnTo>
                  <a:lnTo>
                    <a:pt x="26794" y="9207993"/>
                  </a:lnTo>
                  <a:lnTo>
                    <a:pt x="7080" y="9163071"/>
                  </a:lnTo>
                  <a:lnTo>
                    <a:pt x="0" y="9107964"/>
                  </a:lnTo>
                  <a:lnTo>
                    <a:pt x="0" y="115896"/>
                  </a:lnTo>
                  <a:lnTo>
                    <a:pt x="10913" y="75123"/>
                  </a:lnTo>
                  <a:lnTo>
                    <a:pt x="40674" y="37802"/>
                  </a:lnTo>
                  <a:lnTo>
                    <a:pt x="84816" y="10554"/>
                  </a:lnTo>
                  <a:lnTo>
                    <a:pt x="138872" y="0"/>
                  </a:lnTo>
                  <a:lnTo>
                    <a:pt x="539701" y="0"/>
                  </a:lnTo>
                  <a:lnTo>
                    <a:pt x="539701" y="9269813"/>
                  </a:lnTo>
                  <a:close/>
                </a:path>
                <a:path w="16873855" h="9270365">
                  <a:moveTo>
                    <a:pt x="562677" y="9269813"/>
                  </a:moveTo>
                  <a:lnTo>
                    <a:pt x="539701" y="9269813"/>
                  </a:lnTo>
                  <a:lnTo>
                    <a:pt x="539701" y="0"/>
                  </a:lnTo>
                  <a:lnTo>
                    <a:pt x="562676" y="0"/>
                  </a:lnTo>
                  <a:lnTo>
                    <a:pt x="562677" y="298630"/>
                  </a:lnTo>
                  <a:lnTo>
                    <a:pt x="562677" y="9269813"/>
                  </a:lnTo>
                  <a:close/>
                </a:path>
                <a:path w="16873855" h="9270365">
                  <a:moveTo>
                    <a:pt x="16267962" y="9269813"/>
                  </a:moveTo>
                  <a:lnTo>
                    <a:pt x="562677" y="9269813"/>
                  </a:lnTo>
                  <a:lnTo>
                    <a:pt x="562676" y="0"/>
                  </a:lnTo>
                  <a:lnTo>
                    <a:pt x="16264717" y="0"/>
                  </a:lnTo>
                  <a:lnTo>
                    <a:pt x="16264717" y="298630"/>
                  </a:lnTo>
                  <a:lnTo>
                    <a:pt x="16266015" y="298630"/>
                  </a:lnTo>
                  <a:lnTo>
                    <a:pt x="16266015" y="8975598"/>
                  </a:lnTo>
                  <a:lnTo>
                    <a:pt x="16267962" y="8975598"/>
                  </a:lnTo>
                  <a:lnTo>
                    <a:pt x="16267962" y="9269813"/>
                  </a:lnTo>
                  <a:close/>
                </a:path>
                <a:path w="16873855" h="9270365">
                  <a:moveTo>
                    <a:pt x="16266015" y="298630"/>
                  </a:moveTo>
                  <a:lnTo>
                    <a:pt x="16264717" y="298630"/>
                  </a:lnTo>
                  <a:lnTo>
                    <a:pt x="16264717" y="0"/>
                  </a:lnTo>
                  <a:lnTo>
                    <a:pt x="16276014" y="0"/>
                  </a:lnTo>
                  <a:lnTo>
                    <a:pt x="16276014" y="275654"/>
                  </a:lnTo>
                  <a:lnTo>
                    <a:pt x="16266015" y="275654"/>
                  </a:lnTo>
                  <a:lnTo>
                    <a:pt x="16266015" y="298630"/>
                  </a:lnTo>
                  <a:close/>
                </a:path>
                <a:path w="16873855" h="9270365">
                  <a:moveTo>
                    <a:pt x="16734775" y="9269813"/>
                  </a:moveTo>
                  <a:lnTo>
                    <a:pt x="16276014" y="9269813"/>
                  </a:lnTo>
                  <a:lnTo>
                    <a:pt x="16276014" y="0"/>
                  </a:lnTo>
                  <a:lnTo>
                    <a:pt x="16731531" y="0"/>
                  </a:lnTo>
                  <a:lnTo>
                    <a:pt x="16785586" y="10554"/>
                  </a:lnTo>
                  <a:lnTo>
                    <a:pt x="16829729" y="37802"/>
                  </a:lnTo>
                  <a:lnTo>
                    <a:pt x="16859490" y="75123"/>
                  </a:lnTo>
                  <a:lnTo>
                    <a:pt x="16870403" y="115896"/>
                  </a:lnTo>
                  <a:lnTo>
                    <a:pt x="16870403" y="298630"/>
                  </a:lnTo>
                  <a:lnTo>
                    <a:pt x="16871701" y="298630"/>
                  </a:lnTo>
                  <a:lnTo>
                    <a:pt x="16871701" y="8975598"/>
                  </a:lnTo>
                  <a:lnTo>
                    <a:pt x="16873648" y="8975598"/>
                  </a:lnTo>
                  <a:lnTo>
                    <a:pt x="16873648" y="9107964"/>
                  </a:lnTo>
                  <a:lnTo>
                    <a:pt x="16866568" y="9163071"/>
                  </a:lnTo>
                  <a:lnTo>
                    <a:pt x="16846853" y="9207993"/>
                  </a:lnTo>
                  <a:lnTo>
                    <a:pt x="16816792" y="9241548"/>
                  </a:lnTo>
                  <a:lnTo>
                    <a:pt x="16778670" y="9262549"/>
                  </a:lnTo>
                  <a:lnTo>
                    <a:pt x="16734775" y="9269813"/>
                  </a:lnTo>
                  <a:close/>
                </a:path>
                <a:path w="16873855" h="9270365">
                  <a:moveTo>
                    <a:pt x="0" y="298630"/>
                  </a:moveTo>
                  <a:lnTo>
                    <a:pt x="0" y="275654"/>
                  </a:lnTo>
                  <a:lnTo>
                    <a:pt x="0" y="298630"/>
                  </a:lnTo>
                  <a:close/>
                </a:path>
                <a:path w="16873855" h="9270365">
                  <a:moveTo>
                    <a:pt x="562677" y="298630"/>
                  </a:moveTo>
                  <a:lnTo>
                    <a:pt x="562676" y="275654"/>
                  </a:lnTo>
                  <a:lnTo>
                    <a:pt x="562677" y="298630"/>
                  </a:lnTo>
                  <a:close/>
                </a:path>
                <a:path w="16873855" h="9270365">
                  <a:moveTo>
                    <a:pt x="16267962" y="8975598"/>
                  </a:moveTo>
                  <a:lnTo>
                    <a:pt x="16266015" y="8975598"/>
                  </a:lnTo>
                  <a:lnTo>
                    <a:pt x="16266015" y="275654"/>
                  </a:lnTo>
                  <a:lnTo>
                    <a:pt x="16276014" y="275654"/>
                  </a:lnTo>
                  <a:lnTo>
                    <a:pt x="16276014" y="8952623"/>
                  </a:lnTo>
                  <a:lnTo>
                    <a:pt x="16267962" y="8952623"/>
                  </a:lnTo>
                  <a:lnTo>
                    <a:pt x="16267962" y="8975598"/>
                  </a:lnTo>
                  <a:close/>
                </a:path>
                <a:path w="16873855" h="9270365">
                  <a:moveTo>
                    <a:pt x="16871701" y="298630"/>
                  </a:moveTo>
                  <a:lnTo>
                    <a:pt x="16870403" y="298630"/>
                  </a:lnTo>
                  <a:lnTo>
                    <a:pt x="16870403" y="275654"/>
                  </a:lnTo>
                  <a:lnTo>
                    <a:pt x="16871701" y="275654"/>
                  </a:lnTo>
                  <a:lnTo>
                    <a:pt x="16871701" y="298630"/>
                  </a:lnTo>
                  <a:close/>
                </a:path>
                <a:path w="16873855" h="9270365">
                  <a:moveTo>
                    <a:pt x="16276014" y="9269813"/>
                  </a:moveTo>
                  <a:lnTo>
                    <a:pt x="16267962" y="9269813"/>
                  </a:lnTo>
                  <a:lnTo>
                    <a:pt x="16267962" y="8952623"/>
                  </a:lnTo>
                  <a:lnTo>
                    <a:pt x="16276014" y="8952623"/>
                  </a:lnTo>
                  <a:lnTo>
                    <a:pt x="16276014" y="9269813"/>
                  </a:lnTo>
                  <a:close/>
                </a:path>
                <a:path w="16873855" h="9270365">
                  <a:moveTo>
                    <a:pt x="16873648" y="8975598"/>
                  </a:moveTo>
                  <a:lnTo>
                    <a:pt x="16871701" y="8975598"/>
                  </a:lnTo>
                  <a:lnTo>
                    <a:pt x="16871701" y="8952623"/>
                  </a:lnTo>
                  <a:lnTo>
                    <a:pt x="16873648" y="8952623"/>
                  </a:lnTo>
                  <a:lnTo>
                    <a:pt x="16873648" y="8975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205" y="543537"/>
              <a:ext cx="16895445" cy="9293225"/>
            </a:xfrm>
            <a:custGeom>
              <a:avLst/>
              <a:gdLst/>
              <a:ahLst/>
              <a:cxnLst/>
              <a:rect l="l" t="t" r="r" b="b"/>
              <a:pathLst>
                <a:path w="16895445" h="9293225">
                  <a:moveTo>
                    <a:pt x="551194" y="9292789"/>
                  </a:moveTo>
                  <a:lnTo>
                    <a:pt x="150365" y="9292789"/>
                  </a:lnTo>
                  <a:lnTo>
                    <a:pt x="102891" y="9285110"/>
                  </a:lnTo>
                  <a:lnTo>
                    <a:pt x="61621" y="9263737"/>
                  </a:lnTo>
                  <a:lnTo>
                    <a:pt x="29051" y="9231167"/>
                  </a:lnTo>
                  <a:lnTo>
                    <a:pt x="7678" y="9189897"/>
                  </a:lnTo>
                  <a:lnTo>
                    <a:pt x="0" y="9142423"/>
                  </a:lnTo>
                  <a:lnTo>
                    <a:pt x="0" y="150354"/>
                  </a:lnTo>
                  <a:lnTo>
                    <a:pt x="7678" y="102881"/>
                  </a:lnTo>
                  <a:lnTo>
                    <a:pt x="29051" y="61613"/>
                  </a:lnTo>
                  <a:lnTo>
                    <a:pt x="61621" y="29047"/>
                  </a:lnTo>
                  <a:lnTo>
                    <a:pt x="102891" y="7677"/>
                  </a:lnTo>
                  <a:lnTo>
                    <a:pt x="150365" y="0"/>
                  </a:lnTo>
                  <a:lnTo>
                    <a:pt x="236559" y="0"/>
                  </a:lnTo>
                  <a:lnTo>
                    <a:pt x="241698" y="5138"/>
                  </a:lnTo>
                  <a:lnTo>
                    <a:pt x="241698" y="17838"/>
                  </a:lnTo>
                  <a:lnTo>
                    <a:pt x="236560" y="22976"/>
                  </a:lnTo>
                  <a:lnTo>
                    <a:pt x="150365" y="22976"/>
                  </a:lnTo>
                  <a:lnTo>
                    <a:pt x="100828" y="33001"/>
                  </a:lnTo>
                  <a:lnTo>
                    <a:pt x="60330" y="60325"/>
                  </a:lnTo>
                  <a:lnTo>
                    <a:pt x="33003" y="100818"/>
                  </a:lnTo>
                  <a:lnTo>
                    <a:pt x="22976" y="150354"/>
                  </a:lnTo>
                  <a:lnTo>
                    <a:pt x="22975" y="9142423"/>
                  </a:lnTo>
                  <a:lnTo>
                    <a:pt x="33003" y="9191961"/>
                  </a:lnTo>
                  <a:lnTo>
                    <a:pt x="60330" y="9232458"/>
                  </a:lnTo>
                  <a:lnTo>
                    <a:pt x="100829" y="9259786"/>
                  </a:lnTo>
                  <a:lnTo>
                    <a:pt x="150365" y="9269813"/>
                  </a:lnTo>
                  <a:lnTo>
                    <a:pt x="551194" y="9269813"/>
                  </a:lnTo>
                  <a:lnTo>
                    <a:pt x="551194" y="9292789"/>
                  </a:lnTo>
                  <a:close/>
                </a:path>
                <a:path w="16895445" h="9293225">
                  <a:moveTo>
                    <a:pt x="551194" y="22975"/>
                  </a:moveTo>
                  <a:lnTo>
                    <a:pt x="432193" y="22975"/>
                  </a:lnTo>
                  <a:lnTo>
                    <a:pt x="427055" y="17838"/>
                  </a:lnTo>
                  <a:lnTo>
                    <a:pt x="427055" y="5138"/>
                  </a:lnTo>
                  <a:lnTo>
                    <a:pt x="432193" y="0"/>
                  </a:lnTo>
                  <a:lnTo>
                    <a:pt x="551194" y="0"/>
                  </a:lnTo>
                  <a:lnTo>
                    <a:pt x="551194" y="22975"/>
                  </a:lnTo>
                  <a:close/>
                </a:path>
                <a:path w="16895445" h="9293225">
                  <a:moveTo>
                    <a:pt x="16264531" y="22976"/>
                  </a:moveTo>
                  <a:lnTo>
                    <a:pt x="551194" y="22976"/>
                  </a:lnTo>
                  <a:lnTo>
                    <a:pt x="551194" y="0"/>
                  </a:lnTo>
                  <a:lnTo>
                    <a:pt x="574170" y="0"/>
                  </a:lnTo>
                  <a:lnTo>
                    <a:pt x="574170" y="22975"/>
                  </a:lnTo>
                  <a:lnTo>
                    <a:pt x="16264531" y="22975"/>
                  </a:lnTo>
                  <a:close/>
                </a:path>
                <a:path w="16895445" h="9293225">
                  <a:moveTo>
                    <a:pt x="16264531" y="22975"/>
                  </a:moveTo>
                  <a:lnTo>
                    <a:pt x="574170" y="22975"/>
                  </a:lnTo>
                  <a:lnTo>
                    <a:pt x="574170" y="0"/>
                  </a:lnTo>
                  <a:lnTo>
                    <a:pt x="16264531" y="0"/>
                  </a:lnTo>
                  <a:lnTo>
                    <a:pt x="16264531" y="22975"/>
                  </a:lnTo>
                  <a:close/>
                </a:path>
                <a:path w="16895445" h="9293225">
                  <a:moveTo>
                    <a:pt x="16287507" y="22976"/>
                  </a:moveTo>
                  <a:lnTo>
                    <a:pt x="16264531" y="22976"/>
                  </a:lnTo>
                  <a:lnTo>
                    <a:pt x="16264531" y="0"/>
                  </a:lnTo>
                  <a:lnTo>
                    <a:pt x="16287507" y="0"/>
                  </a:lnTo>
                  <a:lnTo>
                    <a:pt x="16287507" y="22976"/>
                  </a:lnTo>
                  <a:close/>
                </a:path>
                <a:path w="16895445" h="9293225">
                  <a:moveTo>
                    <a:pt x="16894961" y="310116"/>
                  </a:moveTo>
                  <a:lnTo>
                    <a:pt x="16871985" y="310116"/>
                  </a:lnTo>
                  <a:lnTo>
                    <a:pt x="16871985" y="150354"/>
                  </a:lnTo>
                  <a:lnTo>
                    <a:pt x="16861958" y="100818"/>
                  </a:lnTo>
                  <a:lnTo>
                    <a:pt x="16834631" y="60325"/>
                  </a:lnTo>
                  <a:lnTo>
                    <a:pt x="16794133" y="33001"/>
                  </a:lnTo>
                  <a:lnTo>
                    <a:pt x="16744596" y="22976"/>
                  </a:lnTo>
                  <a:lnTo>
                    <a:pt x="16287507" y="22976"/>
                  </a:lnTo>
                  <a:lnTo>
                    <a:pt x="16287507" y="0"/>
                  </a:lnTo>
                  <a:lnTo>
                    <a:pt x="16744596" y="0"/>
                  </a:lnTo>
                  <a:lnTo>
                    <a:pt x="16792070" y="7677"/>
                  </a:lnTo>
                  <a:lnTo>
                    <a:pt x="16833340" y="29047"/>
                  </a:lnTo>
                  <a:lnTo>
                    <a:pt x="16865910" y="61613"/>
                  </a:lnTo>
                  <a:lnTo>
                    <a:pt x="16887283" y="102881"/>
                  </a:lnTo>
                  <a:lnTo>
                    <a:pt x="16894962" y="150354"/>
                  </a:lnTo>
                  <a:lnTo>
                    <a:pt x="16894961" y="287140"/>
                  </a:lnTo>
                  <a:lnTo>
                    <a:pt x="16894961" y="310116"/>
                  </a:lnTo>
                  <a:close/>
                </a:path>
                <a:path w="16895445" h="9293225">
                  <a:moveTo>
                    <a:pt x="16894961" y="8987083"/>
                  </a:moveTo>
                  <a:lnTo>
                    <a:pt x="16871985" y="8987083"/>
                  </a:lnTo>
                  <a:lnTo>
                    <a:pt x="16871985" y="287140"/>
                  </a:lnTo>
                  <a:lnTo>
                    <a:pt x="16871985" y="310116"/>
                  </a:lnTo>
                  <a:lnTo>
                    <a:pt x="16894961" y="310116"/>
                  </a:lnTo>
                  <a:lnTo>
                    <a:pt x="16894961" y="8964108"/>
                  </a:lnTo>
                  <a:lnTo>
                    <a:pt x="16894961" y="8987083"/>
                  </a:lnTo>
                  <a:close/>
                </a:path>
                <a:path w="16895445" h="9293225">
                  <a:moveTo>
                    <a:pt x="16894962" y="310116"/>
                  </a:moveTo>
                  <a:lnTo>
                    <a:pt x="16894961" y="287140"/>
                  </a:lnTo>
                  <a:lnTo>
                    <a:pt x="16894962" y="310116"/>
                  </a:lnTo>
                  <a:close/>
                </a:path>
                <a:path w="16895445" h="9293225">
                  <a:moveTo>
                    <a:pt x="22976" y="8987083"/>
                  </a:moveTo>
                  <a:lnTo>
                    <a:pt x="22975" y="8964108"/>
                  </a:lnTo>
                  <a:lnTo>
                    <a:pt x="22976" y="8987083"/>
                  </a:lnTo>
                  <a:close/>
                </a:path>
                <a:path w="16895445" h="9293225">
                  <a:moveTo>
                    <a:pt x="16744595" y="9292789"/>
                  </a:moveTo>
                  <a:lnTo>
                    <a:pt x="16658401" y="9292789"/>
                  </a:lnTo>
                  <a:lnTo>
                    <a:pt x="16653263" y="9287651"/>
                  </a:lnTo>
                  <a:lnTo>
                    <a:pt x="16653263" y="9274951"/>
                  </a:lnTo>
                  <a:lnTo>
                    <a:pt x="16658401" y="9269813"/>
                  </a:lnTo>
                  <a:lnTo>
                    <a:pt x="16744599" y="9269812"/>
                  </a:lnTo>
                  <a:lnTo>
                    <a:pt x="16794133" y="9259786"/>
                  </a:lnTo>
                  <a:lnTo>
                    <a:pt x="16834631" y="9232458"/>
                  </a:lnTo>
                  <a:lnTo>
                    <a:pt x="16861958" y="9191961"/>
                  </a:lnTo>
                  <a:lnTo>
                    <a:pt x="16871985" y="9142423"/>
                  </a:lnTo>
                  <a:lnTo>
                    <a:pt x="16871985" y="8964108"/>
                  </a:lnTo>
                  <a:lnTo>
                    <a:pt x="16871985" y="8987083"/>
                  </a:lnTo>
                  <a:lnTo>
                    <a:pt x="16894961" y="8987083"/>
                  </a:lnTo>
                  <a:lnTo>
                    <a:pt x="16894961" y="9142423"/>
                  </a:lnTo>
                  <a:lnTo>
                    <a:pt x="16887282" y="9189897"/>
                  </a:lnTo>
                  <a:lnTo>
                    <a:pt x="16865910" y="9231168"/>
                  </a:lnTo>
                  <a:lnTo>
                    <a:pt x="16833340" y="9263737"/>
                  </a:lnTo>
                  <a:lnTo>
                    <a:pt x="16792070" y="9285110"/>
                  </a:lnTo>
                  <a:lnTo>
                    <a:pt x="16744595" y="9292789"/>
                  </a:lnTo>
                  <a:close/>
                </a:path>
                <a:path w="16895445" h="9293225">
                  <a:moveTo>
                    <a:pt x="16894961" y="8987083"/>
                  </a:moveTo>
                  <a:lnTo>
                    <a:pt x="16894961" y="8964108"/>
                  </a:lnTo>
                  <a:lnTo>
                    <a:pt x="16894961" y="8987083"/>
                  </a:lnTo>
                  <a:close/>
                </a:path>
                <a:path w="16895445" h="9293225">
                  <a:moveTo>
                    <a:pt x="16264531" y="9292789"/>
                  </a:moveTo>
                  <a:lnTo>
                    <a:pt x="551194" y="9292789"/>
                  </a:lnTo>
                  <a:lnTo>
                    <a:pt x="551194" y="9269813"/>
                  </a:lnTo>
                  <a:lnTo>
                    <a:pt x="150365" y="9269813"/>
                  </a:lnTo>
                  <a:lnTo>
                    <a:pt x="574170" y="9269812"/>
                  </a:lnTo>
                  <a:lnTo>
                    <a:pt x="574170" y="9292789"/>
                  </a:lnTo>
                  <a:lnTo>
                    <a:pt x="16264531" y="9292789"/>
                  </a:lnTo>
                  <a:close/>
                </a:path>
                <a:path w="16895445" h="9293225">
                  <a:moveTo>
                    <a:pt x="16264531" y="9292789"/>
                  </a:moveTo>
                  <a:lnTo>
                    <a:pt x="574170" y="9292789"/>
                  </a:lnTo>
                  <a:lnTo>
                    <a:pt x="574170" y="9269813"/>
                  </a:lnTo>
                  <a:lnTo>
                    <a:pt x="16287507" y="9269813"/>
                  </a:lnTo>
                  <a:lnTo>
                    <a:pt x="16264531" y="9269813"/>
                  </a:lnTo>
                  <a:lnTo>
                    <a:pt x="16264531" y="9292789"/>
                  </a:lnTo>
                  <a:close/>
                </a:path>
                <a:path w="16895445" h="9293225">
                  <a:moveTo>
                    <a:pt x="16453355" y="9292789"/>
                  </a:moveTo>
                  <a:lnTo>
                    <a:pt x="16264531" y="9292789"/>
                  </a:lnTo>
                  <a:lnTo>
                    <a:pt x="16264531" y="9269813"/>
                  </a:lnTo>
                  <a:lnTo>
                    <a:pt x="16287507" y="9269813"/>
                  </a:lnTo>
                  <a:lnTo>
                    <a:pt x="16287507" y="9292789"/>
                  </a:lnTo>
                  <a:lnTo>
                    <a:pt x="16453355" y="9292789"/>
                  </a:lnTo>
                  <a:close/>
                </a:path>
                <a:path w="16895445" h="9293225">
                  <a:moveTo>
                    <a:pt x="16459705" y="9292789"/>
                  </a:moveTo>
                  <a:lnTo>
                    <a:pt x="16287507" y="9292789"/>
                  </a:lnTo>
                  <a:lnTo>
                    <a:pt x="16287507" y="9269813"/>
                  </a:lnTo>
                  <a:lnTo>
                    <a:pt x="16459705" y="9269813"/>
                  </a:lnTo>
                  <a:lnTo>
                    <a:pt x="16464843" y="9274951"/>
                  </a:lnTo>
                  <a:lnTo>
                    <a:pt x="16464843" y="9287651"/>
                  </a:lnTo>
                  <a:lnTo>
                    <a:pt x="16459705" y="929278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5755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4562" y="2367749"/>
              <a:ext cx="15316835" cy="3100070"/>
            </a:xfrm>
            <a:custGeom>
              <a:avLst/>
              <a:gdLst/>
              <a:ahLst/>
              <a:cxnLst/>
              <a:rect l="l" t="t" r="r" b="b"/>
              <a:pathLst>
                <a:path w="15316835" h="3100070">
                  <a:moveTo>
                    <a:pt x="7408062" y="217246"/>
                  </a:moveTo>
                  <a:lnTo>
                    <a:pt x="7402347" y="167309"/>
                  </a:lnTo>
                  <a:lnTo>
                    <a:pt x="7386053" y="121526"/>
                  </a:lnTo>
                  <a:lnTo>
                    <a:pt x="7360463" y="81203"/>
                  </a:lnTo>
                  <a:lnTo>
                    <a:pt x="7335647" y="56388"/>
                  </a:lnTo>
                  <a:lnTo>
                    <a:pt x="7335647" y="217246"/>
                  </a:lnTo>
                  <a:lnTo>
                    <a:pt x="7335647" y="2882328"/>
                  </a:lnTo>
                  <a:lnTo>
                    <a:pt x="7328230" y="2927972"/>
                  </a:lnTo>
                  <a:lnTo>
                    <a:pt x="7307618" y="2967723"/>
                  </a:lnTo>
                  <a:lnTo>
                    <a:pt x="7276211" y="2999117"/>
                  </a:lnTo>
                  <a:lnTo>
                    <a:pt x="7236473" y="3019742"/>
                  </a:lnTo>
                  <a:lnTo>
                    <a:pt x="7190816" y="3027159"/>
                  </a:lnTo>
                  <a:lnTo>
                    <a:pt x="7145566" y="3027159"/>
                  </a:lnTo>
                  <a:lnTo>
                    <a:pt x="7136511" y="3027159"/>
                  </a:lnTo>
                  <a:lnTo>
                    <a:pt x="271551" y="3027159"/>
                  </a:lnTo>
                  <a:lnTo>
                    <a:pt x="262509" y="3027159"/>
                  </a:lnTo>
                  <a:lnTo>
                    <a:pt x="217246" y="3027159"/>
                  </a:lnTo>
                  <a:lnTo>
                    <a:pt x="171589" y="3019742"/>
                  </a:lnTo>
                  <a:lnTo>
                    <a:pt x="131851" y="2999117"/>
                  </a:lnTo>
                  <a:lnTo>
                    <a:pt x="100457" y="2967723"/>
                  </a:lnTo>
                  <a:lnTo>
                    <a:pt x="79832" y="2927972"/>
                  </a:lnTo>
                  <a:lnTo>
                    <a:pt x="72415" y="2882328"/>
                  </a:lnTo>
                  <a:lnTo>
                    <a:pt x="72415" y="217246"/>
                  </a:lnTo>
                  <a:lnTo>
                    <a:pt x="79832" y="171589"/>
                  </a:lnTo>
                  <a:lnTo>
                    <a:pt x="100457" y="131851"/>
                  </a:lnTo>
                  <a:lnTo>
                    <a:pt x="131851" y="100457"/>
                  </a:lnTo>
                  <a:lnTo>
                    <a:pt x="171589" y="79832"/>
                  </a:lnTo>
                  <a:lnTo>
                    <a:pt x="217246" y="72415"/>
                  </a:lnTo>
                  <a:lnTo>
                    <a:pt x="262509" y="72415"/>
                  </a:lnTo>
                  <a:lnTo>
                    <a:pt x="271551" y="72415"/>
                  </a:lnTo>
                  <a:lnTo>
                    <a:pt x="7136511" y="72415"/>
                  </a:lnTo>
                  <a:lnTo>
                    <a:pt x="7145566" y="72415"/>
                  </a:lnTo>
                  <a:lnTo>
                    <a:pt x="7190816" y="72415"/>
                  </a:lnTo>
                  <a:lnTo>
                    <a:pt x="7236473" y="79832"/>
                  </a:lnTo>
                  <a:lnTo>
                    <a:pt x="7276211" y="100457"/>
                  </a:lnTo>
                  <a:lnTo>
                    <a:pt x="7307618" y="131851"/>
                  </a:lnTo>
                  <a:lnTo>
                    <a:pt x="7328230" y="171589"/>
                  </a:lnTo>
                  <a:lnTo>
                    <a:pt x="7335647" y="217246"/>
                  </a:lnTo>
                  <a:lnTo>
                    <a:pt x="7335647" y="56388"/>
                  </a:lnTo>
                  <a:lnTo>
                    <a:pt x="7326871" y="47599"/>
                  </a:lnTo>
                  <a:lnTo>
                    <a:pt x="7286536" y="22009"/>
                  </a:lnTo>
                  <a:lnTo>
                    <a:pt x="7240765" y="5715"/>
                  </a:lnTo>
                  <a:lnTo>
                    <a:pt x="7190816" y="0"/>
                  </a:lnTo>
                  <a:lnTo>
                    <a:pt x="7145566" y="0"/>
                  </a:lnTo>
                  <a:lnTo>
                    <a:pt x="7136511" y="0"/>
                  </a:lnTo>
                  <a:lnTo>
                    <a:pt x="271551" y="0"/>
                  </a:lnTo>
                  <a:lnTo>
                    <a:pt x="262509" y="0"/>
                  </a:lnTo>
                  <a:lnTo>
                    <a:pt x="217246" y="0"/>
                  </a:lnTo>
                  <a:lnTo>
                    <a:pt x="167309" y="5715"/>
                  </a:lnTo>
                  <a:lnTo>
                    <a:pt x="121526" y="22009"/>
                  </a:lnTo>
                  <a:lnTo>
                    <a:pt x="81203" y="47599"/>
                  </a:lnTo>
                  <a:lnTo>
                    <a:pt x="47599" y="81203"/>
                  </a:lnTo>
                  <a:lnTo>
                    <a:pt x="22009" y="121526"/>
                  </a:lnTo>
                  <a:lnTo>
                    <a:pt x="5715" y="167309"/>
                  </a:lnTo>
                  <a:lnTo>
                    <a:pt x="0" y="217246"/>
                  </a:lnTo>
                  <a:lnTo>
                    <a:pt x="0" y="2882328"/>
                  </a:lnTo>
                  <a:lnTo>
                    <a:pt x="5715" y="2932265"/>
                  </a:lnTo>
                  <a:lnTo>
                    <a:pt x="22009" y="2978048"/>
                  </a:lnTo>
                  <a:lnTo>
                    <a:pt x="47599" y="3018371"/>
                  </a:lnTo>
                  <a:lnTo>
                    <a:pt x="81203" y="3051975"/>
                  </a:lnTo>
                  <a:lnTo>
                    <a:pt x="121526" y="3077565"/>
                  </a:lnTo>
                  <a:lnTo>
                    <a:pt x="167309" y="3093859"/>
                  </a:lnTo>
                  <a:lnTo>
                    <a:pt x="217246" y="3099574"/>
                  </a:lnTo>
                  <a:lnTo>
                    <a:pt x="262509" y="3099574"/>
                  </a:lnTo>
                  <a:lnTo>
                    <a:pt x="271551" y="3099574"/>
                  </a:lnTo>
                  <a:lnTo>
                    <a:pt x="7136511" y="3099574"/>
                  </a:lnTo>
                  <a:lnTo>
                    <a:pt x="7145566" y="3099574"/>
                  </a:lnTo>
                  <a:lnTo>
                    <a:pt x="7190816" y="3099574"/>
                  </a:lnTo>
                  <a:lnTo>
                    <a:pt x="7240765" y="3093859"/>
                  </a:lnTo>
                  <a:lnTo>
                    <a:pt x="7286536" y="3077565"/>
                  </a:lnTo>
                  <a:lnTo>
                    <a:pt x="7326871" y="3051975"/>
                  </a:lnTo>
                  <a:lnTo>
                    <a:pt x="7360463" y="3018371"/>
                  </a:lnTo>
                  <a:lnTo>
                    <a:pt x="7386053" y="2978048"/>
                  </a:lnTo>
                  <a:lnTo>
                    <a:pt x="7402347" y="2932265"/>
                  </a:lnTo>
                  <a:lnTo>
                    <a:pt x="7408062" y="2882328"/>
                  </a:lnTo>
                  <a:lnTo>
                    <a:pt x="7408062" y="217246"/>
                  </a:lnTo>
                  <a:close/>
                </a:path>
                <a:path w="15316835" h="3100070">
                  <a:moveTo>
                    <a:pt x="15316657" y="217246"/>
                  </a:moveTo>
                  <a:lnTo>
                    <a:pt x="15310942" y="167309"/>
                  </a:lnTo>
                  <a:lnTo>
                    <a:pt x="15294648" y="121526"/>
                  </a:lnTo>
                  <a:lnTo>
                    <a:pt x="15269058" y="81203"/>
                  </a:lnTo>
                  <a:lnTo>
                    <a:pt x="15244242" y="56388"/>
                  </a:lnTo>
                  <a:lnTo>
                    <a:pt x="15244242" y="217246"/>
                  </a:lnTo>
                  <a:lnTo>
                    <a:pt x="15244242" y="2882328"/>
                  </a:lnTo>
                  <a:lnTo>
                    <a:pt x="15236825" y="2927972"/>
                  </a:lnTo>
                  <a:lnTo>
                    <a:pt x="15216200" y="2967723"/>
                  </a:lnTo>
                  <a:lnTo>
                    <a:pt x="15184793" y="2999117"/>
                  </a:lnTo>
                  <a:lnTo>
                    <a:pt x="15145055" y="3019742"/>
                  </a:lnTo>
                  <a:lnTo>
                    <a:pt x="15099411" y="3027159"/>
                  </a:lnTo>
                  <a:lnTo>
                    <a:pt x="15054148" y="3027159"/>
                  </a:lnTo>
                  <a:lnTo>
                    <a:pt x="15045093" y="3027159"/>
                  </a:lnTo>
                  <a:lnTo>
                    <a:pt x="8180146" y="3027159"/>
                  </a:lnTo>
                  <a:lnTo>
                    <a:pt x="8171091" y="3027159"/>
                  </a:lnTo>
                  <a:lnTo>
                    <a:pt x="8125828" y="3027159"/>
                  </a:lnTo>
                  <a:lnTo>
                    <a:pt x="8080184" y="3019742"/>
                  </a:lnTo>
                  <a:lnTo>
                    <a:pt x="8040446" y="2999117"/>
                  </a:lnTo>
                  <a:lnTo>
                    <a:pt x="8009039" y="2967723"/>
                  </a:lnTo>
                  <a:lnTo>
                    <a:pt x="7988414" y="2927972"/>
                  </a:lnTo>
                  <a:lnTo>
                    <a:pt x="7980997" y="2882328"/>
                  </a:lnTo>
                  <a:lnTo>
                    <a:pt x="7980997" y="217246"/>
                  </a:lnTo>
                  <a:lnTo>
                    <a:pt x="7988414" y="171589"/>
                  </a:lnTo>
                  <a:lnTo>
                    <a:pt x="8009039" y="131851"/>
                  </a:lnTo>
                  <a:lnTo>
                    <a:pt x="8040446" y="100457"/>
                  </a:lnTo>
                  <a:lnTo>
                    <a:pt x="8080184" y="79832"/>
                  </a:lnTo>
                  <a:lnTo>
                    <a:pt x="8125828" y="72415"/>
                  </a:lnTo>
                  <a:lnTo>
                    <a:pt x="8171091" y="72415"/>
                  </a:lnTo>
                  <a:lnTo>
                    <a:pt x="8180146" y="72415"/>
                  </a:lnTo>
                  <a:lnTo>
                    <a:pt x="15045093" y="72415"/>
                  </a:lnTo>
                  <a:lnTo>
                    <a:pt x="15054148" y="72415"/>
                  </a:lnTo>
                  <a:lnTo>
                    <a:pt x="15099411" y="72415"/>
                  </a:lnTo>
                  <a:lnTo>
                    <a:pt x="15145055" y="79832"/>
                  </a:lnTo>
                  <a:lnTo>
                    <a:pt x="15184793" y="100457"/>
                  </a:lnTo>
                  <a:lnTo>
                    <a:pt x="15216200" y="131851"/>
                  </a:lnTo>
                  <a:lnTo>
                    <a:pt x="15236825" y="171589"/>
                  </a:lnTo>
                  <a:lnTo>
                    <a:pt x="15244242" y="217246"/>
                  </a:lnTo>
                  <a:lnTo>
                    <a:pt x="15244242" y="56388"/>
                  </a:lnTo>
                  <a:lnTo>
                    <a:pt x="15235454" y="47599"/>
                  </a:lnTo>
                  <a:lnTo>
                    <a:pt x="15195131" y="22009"/>
                  </a:lnTo>
                  <a:lnTo>
                    <a:pt x="15149348" y="5715"/>
                  </a:lnTo>
                  <a:lnTo>
                    <a:pt x="15099411" y="0"/>
                  </a:lnTo>
                  <a:lnTo>
                    <a:pt x="15054148" y="0"/>
                  </a:lnTo>
                  <a:lnTo>
                    <a:pt x="15045093" y="0"/>
                  </a:lnTo>
                  <a:lnTo>
                    <a:pt x="8180146" y="0"/>
                  </a:lnTo>
                  <a:lnTo>
                    <a:pt x="8171091" y="0"/>
                  </a:lnTo>
                  <a:lnTo>
                    <a:pt x="8125828" y="0"/>
                  </a:lnTo>
                  <a:lnTo>
                    <a:pt x="8075892" y="5715"/>
                  </a:lnTo>
                  <a:lnTo>
                    <a:pt x="8030108" y="22009"/>
                  </a:lnTo>
                  <a:lnTo>
                    <a:pt x="7989786" y="47599"/>
                  </a:lnTo>
                  <a:lnTo>
                    <a:pt x="7956182" y="81203"/>
                  </a:lnTo>
                  <a:lnTo>
                    <a:pt x="7930591" y="121526"/>
                  </a:lnTo>
                  <a:lnTo>
                    <a:pt x="7914297" y="167309"/>
                  </a:lnTo>
                  <a:lnTo>
                    <a:pt x="7908582" y="217246"/>
                  </a:lnTo>
                  <a:lnTo>
                    <a:pt x="7908582" y="2882328"/>
                  </a:lnTo>
                  <a:lnTo>
                    <a:pt x="7914297" y="2932265"/>
                  </a:lnTo>
                  <a:lnTo>
                    <a:pt x="7930591" y="2978048"/>
                  </a:lnTo>
                  <a:lnTo>
                    <a:pt x="7956182" y="3018371"/>
                  </a:lnTo>
                  <a:lnTo>
                    <a:pt x="7989786" y="3051975"/>
                  </a:lnTo>
                  <a:lnTo>
                    <a:pt x="8030108" y="3077565"/>
                  </a:lnTo>
                  <a:lnTo>
                    <a:pt x="8075892" y="3093859"/>
                  </a:lnTo>
                  <a:lnTo>
                    <a:pt x="8125828" y="3099574"/>
                  </a:lnTo>
                  <a:lnTo>
                    <a:pt x="8171091" y="3099574"/>
                  </a:lnTo>
                  <a:lnTo>
                    <a:pt x="8180146" y="3099574"/>
                  </a:lnTo>
                  <a:lnTo>
                    <a:pt x="15045093" y="3099574"/>
                  </a:lnTo>
                  <a:lnTo>
                    <a:pt x="15054148" y="3099574"/>
                  </a:lnTo>
                  <a:lnTo>
                    <a:pt x="15099411" y="3099574"/>
                  </a:lnTo>
                  <a:lnTo>
                    <a:pt x="15149348" y="3093859"/>
                  </a:lnTo>
                  <a:lnTo>
                    <a:pt x="15195131" y="3077565"/>
                  </a:lnTo>
                  <a:lnTo>
                    <a:pt x="15235454" y="3051975"/>
                  </a:lnTo>
                  <a:lnTo>
                    <a:pt x="15269058" y="3018371"/>
                  </a:lnTo>
                  <a:lnTo>
                    <a:pt x="15294648" y="2978048"/>
                  </a:lnTo>
                  <a:lnTo>
                    <a:pt x="15310942" y="2932265"/>
                  </a:lnTo>
                  <a:lnTo>
                    <a:pt x="15316657" y="2882328"/>
                  </a:lnTo>
                  <a:lnTo>
                    <a:pt x="15316657" y="217246"/>
                  </a:lnTo>
                  <a:close/>
                </a:path>
              </a:pathLst>
            </a:custGeom>
            <a:solidFill>
              <a:srgbClr val="D0E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9106" y="1285366"/>
              <a:ext cx="5440680" cy="2103755"/>
            </a:xfrm>
            <a:custGeom>
              <a:avLst/>
              <a:gdLst/>
              <a:ahLst/>
              <a:cxnLst/>
              <a:rect l="l" t="t" r="r" b="b"/>
              <a:pathLst>
                <a:path w="5440680" h="2103754">
                  <a:moveTo>
                    <a:pt x="418592" y="383476"/>
                  </a:moveTo>
                  <a:lnTo>
                    <a:pt x="248412" y="383476"/>
                  </a:lnTo>
                  <a:lnTo>
                    <a:pt x="248412" y="271716"/>
                  </a:lnTo>
                  <a:lnTo>
                    <a:pt x="397764" y="271716"/>
                  </a:lnTo>
                  <a:lnTo>
                    <a:pt x="397764" y="205676"/>
                  </a:lnTo>
                  <a:lnTo>
                    <a:pt x="100584" y="205676"/>
                  </a:lnTo>
                  <a:lnTo>
                    <a:pt x="100584" y="73596"/>
                  </a:lnTo>
                  <a:lnTo>
                    <a:pt x="395224" y="73596"/>
                  </a:lnTo>
                  <a:lnTo>
                    <a:pt x="395224" y="7556"/>
                  </a:lnTo>
                  <a:lnTo>
                    <a:pt x="22860" y="7556"/>
                  </a:lnTo>
                  <a:lnTo>
                    <a:pt x="22860" y="73596"/>
                  </a:lnTo>
                  <a:lnTo>
                    <a:pt x="22860" y="205676"/>
                  </a:lnTo>
                  <a:lnTo>
                    <a:pt x="22860" y="271716"/>
                  </a:lnTo>
                  <a:lnTo>
                    <a:pt x="171196" y="271716"/>
                  </a:lnTo>
                  <a:lnTo>
                    <a:pt x="171196" y="383476"/>
                  </a:lnTo>
                  <a:lnTo>
                    <a:pt x="0" y="383476"/>
                  </a:lnTo>
                  <a:lnTo>
                    <a:pt x="0" y="449516"/>
                  </a:lnTo>
                  <a:lnTo>
                    <a:pt x="418592" y="449516"/>
                  </a:lnTo>
                  <a:lnTo>
                    <a:pt x="418592" y="383476"/>
                  </a:lnTo>
                  <a:close/>
                </a:path>
                <a:path w="5440680" h="2103754">
                  <a:moveTo>
                    <a:pt x="771144" y="371348"/>
                  </a:moveTo>
                  <a:lnTo>
                    <a:pt x="730453" y="345440"/>
                  </a:lnTo>
                  <a:lnTo>
                    <a:pt x="691984" y="293624"/>
                  </a:lnTo>
                  <a:lnTo>
                    <a:pt x="678446" y="243382"/>
                  </a:lnTo>
                  <a:lnTo>
                    <a:pt x="673608" y="174752"/>
                  </a:lnTo>
                  <a:lnTo>
                    <a:pt x="673608" y="5080"/>
                  </a:lnTo>
                  <a:lnTo>
                    <a:pt x="596392" y="5080"/>
                  </a:lnTo>
                  <a:lnTo>
                    <a:pt x="596392" y="174752"/>
                  </a:lnTo>
                  <a:lnTo>
                    <a:pt x="591515" y="243332"/>
                  </a:lnTo>
                  <a:lnTo>
                    <a:pt x="577888" y="293776"/>
                  </a:lnTo>
                  <a:lnTo>
                    <a:pt x="556996" y="329501"/>
                  </a:lnTo>
                  <a:lnTo>
                    <a:pt x="530326" y="354164"/>
                  </a:lnTo>
                  <a:lnTo>
                    <a:pt x="499364" y="371348"/>
                  </a:lnTo>
                  <a:lnTo>
                    <a:pt x="499364" y="439420"/>
                  </a:lnTo>
                  <a:lnTo>
                    <a:pt x="541197" y="425373"/>
                  </a:lnTo>
                  <a:lnTo>
                    <a:pt x="579564" y="404050"/>
                  </a:lnTo>
                  <a:lnTo>
                    <a:pt x="611733" y="376910"/>
                  </a:lnTo>
                  <a:lnTo>
                    <a:pt x="635000" y="345440"/>
                  </a:lnTo>
                  <a:lnTo>
                    <a:pt x="658698" y="376694"/>
                  </a:lnTo>
                  <a:lnTo>
                    <a:pt x="690880" y="403860"/>
                  </a:lnTo>
                  <a:lnTo>
                    <a:pt x="729145" y="425310"/>
                  </a:lnTo>
                  <a:lnTo>
                    <a:pt x="771144" y="439420"/>
                  </a:lnTo>
                  <a:lnTo>
                    <a:pt x="771144" y="371348"/>
                  </a:lnTo>
                  <a:close/>
                </a:path>
                <a:path w="5440680" h="2103754">
                  <a:moveTo>
                    <a:pt x="897128" y="0"/>
                  </a:moveTo>
                  <a:lnTo>
                    <a:pt x="819912" y="0"/>
                  </a:lnTo>
                  <a:lnTo>
                    <a:pt x="819912" y="468884"/>
                  </a:lnTo>
                  <a:lnTo>
                    <a:pt x="897128" y="468884"/>
                  </a:lnTo>
                  <a:lnTo>
                    <a:pt x="897128" y="0"/>
                  </a:lnTo>
                  <a:close/>
                </a:path>
                <a:path w="5440680" h="2103754">
                  <a:moveTo>
                    <a:pt x="1388351" y="309880"/>
                  </a:moveTo>
                  <a:lnTo>
                    <a:pt x="1031240" y="309880"/>
                  </a:lnTo>
                  <a:lnTo>
                    <a:pt x="1031240" y="374904"/>
                  </a:lnTo>
                  <a:lnTo>
                    <a:pt x="1311135" y="374904"/>
                  </a:lnTo>
                  <a:lnTo>
                    <a:pt x="1311135" y="476504"/>
                  </a:lnTo>
                  <a:lnTo>
                    <a:pt x="1388351" y="476504"/>
                  </a:lnTo>
                  <a:lnTo>
                    <a:pt x="1388351" y="309880"/>
                  </a:lnTo>
                  <a:close/>
                </a:path>
                <a:path w="5440680" h="2103754">
                  <a:moveTo>
                    <a:pt x="1452867" y="112268"/>
                  </a:moveTo>
                  <a:lnTo>
                    <a:pt x="1388351" y="112268"/>
                  </a:lnTo>
                  <a:lnTo>
                    <a:pt x="1388351" y="0"/>
                  </a:lnTo>
                  <a:lnTo>
                    <a:pt x="1311135" y="0"/>
                  </a:lnTo>
                  <a:lnTo>
                    <a:pt x="1311135" y="195580"/>
                  </a:lnTo>
                  <a:lnTo>
                    <a:pt x="1297343" y="202463"/>
                  </a:lnTo>
                  <a:lnTo>
                    <a:pt x="1280401" y="207200"/>
                  </a:lnTo>
                  <a:lnTo>
                    <a:pt x="1259281" y="209943"/>
                  </a:lnTo>
                  <a:lnTo>
                    <a:pt x="1232903" y="210820"/>
                  </a:lnTo>
                  <a:lnTo>
                    <a:pt x="1088631" y="210820"/>
                  </a:lnTo>
                  <a:lnTo>
                    <a:pt x="1088631" y="168148"/>
                  </a:lnTo>
                  <a:lnTo>
                    <a:pt x="1248651" y="168148"/>
                  </a:lnTo>
                  <a:lnTo>
                    <a:pt x="1248651" y="5080"/>
                  </a:lnTo>
                  <a:lnTo>
                    <a:pt x="1012444" y="5080"/>
                  </a:lnTo>
                  <a:lnTo>
                    <a:pt x="1012444" y="66548"/>
                  </a:lnTo>
                  <a:lnTo>
                    <a:pt x="1173467" y="66548"/>
                  </a:lnTo>
                  <a:lnTo>
                    <a:pt x="1173467" y="107696"/>
                  </a:lnTo>
                  <a:lnTo>
                    <a:pt x="1012444" y="107696"/>
                  </a:lnTo>
                  <a:lnTo>
                    <a:pt x="1012444" y="272288"/>
                  </a:lnTo>
                  <a:lnTo>
                    <a:pt x="1216647" y="272288"/>
                  </a:lnTo>
                  <a:lnTo>
                    <a:pt x="1249845" y="271132"/>
                  </a:lnTo>
                  <a:lnTo>
                    <a:pt x="1276083" y="267652"/>
                  </a:lnTo>
                  <a:lnTo>
                    <a:pt x="1296238" y="261785"/>
                  </a:lnTo>
                  <a:lnTo>
                    <a:pt x="1311135" y="253492"/>
                  </a:lnTo>
                  <a:lnTo>
                    <a:pt x="1311135" y="289052"/>
                  </a:lnTo>
                  <a:lnTo>
                    <a:pt x="1388351" y="289052"/>
                  </a:lnTo>
                  <a:lnTo>
                    <a:pt x="1388351" y="253492"/>
                  </a:lnTo>
                  <a:lnTo>
                    <a:pt x="1388351" y="210820"/>
                  </a:lnTo>
                  <a:lnTo>
                    <a:pt x="1388351" y="178816"/>
                  </a:lnTo>
                  <a:lnTo>
                    <a:pt x="1452867" y="178816"/>
                  </a:lnTo>
                  <a:lnTo>
                    <a:pt x="1452867" y="112268"/>
                  </a:lnTo>
                  <a:close/>
                </a:path>
                <a:path w="5440680" h="2103754">
                  <a:moveTo>
                    <a:pt x="2069871" y="139192"/>
                  </a:moveTo>
                  <a:lnTo>
                    <a:pt x="2016823" y="132499"/>
                  </a:lnTo>
                  <a:lnTo>
                    <a:pt x="1970493" y="118046"/>
                  </a:lnTo>
                  <a:lnTo>
                    <a:pt x="1936635" y="96253"/>
                  </a:lnTo>
                  <a:lnTo>
                    <a:pt x="1921027" y="67564"/>
                  </a:lnTo>
                  <a:lnTo>
                    <a:pt x="2065299" y="67564"/>
                  </a:lnTo>
                  <a:lnTo>
                    <a:pt x="2065299" y="5080"/>
                  </a:lnTo>
                  <a:lnTo>
                    <a:pt x="1699031" y="5080"/>
                  </a:lnTo>
                  <a:lnTo>
                    <a:pt x="1699031" y="67564"/>
                  </a:lnTo>
                  <a:lnTo>
                    <a:pt x="1842795" y="67564"/>
                  </a:lnTo>
                  <a:lnTo>
                    <a:pt x="1827034" y="96545"/>
                  </a:lnTo>
                  <a:lnTo>
                    <a:pt x="1792947" y="118427"/>
                  </a:lnTo>
                  <a:lnTo>
                    <a:pt x="1746567" y="132791"/>
                  </a:lnTo>
                  <a:lnTo>
                    <a:pt x="1693951" y="139192"/>
                  </a:lnTo>
                  <a:lnTo>
                    <a:pt x="1693951" y="201676"/>
                  </a:lnTo>
                  <a:lnTo>
                    <a:pt x="1748459" y="195859"/>
                  </a:lnTo>
                  <a:lnTo>
                    <a:pt x="1800123" y="183324"/>
                  </a:lnTo>
                  <a:lnTo>
                    <a:pt x="1845678" y="164604"/>
                  </a:lnTo>
                  <a:lnTo>
                    <a:pt x="1881911" y="140208"/>
                  </a:lnTo>
                  <a:lnTo>
                    <a:pt x="1918639" y="164452"/>
                  </a:lnTo>
                  <a:lnTo>
                    <a:pt x="1964651" y="183324"/>
                  </a:lnTo>
                  <a:lnTo>
                    <a:pt x="2016277" y="195999"/>
                  </a:lnTo>
                  <a:lnTo>
                    <a:pt x="2069871" y="201676"/>
                  </a:lnTo>
                  <a:lnTo>
                    <a:pt x="2069871" y="140208"/>
                  </a:lnTo>
                  <a:lnTo>
                    <a:pt x="2069871" y="139192"/>
                  </a:lnTo>
                  <a:close/>
                </a:path>
                <a:path w="5440680" h="2103754">
                  <a:moveTo>
                    <a:pt x="2073427" y="406908"/>
                  </a:moveTo>
                  <a:lnTo>
                    <a:pt x="1776755" y="406908"/>
                  </a:lnTo>
                  <a:lnTo>
                    <a:pt x="1776755" y="328676"/>
                  </a:lnTo>
                  <a:lnTo>
                    <a:pt x="1699031" y="328676"/>
                  </a:lnTo>
                  <a:lnTo>
                    <a:pt x="1699031" y="471424"/>
                  </a:lnTo>
                  <a:lnTo>
                    <a:pt x="2073427" y="471424"/>
                  </a:lnTo>
                  <a:lnTo>
                    <a:pt x="2073427" y="406908"/>
                  </a:lnTo>
                  <a:close/>
                </a:path>
                <a:path w="5440680" h="2103754">
                  <a:moveTo>
                    <a:pt x="2094255" y="228092"/>
                  </a:moveTo>
                  <a:lnTo>
                    <a:pt x="1670583" y="228092"/>
                  </a:lnTo>
                  <a:lnTo>
                    <a:pt x="1670583" y="292608"/>
                  </a:lnTo>
                  <a:lnTo>
                    <a:pt x="1850415" y="292608"/>
                  </a:lnTo>
                  <a:lnTo>
                    <a:pt x="1850415" y="372364"/>
                  </a:lnTo>
                  <a:lnTo>
                    <a:pt x="1927123" y="372364"/>
                  </a:lnTo>
                  <a:lnTo>
                    <a:pt x="1927123" y="292608"/>
                  </a:lnTo>
                  <a:lnTo>
                    <a:pt x="2094255" y="292608"/>
                  </a:lnTo>
                  <a:lnTo>
                    <a:pt x="2094255" y="228092"/>
                  </a:lnTo>
                  <a:close/>
                </a:path>
                <a:path w="5440680" h="2103754">
                  <a:moveTo>
                    <a:pt x="2425471" y="165036"/>
                  </a:moveTo>
                  <a:lnTo>
                    <a:pt x="2266975" y="165036"/>
                  </a:lnTo>
                  <a:lnTo>
                    <a:pt x="2266975" y="7556"/>
                  </a:lnTo>
                  <a:lnTo>
                    <a:pt x="2190775" y="7556"/>
                  </a:lnTo>
                  <a:lnTo>
                    <a:pt x="2190775" y="165036"/>
                  </a:lnTo>
                  <a:lnTo>
                    <a:pt x="2190775" y="229806"/>
                  </a:lnTo>
                  <a:lnTo>
                    <a:pt x="2190775" y="373316"/>
                  </a:lnTo>
                  <a:lnTo>
                    <a:pt x="2190775" y="438086"/>
                  </a:lnTo>
                  <a:lnTo>
                    <a:pt x="2425471" y="438086"/>
                  </a:lnTo>
                  <a:lnTo>
                    <a:pt x="2425471" y="373888"/>
                  </a:lnTo>
                  <a:lnTo>
                    <a:pt x="2425471" y="373316"/>
                  </a:lnTo>
                  <a:lnTo>
                    <a:pt x="2425471" y="230124"/>
                  </a:lnTo>
                  <a:lnTo>
                    <a:pt x="2348763" y="230124"/>
                  </a:lnTo>
                  <a:lnTo>
                    <a:pt x="2348763" y="373316"/>
                  </a:lnTo>
                  <a:lnTo>
                    <a:pt x="2266975" y="373316"/>
                  </a:lnTo>
                  <a:lnTo>
                    <a:pt x="2266975" y="229806"/>
                  </a:lnTo>
                  <a:lnTo>
                    <a:pt x="2425471" y="229806"/>
                  </a:lnTo>
                  <a:lnTo>
                    <a:pt x="2425471" y="165036"/>
                  </a:lnTo>
                  <a:close/>
                </a:path>
                <a:path w="5440680" h="2103754">
                  <a:moveTo>
                    <a:pt x="2425471" y="8128"/>
                  </a:moveTo>
                  <a:lnTo>
                    <a:pt x="2348763" y="8128"/>
                  </a:lnTo>
                  <a:lnTo>
                    <a:pt x="2348763" y="164592"/>
                  </a:lnTo>
                  <a:lnTo>
                    <a:pt x="2425471" y="164592"/>
                  </a:lnTo>
                  <a:lnTo>
                    <a:pt x="2425471" y="8128"/>
                  </a:lnTo>
                  <a:close/>
                </a:path>
                <a:path w="5440680" h="2103754">
                  <a:moveTo>
                    <a:pt x="2570251" y="0"/>
                  </a:moveTo>
                  <a:lnTo>
                    <a:pt x="2493035" y="0"/>
                  </a:lnTo>
                  <a:lnTo>
                    <a:pt x="2493035" y="468884"/>
                  </a:lnTo>
                  <a:lnTo>
                    <a:pt x="2570251" y="468884"/>
                  </a:lnTo>
                  <a:lnTo>
                    <a:pt x="2570251" y="0"/>
                  </a:lnTo>
                  <a:close/>
                </a:path>
                <a:path w="5440680" h="2103754">
                  <a:moveTo>
                    <a:pt x="3130054" y="183388"/>
                  </a:moveTo>
                  <a:lnTo>
                    <a:pt x="3061474" y="183388"/>
                  </a:lnTo>
                  <a:lnTo>
                    <a:pt x="3061474" y="0"/>
                  </a:lnTo>
                  <a:lnTo>
                    <a:pt x="2984258" y="0"/>
                  </a:lnTo>
                  <a:lnTo>
                    <a:pt x="2984258" y="360172"/>
                  </a:lnTo>
                  <a:lnTo>
                    <a:pt x="2970885" y="368757"/>
                  </a:lnTo>
                  <a:lnTo>
                    <a:pt x="2953461" y="374777"/>
                  </a:lnTo>
                  <a:lnTo>
                    <a:pt x="2931757" y="378320"/>
                  </a:lnTo>
                  <a:lnTo>
                    <a:pt x="2905518" y="379476"/>
                  </a:lnTo>
                  <a:lnTo>
                    <a:pt x="2856750" y="379476"/>
                  </a:lnTo>
                  <a:lnTo>
                    <a:pt x="2856750" y="286512"/>
                  </a:lnTo>
                  <a:lnTo>
                    <a:pt x="2870289" y="282333"/>
                  </a:lnTo>
                  <a:lnTo>
                    <a:pt x="2882722" y="276733"/>
                  </a:lnTo>
                  <a:lnTo>
                    <a:pt x="2894114" y="269798"/>
                  </a:lnTo>
                  <a:lnTo>
                    <a:pt x="2904502" y="261620"/>
                  </a:lnTo>
                  <a:lnTo>
                    <a:pt x="2922828" y="240258"/>
                  </a:lnTo>
                  <a:lnTo>
                    <a:pt x="2929979" y="226060"/>
                  </a:lnTo>
                  <a:lnTo>
                    <a:pt x="2936379" y="213360"/>
                  </a:lnTo>
                  <a:lnTo>
                    <a:pt x="2944799" y="181902"/>
                  </a:lnTo>
                  <a:lnTo>
                    <a:pt x="2947682" y="146812"/>
                  </a:lnTo>
                  <a:lnTo>
                    <a:pt x="2944799" y="111429"/>
                  </a:lnTo>
                  <a:lnTo>
                    <a:pt x="2929966" y="67056"/>
                  </a:lnTo>
                  <a:lnTo>
                    <a:pt x="2904502" y="31496"/>
                  </a:lnTo>
                  <a:lnTo>
                    <a:pt x="2871482" y="11912"/>
                  </a:lnTo>
                  <a:lnTo>
                    <a:pt x="2871482" y="146812"/>
                  </a:lnTo>
                  <a:lnTo>
                    <a:pt x="2870619" y="165938"/>
                  </a:lnTo>
                  <a:lnTo>
                    <a:pt x="2856750" y="209804"/>
                  </a:lnTo>
                  <a:lnTo>
                    <a:pt x="2818650" y="226060"/>
                  </a:lnTo>
                  <a:lnTo>
                    <a:pt x="2807487" y="225018"/>
                  </a:lnTo>
                  <a:lnTo>
                    <a:pt x="2773972" y="198107"/>
                  </a:lnTo>
                  <a:lnTo>
                    <a:pt x="2765818" y="146812"/>
                  </a:lnTo>
                  <a:lnTo>
                    <a:pt x="2766695" y="127406"/>
                  </a:lnTo>
                  <a:lnTo>
                    <a:pt x="2780550" y="84328"/>
                  </a:lnTo>
                  <a:lnTo>
                    <a:pt x="2818650" y="67056"/>
                  </a:lnTo>
                  <a:lnTo>
                    <a:pt x="2829826" y="68186"/>
                  </a:lnTo>
                  <a:lnTo>
                    <a:pt x="2863342" y="95453"/>
                  </a:lnTo>
                  <a:lnTo>
                    <a:pt x="2871482" y="146812"/>
                  </a:lnTo>
                  <a:lnTo>
                    <a:pt x="2871482" y="11912"/>
                  </a:lnTo>
                  <a:lnTo>
                    <a:pt x="2866720" y="9779"/>
                  </a:lnTo>
                  <a:lnTo>
                    <a:pt x="2843860" y="4356"/>
                  </a:lnTo>
                  <a:lnTo>
                    <a:pt x="2818650" y="2540"/>
                  </a:lnTo>
                  <a:lnTo>
                    <a:pt x="2793669" y="4356"/>
                  </a:lnTo>
                  <a:lnTo>
                    <a:pt x="2750362" y="18834"/>
                  </a:lnTo>
                  <a:lnTo>
                    <a:pt x="2714485" y="52870"/>
                  </a:lnTo>
                  <a:lnTo>
                    <a:pt x="2692514" y="111429"/>
                  </a:lnTo>
                  <a:lnTo>
                    <a:pt x="2689631" y="146812"/>
                  </a:lnTo>
                  <a:lnTo>
                    <a:pt x="2692514" y="181902"/>
                  </a:lnTo>
                  <a:lnTo>
                    <a:pt x="2714485" y="240258"/>
                  </a:lnTo>
                  <a:lnTo>
                    <a:pt x="2742971" y="269722"/>
                  </a:lnTo>
                  <a:lnTo>
                    <a:pt x="2780042" y="286512"/>
                  </a:lnTo>
                  <a:lnTo>
                    <a:pt x="2780042" y="379476"/>
                  </a:lnTo>
                  <a:lnTo>
                    <a:pt x="2680487" y="379476"/>
                  </a:lnTo>
                  <a:lnTo>
                    <a:pt x="2680487" y="445008"/>
                  </a:lnTo>
                  <a:lnTo>
                    <a:pt x="2893326" y="445008"/>
                  </a:lnTo>
                  <a:lnTo>
                    <a:pt x="2923756" y="443572"/>
                  </a:lnTo>
                  <a:lnTo>
                    <a:pt x="2949270" y="439293"/>
                  </a:lnTo>
                  <a:lnTo>
                    <a:pt x="2969552" y="432142"/>
                  </a:lnTo>
                  <a:lnTo>
                    <a:pt x="2984258" y="422148"/>
                  </a:lnTo>
                  <a:lnTo>
                    <a:pt x="2984258" y="469392"/>
                  </a:lnTo>
                  <a:lnTo>
                    <a:pt x="3061474" y="469392"/>
                  </a:lnTo>
                  <a:lnTo>
                    <a:pt x="3061474" y="422148"/>
                  </a:lnTo>
                  <a:lnTo>
                    <a:pt x="3061474" y="249936"/>
                  </a:lnTo>
                  <a:lnTo>
                    <a:pt x="3130054" y="249936"/>
                  </a:lnTo>
                  <a:lnTo>
                    <a:pt x="3130054" y="183388"/>
                  </a:lnTo>
                  <a:close/>
                </a:path>
                <a:path w="5440680" h="2103754">
                  <a:moveTo>
                    <a:pt x="3149435" y="2052980"/>
                  </a:moveTo>
                  <a:lnTo>
                    <a:pt x="3039580" y="2052980"/>
                  </a:lnTo>
                  <a:lnTo>
                    <a:pt x="3039580" y="1970430"/>
                  </a:lnTo>
                  <a:lnTo>
                    <a:pt x="3136735" y="1970430"/>
                  </a:lnTo>
                  <a:lnTo>
                    <a:pt x="3136735" y="1939950"/>
                  </a:lnTo>
                  <a:lnTo>
                    <a:pt x="2943377" y="1939950"/>
                  </a:lnTo>
                  <a:lnTo>
                    <a:pt x="2943377" y="1842160"/>
                  </a:lnTo>
                  <a:lnTo>
                    <a:pt x="3134512" y="1842160"/>
                  </a:lnTo>
                  <a:lnTo>
                    <a:pt x="3134512" y="1811680"/>
                  </a:lnTo>
                  <a:lnTo>
                    <a:pt x="2908770" y="1811680"/>
                  </a:lnTo>
                  <a:lnTo>
                    <a:pt x="2908770" y="1842160"/>
                  </a:lnTo>
                  <a:lnTo>
                    <a:pt x="2908770" y="1939950"/>
                  </a:lnTo>
                  <a:lnTo>
                    <a:pt x="2908770" y="1970430"/>
                  </a:lnTo>
                  <a:lnTo>
                    <a:pt x="3005290" y="1970430"/>
                  </a:lnTo>
                  <a:lnTo>
                    <a:pt x="3005290" y="2052980"/>
                  </a:lnTo>
                  <a:lnTo>
                    <a:pt x="2893847" y="2052980"/>
                  </a:lnTo>
                  <a:lnTo>
                    <a:pt x="2893847" y="2082190"/>
                  </a:lnTo>
                  <a:lnTo>
                    <a:pt x="3149435" y="2082190"/>
                  </a:lnTo>
                  <a:lnTo>
                    <a:pt x="3149435" y="2052980"/>
                  </a:lnTo>
                  <a:close/>
                </a:path>
                <a:path w="5440680" h="2103754">
                  <a:moveTo>
                    <a:pt x="3358654" y="2044001"/>
                  </a:moveTo>
                  <a:lnTo>
                    <a:pt x="3333927" y="2028875"/>
                  </a:lnTo>
                  <a:lnTo>
                    <a:pt x="3312934" y="2005342"/>
                  </a:lnTo>
                  <a:lnTo>
                    <a:pt x="3312388" y="2003996"/>
                  </a:lnTo>
                  <a:lnTo>
                    <a:pt x="3298380" y="1969795"/>
                  </a:lnTo>
                  <a:lnTo>
                    <a:pt x="3292932" y="1918589"/>
                  </a:lnTo>
                  <a:lnTo>
                    <a:pt x="3292932" y="1810639"/>
                  </a:lnTo>
                  <a:lnTo>
                    <a:pt x="3258642" y="1810639"/>
                  </a:lnTo>
                  <a:lnTo>
                    <a:pt x="3258642" y="1918589"/>
                  </a:lnTo>
                  <a:lnTo>
                    <a:pt x="3253206" y="1969795"/>
                  </a:lnTo>
                  <a:lnTo>
                    <a:pt x="3238601" y="2005469"/>
                  </a:lnTo>
                  <a:lnTo>
                    <a:pt x="3217532" y="2029002"/>
                  </a:lnTo>
                  <a:lnTo>
                    <a:pt x="3192602" y="2044001"/>
                  </a:lnTo>
                  <a:lnTo>
                    <a:pt x="3192602" y="2075751"/>
                  </a:lnTo>
                  <a:lnTo>
                    <a:pt x="3219361" y="2064092"/>
                  </a:lnTo>
                  <a:lnTo>
                    <a:pt x="3243249" y="2047735"/>
                  </a:lnTo>
                  <a:lnTo>
                    <a:pt x="3262617" y="2027440"/>
                  </a:lnTo>
                  <a:lnTo>
                    <a:pt x="3275787" y="2003996"/>
                  </a:lnTo>
                  <a:lnTo>
                    <a:pt x="3289147" y="2027262"/>
                  </a:lnTo>
                  <a:lnTo>
                    <a:pt x="3308540" y="2047494"/>
                  </a:lnTo>
                  <a:lnTo>
                    <a:pt x="3332276" y="2063915"/>
                  </a:lnTo>
                  <a:lnTo>
                    <a:pt x="3358654" y="2075751"/>
                  </a:lnTo>
                  <a:lnTo>
                    <a:pt x="3358654" y="2044001"/>
                  </a:lnTo>
                  <a:close/>
                </a:path>
                <a:path w="5440680" h="2103754">
                  <a:moveTo>
                    <a:pt x="3435172" y="1807146"/>
                  </a:moveTo>
                  <a:lnTo>
                    <a:pt x="3400564" y="1807146"/>
                  </a:lnTo>
                  <a:lnTo>
                    <a:pt x="3400564" y="2095119"/>
                  </a:lnTo>
                  <a:lnTo>
                    <a:pt x="3435172" y="2095119"/>
                  </a:lnTo>
                  <a:lnTo>
                    <a:pt x="3435172" y="1807146"/>
                  </a:lnTo>
                  <a:close/>
                </a:path>
                <a:path w="5440680" h="2103754">
                  <a:moveTo>
                    <a:pt x="3606355" y="5080"/>
                  </a:moveTo>
                  <a:lnTo>
                    <a:pt x="3360991" y="5080"/>
                  </a:lnTo>
                  <a:lnTo>
                    <a:pt x="3360991" y="70104"/>
                  </a:lnTo>
                  <a:lnTo>
                    <a:pt x="3530155" y="70104"/>
                  </a:lnTo>
                  <a:lnTo>
                    <a:pt x="3530155" y="113284"/>
                  </a:lnTo>
                  <a:lnTo>
                    <a:pt x="3529685" y="131483"/>
                  </a:lnTo>
                  <a:lnTo>
                    <a:pt x="3528377" y="150622"/>
                  </a:lnTo>
                  <a:lnTo>
                    <a:pt x="3526307" y="170027"/>
                  </a:lnTo>
                  <a:lnTo>
                    <a:pt x="3523551" y="189484"/>
                  </a:lnTo>
                  <a:lnTo>
                    <a:pt x="3599243" y="189484"/>
                  </a:lnTo>
                  <a:lnTo>
                    <a:pt x="3602253" y="170154"/>
                  </a:lnTo>
                  <a:lnTo>
                    <a:pt x="3604514" y="149987"/>
                  </a:lnTo>
                  <a:lnTo>
                    <a:pt x="3605885" y="129768"/>
                  </a:lnTo>
                  <a:lnTo>
                    <a:pt x="3606266" y="113284"/>
                  </a:lnTo>
                  <a:lnTo>
                    <a:pt x="3606355" y="5080"/>
                  </a:lnTo>
                  <a:close/>
                </a:path>
                <a:path w="5440680" h="2103754">
                  <a:moveTo>
                    <a:pt x="3729812" y="2003044"/>
                  </a:moveTo>
                  <a:lnTo>
                    <a:pt x="3513594" y="2003044"/>
                  </a:lnTo>
                  <a:lnTo>
                    <a:pt x="3513594" y="2032889"/>
                  </a:lnTo>
                  <a:lnTo>
                    <a:pt x="3695204" y="2032889"/>
                  </a:lnTo>
                  <a:lnTo>
                    <a:pt x="3695204" y="2099881"/>
                  </a:lnTo>
                  <a:lnTo>
                    <a:pt x="3729812" y="2099881"/>
                  </a:lnTo>
                  <a:lnTo>
                    <a:pt x="3729812" y="2003044"/>
                  </a:lnTo>
                  <a:close/>
                </a:path>
                <a:path w="5440680" h="2103754">
                  <a:moveTo>
                    <a:pt x="3736403" y="410464"/>
                  </a:moveTo>
                  <a:lnTo>
                    <a:pt x="3454971" y="410464"/>
                  </a:lnTo>
                  <a:lnTo>
                    <a:pt x="3454971" y="319532"/>
                  </a:lnTo>
                  <a:lnTo>
                    <a:pt x="3377247" y="319532"/>
                  </a:lnTo>
                  <a:lnTo>
                    <a:pt x="3377247" y="473964"/>
                  </a:lnTo>
                  <a:lnTo>
                    <a:pt x="3736403" y="473964"/>
                  </a:lnTo>
                  <a:lnTo>
                    <a:pt x="3736403" y="410464"/>
                  </a:lnTo>
                  <a:close/>
                </a:path>
                <a:path w="5440680" h="2103754">
                  <a:moveTo>
                    <a:pt x="3771722" y="1879536"/>
                  </a:moveTo>
                  <a:lnTo>
                    <a:pt x="3729812" y="1879536"/>
                  </a:lnTo>
                  <a:lnTo>
                    <a:pt x="3729812" y="1807146"/>
                  </a:lnTo>
                  <a:lnTo>
                    <a:pt x="3695204" y="1807146"/>
                  </a:lnTo>
                  <a:lnTo>
                    <a:pt x="3695204" y="1929384"/>
                  </a:lnTo>
                  <a:lnTo>
                    <a:pt x="3684867" y="1935302"/>
                  </a:lnTo>
                  <a:lnTo>
                    <a:pt x="3672230" y="1939340"/>
                  </a:lnTo>
                  <a:lnTo>
                    <a:pt x="3657028" y="1941664"/>
                  </a:lnTo>
                  <a:lnTo>
                    <a:pt x="3639007" y="1942401"/>
                  </a:lnTo>
                  <a:lnTo>
                    <a:pt x="3535502" y="1942401"/>
                  </a:lnTo>
                  <a:lnTo>
                    <a:pt x="3535502" y="1904619"/>
                  </a:lnTo>
                  <a:lnTo>
                    <a:pt x="3640912" y="1904619"/>
                  </a:lnTo>
                  <a:lnTo>
                    <a:pt x="3640912" y="1810639"/>
                  </a:lnTo>
                  <a:lnTo>
                    <a:pt x="3500894" y="1810639"/>
                  </a:lnTo>
                  <a:lnTo>
                    <a:pt x="3500894" y="1839531"/>
                  </a:lnTo>
                  <a:lnTo>
                    <a:pt x="3606622" y="1839531"/>
                  </a:lnTo>
                  <a:lnTo>
                    <a:pt x="3606622" y="1875726"/>
                  </a:lnTo>
                  <a:lnTo>
                    <a:pt x="3500894" y="1875726"/>
                  </a:lnTo>
                  <a:lnTo>
                    <a:pt x="3500894" y="1970976"/>
                  </a:lnTo>
                  <a:lnTo>
                    <a:pt x="3630117" y="1970976"/>
                  </a:lnTo>
                  <a:lnTo>
                    <a:pt x="3652253" y="1970125"/>
                  </a:lnTo>
                  <a:lnTo>
                    <a:pt x="3670287" y="1967522"/>
                  </a:lnTo>
                  <a:lnTo>
                    <a:pt x="3684498" y="1963077"/>
                  </a:lnTo>
                  <a:lnTo>
                    <a:pt x="3695204" y="1956689"/>
                  </a:lnTo>
                  <a:lnTo>
                    <a:pt x="3695204" y="1982724"/>
                  </a:lnTo>
                  <a:lnTo>
                    <a:pt x="3729812" y="1982724"/>
                  </a:lnTo>
                  <a:lnTo>
                    <a:pt x="3729812" y="1956689"/>
                  </a:lnTo>
                  <a:lnTo>
                    <a:pt x="3729812" y="1942401"/>
                  </a:lnTo>
                  <a:lnTo>
                    <a:pt x="3729812" y="1909699"/>
                  </a:lnTo>
                  <a:lnTo>
                    <a:pt x="3771722" y="1909699"/>
                  </a:lnTo>
                  <a:lnTo>
                    <a:pt x="3771722" y="1879536"/>
                  </a:lnTo>
                  <a:close/>
                </a:path>
                <a:path w="5440680" h="2103754">
                  <a:moveTo>
                    <a:pt x="3793807" y="131064"/>
                  </a:moveTo>
                  <a:lnTo>
                    <a:pt x="3728783" y="131064"/>
                  </a:lnTo>
                  <a:lnTo>
                    <a:pt x="3728783" y="0"/>
                  </a:lnTo>
                  <a:lnTo>
                    <a:pt x="3651567" y="0"/>
                  </a:lnTo>
                  <a:lnTo>
                    <a:pt x="3651567" y="208280"/>
                  </a:lnTo>
                  <a:lnTo>
                    <a:pt x="3638283" y="215455"/>
                  </a:lnTo>
                  <a:lnTo>
                    <a:pt x="3621532" y="220345"/>
                  </a:lnTo>
                  <a:lnTo>
                    <a:pt x="3600488" y="223139"/>
                  </a:lnTo>
                  <a:lnTo>
                    <a:pt x="3574351" y="224028"/>
                  </a:lnTo>
                  <a:lnTo>
                    <a:pt x="3482403" y="224028"/>
                  </a:lnTo>
                  <a:lnTo>
                    <a:pt x="3482403" y="121412"/>
                  </a:lnTo>
                  <a:lnTo>
                    <a:pt x="3406203" y="121412"/>
                  </a:lnTo>
                  <a:lnTo>
                    <a:pt x="3406203" y="224028"/>
                  </a:lnTo>
                  <a:lnTo>
                    <a:pt x="3343211" y="224028"/>
                  </a:lnTo>
                  <a:lnTo>
                    <a:pt x="3343211" y="288544"/>
                  </a:lnTo>
                  <a:lnTo>
                    <a:pt x="3558095" y="288544"/>
                  </a:lnTo>
                  <a:lnTo>
                    <a:pt x="3591407" y="287451"/>
                  </a:lnTo>
                  <a:lnTo>
                    <a:pt x="3617404" y="284035"/>
                  </a:lnTo>
                  <a:lnTo>
                    <a:pt x="3637102" y="278041"/>
                  </a:lnTo>
                  <a:lnTo>
                    <a:pt x="3651567" y="269240"/>
                  </a:lnTo>
                  <a:lnTo>
                    <a:pt x="3651567" y="338328"/>
                  </a:lnTo>
                  <a:lnTo>
                    <a:pt x="3728783" y="338328"/>
                  </a:lnTo>
                  <a:lnTo>
                    <a:pt x="3728783" y="269240"/>
                  </a:lnTo>
                  <a:lnTo>
                    <a:pt x="3728783" y="196088"/>
                  </a:lnTo>
                  <a:lnTo>
                    <a:pt x="3793807" y="196088"/>
                  </a:lnTo>
                  <a:lnTo>
                    <a:pt x="3793807" y="131064"/>
                  </a:lnTo>
                  <a:close/>
                </a:path>
                <a:path w="5440680" h="2103754">
                  <a:moveTo>
                    <a:pt x="4129582" y="221996"/>
                  </a:moveTo>
                  <a:lnTo>
                    <a:pt x="4114584" y="224802"/>
                  </a:lnTo>
                  <a:lnTo>
                    <a:pt x="4099102" y="226504"/>
                  </a:lnTo>
                  <a:lnTo>
                    <a:pt x="4082872" y="227355"/>
                  </a:lnTo>
                  <a:lnTo>
                    <a:pt x="4065574" y="227584"/>
                  </a:lnTo>
                  <a:lnTo>
                    <a:pt x="3937050" y="227584"/>
                  </a:lnTo>
                  <a:lnTo>
                    <a:pt x="3937050" y="177292"/>
                  </a:lnTo>
                  <a:lnTo>
                    <a:pt x="4079290" y="177292"/>
                  </a:lnTo>
                  <a:lnTo>
                    <a:pt x="4079290" y="5080"/>
                  </a:lnTo>
                  <a:lnTo>
                    <a:pt x="3861371" y="5080"/>
                  </a:lnTo>
                  <a:lnTo>
                    <a:pt x="3861371" y="66548"/>
                  </a:lnTo>
                  <a:lnTo>
                    <a:pt x="4003090" y="66548"/>
                  </a:lnTo>
                  <a:lnTo>
                    <a:pt x="4003090" y="115824"/>
                  </a:lnTo>
                  <a:lnTo>
                    <a:pt x="3861371" y="115824"/>
                  </a:lnTo>
                  <a:lnTo>
                    <a:pt x="3861371" y="289560"/>
                  </a:lnTo>
                  <a:lnTo>
                    <a:pt x="4054906" y="289560"/>
                  </a:lnTo>
                  <a:lnTo>
                    <a:pt x="4075290" y="289140"/>
                  </a:lnTo>
                  <a:lnTo>
                    <a:pt x="4094530" y="287718"/>
                  </a:lnTo>
                  <a:lnTo>
                    <a:pt x="4112628" y="285064"/>
                  </a:lnTo>
                  <a:lnTo>
                    <a:pt x="4129582" y="280924"/>
                  </a:lnTo>
                  <a:lnTo>
                    <a:pt x="4129582" y="227584"/>
                  </a:lnTo>
                  <a:lnTo>
                    <a:pt x="4129582" y="221996"/>
                  </a:lnTo>
                  <a:close/>
                </a:path>
                <a:path w="5440680" h="2103754">
                  <a:moveTo>
                    <a:pt x="4132199" y="2048764"/>
                  </a:moveTo>
                  <a:lnTo>
                    <a:pt x="4130675" y="2036457"/>
                  </a:lnTo>
                  <a:lnTo>
                    <a:pt x="4126204" y="2026056"/>
                  </a:lnTo>
                  <a:lnTo>
                    <a:pt x="4123690" y="2023046"/>
                  </a:lnTo>
                  <a:lnTo>
                    <a:pt x="4118927" y="2017331"/>
                  </a:lnTo>
                  <a:lnTo>
                    <a:pt x="4109021" y="2010029"/>
                  </a:lnTo>
                  <a:lnTo>
                    <a:pt x="4097909" y="2005279"/>
                  </a:lnTo>
                  <a:lnTo>
                    <a:pt x="4097909" y="2042414"/>
                  </a:lnTo>
                  <a:lnTo>
                    <a:pt x="4097909" y="2055114"/>
                  </a:lnTo>
                  <a:lnTo>
                    <a:pt x="4060202" y="2072144"/>
                  </a:lnTo>
                  <a:lnTo>
                    <a:pt x="4015994" y="2074481"/>
                  </a:lnTo>
                  <a:lnTo>
                    <a:pt x="3991826" y="2073922"/>
                  </a:lnTo>
                  <a:lnTo>
                    <a:pt x="3943921" y="2064321"/>
                  </a:lnTo>
                  <a:lnTo>
                    <a:pt x="3934079" y="2055114"/>
                  </a:lnTo>
                  <a:lnTo>
                    <a:pt x="3934079" y="2042414"/>
                  </a:lnTo>
                  <a:lnTo>
                    <a:pt x="3971734" y="2025383"/>
                  </a:lnTo>
                  <a:lnTo>
                    <a:pt x="4015994" y="2023046"/>
                  </a:lnTo>
                  <a:lnTo>
                    <a:pt x="4040149" y="2023605"/>
                  </a:lnTo>
                  <a:lnTo>
                    <a:pt x="4087749" y="2033206"/>
                  </a:lnTo>
                  <a:lnTo>
                    <a:pt x="4097909" y="2042414"/>
                  </a:lnTo>
                  <a:lnTo>
                    <a:pt x="4097909" y="2005279"/>
                  </a:lnTo>
                  <a:lnTo>
                    <a:pt x="4091851" y="2002675"/>
                  </a:lnTo>
                  <a:lnTo>
                    <a:pt x="4070477" y="1997646"/>
                  </a:lnTo>
                  <a:lnTo>
                    <a:pt x="4045127" y="1994763"/>
                  </a:lnTo>
                  <a:lnTo>
                    <a:pt x="4015994" y="1993836"/>
                  </a:lnTo>
                  <a:lnTo>
                    <a:pt x="3986936" y="1994763"/>
                  </a:lnTo>
                  <a:lnTo>
                    <a:pt x="3939908" y="2002675"/>
                  </a:lnTo>
                  <a:lnTo>
                    <a:pt x="3905466" y="2026056"/>
                  </a:lnTo>
                  <a:lnTo>
                    <a:pt x="3899471" y="2048764"/>
                  </a:lnTo>
                  <a:lnTo>
                    <a:pt x="3900995" y="2061070"/>
                  </a:lnTo>
                  <a:lnTo>
                    <a:pt x="3939908" y="2094801"/>
                  </a:lnTo>
                  <a:lnTo>
                    <a:pt x="3986936" y="2102497"/>
                  </a:lnTo>
                  <a:lnTo>
                    <a:pt x="4015994" y="2103374"/>
                  </a:lnTo>
                  <a:lnTo>
                    <a:pt x="4045127" y="2102497"/>
                  </a:lnTo>
                  <a:lnTo>
                    <a:pt x="4091851" y="2094801"/>
                  </a:lnTo>
                  <a:lnTo>
                    <a:pt x="4126204" y="2071458"/>
                  </a:lnTo>
                  <a:lnTo>
                    <a:pt x="4130675" y="2061070"/>
                  </a:lnTo>
                  <a:lnTo>
                    <a:pt x="4132199" y="2048764"/>
                  </a:lnTo>
                  <a:close/>
                </a:path>
                <a:path w="5440680" h="2103754">
                  <a:moveTo>
                    <a:pt x="4145216" y="1941131"/>
                  </a:moveTo>
                  <a:lnTo>
                    <a:pt x="4084891" y="1941131"/>
                  </a:lnTo>
                  <a:lnTo>
                    <a:pt x="4084891" y="1915096"/>
                  </a:lnTo>
                  <a:lnTo>
                    <a:pt x="4084891" y="1909381"/>
                  </a:lnTo>
                  <a:lnTo>
                    <a:pt x="4121874" y="1889874"/>
                  </a:lnTo>
                  <a:lnTo>
                    <a:pt x="4132199" y="1861439"/>
                  </a:lnTo>
                  <a:lnTo>
                    <a:pt x="4131018" y="1850707"/>
                  </a:lnTo>
                  <a:lnTo>
                    <a:pt x="4097909" y="1817852"/>
                  </a:lnTo>
                  <a:lnTo>
                    <a:pt x="4097909" y="1855724"/>
                  </a:lnTo>
                  <a:lnTo>
                    <a:pt x="4097909" y="1867154"/>
                  </a:lnTo>
                  <a:lnTo>
                    <a:pt x="4061269" y="1884502"/>
                  </a:lnTo>
                  <a:lnTo>
                    <a:pt x="4050919" y="1885518"/>
                  </a:lnTo>
                  <a:lnTo>
                    <a:pt x="4050919" y="1915096"/>
                  </a:lnTo>
                  <a:lnTo>
                    <a:pt x="4050919" y="1941131"/>
                  </a:lnTo>
                  <a:lnTo>
                    <a:pt x="3981704" y="1941131"/>
                  </a:lnTo>
                  <a:lnTo>
                    <a:pt x="3981704" y="1915096"/>
                  </a:lnTo>
                  <a:lnTo>
                    <a:pt x="3989921" y="1915693"/>
                  </a:lnTo>
                  <a:lnTo>
                    <a:pt x="3998366" y="1916087"/>
                  </a:lnTo>
                  <a:lnTo>
                    <a:pt x="4007066" y="1916303"/>
                  </a:lnTo>
                  <a:lnTo>
                    <a:pt x="4015994" y="1916366"/>
                  </a:lnTo>
                  <a:lnTo>
                    <a:pt x="4025150" y="1916303"/>
                  </a:lnTo>
                  <a:lnTo>
                    <a:pt x="4034040" y="1916087"/>
                  </a:lnTo>
                  <a:lnTo>
                    <a:pt x="4042638" y="1915693"/>
                  </a:lnTo>
                  <a:lnTo>
                    <a:pt x="4050919" y="1915096"/>
                  </a:lnTo>
                  <a:lnTo>
                    <a:pt x="4050919" y="1885518"/>
                  </a:lnTo>
                  <a:lnTo>
                    <a:pt x="4040492" y="1886521"/>
                  </a:lnTo>
                  <a:lnTo>
                    <a:pt x="4015994" y="1887156"/>
                  </a:lnTo>
                  <a:lnTo>
                    <a:pt x="3970553" y="1884502"/>
                  </a:lnTo>
                  <a:lnTo>
                    <a:pt x="3934079" y="1867154"/>
                  </a:lnTo>
                  <a:lnTo>
                    <a:pt x="3934079" y="1855724"/>
                  </a:lnTo>
                  <a:lnTo>
                    <a:pt x="3970553" y="1838693"/>
                  </a:lnTo>
                  <a:lnTo>
                    <a:pt x="4015994" y="1836039"/>
                  </a:lnTo>
                  <a:lnTo>
                    <a:pt x="4040492" y="1836674"/>
                  </a:lnTo>
                  <a:lnTo>
                    <a:pt x="4089654" y="1847786"/>
                  </a:lnTo>
                  <a:lnTo>
                    <a:pt x="4097909" y="1855724"/>
                  </a:lnTo>
                  <a:lnTo>
                    <a:pt x="4097909" y="1817852"/>
                  </a:lnTo>
                  <a:lnTo>
                    <a:pt x="4096308" y="1817014"/>
                  </a:lnTo>
                  <a:lnTo>
                    <a:pt x="4073499" y="1811032"/>
                  </a:lnTo>
                  <a:lnTo>
                    <a:pt x="4046448" y="1807806"/>
                  </a:lnTo>
                  <a:lnTo>
                    <a:pt x="4015994" y="1806829"/>
                  </a:lnTo>
                  <a:lnTo>
                    <a:pt x="3985387" y="1807806"/>
                  </a:lnTo>
                  <a:lnTo>
                    <a:pt x="3935488" y="1817014"/>
                  </a:lnTo>
                  <a:lnTo>
                    <a:pt x="3904107" y="1841322"/>
                  </a:lnTo>
                  <a:lnTo>
                    <a:pt x="3899471" y="1861439"/>
                  </a:lnTo>
                  <a:lnTo>
                    <a:pt x="3900640" y="1872348"/>
                  </a:lnTo>
                  <a:lnTo>
                    <a:pt x="3931094" y="1904263"/>
                  </a:lnTo>
                  <a:lnTo>
                    <a:pt x="3947731" y="1909699"/>
                  </a:lnTo>
                  <a:lnTo>
                    <a:pt x="3947731" y="1941131"/>
                  </a:lnTo>
                  <a:lnTo>
                    <a:pt x="3885819" y="1941131"/>
                  </a:lnTo>
                  <a:lnTo>
                    <a:pt x="3885819" y="1970659"/>
                  </a:lnTo>
                  <a:lnTo>
                    <a:pt x="4145216" y="1970659"/>
                  </a:lnTo>
                  <a:lnTo>
                    <a:pt x="4145216" y="1941131"/>
                  </a:lnTo>
                  <a:close/>
                </a:path>
                <a:path w="5440680" h="2103754">
                  <a:moveTo>
                    <a:pt x="4243883" y="0"/>
                  </a:moveTo>
                  <a:lnTo>
                    <a:pt x="4166666" y="0"/>
                  </a:lnTo>
                  <a:lnTo>
                    <a:pt x="4166666" y="47752"/>
                  </a:lnTo>
                  <a:lnTo>
                    <a:pt x="4095038" y="47752"/>
                  </a:lnTo>
                  <a:lnTo>
                    <a:pt x="4095038" y="110744"/>
                  </a:lnTo>
                  <a:lnTo>
                    <a:pt x="4166666" y="110744"/>
                  </a:lnTo>
                  <a:lnTo>
                    <a:pt x="4166666" y="140716"/>
                  </a:lnTo>
                  <a:lnTo>
                    <a:pt x="4095038" y="140716"/>
                  </a:lnTo>
                  <a:lnTo>
                    <a:pt x="4095038" y="203708"/>
                  </a:lnTo>
                  <a:lnTo>
                    <a:pt x="4166666" y="203708"/>
                  </a:lnTo>
                  <a:lnTo>
                    <a:pt x="4166666" y="341884"/>
                  </a:lnTo>
                  <a:lnTo>
                    <a:pt x="4243883" y="341884"/>
                  </a:lnTo>
                  <a:lnTo>
                    <a:pt x="4243883" y="0"/>
                  </a:lnTo>
                  <a:close/>
                </a:path>
                <a:path w="5440680" h="2103754">
                  <a:moveTo>
                    <a:pt x="4251503" y="406908"/>
                  </a:moveTo>
                  <a:lnTo>
                    <a:pt x="3964990" y="406908"/>
                  </a:lnTo>
                  <a:lnTo>
                    <a:pt x="3964990" y="315468"/>
                  </a:lnTo>
                  <a:lnTo>
                    <a:pt x="3887787" y="315468"/>
                  </a:lnTo>
                  <a:lnTo>
                    <a:pt x="3887787" y="471424"/>
                  </a:lnTo>
                  <a:lnTo>
                    <a:pt x="4251503" y="471424"/>
                  </a:lnTo>
                  <a:lnTo>
                    <a:pt x="4251503" y="406908"/>
                  </a:lnTo>
                  <a:close/>
                </a:path>
                <a:path w="5440680" h="2103754">
                  <a:moveTo>
                    <a:pt x="4337291" y="1812226"/>
                  </a:moveTo>
                  <a:lnTo>
                    <a:pt x="4199178" y="1812226"/>
                  </a:lnTo>
                  <a:lnTo>
                    <a:pt x="4199178" y="1842706"/>
                  </a:lnTo>
                  <a:lnTo>
                    <a:pt x="4303319" y="1842706"/>
                  </a:lnTo>
                  <a:lnTo>
                    <a:pt x="4303319" y="1874456"/>
                  </a:lnTo>
                  <a:lnTo>
                    <a:pt x="4299305" y="1924710"/>
                  </a:lnTo>
                  <a:lnTo>
                    <a:pt x="4287024" y="1967382"/>
                  </a:lnTo>
                  <a:lnTo>
                    <a:pt x="4266158" y="2002040"/>
                  </a:lnTo>
                  <a:lnTo>
                    <a:pt x="4236351" y="2028253"/>
                  </a:lnTo>
                  <a:lnTo>
                    <a:pt x="4197273" y="2045589"/>
                  </a:lnTo>
                  <a:lnTo>
                    <a:pt x="4197273" y="2078291"/>
                  </a:lnTo>
                  <a:lnTo>
                    <a:pt x="4242155" y="2061667"/>
                  </a:lnTo>
                  <a:lnTo>
                    <a:pt x="4277753" y="2037422"/>
                  </a:lnTo>
                  <a:lnTo>
                    <a:pt x="4304550" y="2005863"/>
                  </a:lnTo>
                  <a:lnTo>
                    <a:pt x="4323080" y="1967280"/>
                  </a:lnTo>
                  <a:lnTo>
                    <a:pt x="4333824" y="1922005"/>
                  </a:lnTo>
                  <a:lnTo>
                    <a:pt x="4337291" y="1870329"/>
                  </a:lnTo>
                  <a:lnTo>
                    <a:pt x="4337291" y="1812226"/>
                  </a:lnTo>
                  <a:close/>
                </a:path>
                <a:path w="5440680" h="2103754">
                  <a:moveTo>
                    <a:pt x="4429049" y="1807146"/>
                  </a:moveTo>
                  <a:lnTo>
                    <a:pt x="4394441" y="1807146"/>
                  </a:lnTo>
                  <a:lnTo>
                    <a:pt x="4394441" y="2095119"/>
                  </a:lnTo>
                  <a:lnTo>
                    <a:pt x="4429049" y="2095119"/>
                  </a:lnTo>
                  <a:lnTo>
                    <a:pt x="4429049" y="1807146"/>
                  </a:lnTo>
                  <a:close/>
                </a:path>
                <a:path w="5440680" h="2103754">
                  <a:moveTo>
                    <a:pt x="4917859" y="388620"/>
                  </a:moveTo>
                  <a:lnTo>
                    <a:pt x="4907889" y="349885"/>
                  </a:lnTo>
                  <a:lnTo>
                    <a:pt x="4879251" y="322580"/>
                  </a:lnTo>
                  <a:lnTo>
                    <a:pt x="4840643" y="307886"/>
                  </a:lnTo>
                  <a:lnTo>
                    <a:pt x="4840643" y="381000"/>
                  </a:lnTo>
                  <a:lnTo>
                    <a:pt x="4840643" y="396748"/>
                  </a:lnTo>
                  <a:lnTo>
                    <a:pt x="4790541" y="416877"/>
                  </a:lnTo>
                  <a:lnTo>
                    <a:pt x="4726343" y="419608"/>
                  </a:lnTo>
                  <a:lnTo>
                    <a:pt x="4690592" y="418985"/>
                  </a:lnTo>
                  <a:lnTo>
                    <a:pt x="4639475" y="412965"/>
                  </a:lnTo>
                  <a:lnTo>
                    <a:pt x="4611535" y="396748"/>
                  </a:lnTo>
                  <a:lnTo>
                    <a:pt x="4611535" y="381000"/>
                  </a:lnTo>
                  <a:lnTo>
                    <a:pt x="4661700" y="360553"/>
                  </a:lnTo>
                  <a:lnTo>
                    <a:pt x="4726343" y="358140"/>
                  </a:lnTo>
                  <a:lnTo>
                    <a:pt x="4761801" y="358673"/>
                  </a:lnTo>
                  <a:lnTo>
                    <a:pt x="4812703" y="364134"/>
                  </a:lnTo>
                  <a:lnTo>
                    <a:pt x="4840643" y="381000"/>
                  </a:lnTo>
                  <a:lnTo>
                    <a:pt x="4840643" y="307886"/>
                  </a:lnTo>
                  <a:lnTo>
                    <a:pt x="4815179" y="301879"/>
                  </a:lnTo>
                  <a:lnTo>
                    <a:pt x="4773587" y="297154"/>
                  </a:lnTo>
                  <a:lnTo>
                    <a:pt x="4726343" y="295656"/>
                  </a:lnTo>
                  <a:lnTo>
                    <a:pt x="4678870" y="297154"/>
                  </a:lnTo>
                  <a:lnTo>
                    <a:pt x="4637316" y="301879"/>
                  </a:lnTo>
                  <a:lnTo>
                    <a:pt x="4573435" y="322580"/>
                  </a:lnTo>
                  <a:lnTo>
                    <a:pt x="4544796" y="349885"/>
                  </a:lnTo>
                  <a:lnTo>
                    <a:pt x="4534827" y="388620"/>
                  </a:lnTo>
                  <a:lnTo>
                    <a:pt x="4537354" y="409727"/>
                  </a:lnTo>
                  <a:lnTo>
                    <a:pt x="4573435" y="454660"/>
                  </a:lnTo>
                  <a:lnTo>
                    <a:pt x="4637316" y="475551"/>
                  </a:lnTo>
                  <a:lnTo>
                    <a:pt x="4678870" y="480161"/>
                  </a:lnTo>
                  <a:lnTo>
                    <a:pt x="4726343" y="481584"/>
                  </a:lnTo>
                  <a:lnTo>
                    <a:pt x="4773587" y="480161"/>
                  </a:lnTo>
                  <a:lnTo>
                    <a:pt x="4815179" y="475551"/>
                  </a:lnTo>
                  <a:lnTo>
                    <a:pt x="4879251" y="454660"/>
                  </a:lnTo>
                  <a:lnTo>
                    <a:pt x="4907889" y="427545"/>
                  </a:lnTo>
                  <a:lnTo>
                    <a:pt x="4911191" y="419608"/>
                  </a:lnTo>
                  <a:lnTo>
                    <a:pt x="4915319" y="409727"/>
                  </a:lnTo>
                  <a:lnTo>
                    <a:pt x="4917859" y="388620"/>
                  </a:lnTo>
                  <a:close/>
                </a:path>
                <a:path w="5440680" h="2103754">
                  <a:moveTo>
                    <a:pt x="4937671" y="210820"/>
                  </a:moveTo>
                  <a:lnTo>
                    <a:pt x="4847755" y="210820"/>
                  </a:lnTo>
                  <a:lnTo>
                    <a:pt x="4847755" y="184404"/>
                  </a:lnTo>
                  <a:lnTo>
                    <a:pt x="4847755" y="172212"/>
                  </a:lnTo>
                  <a:lnTo>
                    <a:pt x="4887887" y="152908"/>
                  </a:lnTo>
                  <a:lnTo>
                    <a:pt x="4911471" y="123444"/>
                  </a:lnTo>
                  <a:lnTo>
                    <a:pt x="4915814" y="111544"/>
                  </a:lnTo>
                  <a:lnTo>
                    <a:pt x="4917859" y="92964"/>
                  </a:lnTo>
                  <a:lnTo>
                    <a:pt x="4915814" y="74091"/>
                  </a:lnTo>
                  <a:lnTo>
                    <a:pt x="4911610" y="62484"/>
                  </a:lnTo>
                  <a:lnTo>
                    <a:pt x="4909921" y="57785"/>
                  </a:lnTo>
                  <a:lnTo>
                    <a:pt x="4900498" y="43954"/>
                  </a:lnTo>
                  <a:lnTo>
                    <a:pt x="4887887" y="32512"/>
                  </a:lnTo>
                  <a:lnTo>
                    <a:pt x="4858563" y="16929"/>
                  </a:lnTo>
                  <a:lnTo>
                    <a:pt x="4840643" y="12153"/>
                  </a:lnTo>
                  <a:lnTo>
                    <a:pt x="4840643" y="86360"/>
                  </a:lnTo>
                  <a:lnTo>
                    <a:pt x="4840643" y="99568"/>
                  </a:lnTo>
                  <a:lnTo>
                    <a:pt x="4792510" y="120269"/>
                  </a:lnTo>
                  <a:lnTo>
                    <a:pt x="4772063" y="121945"/>
                  </a:lnTo>
                  <a:lnTo>
                    <a:pt x="4772063" y="184404"/>
                  </a:lnTo>
                  <a:lnTo>
                    <a:pt x="4772063" y="210820"/>
                  </a:lnTo>
                  <a:lnTo>
                    <a:pt x="4682147" y="210820"/>
                  </a:lnTo>
                  <a:lnTo>
                    <a:pt x="4682147" y="184912"/>
                  </a:lnTo>
                  <a:lnTo>
                    <a:pt x="4703864" y="185610"/>
                  </a:lnTo>
                  <a:lnTo>
                    <a:pt x="4715002" y="185839"/>
                  </a:lnTo>
                  <a:lnTo>
                    <a:pt x="4726343" y="185928"/>
                  </a:lnTo>
                  <a:lnTo>
                    <a:pt x="4738052" y="185839"/>
                  </a:lnTo>
                  <a:lnTo>
                    <a:pt x="4749584" y="185547"/>
                  </a:lnTo>
                  <a:lnTo>
                    <a:pt x="4760912" y="185077"/>
                  </a:lnTo>
                  <a:lnTo>
                    <a:pt x="4763567" y="184912"/>
                  </a:lnTo>
                  <a:lnTo>
                    <a:pt x="4772063" y="184404"/>
                  </a:lnTo>
                  <a:lnTo>
                    <a:pt x="4772063" y="121945"/>
                  </a:lnTo>
                  <a:lnTo>
                    <a:pt x="4762424" y="122720"/>
                  </a:lnTo>
                  <a:lnTo>
                    <a:pt x="4726343" y="123444"/>
                  </a:lnTo>
                  <a:lnTo>
                    <a:pt x="4660112" y="120269"/>
                  </a:lnTo>
                  <a:lnTo>
                    <a:pt x="4620171" y="108712"/>
                  </a:lnTo>
                  <a:lnTo>
                    <a:pt x="4611535" y="99568"/>
                  </a:lnTo>
                  <a:lnTo>
                    <a:pt x="4611535" y="86360"/>
                  </a:lnTo>
                  <a:lnTo>
                    <a:pt x="4660112" y="65214"/>
                  </a:lnTo>
                  <a:lnTo>
                    <a:pt x="4726343" y="62484"/>
                  </a:lnTo>
                  <a:lnTo>
                    <a:pt x="4762424" y="63068"/>
                  </a:lnTo>
                  <a:lnTo>
                    <a:pt x="4815916" y="69557"/>
                  </a:lnTo>
                  <a:lnTo>
                    <a:pt x="4840643" y="86360"/>
                  </a:lnTo>
                  <a:lnTo>
                    <a:pt x="4840643" y="12153"/>
                  </a:lnTo>
                  <a:lnTo>
                    <a:pt x="4821021" y="6921"/>
                  </a:lnTo>
                  <a:lnTo>
                    <a:pt x="4776508" y="1587"/>
                  </a:lnTo>
                  <a:lnTo>
                    <a:pt x="4726343" y="0"/>
                  </a:lnTo>
                  <a:lnTo>
                    <a:pt x="4676013" y="1587"/>
                  </a:lnTo>
                  <a:lnTo>
                    <a:pt x="4631601" y="6921"/>
                  </a:lnTo>
                  <a:lnTo>
                    <a:pt x="4594034" y="16929"/>
                  </a:lnTo>
                  <a:lnTo>
                    <a:pt x="4551756" y="43954"/>
                  </a:lnTo>
                  <a:lnTo>
                    <a:pt x="4534827" y="92964"/>
                  </a:lnTo>
                  <a:lnTo>
                    <a:pt x="4536783" y="111544"/>
                  </a:lnTo>
                  <a:lnTo>
                    <a:pt x="4564291" y="152908"/>
                  </a:lnTo>
                  <a:lnTo>
                    <a:pt x="4606455" y="172720"/>
                  </a:lnTo>
                  <a:lnTo>
                    <a:pt x="4606455" y="210820"/>
                  </a:lnTo>
                  <a:lnTo>
                    <a:pt x="4513999" y="210820"/>
                  </a:lnTo>
                  <a:lnTo>
                    <a:pt x="4513999" y="273812"/>
                  </a:lnTo>
                  <a:lnTo>
                    <a:pt x="4937671" y="273812"/>
                  </a:lnTo>
                  <a:lnTo>
                    <a:pt x="4937671" y="210820"/>
                  </a:lnTo>
                  <a:close/>
                </a:path>
                <a:path w="5440680" h="2103754">
                  <a:moveTo>
                    <a:pt x="5419750" y="117348"/>
                  </a:moveTo>
                  <a:lnTo>
                    <a:pt x="5350154" y="117348"/>
                  </a:lnTo>
                  <a:lnTo>
                    <a:pt x="5352453" y="110985"/>
                  </a:lnTo>
                  <a:lnTo>
                    <a:pt x="5354028" y="104140"/>
                  </a:lnTo>
                  <a:lnTo>
                    <a:pt x="5354942" y="96913"/>
                  </a:lnTo>
                  <a:lnTo>
                    <a:pt x="5355234" y="89408"/>
                  </a:lnTo>
                  <a:lnTo>
                    <a:pt x="5355234" y="67056"/>
                  </a:lnTo>
                  <a:lnTo>
                    <a:pt x="5411622" y="67056"/>
                  </a:lnTo>
                  <a:lnTo>
                    <a:pt x="5411622" y="5080"/>
                  </a:lnTo>
                  <a:lnTo>
                    <a:pt x="5279542" y="5080"/>
                  </a:lnTo>
                  <a:lnTo>
                    <a:pt x="5279542" y="67056"/>
                  </a:lnTo>
                  <a:lnTo>
                    <a:pt x="5279542" y="101600"/>
                  </a:lnTo>
                  <a:lnTo>
                    <a:pt x="5278018" y="110236"/>
                  </a:lnTo>
                  <a:lnTo>
                    <a:pt x="5274970" y="117348"/>
                  </a:lnTo>
                  <a:lnTo>
                    <a:pt x="5177942" y="117348"/>
                  </a:lnTo>
                  <a:lnTo>
                    <a:pt x="5177942" y="67056"/>
                  </a:lnTo>
                  <a:lnTo>
                    <a:pt x="5279542" y="67056"/>
                  </a:lnTo>
                  <a:lnTo>
                    <a:pt x="5279542" y="5080"/>
                  </a:lnTo>
                  <a:lnTo>
                    <a:pt x="5045367" y="5080"/>
                  </a:lnTo>
                  <a:lnTo>
                    <a:pt x="5045367" y="67056"/>
                  </a:lnTo>
                  <a:lnTo>
                    <a:pt x="5101755" y="67056"/>
                  </a:lnTo>
                  <a:lnTo>
                    <a:pt x="5101755" y="117348"/>
                  </a:lnTo>
                  <a:lnTo>
                    <a:pt x="5037747" y="117348"/>
                  </a:lnTo>
                  <a:lnTo>
                    <a:pt x="5037747" y="179324"/>
                  </a:lnTo>
                  <a:lnTo>
                    <a:pt x="5419750" y="179324"/>
                  </a:lnTo>
                  <a:lnTo>
                    <a:pt x="5419750" y="117348"/>
                  </a:lnTo>
                  <a:close/>
                </a:path>
                <a:path w="5440680" h="2103754">
                  <a:moveTo>
                    <a:pt x="5440578" y="205232"/>
                  </a:moveTo>
                  <a:lnTo>
                    <a:pt x="5016919" y="205232"/>
                  </a:lnTo>
                  <a:lnTo>
                    <a:pt x="5016919" y="268732"/>
                  </a:lnTo>
                  <a:lnTo>
                    <a:pt x="5190134" y="268732"/>
                  </a:lnTo>
                  <a:lnTo>
                    <a:pt x="5190134" y="302768"/>
                  </a:lnTo>
                  <a:lnTo>
                    <a:pt x="5045367" y="302768"/>
                  </a:lnTo>
                  <a:lnTo>
                    <a:pt x="5045367" y="473964"/>
                  </a:lnTo>
                  <a:lnTo>
                    <a:pt x="5411622" y="473964"/>
                  </a:lnTo>
                  <a:lnTo>
                    <a:pt x="5411622" y="412496"/>
                  </a:lnTo>
                  <a:lnTo>
                    <a:pt x="5411622" y="365252"/>
                  </a:lnTo>
                  <a:lnTo>
                    <a:pt x="5411622" y="302768"/>
                  </a:lnTo>
                  <a:lnTo>
                    <a:pt x="5334914" y="302768"/>
                  </a:lnTo>
                  <a:lnTo>
                    <a:pt x="5334914" y="365252"/>
                  </a:lnTo>
                  <a:lnTo>
                    <a:pt x="5334914" y="412496"/>
                  </a:lnTo>
                  <a:lnTo>
                    <a:pt x="5122570" y="412496"/>
                  </a:lnTo>
                  <a:lnTo>
                    <a:pt x="5122570" y="365252"/>
                  </a:lnTo>
                  <a:lnTo>
                    <a:pt x="5334914" y="365252"/>
                  </a:lnTo>
                  <a:lnTo>
                    <a:pt x="5334914" y="302768"/>
                  </a:lnTo>
                  <a:lnTo>
                    <a:pt x="5266842" y="302768"/>
                  </a:lnTo>
                  <a:lnTo>
                    <a:pt x="5266842" y="268732"/>
                  </a:lnTo>
                  <a:lnTo>
                    <a:pt x="5440578" y="268732"/>
                  </a:lnTo>
                  <a:lnTo>
                    <a:pt x="5440578" y="205232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73240" y="3785740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10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6012" y="3663085"/>
              <a:ext cx="235252" cy="25006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945001" y="3655262"/>
              <a:ext cx="504825" cy="264160"/>
            </a:xfrm>
            <a:custGeom>
              <a:avLst/>
              <a:gdLst/>
              <a:ahLst/>
              <a:cxnLst/>
              <a:rect l="l" t="t" r="r" b="b"/>
              <a:pathLst>
                <a:path w="504825" h="264160">
                  <a:moveTo>
                    <a:pt x="129641" y="70967"/>
                  </a:moveTo>
                  <a:lnTo>
                    <a:pt x="118211" y="30264"/>
                  </a:lnTo>
                  <a:lnTo>
                    <a:pt x="107569" y="19583"/>
                  </a:lnTo>
                  <a:lnTo>
                    <a:pt x="107569" y="70967"/>
                  </a:lnTo>
                  <a:lnTo>
                    <a:pt x="106743" y="81699"/>
                  </a:lnTo>
                  <a:lnTo>
                    <a:pt x="81762" y="113715"/>
                  </a:lnTo>
                  <a:lnTo>
                    <a:pt x="64820" y="116509"/>
                  </a:lnTo>
                  <a:lnTo>
                    <a:pt x="55867" y="115798"/>
                  </a:lnTo>
                  <a:lnTo>
                    <a:pt x="25184" y="91160"/>
                  </a:lnTo>
                  <a:lnTo>
                    <a:pt x="21793" y="70967"/>
                  </a:lnTo>
                  <a:lnTo>
                    <a:pt x="22669" y="60413"/>
                  </a:lnTo>
                  <a:lnTo>
                    <a:pt x="47853" y="28397"/>
                  </a:lnTo>
                  <a:lnTo>
                    <a:pt x="64820" y="25704"/>
                  </a:lnTo>
                  <a:lnTo>
                    <a:pt x="73698" y="26390"/>
                  </a:lnTo>
                  <a:lnTo>
                    <a:pt x="104292" y="51028"/>
                  </a:lnTo>
                  <a:lnTo>
                    <a:pt x="107569" y="70967"/>
                  </a:lnTo>
                  <a:lnTo>
                    <a:pt x="107569" y="19583"/>
                  </a:lnTo>
                  <a:lnTo>
                    <a:pt x="100418" y="14516"/>
                  </a:lnTo>
                  <a:lnTo>
                    <a:pt x="89903" y="9893"/>
                  </a:lnTo>
                  <a:lnTo>
                    <a:pt x="78016" y="7086"/>
                  </a:lnTo>
                  <a:lnTo>
                    <a:pt x="64820" y="6146"/>
                  </a:lnTo>
                  <a:lnTo>
                    <a:pt x="51714" y="7086"/>
                  </a:lnTo>
                  <a:lnTo>
                    <a:pt x="11557" y="30264"/>
                  </a:lnTo>
                  <a:lnTo>
                    <a:pt x="0" y="70967"/>
                  </a:lnTo>
                  <a:lnTo>
                    <a:pt x="1346" y="86614"/>
                  </a:lnTo>
                  <a:lnTo>
                    <a:pt x="20116" y="121259"/>
                  </a:lnTo>
                  <a:lnTo>
                    <a:pt x="64820" y="136067"/>
                  </a:lnTo>
                  <a:lnTo>
                    <a:pt x="78016" y="135089"/>
                  </a:lnTo>
                  <a:lnTo>
                    <a:pt x="113944" y="116509"/>
                  </a:lnTo>
                  <a:lnTo>
                    <a:pt x="128346" y="86614"/>
                  </a:lnTo>
                  <a:lnTo>
                    <a:pt x="129641" y="70967"/>
                  </a:lnTo>
                  <a:close/>
                </a:path>
                <a:path w="504825" h="264160">
                  <a:moveTo>
                    <a:pt x="207314" y="212344"/>
                  </a:moveTo>
                  <a:lnTo>
                    <a:pt x="188595" y="178257"/>
                  </a:lnTo>
                  <a:lnTo>
                    <a:pt x="184683" y="176123"/>
                  </a:lnTo>
                  <a:lnTo>
                    <a:pt x="184683" y="204241"/>
                  </a:lnTo>
                  <a:lnTo>
                    <a:pt x="184683" y="220167"/>
                  </a:lnTo>
                  <a:lnTo>
                    <a:pt x="147840" y="241757"/>
                  </a:lnTo>
                  <a:lnTo>
                    <a:pt x="110921" y="244754"/>
                  </a:lnTo>
                  <a:lnTo>
                    <a:pt x="91020" y="244017"/>
                  </a:lnTo>
                  <a:lnTo>
                    <a:pt x="48895" y="232460"/>
                  </a:lnTo>
                  <a:lnTo>
                    <a:pt x="36880" y="220167"/>
                  </a:lnTo>
                  <a:lnTo>
                    <a:pt x="36880" y="204241"/>
                  </a:lnTo>
                  <a:lnTo>
                    <a:pt x="73837" y="182803"/>
                  </a:lnTo>
                  <a:lnTo>
                    <a:pt x="110921" y="179654"/>
                  </a:lnTo>
                  <a:lnTo>
                    <a:pt x="130683" y="180441"/>
                  </a:lnTo>
                  <a:lnTo>
                    <a:pt x="173228" y="192227"/>
                  </a:lnTo>
                  <a:lnTo>
                    <a:pt x="184683" y="204241"/>
                  </a:lnTo>
                  <a:lnTo>
                    <a:pt x="184683" y="176123"/>
                  </a:lnTo>
                  <a:lnTo>
                    <a:pt x="173913" y="170230"/>
                  </a:lnTo>
                  <a:lnTo>
                    <a:pt x="155740" y="164566"/>
                  </a:lnTo>
                  <a:lnTo>
                    <a:pt x="134569" y="161213"/>
                  </a:lnTo>
                  <a:lnTo>
                    <a:pt x="110921" y="160096"/>
                  </a:lnTo>
                  <a:lnTo>
                    <a:pt x="87274" y="161213"/>
                  </a:lnTo>
                  <a:lnTo>
                    <a:pt x="47828" y="170230"/>
                  </a:lnTo>
                  <a:lnTo>
                    <a:pt x="15532" y="202031"/>
                  </a:lnTo>
                  <a:lnTo>
                    <a:pt x="14249" y="212344"/>
                  </a:lnTo>
                  <a:lnTo>
                    <a:pt x="15532" y="222669"/>
                  </a:lnTo>
                  <a:lnTo>
                    <a:pt x="47828" y="254482"/>
                  </a:lnTo>
                  <a:lnTo>
                    <a:pt x="87274" y="263017"/>
                  </a:lnTo>
                  <a:lnTo>
                    <a:pt x="110921" y="264033"/>
                  </a:lnTo>
                  <a:lnTo>
                    <a:pt x="134569" y="263017"/>
                  </a:lnTo>
                  <a:lnTo>
                    <a:pt x="173913" y="254482"/>
                  </a:lnTo>
                  <a:lnTo>
                    <a:pt x="206044" y="222669"/>
                  </a:lnTo>
                  <a:lnTo>
                    <a:pt x="207314" y="212344"/>
                  </a:lnTo>
                  <a:close/>
                </a:path>
                <a:path w="504825" h="264160">
                  <a:moveTo>
                    <a:pt x="237769" y="37439"/>
                  </a:moveTo>
                  <a:lnTo>
                    <a:pt x="200888" y="37439"/>
                  </a:lnTo>
                  <a:lnTo>
                    <a:pt x="200888" y="7823"/>
                  </a:lnTo>
                  <a:lnTo>
                    <a:pt x="178536" y="7823"/>
                  </a:lnTo>
                  <a:lnTo>
                    <a:pt x="178536" y="150037"/>
                  </a:lnTo>
                  <a:lnTo>
                    <a:pt x="200888" y="150037"/>
                  </a:lnTo>
                  <a:lnTo>
                    <a:pt x="200888" y="115392"/>
                  </a:lnTo>
                  <a:lnTo>
                    <a:pt x="237769" y="115392"/>
                  </a:lnTo>
                  <a:lnTo>
                    <a:pt x="237769" y="95554"/>
                  </a:lnTo>
                  <a:lnTo>
                    <a:pt x="200888" y="95554"/>
                  </a:lnTo>
                  <a:lnTo>
                    <a:pt x="200888" y="56997"/>
                  </a:lnTo>
                  <a:lnTo>
                    <a:pt x="237769" y="56997"/>
                  </a:lnTo>
                  <a:lnTo>
                    <a:pt x="237769" y="37439"/>
                  </a:lnTo>
                  <a:close/>
                </a:path>
                <a:path w="504825" h="264160">
                  <a:moveTo>
                    <a:pt x="393954" y="119024"/>
                  </a:moveTo>
                  <a:lnTo>
                    <a:pt x="392772" y="108216"/>
                  </a:lnTo>
                  <a:lnTo>
                    <a:pt x="389343" y="98488"/>
                  </a:lnTo>
                  <a:lnTo>
                    <a:pt x="383819" y="90030"/>
                  </a:lnTo>
                  <a:lnTo>
                    <a:pt x="381381" y="87731"/>
                  </a:lnTo>
                  <a:lnTo>
                    <a:pt x="376351" y="82981"/>
                  </a:lnTo>
                  <a:lnTo>
                    <a:pt x="372160" y="80429"/>
                  </a:lnTo>
                  <a:lnTo>
                    <a:pt x="372160" y="110083"/>
                  </a:lnTo>
                  <a:lnTo>
                    <a:pt x="372160" y="127965"/>
                  </a:lnTo>
                  <a:lnTo>
                    <a:pt x="339509" y="149415"/>
                  </a:lnTo>
                  <a:lnTo>
                    <a:pt x="330530" y="150037"/>
                  </a:lnTo>
                  <a:lnTo>
                    <a:pt x="321602" y="149415"/>
                  </a:lnTo>
                  <a:lnTo>
                    <a:pt x="289179" y="127965"/>
                  </a:lnTo>
                  <a:lnTo>
                    <a:pt x="289179" y="110083"/>
                  </a:lnTo>
                  <a:lnTo>
                    <a:pt x="321602" y="88366"/>
                  </a:lnTo>
                  <a:lnTo>
                    <a:pt x="330530" y="87731"/>
                  </a:lnTo>
                  <a:lnTo>
                    <a:pt x="339509" y="88366"/>
                  </a:lnTo>
                  <a:lnTo>
                    <a:pt x="372160" y="110083"/>
                  </a:lnTo>
                  <a:lnTo>
                    <a:pt x="372160" y="80429"/>
                  </a:lnTo>
                  <a:lnTo>
                    <a:pt x="366953" y="77241"/>
                  </a:lnTo>
                  <a:lnTo>
                    <a:pt x="356057" y="73037"/>
                  </a:lnTo>
                  <a:lnTo>
                    <a:pt x="343865" y="70446"/>
                  </a:lnTo>
                  <a:lnTo>
                    <a:pt x="330530" y="69570"/>
                  </a:lnTo>
                  <a:lnTo>
                    <a:pt x="317322" y="70446"/>
                  </a:lnTo>
                  <a:lnTo>
                    <a:pt x="277520" y="90030"/>
                  </a:lnTo>
                  <a:lnTo>
                    <a:pt x="267385" y="119024"/>
                  </a:lnTo>
                  <a:lnTo>
                    <a:pt x="268566" y="129679"/>
                  </a:lnTo>
                  <a:lnTo>
                    <a:pt x="294271" y="160540"/>
                  </a:lnTo>
                  <a:lnTo>
                    <a:pt x="330530" y="168198"/>
                  </a:lnTo>
                  <a:lnTo>
                    <a:pt x="343865" y="167322"/>
                  </a:lnTo>
                  <a:lnTo>
                    <a:pt x="381393" y="150037"/>
                  </a:lnTo>
                  <a:lnTo>
                    <a:pt x="392772" y="129679"/>
                  </a:lnTo>
                  <a:lnTo>
                    <a:pt x="393954" y="119024"/>
                  </a:lnTo>
                  <a:close/>
                </a:path>
                <a:path w="504825" h="264160">
                  <a:moveTo>
                    <a:pt x="401497" y="29616"/>
                  </a:moveTo>
                  <a:lnTo>
                    <a:pt x="341985" y="29616"/>
                  </a:lnTo>
                  <a:lnTo>
                    <a:pt x="341985" y="0"/>
                  </a:lnTo>
                  <a:lnTo>
                    <a:pt x="319913" y="0"/>
                  </a:lnTo>
                  <a:lnTo>
                    <a:pt x="319913" y="29616"/>
                  </a:lnTo>
                  <a:lnTo>
                    <a:pt x="259562" y="29616"/>
                  </a:lnTo>
                  <a:lnTo>
                    <a:pt x="259562" y="48056"/>
                  </a:lnTo>
                  <a:lnTo>
                    <a:pt x="401497" y="48056"/>
                  </a:lnTo>
                  <a:lnTo>
                    <a:pt x="401497" y="29616"/>
                  </a:lnTo>
                  <a:close/>
                </a:path>
                <a:path w="504825" h="264160">
                  <a:moveTo>
                    <a:pt x="471068" y="239725"/>
                  </a:moveTo>
                  <a:lnTo>
                    <a:pt x="305384" y="239725"/>
                  </a:lnTo>
                  <a:lnTo>
                    <a:pt x="305384" y="187477"/>
                  </a:lnTo>
                  <a:lnTo>
                    <a:pt x="283032" y="187477"/>
                  </a:lnTo>
                  <a:lnTo>
                    <a:pt x="283032" y="259003"/>
                  </a:lnTo>
                  <a:lnTo>
                    <a:pt x="471068" y="259003"/>
                  </a:lnTo>
                  <a:lnTo>
                    <a:pt x="471068" y="239725"/>
                  </a:lnTo>
                  <a:close/>
                </a:path>
                <a:path w="504825" h="264160">
                  <a:moveTo>
                    <a:pt x="504596" y="81584"/>
                  </a:moveTo>
                  <a:lnTo>
                    <a:pt x="466318" y="81584"/>
                  </a:lnTo>
                  <a:lnTo>
                    <a:pt x="466318" y="7823"/>
                  </a:lnTo>
                  <a:lnTo>
                    <a:pt x="443966" y="7823"/>
                  </a:lnTo>
                  <a:lnTo>
                    <a:pt x="443966" y="189433"/>
                  </a:lnTo>
                  <a:lnTo>
                    <a:pt x="466318" y="189433"/>
                  </a:lnTo>
                  <a:lnTo>
                    <a:pt x="466318" y="101422"/>
                  </a:lnTo>
                  <a:lnTo>
                    <a:pt x="504596" y="101422"/>
                  </a:lnTo>
                  <a:lnTo>
                    <a:pt x="504596" y="815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3642" y="3667556"/>
              <a:ext cx="222399" cy="2344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6612" y="3663085"/>
              <a:ext cx="200048" cy="2497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5333" y="3663085"/>
              <a:ext cx="241398" cy="2497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425741" y="3655262"/>
              <a:ext cx="216535" cy="264160"/>
            </a:xfrm>
            <a:custGeom>
              <a:avLst/>
              <a:gdLst/>
              <a:ahLst/>
              <a:cxnLst/>
              <a:rect l="l" t="t" r="r" b="b"/>
              <a:pathLst>
                <a:path w="216535" h="264160">
                  <a:moveTo>
                    <a:pt x="82701" y="26542"/>
                  </a:moveTo>
                  <a:lnTo>
                    <a:pt x="60629" y="26542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6542"/>
                  </a:lnTo>
                  <a:close/>
                </a:path>
                <a:path w="216535" h="264160">
                  <a:moveTo>
                    <a:pt x="141095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095" y="26542"/>
                  </a:lnTo>
                  <a:lnTo>
                    <a:pt x="141095" y="44982"/>
                  </a:lnTo>
                  <a:close/>
                </a:path>
                <a:path w="216535" h="264160">
                  <a:moveTo>
                    <a:pt x="71246" y="153109"/>
                  </a:moveTo>
                  <a:lnTo>
                    <a:pt x="32113" y="144740"/>
                  </a:lnTo>
                  <a:lnTo>
                    <a:pt x="7823" y="107847"/>
                  </a:lnTo>
                  <a:lnTo>
                    <a:pt x="8801" y="98683"/>
                  </a:lnTo>
                  <a:lnTo>
                    <a:pt x="43585" y="66531"/>
                  </a:lnTo>
                  <a:lnTo>
                    <a:pt x="71246" y="62864"/>
                  </a:lnTo>
                  <a:lnTo>
                    <a:pt x="85757" y="63794"/>
                  </a:lnTo>
                  <a:lnTo>
                    <a:pt x="98906" y="66531"/>
                  </a:lnTo>
                  <a:lnTo>
                    <a:pt x="110379" y="70997"/>
                  </a:lnTo>
                  <a:lnTo>
                    <a:pt x="119861" y="77113"/>
                  </a:lnTo>
                  <a:lnTo>
                    <a:pt x="123578" y="80745"/>
                  </a:lnTo>
                  <a:lnTo>
                    <a:pt x="71246" y="80745"/>
                  </a:lnTo>
                  <a:lnTo>
                    <a:pt x="6124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1246" y="134948"/>
                  </a:lnTo>
                  <a:lnTo>
                    <a:pt x="123650" y="134948"/>
                  </a:lnTo>
                  <a:lnTo>
                    <a:pt x="119861" y="138580"/>
                  </a:lnTo>
                  <a:lnTo>
                    <a:pt x="110379" y="144740"/>
                  </a:lnTo>
                  <a:lnTo>
                    <a:pt x="98906" y="149302"/>
                  </a:lnTo>
                  <a:lnTo>
                    <a:pt x="85757" y="152135"/>
                  </a:lnTo>
                  <a:lnTo>
                    <a:pt x="71246" y="153109"/>
                  </a:lnTo>
                  <a:close/>
                </a:path>
                <a:path w="216535" h="264160">
                  <a:moveTo>
                    <a:pt x="123650" y="134948"/>
                  </a:moveTo>
                  <a:lnTo>
                    <a:pt x="71246" y="134948"/>
                  </a:lnTo>
                  <a:lnTo>
                    <a:pt x="81243" y="134315"/>
                  </a:lnTo>
                  <a:lnTo>
                    <a:pt x="90454" y="132399"/>
                  </a:lnTo>
                  <a:lnTo>
                    <a:pt x="98513" y="129173"/>
                  </a:lnTo>
                  <a:lnTo>
                    <a:pt x="105053" y="124610"/>
                  </a:lnTo>
                  <a:lnTo>
                    <a:pt x="109802" y="120420"/>
                  </a:lnTo>
                  <a:lnTo>
                    <a:pt x="112876" y="114832"/>
                  </a:lnTo>
                  <a:lnTo>
                    <a:pt x="112876" y="100862"/>
                  </a:lnTo>
                  <a:lnTo>
                    <a:pt x="71246" y="80745"/>
                  </a:lnTo>
                  <a:lnTo>
                    <a:pt x="123578" y="80745"/>
                  </a:lnTo>
                  <a:lnTo>
                    <a:pt x="126182" y="83290"/>
                  </a:lnTo>
                  <a:lnTo>
                    <a:pt x="130827" y="90489"/>
                  </a:lnTo>
                  <a:lnTo>
                    <a:pt x="133691" y="98683"/>
                  </a:lnTo>
                  <a:lnTo>
                    <a:pt x="134669" y="107847"/>
                  </a:lnTo>
                  <a:lnTo>
                    <a:pt x="133691" y="117049"/>
                  </a:lnTo>
                  <a:lnTo>
                    <a:pt x="130827" y="125309"/>
                  </a:lnTo>
                  <a:lnTo>
                    <a:pt x="126182" y="132521"/>
                  </a:lnTo>
                  <a:lnTo>
                    <a:pt x="123650" y="134948"/>
                  </a:lnTo>
                  <a:close/>
                </a:path>
                <a:path w="216535" h="264160">
                  <a:moveTo>
                    <a:pt x="210944" y="161491"/>
                  </a:moveTo>
                  <a:lnTo>
                    <a:pt x="188592" y="161491"/>
                  </a:lnTo>
                  <a:lnTo>
                    <a:pt x="188592" y="129360"/>
                  </a:lnTo>
                  <a:lnTo>
                    <a:pt x="143609" y="129360"/>
                  </a:lnTo>
                  <a:lnTo>
                    <a:pt x="143609" y="110920"/>
                  </a:lnTo>
                  <a:lnTo>
                    <a:pt x="188592" y="110920"/>
                  </a:lnTo>
                  <a:lnTo>
                    <a:pt x="188592" y="80186"/>
                  </a:lnTo>
                  <a:lnTo>
                    <a:pt x="143609" y="80186"/>
                  </a:lnTo>
                  <a:lnTo>
                    <a:pt x="143609" y="61467"/>
                  </a:lnTo>
                  <a:lnTo>
                    <a:pt x="188592" y="61467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61491"/>
                  </a:lnTo>
                  <a:close/>
                </a:path>
                <a:path w="216535" h="264160">
                  <a:moveTo>
                    <a:pt x="118743" y="264030"/>
                  </a:moveTo>
                  <a:lnTo>
                    <a:pt x="73271" y="260747"/>
                  </a:lnTo>
                  <a:lnTo>
                    <a:pt x="31960" y="243634"/>
                  </a:lnTo>
                  <a:lnTo>
                    <a:pt x="21234" y="218488"/>
                  </a:lnTo>
                  <a:lnTo>
                    <a:pt x="22469" y="209010"/>
                  </a:lnTo>
                  <a:lnTo>
                    <a:pt x="54857" y="180918"/>
                  </a:lnTo>
                  <a:lnTo>
                    <a:pt x="94724" y="173531"/>
                  </a:lnTo>
                  <a:lnTo>
                    <a:pt x="118743" y="172667"/>
                  </a:lnTo>
                  <a:lnTo>
                    <a:pt x="142963" y="173531"/>
                  </a:lnTo>
                  <a:lnTo>
                    <a:pt x="164564" y="176229"/>
                  </a:lnTo>
                  <a:lnTo>
                    <a:pt x="183022" y="180918"/>
                  </a:lnTo>
                  <a:lnTo>
                    <a:pt x="197812" y="187754"/>
                  </a:lnTo>
                  <a:lnTo>
                    <a:pt x="203442" y="191945"/>
                  </a:lnTo>
                  <a:lnTo>
                    <a:pt x="118743" y="191945"/>
                  </a:lnTo>
                  <a:lnTo>
                    <a:pt x="97967" y="192626"/>
                  </a:lnTo>
                  <a:lnTo>
                    <a:pt x="53923" y="202842"/>
                  </a:lnTo>
                  <a:lnTo>
                    <a:pt x="43865" y="212341"/>
                  </a:lnTo>
                  <a:lnTo>
                    <a:pt x="43865" y="225193"/>
                  </a:lnTo>
                  <a:lnTo>
                    <a:pt x="79942" y="242446"/>
                  </a:lnTo>
                  <a:lnTo>
                    <a:pt x="118743" y="245031"/>
                  </a:lnTo>
                  <a:lnTo>
                    <a:pt x="203813" y="245031"/>
                  </a:lnTo>
                  <a:lnTo>
                    <a:pt x="197812" y="249501"/>
                  </a:lnTo>
                  <a:lnTo>
                    <a:pt x="183022" y="256250"/>
                  </a:lnTo>
                  <a:lnTo>
                    <a:pt x="164564" y="260747"/>
                  </a:lnTo>
                  <a:lnTo>
                    <a:pt x="142963" y="263252"/>
                  </a:lnTo>
                  <a:lnTo>
                    <a:pt x="118743" y="264030"/>
                  </a:lnTo>
                  <a:close/>
                </a:path>
                <a:path w="216535" h="264160">
                  <a:moveTo>
                    <a:pt x="203813" y="245031"/>
                  </a:moveTo>
                  <a:lnTo>
                    <a:pt x="118743" y="245031"/>
                  </a:lnTo>
                  <a:lnTo>
                    <a:pt x="139680" y="244393"/>
                  </a:lnTo>
                  <a:lnTo>
                    <a:pt x="157789" y="242446"/>
                  </a:lnTo>
                  <a:lnTo>
                    <a:pt x="172649" y="239137"/>
                  </a:lnTo>
                  <a:lnTo>
                    <a:pt x="183843" y="234413"/>
                  </a:lnTo>
                  <a:lnTo>
                    <a:pt x="190548" y="230222"/>
                  </a:lnTo>
                  <a:lnTo>
                    <a:pt x="194180" y="225193"/>
                  </a:lnTo>
                  <a:lnTo>
                    <a:pt x="194180" y="212341"/>
                  </a:lnTo>
                  <a:lnTo>
                    <a:pt x="157789" y="194669"/>
                  </a:lnTo>
                  <a:lnTo>
                    <a:pt x="118743" y="191945"/>
                  </a:lnTo>
                  <a:lnTo>
                    <a:pt x="203442" y="191945"/>
                  </a:lnTo>
                  <a:lnTo>
                    <a:pt x="205688" y="193617"/>
                  </a:lnTo>
                  <a:lnTo>
                    <a:pt x="211573" y="200711"/>
                  </a:lnTo>
                  <a:lnTo>
                    <a:pt x="215257" y="209010"/>
                  </a:lnTo>
                  <a:lnTo>
                    <a:pt x="216532" y="218488"/>
                  </a:lnTo>
                  <a:lnTo>
                    <a:pt x="215257" y="228127"/>
                  </a:lnTo>
                  <a:lnTo>
                    <a:pt x="211573" y="236509"/>
                  </a:lnTo>
                  <a:lnTo>
                    <a:pt x="205688" y="243634"/>
                  </a:lnTo>
                  <a:lnTo>
                    <a:pt x="203813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1506" y="3663085"/>
              <a:ext cx="203400" cy="25006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20282" y="4204840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10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4672" y="4084979"/>
              <a:ext cx="225193" cy="2500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8481" y="4082185"/>
              <a:ext cx="235252" cy="2500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6923" y="4084979"/>
              <a:ext cx="222399" cy="23609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829329" y="4082186"/>
              <a:ext cx="292100" cy="271145"/>
            </a:xfrm>
            <a:custGeom>
              <a:avLst/>
              <a:gdLst/>
              <a:ahLst/>
              <a:cxnLst/>
              <a:rect l="l" t="t" r="r" b="b"/>
              <a:pathLst>
                <a:path w="292100" h="271145">
                  <a:moveTo>
                    <a:pt x="201447" y="174066"/>
                  </a:moveTo>
                  <a:lnTo>
                    <a:pt x="12573" y="174066"/>
                  </a:lnTo>
                  <a:lnTo>
                    <a:pt x="12573" y="193624"/>
                  </a:lnTo>
                  <a:lnTo>
                    <a:pt x="179095" y="193624"/>
                  </a:lnTo>
                  <a:lnTo>
                    <a:pt x="179095" y="254254"/>
                  </a:lnTo>
                  <a:lnTo>
                    <a:pt x="201447" y="254254"/>
                  </a:lnTo>
                  <a:lnTo>
                    <a:pt x="201447" y="174066"/>
                  </a:lnTo>
                  <a:close/>
                </a:path>
                <a:path w="292100" h="271145">
                  <a:moveTo>
                    <a:pt x="201447" y="0"/>
                  </a:moveTo>
                  <a:lnTo>
                    <a:pt x="179095" y="0"/>
                  </a:lnTo>
                  <a:lnTo>
                    <a:pt x="179095" y="107289"/>
                  </a:lnTo>
                  <a:lnTo>
                    <a:pt x="166903" y="113842"/>
                  </a:lnTo>
                  <a:lnTo>
                    <a:pt x="151612" y="118160"/>
                  </a:lnTo>
                  <a:lnTo>
                    <a:pt x="133007" y="120535"/>
                  </a:lnTo>
                  <a:lnTo>
                    <a:pt x="110921" y="121259"/>
                  </a:lnTo>
                  <a:lnTo>
                    <a:pt x="22352" y="121259"/>
                  </a:lnTo>
                  <a:lnTo>
                    <a:pt x="22352" y="80187"/>
                  </a:lnTo>
                  <a:lnTo>
                    <a:pt x="112598" y="80187"/>
                  </a:lnTo>
                  <a:lnTo>
                    <a:pt x="112598" y="61468"/>
                  </a:lnTo>
                  <a:lnTo>
                    <a:pt x="22352" y="61468"/>
                  </a:lnTo>
                  <a:lnTo>
                    <a:pt x="22352" y="21793"/>
                  </a:lnTo>
                  <a:lnTo>
                    <a:pt x="118745" y="21793"/>
                  </a:lnTo>
                  <a:lnTo>
                    <a:pt x="118745" y="2794"/>
                  </a:lnTo>
                  <a:lnTo>
                    <a:pt x="0" y="2794"/>
                  </a:lnTo>
                  <a:lnTo>
                    <a:pt x="0" y="139979"/>
                  </a:lnTo>
                  <a:lnTo>
                    <a:pt x="116789" y="139979"/>
                  </a:lnTo>
                  <a:lnTo>
                    <a:pt x="137007" y="139166"/>
                  </a:lnTo>
                  <a:lnTo>
                    <a:pt x="154127" y="136563"/>
                  </a:lnTo>
                  <a:lnTo>
                    <a:pt x="168135" y="131965"/>
                  </a:lnTo>
                  <a:lnTo>
                    <a:pt x="179095" y="125171"/>
                  </a:lnTo>
                  <a:lnTo>
                    <a:pt x="179095" y="150596"/>
                  </a:lnTo>
                  <a:lnTo>
                    <a:pt x="201447" y="150596"/>
                  </a:lnTo>
                  <a:lnTo>
                    <a:pt x="201447" y="125171"/>
                  </a:lnTo>
                  <a:lnTo>
                    <a:pt x="201447" y="121259"/>
                  </a:lnTo>
                  <a:lnTo>
                    <a:pt x="201447" y="0"/>
                  </a:lnTo>
                  <a:close/>
                </a:path>
                <a:path w="292100" h="271145">
                  <a:moveTo>
                    <a:pt x="291693" y="201726"/>
                  </a:moveTo>
                  <a:lnTo>
                    <a:pt x="265150" y="201726"/>
                  </a:lnTo>
                  <a:lnTo>
                    <a:pt x="265150" y="234975"/>
                  </a:lnTo>
                  <a:lnTo>
                    <a:pt x="278003" y="234975"/>
                  </a:lnTo>
                  <a:lnTo>
                    <a:pt x="278003" y="251180"/>
                  </a:lnTo>
                  <a:lnTo>
                    <a:pt x="272694" y="257048"/>
                  </a:lnTo>
                  <a:lnTo>
                    <a:pt x="262636" y="258445"/>
                  </a:lnTo>
                  <a:lnTo>
                    <a:pt x="262636" y="271018"/>
                  </a:lnTo>
                  <a:lnTo>
                    <a:pt x="275310" y="267881"/>
                  </a:lnTo>
                  <a:lnTo>
                    <a:pt x="284391" y="261620"/>
                  </a:lnTo>
                  <a:lnTo>
                    <a:pt x="289864" y="251968"/>
                  </a:lnTo>
                  <a:lnTo>
                    <a:pt x="291693" y="238607"/>
                  </a:lnTo>
                  <a:lnTo>
                    <a:pt x="291693" y="20172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9041" y="4084979"/>
              <a:ext cx="222399" cy="2360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22291" y="4082185"/>
              <a:ext cx="203400" cy="2500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83527" y="4080509"/>
              <a:ext cx="209547" cy="2528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4542" y="4082185"/>
              <a:ext cx="198371" cy="24978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0749" y="4084979"/>
              <a:ext cx="222399" cy="23609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580367" y="4283910"/>
              <a:ext cx="29209" cy="69850"/>
            </a:xfrm>
            <a:custGeom>
              <a:avLst/>
              <a:gdLst/>
              <a:ahLst/>
              <a:cxnLst/>
              <a:rect l="l" t="t" r="r" b="b"/>
              <a:pathLst>
                <a:path w="29210" h="69850">
                  <a:moveTo>
                    <a:pt x="0" y="69290"/>
                  </a:moveTo>
                  <a:lnTo>
                    <a:pt x="0" y="56717"/>
                  </a:lnTo>
                  <a:lnTo>
                    <a:pt x="10058" y="55320"/>
                  </a:lnTo>
                  <a:lnTo>
                    <a:pt x="15366" y="49453"/>
                  </a:lnTo>
                  <a:lnTo>
                    <a:pt x="15366" y="33248"/>
                  </a:lnTo>
                  <a:lnTo>
                    <a:pt x="2514" y="33248"/>
                  </a:lnTo>
                  <a:lnTo>
                    <a:pt x="2514" y="0"/>
                  </a:lnTo>
                  <a:lnTo>
                    <a:pt x="29057" y="0"/>
                  </a:lnTo>
                  <a:lnTo>
                    <a:pt x="29057" y="36880"/>
                  </a:lnTo>
                  <a:lnTo>
                    <a:pt x="27228" y="50234"/>
                  </a:lnTo>
                  <a:lnTo>
                    <a:pt x="21758" y="59895"/>
                  </a:lnTo>
                  <a:lnTo>
                    <a:pt x="12673" y="66151"/>
                  </a:lnTo>
                  <a:lnTo>
                    <a:pt x="0" y="6929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44308" y="4082185"/>
              <a:ext cx="235252" cy="25006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605885" y="4084980"/>
              <a:ext cx="2964815" cy="560070"/>
            </a:xfrm>
            <a:custGeom>
              <a:avLst/>
              <a:gdLst/>
              <a:ahLst/>
              <a:cxnLst/>
              <a:rect l="l" t="t" r="r" b="b"/>
              <a:pathLst>
                <a:path w="2964815" h="560070">
                  <a:moveTo>
                    <a:pt x="92202" y="538962"/>
                  </a:moveTo>
                  <a:lnTo>
                    <a:pt x="0" y="538962"/>
                  </a:lnTo>
                  <a:lnTo>
                    <a:pt x="0" y="559638"/>
                  </a:lnTo>
                  <a:lnTo>
                    <a:pt x="92202" y="559638"/>
                  </a:lnTo>
                  <a:lnTo>
                    <a:pt x="92202" y="538962"/>
                  </a:lnTo>
                  <a:close/>
                </a:path>
                <a:path w="2964815" h="560070">
                  <a:moveTo>
                    <a:pt x="2605570" y="50"/>
                  </a:moveTo>
                  <a:lnTo>
                    <a:pt x="2410269" y="50"/>
                  </a:lnTo>
                  <a:lnTo>
                    <a:pt x="2410269" y="20370"/>
                  </a:lnTo>
                  <a:lnTo>
                    <a:pt x="2410269" y="99110"/>
                  </a:lnTo>
                  <a:lnTo>
                    <a:pt x="2410269" y="118160"/>
                  </a:lnTo>
                  <a:lnTo>
                    <a:pt x="2605570" y="118160"/>
                  </a:lnTo>
                  <a:lnTo>
                    <a:pt x="2605570" y="99110"/>
                  </a:lnTo>
                  <a:lnTo>
                    <a:pt x="2432621" y="99110"/>
                  </a:lnTo>
                  <a:lnTo>
                    <a:pt x="2432621" y="20370"/>
                  </a:lnTo>
                  <a:lnTo>
                    <a:pt x="2583218" y="20370"/>
                  </a:lnTo>
                  <a:lnTo>
                    <a:pt x="2583218" y="98628"/>
                  </a:lnTo>
                  <a:lnTo>
                    <a:pt x="2605570" y="98628"/>
                  </a:lnTo>
                  <a:lnTo>
                    <a:pt x="2605570" y="20370"/>
                  </a:lnTo>
                  <a:lnTo>
                    <a:pt x="2605570" y="19837"/>
                  </a:lnTo>
                  <a:lnTo>
                    <a:pt x="2605570" y="50"/>
                  </a:lnTo>
                  <a:close/>
                </a:path>
                <a:path w="2964815" h="560070">
                  <a:moveTo>
                    <a:pt x="2619260" y="161772"/>
                  </a:moveTo>
                  <a:lnTo>
                    <a:pt x="2396858" y="161772"/>
                  </a:lnTo>
                  <a:lnTo>
                    <a:pt x="2396858" y="181610"/>
                  </a:lnTo>
                  <a:lnTo>
                    <a:pt x="2496324" y="181610"/>
                  </a:lnTo>
                  <a:lnTo>
                    <a:pt x="2496324" y="251460"/>
                  </a:lnTo>
                  <a:lnTo>
                    <a:pt x="2518956" y="251460"/>
                  </a:lnTo>
                  <a:lnTo>
                    <a:pt x="2518956" y="181610"/>
                  </a:lnTo>
                  <a:lnTo>
                    <a:pt x="2619260" y="181610"/>
                  </a:lnTo>
                  <a:lnTo>
                    <a:pt x="2619260" y="161772"/>
                  </a:lnTo>
                  <a:close/>
                </a:path>
                <a:path w="2964815" h="560070">
                  <a:moveTo>
                    <a:pt x="2949067" y="64262"/>
                  </a:moveTo>
                  <a:lnTo>
                    <a:pt x="2778633" y="64262"/>
                  </a:lnTo>
                  <a:lnTo>
                    <a:pt x="2778633" y="19278"/>
                  </a:lnTo>
                  <a:lnTo>
                    <a:pt x="2947390" y="19278"/>
                  </a:lnTo>
                  <a:lnTo>
                    <a:pt x="2947390" y="0"/>
                  </a:lnTo>
                  <a:lnTo>
                    <a:pt x="2756281" y="0"/>
                  </a:lnTo>
                  <a:lnTo>
                    <a:pt x="2756281" y="83261"/>
                  </a:lnTo>
                  <a:lnTo>
                    <a:pt x="2949067" y="83261"/>
                  </a:lnTo>
                  <a:lnTo>
                    <a:pt x="2949067" y="64262"/>
                  </a:lnTo>
                  <a:close/>
                </a:path>
                <a:path w="2964815" h="560070">
                  <a:moveTo>
                    <a:pt x="2952978" y="209270"/>
                  </a:moveTo>
                  <a:lnTo>
                    <a:pt x="2930347" y="176644"/>
                  </a:lnTo>
                  <a:lnTo>
                    <a:pt x="2930347" y="203123"/>
                  </a:lnTo>
                  <a:lnTo>
                    <a:pt x="2930347" y="215696"/>
                  </a:lnTo>
                  <a:lnTo>
                    <a:pt x="2894190" y="233337"/>
                  </a:lnTo>
                  <a:lnTo>
                    <a:pt x="2852115" y="236093"/>
                  </a:lnTo>
                  <a:lnTo>
                    <a:pt x="2829115" y="235407"/>
                  </a:lnTo>
                  <a:lnTo>
                    <a:pt x="2783662" y="224917"/>
                  </a:lnTo>
                  <a:lnTo>
                    <a:pt x="2773883" y="215696"/>
                  </a:lnTo>
                  <a:lnTo>
                    <a:pt x="2773883" y="203123"/>
                  </a:lnTo>
                  <a:lnTo>
                    <a:pt x="2810027" y="185216"/>
                  </a:lnTo>
                  <a:lnTo>
                    <a:pt x="2852115" y="182448"/>
                  </a:lnTo>
                  <a:lnTo>
                    <a:pt x="2875102" y="183134"/>
                  </a:lnTo>
                  <a:lnTo>
                    <a:pt x="2920568" y="193624"/>
                  </a:lnTo>
                  <a:lnTo>
                    <a:pt x="2930347" y="203123"/>
                  </a:lnTo>
                  <a:lnTo>
                    <a:pt x="2930347" y="176644"/>
                  </a:lnTo>
                  <a:lnTo>
                    <a:pt x="2919222" y="171704"/>
                  </a:lnTo>
                  <a:lnTo>
                    <a:pt x="2900591" y="167081"/>
                  </a:lnTo>
                  <a:lnTo>
                    <a:pt x="2878175" y="164350"/>
                  </a:lnTo>
                  <a:lnTo>
                    <a:pt x="2852115" y="163449"/>
                  </a:lnTo>
                  <a:lnTo>
                    <a:pt x="2825991" y="164350"/>
                  </a:lnTo>
                  <a:lnTo>
                    <a:pt x="2784767" y="171704"/>
                  </a:lnTo>
                  <a:lnTo>
                    <a:pt x="2752445" y="199669"/>
                  </a:lnTo>
                  <a:lnTo>
                    <a:pt x="2751251" y="209270"/>
                  </a:lnTo>
                  <a:lnTo>
                    <a:pt x="2752445" y="218757"/>
                  </a:lnTo>
                  <a:lnTo>
                    <a:pt x="2784767" y="247040"/>
                  </a:lnTo>
                  <a:lnTo>
                    <a:pt x="2825991" y="254000"/>
                  </a:lnTo>
                  <a:lnTo>
                    <a:pt x="2852115" y="254812"/>
                  </a:lnTo>
                  <a:lnTo>
                    <a:pt x="2878175" y="254000"/>
                  </a:lnTo>
                  <a:lnTo>
                    <a:pt x="2900591" y="251460"/>
                  </a:lnTo>
                  <a:lnTo>
                    <a:pt x="2919222" y="247040"/>
                  </a:lnTo>
                  <a:lnTo>
                    <a:pt x="2933979" y="240563"/>
                  </a:lnTo>
                  <a:lnTo>
                    <a:pt x="2939872" y="236093"/>
                  </a:lnTo>
                  <a:lnTo>
                    <a:pt x="2942132" y="234378"/>
                  </a:lnTo>
                  <a:lnTo>
                    <a:pt x="2948089" y="227114"/>
                  </a:lnTo>
                  <a:lnTo>
                    <a:pt x="2951734" y="218757"/>
                  </a:lnTo>
                  <a:lnTo>
                    <a:pt x="2952978" y="209270"/>
                  </a:lnTo>
                  <a:close/>
                </a:path>
                <a:path w="2964815" h="560070">
                  <a:moveTo>
                    <a:pt x="2964434" y="115112"/>
                  </a:moveTo>
                  <a:lnTo>
                    <a:pt x="2739237" y="115112"/>
                  </a:lnTo>
                  <a:lnTo>
                    <a:pt x="2739237" y="134391"/>
                  </a:lnTo>
                  <a:lnTo>
                    <a:pt x="2964434" y="134391"/>
                  </a:lnTo>
                  <a:lnTo>
                    <a:pt x="2964434" y="1151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8888" y="4501285"/>
              <a:ext cx="242516" cy="25117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080738" y="4501590"/>
              <a:ext cx="236220" cy="254000"/>
            </a:xfrm>
            <a:custGeom>
              <a:avLst/>
              <a:gdLst/>
              <a:ahLst/>
              <a:cxnLst/>
              <a:rect l="l" t="t" r="r" b="b"/>
              <a:pathLst>
                <a:path w="236220" h="254000">
                  <a:moveTo>
                    <a:pt x="119862" y="2540"/>
                  </a:moveTo>
                  <a:lnTo>
                    <a:pt x="0" y="2540"/>
                  </a:lnTo>
                  <a:lnTo>
                    <a:pt x="0" y="21590"/>
                  </a:lnTo>
                  <a:lnTo>
                    <a:pt x="0" y="106680"/>
                  </a:lnTo>
                  <a:lnTo>
                    <a:pt x="0" y="125730"/>
                  </a:lnTo>
                  <a:lnTo>
                    <a:pt x="119862" y="125730"/>
                  </a:lnTo>
                  <a:lnTo>
                    <a:pt x="119862" y="107264"/>
                  </a:lnTo>
                  <a:lnTo>
                    <a:pt x="119862" y="106680"/>
                  </a:lnTo>
                  <a:lnTo>
                    <a:pt x="119862" y="22047"/>
                  </a:lnTo>
                  <a:lnTo>
                    <a:pt x="97790" y="22047"/>
                  </a:lnTo>
                  <a:lnTo>
                    <a:pt x="97790" y="106680"/>
                  </a:lnTo>
                  <a:lnTo>
                    <a:pt x="22072" y="106680"/>
                  </a:lnTo>
                  <a:lnTo>
                    <a:pt x="22072" y="21590"/>
                  </a:lnTo>
                  <a:lnTo>
                    <a:pt x="119862" y="21590"/>
                  </a:lnTo>
                  <a:lnTo>
                    <a:pt x="119862" y="2540"/>
                  </a:lnTo>
                  <a:close/>
                </a:path>
                <a:path w="236220" h="254000">
                  <a:moveTo>
                    <a:pt x="197815" y="165100"/>
                  </a:moveTo>
                  <a:lnTo>
                    <a:pt x="11176" y="165100"/>
                  </a:lnTo>
                  <a:lnTo>
                    <a:pt x="11176" y="184150"/>
                  </a:lnTo>
                  <a:lnTo>
                    <a:pt x="175463" y="184150"/>
                  </a:lnTo>
                  <a:lnTo>
                    <a:pt x="175463" y="254000"/>
                  </a:lnTo>
                  <a:lnTo>
                    <a:pt x="197815" y="254000"/>
                  </a:lnTo>
                  <a:lnTo>
                    <a:pt x="197815" y="184150"/>
                  </a:lnTo>
                  <a:lnTo>
                    <a:pt x="197815" y="165100"/>
                  </a:lnTo>
                  <a:close/>
                </a:path>
                <a:path w="236220" h="254000">
                  <a:moveTo>
                    <a:pt x="236093" y="60960"/>
                  </a:moveTo>
                  <a:lnTo>
                    <a:pt x="197815" y="60960"/>
                  </a:lnTo>
                  <a:lnTo>
                    <a:pt x="197815" y="0"/>
                  </a:lnTo>
                  <a:lnTo>
                    <a:pt x="175463" y="0"/>
                  </a:lnTo>
                  <a:lnTo>
                    <a:pt x="175463" y="60960"/>
                  </a:lnTo>
                  <a:lnTo>
                    <a:pt x="175463" y="80010"/>
                  </a:lnTo>
                  <a:lnTo>
                    <a:pt x="175463" y="143510"/>
                  </a:lnTo>
                  <a:lnTo>
                    <a:pt x="197815" y="143510"/>
                  </a:lnTo>
                  <a:lnTo>
                    <a:pt x="197815" y="80010"/>
                  </a:lnTo>
                  <a:lnTo>
                    <a:pt x="236093" y="80010"/>
                  </a:lnTo>
                  <a:lnTo>
                    <a:pt x="236093" y="6096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8683" y="4501285"/>
              <a:ext cx="201445" cy="24978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689919" y="4499609"/>
              <a:ext cx="485775" cy="255270"/>
            </a:xfrm>
            <a:custGeom>
              <a:avLst/>
              <a:gdLst/>
              <a:ahLst/>
              <a:cxnLst/>
              <a:rect l="l" t="t" r="r" b="b"/>
              <a:pathLst>
                <a:path w="485775" h="255270">
                  <a:moveTo>
                    <a:pt x="129641" y="64820"/>
                  </a:moveTo>
                  <a:lnTo>
                    <a:pt x="118097" y="24117"/>
                  </a:lnTo>
                  <a:lnTo>
                    <a:pt x="107569" y="13614"/>
                  </a:lnTo>
                  <a:lnTo>
                    <a:pt x="107569" y="64820"/>
                  </a:lnTo>
                  <a:lnTo>
                    <a:pt x="106743" y="75552"/>
                  </a:lnTo>
                  <a:lnTo>
                    <a:pt x="81661" y="107569"/>
                  </a:lnTo>
                  <a:lnTo>
                    <a:pt x="64820" y="110363"/>
                  </a:lnTo>
                  <a:lnTo>
                    <a:pt x="55867" y="109651"/>
                  </a:lnTo>
                  <a:lnTo>
                    <a:pt x="25184" y="85013"/>
                  </a:lnTo>
                  <a:lnTo>
                    <a:pt x="21793" y="64820"/>
                  </a:lnTo>
                  <a:lnTo>
                    <a:pt x="22669" y="54267"/>
                  </a:lnTo>
                  <a:lnTo>
                    <a:pt x="47853" y="22250"/>
                  </a:lnTo>
                  <a:lnTo>
                    <a:pt x="64820" y="19558"/>
                  </a:lnTo>
                  <a:lnTo>
                    <a:pt x="73660" y="20243"/>
                  </a:lnTo>
                  <a:lnTo>
                    <a:pt x="104292" y="44881"/>
                  </a:lnTo>
                  <a:lnTo>
                    <a:pt x="107569" y="64820"/>
                  </a:lnTo>
                  <a:lnTo>
                    <a:pt x="107569" y="13614"/>
                  </a:lnTo>
                  <a:lnTo>
                    <a:pt x="100266" y="8369"/>
                  </a:lnTo>
                  <a:lnTo>
                    <a:pt x="89763" y="3746"/>
                  </a:lnTo>
                  <a:lnTo>
                    <a:pt x="77889" y="939"/>
                  </a:lnTo>
                  <a:lnTo>
                    <a:pt x="64820" y="0"/>
                  </a:lnTo>
                  <a:lnTo>
                    <a:pt x="51701" y="939"/>
                  </a:lnTo>
                  <a:lnTo>
                    <a:pt x="11315" y="24117"/>
                  </a:lnTo>
                  <a:lnTo>
                    <a:pt x="0" y="64820"/>
                  </a:lnTo>
                  <a:lnTo>
                    <a:pt x="1295" y="80467"/>
                  </a:lnTo>
                  <a:lnTo>
                    <a:pt x="19837" y="115112"/>
                  </a:lnTo>
                  <a:lnTo>
                    <a:pt x="64820" y="129921"/>
                  </a:lnTo>
                  <a:lnTo>
                    <a:pt x="77889" y="128943"/>
                  </a:lnTo>
                  <a:lnTo>
                    <a:pt x="89763" y="126085"/>
                  </a:lnTo>
                  <a:lnTo>
                    <a:pt x="100266" y="121437"/>
                  </a:lnTo>
                  <a:lnTo>
                    <a:pt x="109245" y="115112"/>
                  </a:lnTo>
                  <a:lnTo>
                    <a:pt x="113741" y="110363"/>
                  </a:lnTo>
                  <a:lnTo>
                    <a:pt x="118097" y="105765"/>
                  </a:lnTo>
                  <a:lnTo>
                    <a:pt x="124472" y="94157"/>
                  </a:lnTo>
                  <a:lnTo>
                    <a:pt x="128346" y="80467"/>
                  </a:lnTo>
                  <a:lnTo>
                    <a:pt x="129641" y="64820"/>
                  </a:lnTo>
                  <a:close/>
                </a:path>
                <a:path w="485775" h="255270">
                  <a:moveTo>
                    <a:pt x="204800" y="1676"/>
                  </a:moveTo>
                  <a:lnTo>
                    <a:pt x="182448" y="1676"/>
                  </a:lnTo>
                  <a:lnTo>
                    <a:pt x="182448" y="140817"/>
                  </a:lnTo>
                  <a:lnTo>
                    <a:pt x="204800" y="140817"/>
                  </a:lnTo>
                  <a:lnTo>
                    <a:pt x="204800" y="1676"/>
                  </a:lnTo>
                  <a:close/>
                </a:path>
                <a:path w="485775" h="255270">
                  <a:moveTo>
                    <a:pt x="219049" y="234975"/>
                  </a:moveTo>
                  <a:lnTo>
                    <a:pt x="200875" y="225564"/>
                  </a:lnTo>
                  <a:lnTo>
                    <a:pt x="186347" y="211785"/>
                  </a:lnTo>
                  <a:lnTo>
                    <a:pt x="185940" y="211404"/>
                  </a:lnTo>
                  <a:lnTo>
                    <a:pt x="175831" y="192900"/>
                  </a:lnTo>
                  <a:lnTo>
                    <a:pt x="172110" y="170434"/>
                  </a:lnTo>
                  <a:lnTo>
                    <a:pt x="172110" y="159537"/>
                  </a:lnTo>
                  <a:lnTo>
                    <a:pt x="149758" y="159537"/>
                  </a:lnTo>
                  <a:lnTo>
                    <a:pt x="138404" y="208368"/>
                  </a:lnTo>
                  <a:lnTo>
                    <a:pt x="112598" y="233578"/>
                  </a:lnTo>
                  <a:lnTo>
                    <a:pt x="98907" y="222885"/>
                  </a:lnTo>
                  <a:lnTo>
                    <a:pt x="90043" y="211785"/>
                  </a:lnTo>
                  <a:lnTo>
                    <a:pt x="87312" y="208368"/>
                  </a:lnTo>
                  <a:lnTo>
                    <a:pt x="79286" y="190601"/>
                  </a:lnTo>
                  <a:lnTo>
                    <a:pt x="76314" y="170434"/>
                  </a:lnTo>
                  <a:lnTo>
                    <a:pt x="76276" y="159537"/>
                  </a:lnTo>
                  <a:lnTo>
                    <a:pt x="53644" y="159537"/>
                  </a:lnTo>
                  <a:lnTo>
                    <a:pt x="53644" y="170434"/>
                  </a:lnTo>
                  <a:lnTo>
                    <a:pt x="49809" y="192976"/>
                  </a:lnTo>
                  <a:lnTo>
                    <a:pt x="39497" y="211607"/>
                  </a:lnTo>
                  <a:lnTo>
                    <a:pt x="24536" y="225793"/>
                  </a:lnTo>
                  <a:lnTo>
                    <a:pt x="6705" y="234975"/>
                  </a:lnTo>
                  <a:lnTo>
                    <a:pt x="6705" y="254812"/>
                  </a:lnTo>
                  <a:lnTo>
                    <a:pt x="25425" y="247497"/>
                  </a:lnTo>
                  <a:lnTo>
                    <a:pt x="42227" y="237172"/>
                  </a:lnTo>
                  <a:lnTo>
                    <a:pt x="55943" y="224917"/>
                  </a:lnTo>
                  <a:lnTo>
                    <a:pt x="65379" y="211785"/>
                  </a:lnTo>
                  <a:lnTo>
                    <a:pt x="73634" y="224675"/>
                  </a:lnTo>
                  <a:lnTo>
                    <a:pt x="85039" y="236753"/>
                  </a:lnTo>
                  <a:lnTo>
                    <a:pt x="98501" y="247103"/>
                  </a:lnTo>
                  <a:lnTo>
                    <a:pt x="112877" y="254812"/>
                  </a:lnTo>
                  <a:lnTo>
                    <a:pt x="127609" y="246875"/>
                  </a:lnTo>
                  <a:lnTo>
                    <a:pt x="140995" y="236550"/>
                  </a:lnTo>
                  <a:lnTo>
                    <a:pt x="143764" y="233578"/>
                  </a:lnTo>
                  <a:lnTo>
                    <a:pt x="152133" y="224599"/>
                  </a:lnTo>
                  <a:lnTo>
                    <a:pt x="160096" y="211785"/>
                  </a:lnTo>
                  <a:lnTo>
                    <a:pt x="169824" y="225031"/>
                  </a:lnTo>
                  <a:lnTo>
                    <a:pt x="183603" y="237286"/>
                  </a:lnTo>
                  <a:lnTo>
                    <a:pt x="200367" y="247548"/>
                  </a:lnTo>
                  <a:lnTo>
                    <a:pt x="219049" y="254812"/>
                  </a:lnTo>
                  <a:lnTo>
                    <a:pt x="219049" y="234975"/>
                  </a:lnTo>
                  <a:close/>
                </a:path>
                <a:path w="485775" h="255270">
                  <a:moveTo>
                    <a:pt x="470230" y="68021"/>
                  </a:moveTo>
                  <a:lnTo>
                    <a:pt x="299796" y="68021"/>
                  </a:lnTo>
                  <a:lnTo>
                    <a:pt x="299796" y="3251"/>
                  </a:lnTo>
                  <a:lnTo>
                    <a:pt x="277444" y="3251"/>
                  </a:lnTo>
                  <a:lnTo>
                    <a:pt x="277444" y="68021"/>
                  </a:lnTo>
                  <a:lnTo>
                    <a:pt x="277444" y="87071"/>
                  </a:lnTo>
                  <a:lnTo>
                    <a:pt x="470230" y="87071"/>
                  </a:lnTo>
                  <a:lnTo>
                    <a:pt x="470230" y="68021"/>
                  </a:lnTo>
                  <a:close/>
                </a:path>
                <a:path w="485775" h="255270">
                  <a:moveTo>
                    <a:pt x="473583" y="233121"/>
                  </a:moveTo>
                  <a:lnTo>
                    <a:pt x="299796" y="233121"/>
                  </a:lnTo>
                  <a:lnTo>
                    <a:pt x="299796" y="175971"/>
                  </a:lnTo>
                  <a:lnTo>
                    <a:pt x="277444" y="175971"/>
                  </a:lnTo>
                  <a:lnTo>
                    <a:pt x="277444" y="233121"/>
                  </a:lnTo>
                  <a:lnTo>
                    <a:pt x="277444" y="253441"/>
                  </a:lnTo>
                  <a:lnTo>
                    <a:pt x="473583" y="253441"/>
                  </a:lnTo>
                  <a:lnTo>
                    <a:pt x="473583" y="233121"/>
                  </a:lnTo>
                  <a:close/>
                </a:path>
                <a:path w="485775" h="255270">
                  <a:moveTo>
                    <a:pt x="485597" y="128244"/>
                  </a:moveTo>
                  <a:lnTo>
                    <a:pt x="260400" y="128244"/>
                  </a:lnTo>
                  <a:lnTo>
                    <a:pt x="260400" y="147802"/>
                  </a:lnTo>
                  <a:lnTo>
                    <a:pt x="485597" y="147802"/>
                  </a:lnTo>
                  <a:lnTo>
                    <a:pt x="485597" y="12824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95601" y="4504079"/>
              <a:ext cx="222399" cy="25145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61028" y="4505756"/>
              <a:ext cx="222399" cy="23441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473234" y="4920386"/>
              <a:ext cx="417830" cy="253365"/>
            </a:xfrm>
            <a:custGeom>
              <a:avLst/>
              <a:gdLst/>
              <a:ahLst/>
              <a:cxnLst/>
              <a:rect l="l" t="t" r="r" b="b"/>
              <a:pathLst>
                <a:path w="417829" h="253364">
                  <a:moveTo>
                    <a:pt x="92202" y="122656"/>
                  </a:moveTo>
                  <a:lnTo>
                    <a:pt x="0" y="122656"/>
                  </a:lnTo>
                  <a:lnTo>
                    <a:pt x="0" y="143332"/>
                  </a:lnTo>
                  <a:lnTo>
                    <a:pt x="92202" y="143332"/>
                  </a:lnTo>
                  <a:lnTo>
                    <a:pt x="92202" y="122656"/>
                  </a:lnTo>
                  <a:close/>
                </a:path>
                <a:path w="417829" h="253364">
                  <a:moveTo>
                    <a:pt x="332359" y="2844"/>
                  </a:moveTo>
                  <a:lnTo>
                    <a:pt x="310286" y="2844"/>
                  </a:lnTo>
                  <a:lnTo>
                    <a:pt x="310286" y="21894"/>
                  </a:lnTo>
                  <a:lnTo>
                    <a:pt x="310286" y="90474"/>
                  </a:lnTo>
                  <a:lnTo>
                    <a:pt x="234848" y="90474"/>
                  </a:lnTo>
                  <a:lnTo>
                    <a:pt x="234848" y="21894"/>
                  </a:lnTo>
                  <a:lnTo>
                    <a:pt x="310286" y="21894"/>
                  </a:lnTo>
                  <a:lnTo>
                    <a:pt x="310286" y="2844"/>
                  </a:lnTo>
                  <a:lnTo>
                    <a:pt x="212775" y="2844"/>
                  </a:lnTo>
                  <a:lnTo>
                    <a:pt x="212775" y="21894"/>
                  </a:lnTo>
                  <a:lnTo>
                    <a:pt x="212775" y="90474"/>
                  </a:lnTo>
                  <a:lnTo>
                    <a:pt x="212775" y="109524"/>
                  </a:lnTo>
                  <a:lnTo>
                    <a:pt x="332359" y="109524"/>
                  </a:lnTo>
                  <a:lnTo>
                    <a:pt x="332359" y="91084"/>
                  </a:lnTo>
                  <a:lnTo>
                    <a:pt x="332359" y="90474"/>
                  </a:lnTo>
                  <a:lnTo>
                    <a:pt x="332359" y="21894"/>
                  </a:lnTo>
                  <a:lnTo>
                    <a:pt x="332359" y="2844"/>
                  </a:lnTo>
                  <a:close/>
                </a:path>
                <a:path w="417829" h="253364">
                  <a:moveTo>
                    <a:pt x="414223" y="0"/>
                  </a:moveTo>
                  <a:lnTo>
                    <a:pt x="391871" y="0"/>
                  </a:lnTo>
                  <a:lnTo>
                    <a:pt x="391871" y="119303"/>
                  </a:lnTo>
                  <a:lnTo>
                    <a:pt x="414223" y="119303"/>
                  </a:lnTo>
                  <a:lnTo>
                    <a:pt x="414223" y="0"/>
                  </a:lnTo>
                  <a:close/>
                </a:path>
                <a:path w="417829" h="253364">
                  <a:moveTo>
                    <a:pt x="417576" y="235254"/>
                  </a:moveTo>
                  <a:lnTo>
                    <a:pt x="251053" y="235254"/>
                  </a:lnTo>
                  <a:lnTo>
                    <a:pt x="251053" y="204774"/>
                  </a:lnTo>
                  <a:lnTo>
                    <a:pt x="414223" y="204774"/>
                  </a:lnTo>
                  <a:lnTo>
                    <a:pt x="414223" y="186994"/>
                  </a:lnTo>
                  <a:lnTo>
                    <a:pt x="414223" y="157784"/>
                  </a:lnTo>
                  <a:lnTo>
                    <a:pt x="414223" y="140004"/>
                  </a:lnTo>
                  <a:lnTo>
                    <a:pt x="228422" y="140004"/>
                  </a:lnTo>
                  <a:lnTo>
                    <a:pt x="228422" y="157784"/>
                  </a:lnTo>
                  <a:lnTo>
                    <a:pt x="391871" y="157784"/>
                  </a:lnTo>
                  <a:lnTo>
                    <a:pt x="391871" y="186994"/>
                  </a:lnTo>
                  <a:lnTo>
                    <a:pt x="228422" y="186994"/>
                  </a:lnTo>
                  <a:lnTo>
                    <a:pt x="228422" y="204774"/>
                  </a:lnTo>
                  <a:lnTo>
                    <a:pt x="228422" y="235254"/>
                  </a:lnTo>
                  <a:lnTo>
                    <a:pt x="228422" y="253034"/>
                  </a:lnTo>
                  <a:lnTo>
                    <a:pt x="417576" y="253034"/>
                  </a:lnTo>
                  <a:lnTo>
                    <a:pt x="417576" y="23525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45851" y="4920385"/>
              <a:ext cx="209827" cy="24978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216857" y="4920386"/>
              <a:ext cx="559435" cy="254635"/>
            </a:xfrm>
            <a:custGeom>
              <a:avLst/>
              <a:gdLst/>
              <a:ahLst/>
              <a:cxnLst/>
              <a:rect l="l" t="t" r="r" b="b"/>
              <a:pathLst>
                <a:path w="559435" h="254635">
                  <a:moveTo>
                    <a:pt x="146685" y="115671"/>
                  </a:moveTo>
                  <a:lnTo>
                    <a:pt x="135496" y="119418"/>
                  </a:lnTo>
                  <a:lnTo>
                    <a:pt x="122796" y="121932"/>
                  </a:lnTo>
                  <a:lnTo>
                    <a:pt x="109042" y="123342"/>
                  </a:lnTo>
                  <a:lnTo>
                    <a:pt x="94716" y="123774"/>
                  </a:lnTo>
                  <a:lnTo>
                    <a:pt x="22352" y="123774"/>
                  </a:lnTo>
                  <a:lnTo>
                    <a:pt x="22352" y="81584"/>
                  </a:lnTo>
                  <a:lnTo>
                    <a:pt x="112598" y="81584"/>
                  </a:lnTo>
                  <a:lnTo>
                    <a:pt x="112598" y="2794"/>
                  </a:lnTo>
                  <a:lnTo>
                    <a:pt x="0" y="2794"/>
                  </a:lnTo>
                  <a:lnTo>
                    <a:pt x="0" y="21793"/>
                  </a:lnTo>
                  <a:lnTo>
                    <a:pt x="90246" y="21793"/>
                  </a:lnTo>
                  <a:lnTo>
                    <a:pt x="90246" y="62585"/>
                  </a:lnTo>
                  <a:lnTo>
                    <a:pt x="0" y="62585"/>
                  </a:lnTo>
                  <a:lnTo>
                    <a:pt x="0" y="142494"/>
                  </a:lnTo>
                  <a:lnTo>
                    <a:pt x="93878" y="142494"/>
                  </a:lnTo>
                  <a:lnTo>
                    <a:pt x="108610" y="141998"/>
                  </a:lnTo>
                  <a:lnTo>
                    <a:pt x="122694" y="140436"/>
                  </a:lnTo>
                  <a:lnTo>
                    <a:pt x="135572" y="137668"/>
                  </a:lnTo>
                  <a:lnTo>
                    <a:pt x="146685" y="133553"/>
                  </a:lnTo>
                  <a:lnTo>
                    <a:pt x="146685" y="123774"/>
                  </a:lnTo>
                  <a:lnTo>
                    <a:pt x="146685" y="115671"/>
                  </a:lnTo>
                  <a:close/>
                </a:path>
                <a:path w="559435" h="254635">
                  <a:moveTo>
                    <a:pt x="201447" y="174066"/>
                  </a:moveTo>
                  <a:lnTo>
                    <a:pt x="12573" y="174066"/>
                  </a:lnTo>
                  <a:lnTo>
                    <a:pt x="12573" y="193624"/>
                  </a:lnTo>
                  <a:lnTo>
                    <a:pt x="179095" y="193624"/>
                  </a:lnTo>
                  <a:lnTo>
                    <a:pt x="179095" y="254254"/>
                  </a:lnTo>
                  <a:lnTo>
                    <a:pt x="201447" y="254254"/>
                  </a:lnTo>
                  <a:lnTo>
                    <a:pt x="201447" y="174066"/>
                  </a:lnTo>
                  <a:close/>
                </a:path>
                <a:path w="559435" h="254635">
                  <a:moveTo>
                    <a:pt x="201447" y="0"/>
                  </a:moveTo>
                  <a:lnTo>
                    <a:pt x="179095" y="0"/>
                  </a:lnTo>
                  <a:lnTo>
                    <a:pt x="179095" y="29895"/>
                  </a:lnTo>
                  <a:lnTo>
                    <a:pt x="127965" y="29895"/>
                  </a:lnTo>
                  <a:lnTo>
                    <a:pt x="127965" y="48895"/>
                  </a:lnTo>
                  <a:lnTo>
                    <a:pt x="179095" y="48895"/>
                  </a:lnTo>
                  <a:lnTo>
                    <a:pt x="179095" y="78790"/>
                  </a:lnTo>
                  <a:lnTo>
                    <a:pt x="127965" y="78790"/>
                  </a:lnTo>
                  <a:lnTo>
                    <a:pt x="127965" y="98069"/>
                  </a:lnTo>
                  <a:lnTo>
                    <a:pt x="179095" y="98069"/>
                  </a:lnTo>
                  <a:lnTo>
                    <a:pt x="179095" y="153390"/>
                  </a:lnTo>
                  <a:lnTo>
                    <a:pt x="201447" y="153390"/>
                  </a:lnTo>
                  <a:lnTo>
                    <a:pt x="201447" y="0"/>
                  </a:lnTo>
                  <a:close/>
                </a:path>
                <a:path w="559435" h="254635">
                  <a:moveTo>
                    <a:pt x="551637" y="63982"/>
                  </a:moveTo>
                  <a:lnTo>
                    <a:pt x="538073" y="26657"/>
                  </a:lnTo>
                  <a:lnTo>
                    <a:pt x="529285" y="19126"/>
                  </a:lnTo>
                  <a:lnTo>
                    <a:pt x="529285" y="63982"/>
                  </a:lnTo>
                  <a:lnTo>
                    <a:pt x="528396" y="72694"/>
                  </a:lnTo>
                  <a:lnTo>
                    <a:pt x="488594" y="104635"/>
                  </a:lnTo>
                  <a:lnTo>
                    <a:pt x="448259" y="108127"/>
                  </a:lnTo>
                  <a:lnTo>
                    <a:pt x="426300" y="107276"/>
                  </a:lnTo>
                  <a:lnTo>
                    <a:pt x="380923" y="93599"/>
                  </a:lnTo>
                  <a:lnTo>
                    <a:pt x="366953" y="63982"/>
                  </a:lnTo>
                  <a:lnTo>
                    <a:pt x="367842" y="55156"/>
                  </a:lnTo>
                  <a:lnTo>
                    <a:pt x="407784" y="23088"/>
                  </a:lnTo>
                  <a:lnTo>
                    <a:pt x="448259" y="19558"/>
                  </a:lnTo>
                  <a:lnTo>
                    <a:pt x="470090" y="20421"/>
                  </a:lnTo>
                  <a:lnTo>
                    <a:pt x="515315" y="34366"/>
                  </a:lnTo>
                  <a:lnTo>
                    <a:pt x="529285" y="63982"/>
                  </a:lnTo>
                  <a:lnTo>
                    <a:pt x="529285" y="19126"/>
                  </a:lnTo>
                  <a:lnTo>
                    <a:pt x="494080" y="4267"/>
                  </a:lnTo>
                  <a:lnTo>
                    <a:pt x="448259" y="0"/>
                  </a:lnTo>
                  <a:lnTo>
                    <a:pt x="423824" y="1041"/>
                  </a:lnTo>
                  <a:lnTo>
                    <a:pt x="383984" y="9906"/>
                  </a:lnTo>
                  <a:lnTo>
                    <a:pt x="350812" y="37299"/>
                  </a:lnTo>
                  <a:lnTo>
                    <a:pt x="344601" y="63982"/>
                  </a:lnTo>
                  <a:lnTo>
                    <a:pt x="346189" y="77978"/>
                  </a:lnTo>
                  <a:lnTo>
                    <a:pt x="368350" y="109804"/>
                  </a:lnTo>
                  <a:lnTo>
                    <a:pt x="423824" y="126936"/>
                  </a:lnTo>
                  <a:lnTo>
                    <a:pt x="448259" y="127965"/>
                  </a:lnTo>
                  <a:lnTo>
                    <a:pt x="472681" y="126936"/>
                  </a:lnTo>
                  <a:lnTo>
                    <a:pt x="494080" y="123710"/>
                  </a:lnTo>
                  <a:lnTo>
                    <a:pt x="512533" y="118071"/>
                  </a:lnTo>
                  <a:lnTo>
                    <a:pt x="528167" y="109804"/>
                  </a:lnTo>
                  <a:lnTo>
                    <a:pt x="530085" y="108127"/>
                  </a:lnTo>
                  <a:lnTo>
                    <a:pt x="538073" y="101155"/>
                  </a:lnTo>
                  <a:lnTo>
                    <a:pt x="545452" y="90462"/>
                  </a:lnTo>
                  <a:lnTo>
                    <a:pt x="550049" y="77978"/>
                  </a:lnTo>
                  <a:lnTo>
                    <a:pt x="551637" y="63982"/>
                  </a:lnTo>
                  <a:close/>
                </a:path>
                <a:path w="559435" h="254635">
                  <a:moveTo>
                    <a:pt x="559181" y="164566"/>
                  </a:moveTo>
                  <a:lnTo>
                    <a:pt x="336778" y="164566"/>
                  </a:lnTo>
                  <a:lnTo>
                    <a:pt x="336778" y="184404"/>
                  </a:lnTo>
                  <a:lnTo>
                    <a:pt x="436245" y="184404"/>
                  </a:lnTo>
                  <a:lnTo>
                    <a:pt x="436245" y="254254"/>
                  </a:lnTo>
                  <a:lnTo>
                    <a:pt x="458876" y="254254"/>
                  </a:lnTo>
                  <a:lnTo>
                    <a:pt x="458876" y="184404"/>
                  </a:lnTo>
                  <a:lnTo>
                    <a:pt x="559181" y="184404"/>
                  </a:lnTo>
                  <a:lnTo>
                    <a:pt x="559181" y="16456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19068" y="4921782"/>
              <a:ext cx="222399" cy="25285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079187" y="4912562"/>
              <a:ext cx="245110" cy="259079"/>
            </a:xfrm>
            <a:custGeom>
              <a:avLst/>
              <a:gdLst/>
              <a:ahLst/>
              <a:cxnLst/>
              <a:rect l="l" t="t" r="r" b="b"/>
              <a:pathLst>
                <a:path w="245110" h="259079">
                  <a:moveTo>
                    <a:pt x="82422" y="29616"/>
                  </a:moveTo>
                  <a:lnTo>
                    <a:pt x="60349" y="29616"/>
                  </a:lnTo>
                  <a:lnTo>
                    <a:pt x="60349" y="0"/>
                  </a:lnTo>
                  <a:lnTo>
                    <a:pt x="82422" y="0"/>
                  </a:lnTo>
                  <a:lnTo>
                    <a:pt x="82422" y="29616"/>
                  </a:lnTo>
                  <a:close/>
                </a:path>
                <a:path w="245110" h="259079">
                  <a:moveTo>
                    <a:pt x="141933" y="48056"/>
                  </a:moveTo>
                  <a:lnTo>
                    <a:pt x="0" y="48056"/>
                  </a:lnTo>
                  <a:lnTo>
                    <a:pt x="0" y="29616"/>
                  </a:lnTo>
                  <a:lnTo>
                    <a:pt x="141933" y="29616"/>
                  </a:lnTo>
                  <a:lnTo>
                    <a:pt x="141933" y="48056"/>
                  </a:lnTo>
                  <a:close/>
                </a:path>
                <a:path w="245110" h="259079">
                  <a:moveTo>
                    <a:pt x="70966" y="168196"/>
                  </a:moveTo>
                  <a:lnTo>
                    <a:pt x="25425" y="154785"/>
                  </a:lnTo>
                  <a:lnTo>
                    <a:pt x="7823" y="119023"/>
                  </a:lnTo>
                  <a:lnTo>
                    <a:pt x="9001" y="108205"/>
                  </a:lnTo>
                  <a:lnTo>
                    <a:pt x="34701" y="77231"/>
                  </a:lnTo>
                  <a:lnTo>
                    <a:pt x="70966" y="69569"/>
                  </a:lnTo>
                  <a:lnTo>
                    <a:pt x="84294" y="70447"/>
                  </a:lnTo>
                  <a:lnTo>
                    <a:pt x="96496" y="73027"/>
                  </a:lnTo>
                  <a:lnTo>
                    <a:pt x="107388" y="77231"/>
                  </a:lnTo>
                  <a:lnTo>
                    <a:pt x="116787" y="82980"/>
                  </a:lnTo>
                  <a:lnTo>
                    <a:pt x="121820" y="87730"/>
                  </a:lnTo>
                  <a:lnTo>
                    <a:pt x="70966" y="87730"/>
                  </a:lnTo>
                  <a:lnTo>
                    <a:pt x="62034" y="88354"/>
                  </a:lnTo>
                  <a:lnTo>
                    <a:pt x="29616" y="110082"/>
                  </a:lnTo>
                  <a:lnTo>
                    <a:pt x="29616" y="127963"/>
                  </a:lnTo>
                  <a:lnTo>
                    <a:pt x="62034" y="149416"/>
                  </a:lnTo>
                  <a:lnTo>
                    <a:pt x="70966" y="150036"/>
                  </a:lnTo>
                  <a:lnTo>
                    <a:pt x="121823" y="150036"/>
                  </a:lnTo>
                  <a:lnTo>
                    <a:pt x="116787" y="154785"/>
                  </a:lnTo>
                  <a:lnTo>
                    <a:pt x="107388" y="160535"/>
                  </a:lnTo>
                  <a:lnTo>
                    <a:pt x="96496" y="164739"/>
                  </a:lnTo>
                  <a:lnTo>
                    <a:pt x="84294" y="167319"/>
                  </a:lnTo>
                  <a:lnTo>
                    <a:pt x="70966" y="168196"/>
                  </a:lnTo>
                  <a:close/>
                </a:path>
                <a:path w="245110" h="259079">
                  <a:moveTo>
                    <a:pt x="121823" y="150036"/>
                  </a:moveTo>
                  <a:lnTo>
                    <a:pt x="70966" y="150036"/>
                  </a:lnTo>
                  <a:lnTo>
                    <a:pt x="79942" y="149416"/>
                  </a:lnTo>
                  <a:lnTo>
                    <a:pt x="88289" y="147591"/>
                  </a:lnTo>
                  <a:lnTo>
                    <a:pt x="95798" y="144614"/>
                  </a:lnTo>
                  <a:lnTo>
                    <a:pt x="102259" y="140536"/>
                  </a:lnTo>
                  <a:lnTo>
                    <a:pt x="108685" y="134948"/>
                  </a:lnTo>
                  <a:lnTo>
                    <a:pt x="112596" y="127963"/>
                  </a:lnTo>
                  <a:lnTo>
                    <a:pt x="112596" y="110082"/>
                  </a:lnTo>
                  <a:lnTo>
                    <a:pt x="79942" y="88354"/>
                  </a:lnTo>
                  <a:lnTo>
                    <a:pt x="70966" y="87730"/>
                  </a:lnTo>
                  <a:lnTo>
                    <a:pt x="121820" y="87730"/>
                  </a:lnTo>
                  <a:lnTo>
                    <a:pt x="124253" y="90026"/>
                  </a:lnTo>
                  <a:lnTo>
                    <a:pt x="129779" y="98487"/>
                  </a:lnTo>
                  <a:lnTo>
                    <a:pt x="133211" y="108205"/>
                  </a:lnTo>
                  <a:lnTo>
                    <a:pt x="134389" y="119023"/>
                  </a:lnTo>
                  <a:lnTo>
                    <a:pt x="133211" y="129679"/>
                  </a:lnTo>
                  <a:lnTo>
                    <a:pt x="129779" y="139314"/>
                  </a:lnTo>
                  <a:lnTo>
                    <a:pt x="124253" y="147744"/>
                  </a:lnTo>
                  <a:lnTo>
                    <a:pt x="121823" y="150036"/>
                  </a:lnTo>
                  <a:close/>
                </a:path>
                <a:path w="245110" h="259079">
                  <a:moveTo>
                    <a:pt x="206753" y="189431"/>
                  </a:moveTo>
                  <a:lnTo>
                    <a:pt x="184401" y="189431"/>
                  </a:lnTo>
                  <a:lnTo>
                    <a:pt x="184401" y="7823"/>
                  </a:lnTo>
                  <a:lnTo>
                    <a:pt x="206753" y="7823"/>
                  </a:lnTo>
                  <a:lnTo>
                    <a:pt x="206753" y="81583"/>
                  </a:lnTo>
                  <a:lnTo>
                    <a:pt x="245031" y="81583"/>
                  </a:lnTo>
                  <a:lnTo>
                    <a:pt x="245031" y="101421"/>
                  </a:lnTo>
                  <a:lnTo>
                    <a:pt x="206753" y="101421"/>
                  </a:lnTo>
                  <a:lnTo>
                    <a:pt x="206753" y="189431"/>
                  </a:lnTo>
                  <a:close/>
                </a:path>
                <a:path w="245110" h="259079">
                  <a:moveTo>
                    <a:pt x="211503" y="259000"/>
                  </a:moveTo>
                  <a:lnTo>
                    <a:pt x="23469" y="259000"/>
                  </a:lnTo>
                  <a:lnTo>
                    <a:pt x="23469" y="187475"/>
                  </a:lnTo>
                  <a:lnTo>
                    <a:pt x="45821" y="187475"/>
                  </a:lnTo>
                  <a:lnTo>
                    <a:pt x="45821" y="239722"/>
                  </a:lnTo>
                  <a:lnTo>
                    <a:pt x="211503" y="239722"/>
                  </a:lnTo>
                  <a:lnTo>
                    <a:pt x="211503" y="2590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33285" y="4920385"/>
              <a:ext cx="206194" cy="2497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92286" y="4923179"/>
              <a:ext cx="225193" cy="25006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334547" y="3092513"/>
              <a:ext cx="2545080" cy="292735"/>
            </a:xfrm>
            <a:custGeom>
              <a:avLst/>
              <a:gdLst/>
              <a:ahLst/>
              <a:cxnLst/>
              <a:rect l="l" t="t" r="r" b="b"/>
              <a:pathLst>
                <a:path w="2545080" h="292735">
                  <a:moveTo>
                    <a:pt x="255587" y="245833"/>
                  </a:moveTo>
                  <a:lnTo>
                    <a:pt x="145732" y="245833"/>
                  </a:lnTo>
                  <a:lnTo>
                    <a:pt x="145732" y="163283"/>
                  </a:lnTo>
                  <a:lnTo>
                    <a:pt x="242887" y="163283"/>
                  </a:lnTo>
                  <a:lnTo>
                    <a:pt x="242887" y="132803"/>
                  </a:lnTo>
                  <a:lnTo>
                    <a:pt x="49530" y="132803"/>
                  </a:lnTo>
                  <a:lnTo>
                    <a:pt x="49530" y="35013"/>
                  </a:lnTo>
                  <a:lnTo>
                    <a:pt x="240665" y="35013"/>
                  </a:lnTo>
                  <a:lnTo>
                    <a:pt x="240665" y="4533"/>
                  </a:lnTo>
                  <a:lnTo>
                    <a:pt x="14922" y="4533"/>
                  </a:lnTo>
                  <a:lnTo>
                    <a:pt x="14922" y="35013"/>
                  </a:lnTo>
                  <a:lnTo>
                    <a:pt x="14922" y="132803"/>
                  </a:lnTo>
                  <a:lnTo>
                    <a:pt x="14922" y="163283"/>
                  </a:lnTo>
                  <a:lnTo>
                    <a:pt x="111442" y="163283"/>
                  </a:lnTo>
                  <a:lnTo>
                    <a:pt x="111442" y="245833"/>
                  </a:lnTo>
                  <a:lnTo>
                    <a:pt x="0" y="245833"/>
                  </a:lnTo>
                  <a:lnTo>
                    <a:pt x="0" y="275043"/>
                  </a:lnTo>
                  <a:lnTo>
                    <a:pt x="255587" y="275043"/>
                  </a:lnTo>
                  <a:lnTo>
                    <a:pt x="255587" y="245833"/>
                  </a:lnTo>
                  <a:close/>
                </a:path>
                <a:path w="2545080" h="292735">
                  <a:moveTo>
                    <a:pt x="464820" y="236855"/>
                  </a:moveTo>
                  <a:lnTo>
                    <a:pt x="419100" y="198196"/>
                  </a:lnTo>
                  <a:lnTo>
                    <a:pt x="404545" y="162648"/>
                  </a:lnTo>
                  <a:lnTo>
                    <a:pt x="399097" y="111442"/>
                  </a:lnTo>
                  <a:lnTo>
                    <a:pt x="399097" y="3492"/>
                  </a:lnTo>
                  <a:lnTo>
                    <a:pt x="364807" y="3492"/>
                  </a:lnTo>
                  <a:lnTo>
                    <a:pt x="364807" y="111442"/>
                  </a:lnTo>
                  <a:lnTo>
                    <a:pt x="359359" y="162648"/>
                  </a:lnTo>
                  <a:lnTo>
                    <a:pt x="344766" y="198323"/>
                  </a:lnTo>
                  <a:lnTo>
                    <a:pt x="323684" y="221856"/>
                  </a:lnTo>
                  <a:lnTo>
                    <a:pt x="298767" y="236855"/>
                  </a:lnTo>
                  <a:lnTo>
                    <a:pt x="298767" y="268605"/>
                  </a:lnTo>
                  <a:lnTo>
                    <a:pt x="325513" y="256946"/>
                  </a:lnTo>
                  <a:lnTo>
                    <a:pt x="349415" y="240588"/>
                  </a:lnTo>
                  <a:lnTo>
                    <a:pt x="368782" y="220294"/>
                  </a:lnTo>
                  <a:lnTo>
                    <a:pt x="381952" y="196850"/>
                  </a:lnTo>
                  <a:lnTo>
                    <a:pt x="395300" y="220116"/>
                  </a:lnTo>
                  <a:lnTo>
                    <a:pt x="414693" y="240347"/>
                  </a:lnTo>
                  <a:lnTo>
                    <a:pt x="438429" y="256768"/>
                  </a:lnTo>
                  <a:lnTo>
                    <a:pt x="464820" y="268605"/>
                  </a:lnTo>
                  <a:lnTo>
                    <a:pt x="464820" y="236855"/>
                  </a:lnTo>
                  <a:close/>
                </a:path>
                <a:path w="2545080" h="292735">
                  <a:moveTo>
                    <a:pt x="541337" y="0"/>
                  </a:moveTo>
                  <a:lnTo>
                    <a:pt x="506730" y="0"/>
                  </a:lnTo>
                  <a:lnTo>
                    <a:pt x="506730" y="287972"/>
                  </a:lnTo>
                  <a:lnTo>
                    <a:pt x="541337" y="287972"/>
                  </a:lnTo>
                  <a:lnTo>
                    <a:pt x="541337" y="0"/>
                  </a:lnTo>
                  <a:close/>
                </a:path>
                <a:path w="2545080" h="292735">
                  <a:moveTo>
                    <a:pt x="835977" y="195897"/>
                  </a:moveTo>
                  <a:lnTo>
                    <a:pt x="619760" y="195897"/>
                  </a:lnTo>
                  <a:lnTo>
                    <a:pt x="619760" y="225742"/>
                  </a:lnTo>
                  <a:lnTo>
                    <a:pt x="801370" y="225742"/>
                  </a:lnTo>
                  <a:lnTo>
                    <a:pt x="801370" y="292735"/>
                  </a:lnTo>
                  <a:lnTo>
                    <a:pt x="835977" y="292735"/>
                  </a:lnTo>
                  <a:lnTo>
                    <a:pt x="835977" y="195897"/>
                  </a:lnTo>
                  <a:close/>
                </a:path>
                <a:path w="2545080" h="292735">
                  <a:moveTo>
                    <a:pt x="877887" y="72390"/>
                  </a:moveTo>
                  <a:lnTo>
                    <a:pt x="835977" y="72390"/>
                  </a:lnTo>
                  <a:lnTo>
                    <a:pt x="835977" y="0"/>
                  </a:lnTo>
                  <a:lnTo>
                    <a:pt x="801370" y="0"/>
                  </a:lnTo>
                  <a:lnTo>
                    <a:pt x="801370" y="122237"/>
                  </a:lnTo>
                  <a:lnTo>
                    <a:pt x="791019" y="128155"/>
                  </a:lnTo>
                  <a:lnTo>
                    <a:pt x="778383" y="132194"/>
                  </a:lnTo>
                  <a:lnTo>
                    <a:pt x="763193" y="134518"/>
                  </a:lnTo>
                  <a:lnTo>
                    <a:pt x="745172" y="135255"/>
                  </a:lnTo>
                  <a:lnTo>
                    <a:pt x="641667" y="135255"/>
                  </a:lnTo>
                  <a:lnTo>
                    <a:pt x="641667" y="97472"/>
                  </a:lnTo>
                  <a:lnTo>
                    <a:pt x="747077" y="97472"/>
                  </a:lnTo>
                  <a:lnTo>
                    <a:pt x="747077" y="3492"/>
                  </a:lnTo>
                  <a:lnTo>
                    <a:pt x="607060" y="3492"/>
                  </a:lnTo>
                  <a:lnTo>
                    <a:pt x="607060" y="32385"/>
                  </a:lnTo>
                  <a:lnTo>
                    <a:pt x="712787" y="32385"/>
                  </a:lnTo>
                  <a:lnTo>
                    <a:pt x="712787" y="68580"/>
                  </a:lnTo>
                  <a:lnTo>
                    <a:pt x="607060" y="68580"/>
                  </a:lnTo>
                  <a:lnTo>
                    <a:pt x="607060" y="163830"/>
                  </a:lnTo>
                  <a:lnTo>
                    <a:pt x="736282" y="163830"/>
                  </a:lnTo>
                  <a:lnTo>
                    <a:pt x="758418" y="162979"/>
                  </a:lnTo>
                  <a:lnTo>
                    <a:pt x="776439" y="160375"/>
                  </a:lnTo>
                  <a:lnTo>
                    <a:pt x="790663" y="155930"/>
                  </a:lnTo>
                  <a:lnTo>
                    <a:pt x="801370" y="149542"/>
                  </a:lnTo>
                  <a:lnTo>
                    <a:pt x="801370" y="175577"/>
                  </a:lnTo>
                  <a:lnTo>
                    <a:pt x="835977" y="175577"/>
                  </a:lnTo>
                  <a:lnTo>
                    <a:pt x="835977" y="149542"/>
                  </a:lnTo>
                  <a:lnTo>
                    <a:pt x="835977" y="135255"/>
                  </a:lnTo>
                  <a:lnTo>
                    <a:pt x="835977" y="102552"/>
                  </a:lnTo>
                  <a:lnTo>
                    <a:pt x="877887" y="102552"/>
                  </a:lnTo>
                  <a:lnTo>
                    <a:pt x="877887" y="72390"/>
                  </a:lnTo>
                  <a:close/>
                </a:path>
                <a:path w="2545080" h="292735">
                  <a:moveTo>
                    <a:pt x="1105623" y="3492"/>
                  </a:moveTo>
                  <a:lnTo>
                    <a:pt x="1005306" y="3492"/>
                  </a:lnTo>
                  <a:lnTo>
                    <a:pt x="1005306" y="33655"/>
                  </a:lnTo>
                  <a:lnTo>
                    <a:pt x="1071346" y="33655"/>
                  </a:lnTo>
                  <a:lnTo>
                    <a:pt x="1071346" y="64452"/>
                  </a:lnTo>
                  <a:lnTo>
                    <a:pt x="1070711" y="84518"/>
                  </a:lnTo>
                  <a:lnTo>
                    <a:pt x="1068882" y="105930"/>
                  </a:lnTo>
                  <a:lnTo>
                    <a:pt x="1065987" y="126911"/>
                  </a:lnTo>
                  <a:lnTo>
                    <a:pt x="1062139" y="145732"/>
                  </a:lnTo>
                  <a:lnTo>
                    <a:pt x="1096733" y="145732"/>
                  </a:lnTo>
                  <a:lnTo>
                    <a:pt x="1100404" y="126974"/>
                  </a:lnTo>
                  <a:lnTo>
                    <a:pt x="1103210" y="105968"/>
                  </a:lnTo>
                  <a:lnTo>
                    <a:pt x="1105001" y="84112"/>
                  </a:lnTo>
                  <a:lnTo>
                    <a:pt x="1105585" y="64452"/>
                  </a:lnTo>
                  <a:lnTo>
                    <a:pt x="1105623" y="3492"/>
                  </a:lnTo>
                  <a:close/>
                </a:path>
                <a:path w="2545080" h="292735">
                  <a:moveTo>
                    <a:pt x="1234528" y="3492"/>
                  </a:moveTo>
                  <a:lnTo>
                    <a:pt x="1121498" y="3492"/>
                  </a:lnTo>
                  <a:lnTo>
                    <a:pt x="1121498" y="33655"/>
                  </a:lnTo>
                  <a:lnTo>
                    <a:pt x="1199921" y="33655"/>
                  </a:lnTo>
                  <a:lnTo>
                    <a:pt x="1199921" y="64452"/>
                  </a:lnTo>
                  <a:lnTo>
                    <a:pt x="1199616" y="84429"/>
                  </a:lnTo>
                  <a:lnTo>
                    <a:pt x="1198613" y="106159"/>
                  </a:lnTo>
                  <a:lnTo>
                    <a:pt x="1196848" y="127000"/>
                  </a:lnTo>
                  <a:lnTo>
                    <a:pt x="1194206" y="145732"/>
                  </a:lnTo>
                  <a:lnTo>
                    <a:pt x="1229131" y="145732"/>
                  </a:lnTo>
                  <a:lnTo>
                    <a:pt x="1231582" y="127203"/>
                  </a:lnTo>
                  <a:lnTo>
                    <a:pt x="1233258" y="106324"/>
                  </a:lnTo>
                  <a:lnTo>
                    <a:pt x="1234211" y="84785"/>
                  </a:lnTo>
                  <a:lnTo>
                    <a:pt x="1234516" y="64452"/>
                  </a:lnTo>
                  <a:lnTo>
                    <a:pt x="1234528" y="3492"/>
                  </a:lnTo>
                  <a:close/>
                </a:path>
                <a:path w="2545080" h="292735">
                  <a:moveTo>
                    <a:pt x="1249451" y="170815"/>
                  </a:moveTo>
                  <a:lnTo>
                    <a:pt x="993876" y="170815"/>
                  </a:lnTo>
                  <a:lnTo>
                    <a:pt x="993876" y="201295"/>
                  </a:lnTo>
                  <a:lnTo>
                    <a:pt x="1104036" y="201295"/>
                  </a:lnTo>
                  <a:lnTo>
                    <a:pt x="1104036" y="292735"/>
                  </a:lnTo>
                  <a:lnTo>
                    <a:pt x="1138326" y="292735"/>
                  </a:lnTo>
                  <a:lnTo>
                    <a:pt x="1138326" y="201295"/>
                  </a:lnTo>
                  <a:lnTo>
                    <a:pt x="1249451" y="201295"/>
                  </a:lnTo>
                  <a:lnTo>
                    <a:pt x="1249451" y="170815"/>
                  </a:lnTo>
                  <a:close/>
                </a:path>
                <a:path w="2545080" h="292735">
                  <a:moveTo>
                    <a:pt x="1444396" y="4533"/>
                  </a:moveTo>
                  <a:lnTo>
                    <a:pt x="1305331" y="4533"/>
                  </a:lnTo>
                  <a:lnTo>
                    <a:pt x="1305331" y="35013"/>
                  </a:lnTo>
                  <a:lnTo>
                    <a:pt x="1305331" y="238213"/>
                  </a:lnTo>
                  <a:lnTo>
                    <a:pt x="1305331" y="268693"/>
                  </a:lnTo>
                  <a:lnTo>
                    <a:pt x="1444396" y="268693"/>
                  </a:lnTo>
                  <a:lnTo>
                    <a:pt x="1444396" y="238760"/>
                  </a:lnTo>
                  <a:lnTo>
                    <a:pt x="1444396" y="238213"/>
                  </a:lnTo>
                  <a:lnTo>
                    <a:pt x="1444396" y="35560"/>
                  </a:lnTo>
                  <a:lnTo>
                    <a:pt x="1410106" y="35560"/>
                  </a:lnTo>
                  <a:lnTo>
                    <a:pt x="1410106" y="238213"/>
                  </a:lnTo>
                  <a:lnTo>
                    <a:pt x="1339621" y="238213"/>
                  </a:lnTo>
                  <a:lnTo>
                    <a:pt x="1339621" y="35013"/>
                  </a:lnTo>
                  <a:lnTo>
                    <a:pt x="1444396" y="35013"/>
                  </a:lnTo>
                  <a:lnTo>
                    <a:pt x="1444396" y="4533"/>
                  </a:lnTo>
                  <a:close/>
                </a:path>
                <a:path w="2545080" h="292735">
                  <a:moveTo>
                    <a:pt x="1535201" y="0"/>
                  </a:moveTo>
                  <a:lnTo>
                    <a:pt x="1500593" y="0"/>
                  </a:lnTo>
                  <a:lnTo>
                    <a:pt x="1500593" y="287972"/>
                  </a:lnTo>
                  <a:lnTo>
                    <a:pt x="1535201" y="287972"/>
                  </a:lnTo>
                  <a:lnTo>
                    <a:pt x="1535201" y="0"/>
                  </a:lnTo>
                  <a:close/>
                </a:path>
                <a:path w="2545080" h="292735">
                  <a:moveTo>
                    <a:pt x="1745068" y="5080"/>
                  </a:moveTo>
                  <a:lnTo>
                    <a:pt x="1606956" y="5080"/>
                  </a:lnTo>
                  <a:lnTo>
                    <a:pt x="1606956" y="35560"/>
                  </a:lnTo>
                  <a:lnTo>
                    <a:pt x="1711096" y="35560"/>
                  </a:lnTo>
                  <a:lnTo>
                    <a:pt x="1711096" y="67310"/>
                  </a:lnTo>
                  <a:lnTo>
                    <a:pt x="1707083" y="117563"/>
                  </a:lnTo>
                  <a:lnTo>
                    <a:pt x="1694802" y="160235"/>
                  </a:lnTo>
                  <a:lnTo>
                    <a:pt x="1673923" y="194894"/>
                  </a:lnTo>
                  <a:lnTo>
                    <a:pt x="1644116" y="221107"/>
                  </a:lnTo>
                  <a:lnTo>
                    <a:pt x="1605051" y="238442"/>
                  </a:lnTo>
                  <a:lnTo>
                    <a:pt x="1605051" y="271145"/>
                  </a:lnTo>
                  <a:lnTo>
                    <a:pt x="1649933" y="254520"/>
                  </a:lnTo>
                  <a:lnTo>
                    <a:pt x="1685518" y="230276"/>
                  </a:lnTo>
                  <a:lnTo>
                    <a:pt x="1712328" y="198716"/>
                  </a:lnTo>
                  <a:lnTo>
                    <a:pt x="1730857" y="160134"/>
                  </a:lnTo>
                  <a:lnTo>
                    <a:pt x="1741601" y="114858"/>
                  </a:lnTo>
                  <a:lnTo>
                    <a:pt x="1745068" y="63182"/>
                  </a:lnTo>
                  <a:lnTo>
                    <a:pt x="1745068" y="5080"/>
                  </a:lnTo>
                  <a:close/>
                </a:path>
                <a:path w="2545080" h="292735">
                  <a:moveTo>
                    <a:pt x="1836826" y="0"/>
                  </a:moveTo>
                  <a:lnTo>
                    <a:pt x="1802218" y="0"/>
                  </a:lnTo>
                  <a:lnTo>
                    <a:pt x="1802218" y="287972"/>
                  </a:lnTo>
                  <a:lnTo>
                    <a:pt x="1836826" y="287972"/>
                  </a:lnTo>
                  <a:lnTo>
                    <a:pt x="1836826" y="0"/>
                  </a:lnTo>
                  <a:close/>
                </a:path>
                <a:path w="2545080" h="292735">
                  <a:moveTo>
                    <a:pt x="2243328" y="245833"/>
                  </a:moveTo>
                  <a:lnTo>
                    <a:pt x="2133473" y="245833"/>
                  </a:lnTo>
                  <a:lnTo>
                    <a:pt x="2133473" y="163283"/>
                  </a:lnTo>
                  <a:lnTo>
                    <a:pt x="2230628" y="163283"/>
                  </a:lnTo>
                  <a:lnTo>
                    <a:pt x="2230628" y="132803"/>
                  </a:lnTo>
                  <a:lnTo>
                    <a:pt x="2037283" y="132803"/>
                  </a:lnTo>
                  <a:lnTo>
                    <a:pt x="2037283" y="35013"/>
                  </a:lnTo>
                  <a:lnTo>
                    <a:pt x="2228405" y="35013"/>
                  </a:lnTo>
                  <a:lnTo>
                    <a:pt x="2228405" y="4533"/>
                  </a:lnTo>
                  <a:lnTo>
                    <a:pt x="2002675" y="4533"/>
                  </a:lnTo>
                  <a:lnTo>
                    <a:pt x="2002675" y="35013"/>
                  </a:lnTo>
                  <a:lnTo>
                    <a:pt x="2002675" y="132803"/>
                  </a:lnTo>
                  <a:lnTo>
                    <a:pt x="2002675" y="163283"/>
                  </a:lnTo>
                  <a:lnTo>
                    <a:pt x="2099183" y="163283"/>
                  </a:lnTo>
                  <a:lnTo>
                    <a:pt x="2099183" y="245833"/>
                  </a:lnTo>
                  <a:lnTo>
                    <a:pt x="1987753" y="245833"/>
                  </a:lnTo>
                  <a:lnTo>
                    <a:pt x="1987753" y="275043"/>
                  </a:lnTo>
                  <a:lnTo>
                    <a:pt x="2243328" y="275043"/>
                  </a:lnTo>
                  <a:lnTo>
                    <a:pt x="2243328" y="245833"/>
                  </a:lnTo>
                  <a:close/>
                </a:path>
                <a:path w="2545080" h="292735">
                  <a:moveTo>
                    <a:pt x="2530030" y="3492"/>
                  </a:moveTo>
                  <a:lnTo>
                    <a:pt x="2302383" y="3492"/>
                  </a:lnTo>
                  <a:lnTo>
                    <a:pt x="2302383" y="33655"/>
                  </a:lnTo>
                  <a:lnTo>
                    <a:pt x="2495423" y="33655"/>
                  </a:lnTo>
                  <a:lnTo>
                    <a:pt x="2495423" y="71755"/>
                  </a:lnTo>
                  <a:lnTo>
                    <a:pt x="2495105" y="90639"/>
                  </a:lnTo>
                  <a:lnTo>
                    <a:pt x="2494038" y="109931"/>
                  </a:lnTo>
                  <a:lnTo>
                    <a:pt x="2492083" y="128638"/>
                  </a:lnTo>
                  <a:lnTo>
                    <a:pt x="2489073" y="145732"/>
                  </a:lnTo>
                  <a:lnTo>
                    <a:pt x="2523363" y="145732"/>
                  </a:lnTo>
                  <a:lnTo>
                    <a:pt x="2526284" y="128714"/>
                  </a:lnTo>
                  <a:lnTo>
                    <a:pt x="2528366" y="109575"/>
                  </a:lnTo>
                  <a:lnTo>
                    <a:pt x="2529611" y="89077"/>
                  </a:lnTo>
                  <a:lnTo>
                    <a:pt x="2529954" y="71755"/>
                  </a:lnTo>
                  <a:lnTo>
                    <a:pt x="2530030" y="3492"/>
                  </a:lnTo>
                  <a:close/>
                </a:path>
                <a:path w="2545080" h="292735">
                  <a:moveTo>
                    <a:pt x="2544953" y="170815"/>
                  </a:moveTo>
                  <a:lnTo>
                    <a:pt x="2289365" y="170815"/>
                  </a:lnTo>
                  <a:lnTo>
                    <a:pt x="2289365" y="201295"/>
                  </a:lnTo>
                  <a:lnTo>
                    <a:pt x="2399538" y="201295"/>
                  </a:lnTo>
                  <a:lnTo>
                    <a:pt x="2399538" y="292735"/>
                  </a:lnTo>
                  <a:lnTo>
                    <a:pt x="2433828" y="292735"/>
                  </a:lnTo>
                  <a:lnTo>
                    <a:pt x="2433828" y="201295"/>
                  </a:lnTo>
                  <a:lnTo>
                    <a:pt x="2544953" y="201295"/>
                  </a:lnTo>
                  <a:lnTo>
                    <a:pt x="2544953" y="170815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779895" y="3785740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09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84285" y="3663085"/>
              <a:ext cx="225193" cy="25285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1819179" y="3661409"/>
              <a:ext cx="1609090" cy="671195"/>
            </a:xfrm>
            <a:custGeom>
              <a:avLst/>
              <a:gdLst/>
              <a:ahLst/>
              <a:cxnLst/>
              <a:rect l="l" t="t" r="r" b="b"/>
              <a:pathLst>
                <a:path w="1609090" h="671195">
                  <a:moveTo>
                    <a:pt x="92202" y="543433"/>
                  </a:moveTo>
                  <a:lnTo>
                    <a:pt x="0" y="543433"/>
                  </a:lnTo>
                  <a:lnTo>
                    <a:pt x="0" y="564108"/>
                  </a:lnTo>
                  <a:lnTo>
                    <a:pt x="92202" y="564108"/>
                  </a:lnTo>
                  <a:lnTo>
                    <a:pt x="92202" y="543433"/>
                  </a:lnTo>
                  <a:close/>
                </a:path>
                <a:path w="1609090" h="671195">
                  <a:moveTo>
                    <a:pt x="310845" y="576681"/>
                  </a:moveTo>
                  <a:lnTo>
                    <a:pt x="309473" y="551662"/>
                  </a:lnTo>
                  <a:lnTo>
                    <a:pt x="305320" y="531114"/>
                  </a:lnTo>
                  <a:lnTo>
                    <a:pt x="298348" y="515112"/>
                  </a:lnTo>
                  <a:lnTo>
                    <a:pt x="297700" y="514375"/>
                  </a:lnTo>
                  <a:lnTo>
                    <a:pt x="289052" y="504405"/>
                  </a:lnTo>
                  <a:lnTo>
                    <a:pt x="289052" y="576681"/>
                  </a:lnTo>
                  <a:lnTo>
                    <a:pt x="288213" y="597052"/>
                  </a:lnTo>
                  <a:lnTo>
                    <a:pt x="272567" y="637311"/>
                  </a:lnTo>
                  <a:lnTo>
                    <a:pt x="267538" y="639267"/>
                  </a:lnTo>
                  <a:lnTo>
                    <a:pt x="256362" y="639267"/>
                  </a:lnTo>
                  <a:lnTo>
                    <a:pt x="235673" y="597052"/>
                  </a:lnTo>
                  <a:lnTo>
                    <a:pt x="234848" y="576681"/>
                  </a:lnTo>
                  <a:lnTo>
                    <a:pt x="235673" y="556310"/>
                  </a:lnTo>
                  <a:lnTo>
                    <a:pt x="251612" y="516051"/>
                  </a:lnTo>
                  <a:lnTo>
                    <a:pt x="285762" y="540296"/>
                  </a:lnTo>
                  <a:lnTo>
                    <a:pt x="289052" y="576681"/>
                  </a:lnTo>
                  <a:lnTo>
                    <a:pt x="289052" y="504405"/>
                  </a:lnTo>
                  <a:lnTo>
                    <a:pt x="261950" y="495096"/>
                  </a:lnTo>
                  <a:lnTo>
                    <a:pt x="254457" y="495668"/>
                  </a:lnTo>
                  <a:lnTo>
                    <a:pt x="218706" y="531114"/>
                  </a:lnTo>
                  <a:lnTo>
                    <a:pt x="213334" y="576681"/>
                  </a:lnTo>
                  <a:lnTo>
                    <a:pt x="214655" y="601827"/>
                  </a:lnTo>
                  <a:lnTo>
                    <a:pt x="235407" y="649605"/>
                  </a:lnTo>
                  <a:lnTo>
                    <a:pt x="261950" y="657987"/>
                  </a:lnTo>
                  <a:lnTo>
                    <a:pt x="269595" y="657504"/>
                  </a:lnTo>
                  <a:lnTo>
                    <a:pt x="305320" y="622363"/>
                  </a:lnTo>
                  <a:lnTo>
                    <a:pt x="309473" y="601827"/>
                  </a:lnTo>
                  <a:lnTo>
                    <a:pt x="310845" y="576681"/>
                  </a:lnTo>
                  <a:close/>
                </a:path>
                <a:path w="1609090" h="671195">
                  <a:moveTo>
                    <a:pt x="314477" y="451510"/>
                  </a:moveTo>
                  <a:lnTo>
                    <a:pt x="273126" y="451510"/>
                  </a:lnTo>
                  <a:lnTo>
                    <a:pt x="273126" y="412953"/>
                  </a:lnTo>
                  <a:lnTo>
                    <a:pt x="250494" y="412953"/>
                  </a:lnTo>
                  <a:lnTo>
                    <a:pt x="250494" y="451510"/>
                  </a:lnTo>
                  <a:lnTo>
                    <a:pt x="207746" y="451510"/>
                  </a:lnTo>
                  <a:lnTo>
                    <a:pt x="207746" y="471068"/>
                  </a:lnTo>
                  <a:lnTo>
                    <a:pt x="314477" y="471068"/>
                  </a:lnTo>
                  <a:lnTo>
                    <a:pt x="314477" y="451510"/>
                  </a:lnTo>
                  <a:close/>
                </a:path>
                <a:path w="1609090" h="671195">
                  <a:moveTo>
                    <a:pt x="417017" y="420776"/>
                  </a:moveTo>
                  <a:lnTo>
                    <a:pt x="395503" y="420776"/>
                  </a:lnTo>
                  <a:lnTo>
                    <a:pt x="395503" y="523875"/>
                  </a:lnTo>
                  <a:lnTo>
                    <a:pt x="361975" y="523875"/>
                  </a:lnTo>
                  <a:lnTo>
                    <a:pt x="361975" y="422173"/>
                  </a:lnTo>
                  <a:lnTo>
                    <a:pt x="340741" y="422173"/>
                  </a:lnTo>
                  <a:lnTo>
                    <a:pt x="340741" y="668045"/>
                  </a:lnTo>
                  <a:lnTo>
                    <a:pt x="361975" y="668045"/>
                  </a:lnTo>
                  <a:lnTo>
                    <a:pt x="361975" y="543433"/>
                  </a:lnTo>
                  <a:lnTo>
                    <a:pt x="395503" y="543433"/>
                  </a:lnTo>
                  <a:lnTo>
                    <a:pt x="395503" y="670839"/>
                  </a:lnTo>
                  <a:lnTo>
                    <a:pt x="417017" y="670839"/>
                  </a:lnTo>
                  <a:lnTo>
                    <a:pt x="417017" y="543433"/>
                  </a:lnTo>
                  <a:lnTo>
                    <a:pt x="417017" y="523875"/>
                  </a:lnTo>
                  <a:lnTo>
                    <a:pt x="417017" y="420776"/>
                  </a:lnTo>
                  <a:close/>
                </a:path>
                <a:path w="1609090" h="671195">
                  <a:moveTo>
                    <a:pt x="570509" y="117627"/>
                  </a:moveTo>
                  <a:lnTo>
                    <a:pt x="547814" y="107340"/>
                  </a:lnTo>
                  <a:lnTo>
                    <a:pt x="528942" y="91300"/>
                  </a:lnTo>
                  <a:lnTo>
                    <a:pt x="525741" y="85775"/>
                  </a:lnTo>
                  <a:lnTo>
                    <a:pt x="516051" y="69062"/>
                  </a:lnTo>
                  <a:lnTo>
                    <a:pt x="511276" y="40233"/>
                  </a:lnTo>
                  <a:lnTo>
                    <a:pt x="511276" y="3073"/>
                  </a:lnTo>
                  <a:lnTo>
                    <a:pt x="488645" y="3073"/>
                  </a:lnTo>
                  <a:lnTo>
                    <a:pt x="488645" y="40233"/>
                  </a:lnTo>
                  <a:lnTo>
                    <a:pt x="483984" y="69113"/>
                  </a:lnTo>
                  <a:lnTo>
                    <a:pt x="471246" y="92278"/>
                  </a:lnTo>
                  <a:lnTo>
                    <a:pt x="452335" y="109474"/>
                  </a:lnTo>
                  <a:lnTo>
                    <a:pt x="429133" y="120421"/>
                  </a:lnTo>
                  <a:lnTo>
                    <a:pt x="429133" y="140817"/>
                  </a:lnTo>
                  <a:lnTo>
                    <a:pt x="453186" y="131673"/>
                  </a:lnTo>
                  <a:lnTo>
                    <a:pt x="473595" y="118745"/>
                  </a:lnTo>
                  <a:lnTo>
                    <a:pt x="489445" y="103098"/>
                  </a:lnTo>
                  <a:lnTo>
                    <a:pt x="499821" y="85775"/>
                  </a:lnTo>
                  <a:lnTo>
                    <a:pt x="511251" y="102514"/>
                  </a:lnTo>
                  <a:lnTo>
                    <a:pt x="527405" y="117348"/>
                  </a:lnTo>
                  <a:lnTo>
                    <a:pt x="547433" y="129476"/>
                  </a:lnTo>
                  <a:lnTo>
                    <a:pt x="570509" y="138023"/>
                  </a:lnTo>
                  <a:lnTo>
                    <a:pt x="570509" y="117627"/>
                  </a:lnTo>
                  <a:close/>
                </a:path>
                <a:path w="1609090" h="671195">
                  <a:moveTo>
                    <a:pt x="640359" y="166522"/>
                  </a:moveTo>
                  <a:lnTo>
                    <a:pt x="451485" y="166522"/>
                  </a:lnTo>
                  <a:lnTo>
                    <a:pt x="451485" y="186080"/>
                  </a:lnTo>
                  <a:lnTo>
                    <a:pt x="618007" y="186080"/>
                  </a:lnTo>
                  <a:lnTo>
                    <a:pt x="618007" y="255930"/>
                  </a:lnTo>
                  <a:lnTo>
                    <a:pt x="640359" y="255930"/>
                  </a:lnTo>
                  <a:lnTo>
                    <a:pt x="640359" y="166522"/>
                  </a:lnTo>
                  <a:close/>
                </a:path>
                <a:path w="1609090" h="671195">
                  <a:moveTo>
                    <a:pt x="640359" y="1676"/>
                  </a:moveTo>
                  <a:lnTo>
                    <a:pt x="618007" y="1676"/>
                  </a:lnTo>
                  <a:lnTo>
                    <a:pt x="618007" y="144449"/>
                  </a:lnTo>
                  <a:lnTo>
                    <a:pt x="640359" y="144449"/>
                  </a:lnTo>
                  <a:lnTo>
                    <a:pt x="640359" y="1676"/>
                  </a:lnTo>
                  <a:close/>
                </a:path>
                <a:path w="1609090" h="671195">
                  <a:moveTo>
                    <a:pt x="998194" y="221005"/>
                  </a:moveTo>
                  <a:lnTo>
                    <a:pt x="898728" y="221005"/>
                  </a:lnTo>
                  <a:lnTo>
                    <a:pt x="898728" y="144221"/>
                  </a:lnTo>
                  <a:lnTo>
                    <a:pt x="984504" y="144221"/>
                  </a:lnTo>
                  <a:lnTo>
                    <a:pt x="984504" y="124333"/>
                  </a:lnTo>
                  <a:lnTo>
                    <a:pt x="984504" y="123901"/>
                  </a:lnTo>
                  <a:lnTo>
                    <a:pt x="984504" y="26111"/>
                  </a:lnTo>
                  <a:lnTo>
                    <a:pt x="984504" y="25704"/>
                  </a:lnTo>
                  <a:lnTo>
                    <a:pt x="984504" y="5791"/>
                  </a:lnTo>
                  <a:lnTo>
                    <a:pt x="962152" y="5791"/>
                  </a:lnTo>
                  <a:lnTo>
                    <a:pt x="962152" y="26111"/>
                  </a:lnTo>
                  <a:lnTo>
                    <a:pt x="962152" y="123901"/>
                  </a:lnTo>
                  <a:lnTo>
                    <a:pt x="811555" y="123901"/>
                  </a:lnTo>
                  <a:lnTo>
                    <a:pt x="811555" y="26111"/>
                  </a:lnTo>
                  <a:lnTo>
                    <a:pt x="962152" y="26111"/>
                  </a:lnTo>
                  <a:lnTo>
                    <a:pt x="962152" y="5791"/>
                  </a:lnTo>
                  <a:lnTo>
                    <a:pt x="789203" y="5791"/>
                  </a:lnTo>
                  <a:lnTo>
                    <a:pt x="789203" y="26111"/>
                  </a:lnTo>
                  <a:lnTo>
                    <a:pt x="789203" y="123901"/>
                  </a:lnTo>
                  <a:lnTo>
                    <a:pt x="789203" y="144221"/>
                  </a:lnTo>
                  <a:lnTo>
                    <a:pt x="876096" y="144221"/>
                  </a:lnTo>
                  <a:lnTo>
                    <a:pt x="876096" y="221005"/>
                  </a:lnTo>
                  <a:lnTo>
                    <a:pt x="775792" y="221005"/>
                  </a:lnTo>
                  <a:lnTo>
                    <a:pt x="775792" y="240563"/>
                  </a:lnTo>
                  <a:lnTo>
                    <a:pt x="998194" y="240563"/>
                  </a:lnTo>
                  <a:lnTo>
                    <a:pt x="998194" y="221005"/>
                  </a:lnTo>
                  <a:close/>
                </a:path>
                <a:path w="1609090" h="671195">
                  <a:moveTo>
                    <a:pt x="1171422" y="64820"/>
                  </a:moveTo>
                  <a:lnTo>
                    <a:pt x="1159979" y="24117"/>
                  </a:lnTo>
                  <a:lnTo>
                    <a:pt x="1149350" y="13436"/>
                  </a:lnTo>
                  <a:lnTo>
                    <a:pt x="1149350" y="64820"/>
                  </a:lnTo>
                  <a:lnTo>
                    <a:pt x="1148511" y="75552"/>
                  </a:lnTo>
                  <a:lnTo>
                    <a:pt x="1123543" y="107569"/>
                  </a:lnTo>
                  <a:lnTo>
                    <a:pt x="1106601" y="110363"/>
                  </a:lnTo>
                  <a:lnTo>
                    <a:pt x="1097635" y="109651"/>
                  </a:lnTo>
                  <a:lnTo>
                    <a:pt x="1066965" y="85013"/>
                  </a:lnTo>
                  <a:lnTo>
                    <a:pt x="1063574" y="64820"/>
                  </a:lnTo>
                  <a:lnTo>
                    <a:pt x="1064437" y="54267"/>
                  </a:lnTo>
                  <a:lnTo>
                    <a:pt x="1089621" y="22250"/>
                  </a:lnTo>
                  <a:lnTo>
                    <a:pt x="1106601" y="19558"/>
                  </a:lnTo>
                  <a:lnTo>
                    <a:pt x="1115479" y="20243"/>
                  </a:lnTo>
                  <a:lnTo>
                    <a:pt x="1146060" y="44881"/>
                  </a:lnTo>
                  <a:lnTo>
                    <a:pt x="1149350" y="64820"/>
                  </a:lnTo>
                  <a:lnTo>
                    <a:pt x="1149350" y="13436"/>
                  </a:lnTo>
                  <a:lnTo>
                    <a:pt x="1142199" y="8369"/>
                  </a:lnTo>
                  <a:lnTo>
                    <a:pt x="1131671" y="3746"/>
                  </a:lnTo>
                  <a:lnTo>
                    <a:pt x="1119797" y="939"/>
                  </a:lnTo>
                  <a:lnTo>
                    <a:pt x="1106601" y="0"/>
                  </a:lnTo>
                  <a:lnTo>
                    <a:pt x="1093482" y="939"/>
                  </a:lnTo>
                  <a:lnTo>
                    <a:pt x="1053325" y="24117"/>
                  </a:lnTo>
                  <a:lnTo>
                    <a:pt x="1041781" y="64820"/>
                  </a:lnTo>
                  <a:lnTo>
                    <a:pt x="1043114" y="80467"/>
                  </a:lnTo>
                  <a:lnTo>
                    <a:pt x="1061897" y="115112"/>
                  </a:lnTo>
                  <a:lnTo>
                    <a:pt x="1106601" y="129921"/>
                  </a:lnTo>
                  <a:lnTo>
                    <a:pt x="1119797" y="128943"/>
                  </a:lnTo>
                  <a:lnTo>
                    <a:pt x="1131671" y="126085"/>
                  </a:lnTo>
                  <a:lnTo>
                    <a:pt x="1142199" y="121437"/>
                  </a:lnTo>
                  <a:lnTo>
                    <a:pt x="1151305" y="115112"/>
                  </a:lnTo>
                  <a:lnTo>
                    <a:pt x="1155712" y="110363"/>
                  </a:lnTo>
                  <a:lnTo>
                    <a:pt x="1159979" y="105765"/>
                  </a:lnTo>
                  <a:lnTo>
                    <a:pt x="1166279" y="94157"/>
                  </a:lnTo>
                  <a:lnTo>
                    <a:pt x="1170127" y="80467"/>
                  </a:lnTo>
                  <a:lnTo>
                    <a:pt x="1171422" y="64820"/>
                  </a:lnTo>
                  <a:close/>
                </a:path>
                <a:path w="1609090" h="671195">
                  <a:moveTo>
                    <a:pt x="1249095" y="206197"/>
                  </a:moveTo>
                  <a:lnTo>
                    <a:pt x="1247813" y="195884"/>
                  </a:lnTo>
                  <a:lnTo>
                    <a:pt x="1244130" y="186753"/>
                  </a:lnTo>
                  <a:lnTo>
                    <a:pt x="1238250" y="178816"/>
                  </a:lnTo>
                  <a:lnTo>
                    <a:pt x="1232014" y="173507"/>
                  </a:lnTo>
                  <a:lnTo>
                    <a:pt x="1230376" y="172110"/>
                  </a:lnTo>
                  <a:lnTo>
                    <a:pt x="1226464" y="169976"/>
                  </a:lnTo>
                  <a:lnTo>
                    <a:pt x="1226464" y="198094"/>
                  </a:lnTo>
                  <a:lnTo>
                    <a:pt x="1226464" y="214020"/>
                  </a:lnTo>
                  <a:lnTo>
                    <a:pt x="1189609" y="235610"/>
                  </a:lnTo>
                  <a:lnTo>
                    <a:pt x="1152702" y="238607"/>
                  </a:lnTo>
                  <a:lnTo>
                    <a:pt x="1132789" y="237871"/>
                  </a:lnTo>
                  <a:lnTo>
                    <a:pt x="1090676" y="226314"/>
                  </a:lnTo>
                  <a:lnTo>
                    <a:pt x="1078661" y="214020"/>
                  </a:lnTo>
                  <a:lnTo>
                    <a:pt x="1078661" y="198094"/>
                  </a:lnTo>
                  <a:lnTo>
                    <a:pt x="1115606" y="176657"/>
                  </a:lnTo>
                  <a:lnTo>
                    <a:pt x="1152702" y="173507"/>
                  </a:lnTo>
                  <a:lnTo>
                    <a:pt x="1172451" y="174294"/>
                  </a:lnTo>
                  <a:lnTo>
                    <a:pt x="1215009" y="186080"/>
                  </a:lnTo>
                  <a:lnTo>
                    <a:pt x="1226464" y="198094"/>
                  </a:lnTo>
                  <a:lnTo>
                    <a:pt x="1226464" y="169976"/>
                  </a:lnTo>
                  <a:lnTo>
                    <a:pt x="1215682" y="164084"/>
                  </a:lnTo>
                  <a:lnTo>
                    <a:pt x="1197508" y="158419"/>
                  </a:lnTo>
                  <a:lnTo>
                    <a:pt x="1176350" y="155067"/>
                  </a:lnTo>
                  <a:lnTo>
                    <a:pt x="1152702" y="153949"/>
                  </a:lnTo>
                  <a:lnTo>
                    <a:pt x="1129042" y="155067"/>
                  </a:lnTo>
                  <a:lnTo>
                    <a:pt x="1089596" y="164084"/>
                  </a:lnTo>
                  <a:lnTo>
                    <a:pt x="1057300" y="195884"/>
                  </a:lnTo>
                  <a:lnTo>
                    <a:pt x="1056030" y="206197"/>
                  </a:lnTo>
                  <a:lnTo>
                    <a:pt x="1057300" y="216522"/>
                  </a:lnTo>
                  <a:lnTo>
                    <a:pt x="1089596" y="248335"/>
                  </a:lnTo>
                  <a:lnTo>
                    <a:pt x="1129042" y="256870"/>
                  </a:lnTo>
                  <a:lnTo>
                    <a:pt x="1152702" y="257886"/>
                  </a:lnTo>
                  <a:lnTo>
                    <a:pt x="1176350" y="256870"/>
                  </a:lnTo>
                  <a:lnTo>
                    <a:pt x="1197508" y="253733"/>
                  </a:lnTo>
                  <a:lnTo>
                    <a:pt x="1215682" y="248335"/>
                  </a:lnTo>
                  <a:lnTo>
                    <a:pt x="1230376" y="240563"/>
                  </a:lnTo>
                  <a:lnTo>
                    <a:pt x="1232611" y="238607"/>
                  </a:lnTo>
                  <a:lnTo>
                    <a:pt x="1238250" y="233705"/>
                  </a:lnTo>
                  <a:lnTo>
                    <a:pt x="1244130" y="225691"/>
                  </a:lnTo>
                  <a:lnTo>
                    <a:pt x="1247813" y="216522"/>
                  </a:lnTo>
                  <a:lnTo>
                    <a:pt x="1249095" y="206197"/>
                  </a:lnTo>
                  <a:close/>
                </a:path>
                <a:path w="1609090" h="671195">
                  <a:moveTo>
                    <a:pt x="1279550" y="31292"/>
                  </a:moveTo>
                  <a:lnTo>
                    <a:pt x="1242669" y="31292"/>
                  </a:lnTo>
                  <a:lnTo>
                    <a:pt x="1242669" y="1676"/>
                  </a:lnTo>
                  <a:lnTo>
                    <a:pt x="1220317" y="1676"/>
                  </a:lnTo>
                  <a:lnTo>
                    <a:pt x="1220317" y="143891"/>
                  </a:lnTo>
                  <a:lnTo>
                    <a:pt x="1242669" y="143891"/>
                  </a:lnTo>
                  <a:lnTo>
                    <a:pt x="1242669" y="109245"/>
                  </a:lnTo>
                  <a:lnTo>
                    <a:pt x="1279550" y="109245"/>
                  </a:lnTo>
                  <a:lnTo>
                    <a:pt x="1279550" y="89408"/>
                  </a:lnTo>
                  <a:lnTo>
                    <a:pt x="1242669" y="89408"/>
                  </a:lnTo>
                  <a:lnTo>
                    <a:pt x="1242669" y="50850"/>
                  </a:lnTo>
                  <a:lnTo>
                    <a:pt x="1279550" y="50850"/>
                  </a:lnTo>
                  <a:lnTo>
                    <a:pt x="1279550" y="31292"/>
                  </a:lnTo>
                  <a:close/>
                </a:path>
                <a:path w="1609090" h="671195">
                  <a:moveTo>
                    <a:pt x="1593430" y="81991"/>
                  </a:moveTo>
                  <a:lnTo>
                    <a:pt x="1422996" y="81991"/>
                  </a:lnTo>
                  <a:lnTo>
                    <a:pt x="1422996" y="59131"/>
                  </a:lnTo>
                  <a:lnTo>
                    <a:pt x="1588681" y="59131"/>
                  </a:lnTo>
                  <a:lnTo>
                    <a:pt x="1588681" y="42621"/>
                  </a:lnTo>
                  <a:lnTo>
                    <a:pt x="1422996" y="42621"/>
                  </a:lnTo>
                  <a:lnTo>
                    <a:pt x="1422996" y="22301"/>
                  </a:lnTo>
                  <a:lnTo>
                    <a:pt x="1591754" y="22301"/>
                  </a:lnTo>
                  <a:lnTo>
                    <a:pt x="1591754" y="4521"/>
                  </a:lnTo>
                  <a:lnTo>
                    <a:pt x="1400644" y="4521"/>
                  </a:lnTo>
                  <a:lnTo>
                    <a:pt x="1400644" y="22301"/>
                  </a:lnTo>
                  <a:lnTo>
                    <a:pt x="1400644" y="42621"/>
                  </a:lnTo>
                  <a:lnTo>
                    <a:pt x="1400644" y="59131"/>
                  </a:lnTo>
                  <a:lnTo>
                    <a:pt x="1400644" y="81991"/>
                  </a:lnTo>
                  <a:lnTo>
                    <a:pt x="1400644" y="98501"/>
                  </a:lnTo>
                  <a:lnTo>
                    <a:pt x="1593430" y="98501"/>
                  </a:lnTo>
                  <a:lnTo>
                    <a:pt x="1593430" y="81991"/>
                  </a:lnTo>
                  <a:close/>
                </a:path>
                <a:path w="1609090" h="671195">
                  <a:moveTo>
                    <a:pt x="1597901" y="238201"/>
                  </a:moveTo>
                  <a:lnTo>
                    <a:pt x="1422996" y="238201"/>
                  </a:lnTo>
                  <a:lnTo>
                    <a:pt x="1422996" y="215341"/>
                  </a:lnTo>
                  <a:lnTo>
                    <a:pt x="1591754" y="215341"/>
                  </a:lnTo>
                  <a:lnTo>
                    <a:pt x="1591754" y="198831"/>
                  </a:lnTo>
                  <a:lnTo>
                    <a:pt x="1591754" y="177241"/>
                  </a:lnTo>
                  <a:lnTo>
                    <a:pt x="1591754" y="160731"/>
                  </a:lnTo>
                  <a:lnTo>
                    <a:pt x="1400644" y="160731"/>
                  </a:lnTo>
                  <a:lnTo>
                    <a:pt x="1400644" y="177241"/>
                  </a:lnTo>
                  <a:lnTo>
                    <a:pt x="1569402" y="177241"/>
                  </a:lnTo>
                  <a:lnTo>
                    <a:pt x="1569402" y="198831"/>
                  </a:lnTo>
                  <a:lnTo>
                    <a:pt x="1400644" y="198831"/>
                  </a:lnTo>
                  <a:lnTo>
                    <a:pt x="1400644" y="215341"/>
                  </a:lnTo>
                  <a:lnTo>
                    <a:pt x="1400644" y="238201"/>
                  </a:lnTo>
                  <a:lnTo>
                    <a:pt x="1400644" y="254711"/>
                  </a:lnTo>
                  <a:lnTo>
                    <a:pt x="1597901" y="254711"/>
                  </a:lnTo>
                  <a:lnTo>
                    <a:pt x="1597901" y="238201"/>
                  </a:lnTo>
                  <a:close/>
                </a:path>
                <a:path w="1609090" h="671195">
                  <a:moveTo>
                    <a:pt x="1608797" y="120421"/>
                  </a:moveTo>
                  <a:lnTo>
                    <a:pt x="1383601" y="120421"/>
                  </a:lnTo>
                  <a:lnTo>
                    <a:pt x="1383601" y="138582"/>
                  </a:lnTo>
                  <a:lnTo>
                    <a:pt x="1608797" y="138582"/>
                  </a:lnTo>
                  <a:lnTo>
                    <a:pt x="1608797" y="12042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90400" y="4086656"/>
              <a:ext cx="222399" cy="23441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555817" y="4085030"/>
              <a:ext cx="222885" cy="250825"/>
            </a:xfrm>
            <a:custGeom>
              <a:avLst/>
              <a:gdLst/>
              <a:ahLst/>
              <a:cxnLst/>
              <a:rect l="l" t="t" r="r" b="b"/>
              <a:pathLst>
                <a:path w="222884" h="250825">
                  <a:moveTo>
                    <a:pt x="211785" y="115570"/>
                  </a:moveTo>
                  <a:lnTo>
                    <a:pt x="35763" y="115570"/>
                  </a:lnTo>
                  <a:lnTo>
                    <a:pt x="35763" y="77470"/>
                  </a:lnTo>
                  <a:lnTo>
                    <a:pt x="208711" y="77470"/>
                  </a:lnTo>
                  <a:lnTo>
                    <a:pt x="208711" y="5715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86359" y="20320"/>
                  </a:lnTo>
                  <a:lnTo>
                    <a:pt x="186359" y="57150"/>
                  </a:lnTo>
                  <a:lnTo>
                    <a:pt x="13411" y="57150"/>
                  </a:lnTo>
                  <a:lnTo>
                    <a:pt x="13411" y="77470"/>
                  </a:lnTo>
                  <a:lnTo>
                    <a:pt x="13411" y="115570"/>
                  </a:lnTo>
                  <a:lnTo>
                    <a:pt x="13411" y="135890"/>
                  </a:lnTo>
                  <a:lnTo>
                    <a:pt x="211785" y="135890"/>
                  </a:lnTo>
                  <a:lnTo>
                    <a:pt x="211785" y="115570"/>
                  </a:lnTo>
                  <a:close/>
                </a:path>
                <a:path w="222884" h="250825">
                  <a:moveTo>
                    <a:pt x="222402" y="171221"/>
                  </a:moveTo>
                  <a:lnTo>
                    <a:pt x="0" y="171221"/>
                  </a:lnTo>
                  <a:lnTo>
                    <a:pt x="0" y="191058"/>
                  </a:lnTo>
                  <a:lnTo>
                    <a:pt x="51130" y="191058"/>
                  </a:lnTo>
                  <a:lnTo>
                    <a:pt x="51130" y="250571"/>
                  </a:lnTo>
                  <a:lnTo>
                    <a:pt x="73202" y="250571"/>
                  </a:lnTo>
                  <a:lnTo>
                    <a:pt x="73202" y="191058"/>
                  </a:lnTo>
                  <a:lnTo>
                    <a:pt x="150037" y="191058"/>
                  </a:lnTo>
                  <a:lnTo>
                    <a:pt x="150037" y="250571"/>
                  </a:lnTo>
                  <a:lnTo>
                    <a:pt x="172110" y="250571"/>
                  </a:lnTo>
                  <a:lnTo>
                    <a:pt x="172110" y="191058"/>
                  </a:lnTo>
                  <a:lnTo>
                    <a:pt x="222402" y="191058"/>
                  </a:lnTo>
                  <a:lnTo>
                    <a:pt x="222402" y="17122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900416" y="4082185"/>
              <a:ext cx="212341" cy="25117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1819179" y="4074362"/>
              <a:ext cx="1553845" cy="681355"/>
            </a:xfrm>
            <a:custGeom>
              <a:avLst/>
              <a:gdLst/>
              <a:ahLst/>
              <a:cxnLst/>
              <a:rect l="l" t="t" r="r" b="b"/>
              <a:pathLst>
                <a:path w="1553844" h="681354">
                  <a:moveTo>
                    <a:pt x="92202" y="549579"/>
                  </a:moveTo>
                  <a:lnTo>
                    <a:pt x="0" y="549579"/>
                  </a:lnTo>
                  <a:lnTo>
                    <a:pt x="0" y="570255"/>
                  </a:lnTo>
                  <a:lnTo>
                    <a:pt x="92202" y="570255"/>
                  </a:lnTo>
                  <a:lnTo>
                    <a:pt x="92202" y="549579"/>
                  </a:lnTo>
                  <a:close/>
                </a:path>
                <a:path w="1553844" h="681354">
                  <a:moveTo>
                    <a:pt x="341020" y="541197"/>
                  </a:moveTo>
                  <a:lnTo>
                    <a:pt x="319379" y="533222"/>
                  </a:lnTo>
                  <a:lnTo>
                    <a:pt x="301205" y="519023"/>
                  </a:lnTo>
                  <a:lnTo>
                    <a:pt x="298081" y="513816"/>
                  </a:lnTo>
                  <a:lnTo>
                    <a:pt x="288683" y="498182"/>
                  </a:lnTo>
                  <a:lnTo>
                    <a:pt x="284022" y="470230"/>
                  </a:lnTo>
                  <a:lnTo>
                    <a:pt x="284022" y="449275"/>
                  </a:lnTo>
                  <a:lnTo>
                    <a:pt x="336550" y="449275"/>
                  </a:lnTo>
                  <a:lnTo>
                    <a:pt x="336550" y="429717"/>
                  </a:lnTo>
                  <a:lnTo>
                    <a:pt x="209423" y="429717"/>
                  </a:lnTo>
                  <a:lnTo>
                    <a:pt x="209423" y="449275"/>
                  </a:lnTo>
                  <a:lnTo>
                    <a:pt x="261670" y="449275"/>
                  </a:lnTo>
                  <a:lnTo>
                    <a:pt x="261670" y="470230"/>
                  </a:lnTo>
                  <a:lnTo>
                    <a:pt x="257213" y="498944"/>
                  </a:lnTo>
                  <a:lnTo>
                    <a:pt x="245084" y="520915"/>
                  </a:lnTo>
                  <a:lnTo>
                    <a:pt x="227126" y="536130"/>
                  </a:lnTo>
                  <a:lnTo>
                    <a:pt x="205232" y="544550"/>
                  </a:lnTo>
                  <a:lnTo>
                    <a:pt x="205232" y="564946"/>
                  </a:lnTo>
                  <a:lnTo>
                    <a:pt x="227355" y="557860"/>
                  </a:lnTo>
                  <a:lnTo>
                    <a:pt x="246646" y="546201"/>
                  </a:lnTo>
                  <a:lnTo>
                    <a:pt x="262280" y="531126"/>
                  </a:lnTo>
                  <a:lnTo>
                    <a:pt x="273405" y="513816"/>
                  </a:lnTo>
                  <a:lnTo>
                    <a:pt x="284670" y="530161"/>
                  </a:lnTo>
                  <a:lnTo>
                    <a:pt x="300291" y="543991"/>
                  </a:lnTo>
                  <a:lnTo>
                    <a:pt x="319366" y="554685"/>
                  </a:lnTo>
                  <a:lnTo>
                    <a:pt x="341020" y="561594"/>
                  </a:lnTo>
                  <a:lnTo>
                    <a:pt x="341020" y="541197"/>
                  </a:lnTo>
                  <a:close/>
                </a:path>
                <a:path w="1553844" h="681354">
                  <a:moveTo>
                    <a:pt x="407238" y="591769"/>
                  </a:moveTo>
                  <a:lnTo>
                    <a:pt x="220599" y="591769"/>
                  </a:lnTo>
                  <a:lnTo>
                    <a:pt x="220599" y="611327"/>
                  </a:lnTo>
                  <a:lnTo>
                    <a:pt x="384886" y="611327"/>
                  </a:lnTo>
                  <a:lnTo>
                    <a:pt x="384886" y="681177"/>
                  </a:lnTo>
                  <a:lnTo>
                    <a:pt x="407238" y="681177"/>
                  </a:lnTo>
                  <a:lnTo>
                    <a:pt x="407238" y="591769"/>
                  </a:lnTo>
                  <a:close/>
                </a:path>
                <a:path w="1553844" h="681354">
                  <a:moveTo>
                    <a:pt x="445516" y="487553"/>
                  </a:moveTo>
                  <a:lnTo>
                    <a:pt x="407238" y="487553"/>
                  </a:lnTo>
                  <a:lnTo>
                    <a:pt x="407238" y="426923"/>
                  </a:lnTo>
                  <a:lnTo>
                    <a:pt x="384886" y="426923"/>
                  </a:lnTo>
                  <a:lnTo>
                    <a:pt x="384886" y="570255"/>
                  </a:lnTo>
                  <a:lnTo>
                    <a:pt x="407238" y="570255"/>
                  </a:lnTo>
                  <a:lnTo>
                    <a:pt x="407238" y="507111"/>
                  </a:lnTo>
                  <a:lnTo>
                    <a:pt x="445516" y="507111"/>
                  </a:lnTo>
                  <a:lnTo>
                    <a:pt x="445516" y="487553"/>
                  </a:lnTo>
                  <a:close/>
                </a:path>
                <a:path w="1553844" h="681354">
                  <a:moveTo>
                    <a:pt x="1488313" y="219887"/>
                  </a:moveTo>
                  <a:lnTo>
                    <a:pt x="1448257" y="183921"/>
                  </a:lnTo>
                  <a:lnTo>
                    <a:pt x="1430197" y="110642"/>
                  </a:lnTo>
                  <a:lnTo>
                    <a:pt x="1430197" y="60909"/>
                  </a:lnTo>
                  <a:lnTo>
                    <a:pt x="1486357" y="60909"/>
                  </a:lnTo>
                  <a:lnTo>
                    <a:pt x="1486357" y="41630"/>
                  </a:lnTo>
                  <a:lnTo>
                    <a:pt x="1430197" y="41630"/>
                  </a:lnTo>
                  <a:lnTo>
                    <a:pt x="1430197" y="0"/>
                  </a:lnTo>
                  <a:lnTo>
                    <a:pt x="1407566" y="0"/>
                  </a:lnTo>
                  <a:lnTo>
                    <a:pt x="1407566" y="41630"/>
                  </a:lnTo>
                  <a:lnTo>
                    <a:pt x="1351965" y="41630"/>
                  </a:lnTo>
                  <a:lnTo>
                    <a:pt x="1351965" y="60909"/>
                  </a:lnTo>
                  <a:lnTo>
                    <a:pt x="1407566" y="60909"/>
                  </a:lnTo>
                  <a:lnTo>
                    <a:pt x="1407566" y="110642"/>
                  </a:lnTo>
                  <a:lnTo>
                    <a:pt x="1402448" y="152781"/>
                  </a:lnTo>
                  <a:lnTo>
                    <a:pt x="1389062" y="184124"/>
                  </a:lnTo>
                  <a:lnTo>
                    <a:pt x="1370317" y="206044"/>
                  </a:lnTo>
                  <a:lnTo>
                    <a:pt x="1349171" y="219887"/>
                  </a:lnTo>
                  <a:lnTo>
                    <a:pt x="1349171" y="240563"/>
                  </a:lnTo>
                  <a:lnTo>
                    <a:pt x="1371790" y="228777"/>
                  </a:lnTo>
                  <a:lnTo>
                    <a:pt x="1391818" y="212318"/>
                  </a:lnTo>
                  <a:lnTo>
                    <a:pt x="1407909" y="192430"/>
                  </a:lnTo>
                  <a:lnTo>
                    <a:pt x="1418742" y="170434"/>
                  </a:lnTo>
                  <a:lnTo>
                    <a:pt x="1429727" y="192354"/>
                  </a:lnTo>
                  <a:lnTo>
                    <a:pt x="1445666" y="212102"/>
                  </a:lnTo>
                  <a:lnTo>
                    <a:pt x="1465541" y="228549"/>
                  </a:lnTo>
                  <a:lnTo>
                    <a:pt x="1488313" y="240563"/>
                  </a:lnTo>
                  <a:lnTo>
                    <a:pt x="1488313" y="219887"/>
                  </a:lnTo>
                  <a:close/>
                </a:path>
                <a:path w="1553844" h="681354">
                  <a:moveTo>
                    <a:pt x="1553413" y="7823"/>
                  </a:moveTo>
                  <a:lnTo>
                    <a:pt x="1530781" y="7823"/>
                  </a:lnTo>
                  <a:lnTo>
                    <a:pt x="1530781" y="257606"/>
                  </a:lnTo>
                  <a:lnTo>
                    <a:pt x="1553413" y="257606"/>
                  </a:lnTo>
                  <a:lnTo>
                    <a:pt x="1553413" y="782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289003" y="4501285"/>
              <a:ext cx="225193" cy="25117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632871" y="4501285"/>
              <a:ext cx="225425" cy="257810"/>
            </a:xfrm>
            <a:custGeom>
              <a:avLst/>
              <a:gdLst/>
              <a:ahLst/>
              <a:cxnLst/>
              <a:rect l="l" t="t" r="r" b="b"/>
              <a:pathLst>
                <a:path w="225425" h="257810">
                  <a:moveTo>
                    <a:pt x="77672" y="119861"/>
                  </a:moveTo>
                  <a:lnTo>
                    <a:pt x="55599" y="119861"/>
                  </a:lnTo>
                  <a:lnTo>
                    <a:pt x="55599" y="85774"/>
                  </a:lnTo>
                  <a:lnTo>
                    <a:pt x="47383" y="83631"/>
                  </a:lnTo>
                  <a:lnTo>
                    <a:pt x="16065" y="61886"/>
                  </a:lnTo>
                  <a:lnTo>
                    <a:pt x="12014" y="45262"/>
                  </a:lnTo>
                  <a:lnTo>
                    <a:pt x="13044" y="36557"/>
                  </a:lnTo>
                  <a:lnTo>
                    <a:pt x="42782" y="8722"/>
                  </a:lnTo>
                  <a:lnTo>
                    <a:pt x="85809" y="881"/>
                  </a:lnTo>
                  <a:lnTo>
                    <a:pt x="112876" y="0"/>
                  </a:lnTo>
                  <a:lnTo>
                    <a:pt x="139825" y="881"/>
                  </a:lnTo>
                  <a:lnTo>
                    <a:pt x="163342" y="3702"/>
                  </a:lnTo>
                  <a:lnTo>
                    <a:pt x="182930" y="8722"/>
                  </a:lnTo>
                  <a:lnTo>
                    <a:pt x="198092" y="16205"/>
                  </a:lnTo>
                  <a:lnTo>
                    <a:pt x="201216" y="18998"/>
                  </a:lnTo>
                  <a:lnTo>
                    <a:pt x="112876" y="18998"/>
                  </a:lnTo>
                  <a:lnTo>
                    <a:pt x="89708" y="19653"/>
                  </a:lnTo>
                  <a:lnTo>
                    <a:pt x="43306" y="30733"/>
                  </a:lnTo>
                  <a:lnTo>
                    <a:pt x="34645" y="39394"/>
                  </a:lnTo>
                  <a:lnTo>
                    <a:pt x="34645" y="51409"/>
                  </a:lnTo>
                  <a:lnTo>
                    <a:pt x="70233" y="69115"/>
                  </a:lnTo>
                  <a:lnTo>
                    <a:pt x="112876" y="71804"/>
                  </a:lnTo>
                  <a:lnTo>
                    <a:pt x="200981" y="71804"/>
                  </a:lnTo>
                  <a:lnTo>
                    <a:pt x="198092" y="74319"/>
                  </a:lnTo>
                  <a:lnTo>
                    <a:pt x="192350" y="77877"/>
                  </a:lnTo>
                  <a:lnTo>
                    <a:pt x="186008" y="80850"/>
                  </a:lnTo>
                  <a:lnTo>
                    <a:pt x="178840" y="83395"/>
                  </a:lnTo>
                  <a:lnTo>
                    <a:pt x="170990" y="85495"/>
                  </a:lnTo>
                  <a:lnTo>
                    <a:pt x="170990" y="89406"/>
                  </a:lnTo>
                  <a:lnTo>
                    <a:pt x="77672" y="89406"/>
                  </a:lnTo>
                  <a:lnTo>
                    <a:pt x="77672" y="119861"/>
                  </a:lnTo>
                  <a:close/>
                </a:path>
                <a:path w="225425" h="257810">
                  <a:moveTo>
                    <a:pt x="200981" y="71804"/>
                  </a:moveTo>
                  <a:lnTo>
                    <a:pt x="112876" y="71804"/>
                  </a:lnTo>
                  <a:lnTo>
                    <a:pt x="136079" y="71154"/>
                  </a:lnTo>
                  <a:lnTo>
                    <a:pt x="155589" y="69115"/>
                  </a:lnTo>
                  <a:lnTo>
                    <a:pt x="171065" y="65557"/>
                  </a:lnTo>
                  <a:lnTo>
                    <a:pt x="182166" y="60349"/>
                  </a:lnTo>
                  <a:lnTo>
                    <a:pt x="188313" y="56438"/>
                  </a:lnTo>
                  <a:lnTo>
                    <a:pt x="191107" y="51409"/>
                  </a:lnTo>
                  <a:lnTo>
                    <a:pt x="191107" y="39394"/>
                  </a:lnTo>
                  <a:lnTo>
                    <a:pt x="155589" y="21723"/>
                  </a:lnTo>
                  <a:lnTo>
                    <a:pt x="112876" y="18998"/>
                  </a:lnTo>
                  <a:lnTo>
                    <a:pt x="201216" y="18998"/>
                  </a:lnTo>
                  <a:lnTo>
                    <a:pt x="204662" y="22081"/>
                  </a:lnTo>
                  <a:lnTo>
                    <a:pt x="209582" y="28847"/>
                  </a:lnTo>
                  <a:lnTo>
                    <a:pt x="212669" y="36557"/>
                  </a:lnTo>
                  <a:lnTo>
                    <a:pt x="213738" y="45262"/>
                  </a:lnTo>
                  <a:lnTo>
                    <a:pt x="212669" y="54124"/>
                  </a:lnTo>
                  <a:lnTo>
                    <a:pt x="209582" y="61886"/>
                  </a:lnTo>
                  <a:lnTo>
                    <a:pt x="204662" y="68600"/>
                  </a:lnTo>
                  <a:lnTo>
                    <a:pt x="200981" y="71804"/>
                  </a:lnTo>
                  <a:close/>
                </a:path>
                <a:path w="225425" h="257810">
                  <a:moveTo>
                    <a:pt x="112876" y="91083"/>
                  </a:moveTo>
                  <a:lnTo>
                    <a:pt x="103446" y="90978"/>
                  </a:lnTo>
                  <a:lnTo>
                    <a:pt x="94436" y="90664"/>
                  </a:lnTo>
                  <a:lnTo>
                    <a:pt x="85844" y="90140"/>
                  </a:lnTo>
                  <a:lnTo>
                    <a:pt x="77672" y="89406"/>
                  </a:lnTo>
                  <a:lnTo>
                    <a:pt x="148639" y="89406"/>
                  </a:lnTo>
                  <a:lnTo>
                    <a:pt x="140261" y="90140"/>
                  </a:lnTo>
                  <a:lnTo>
                    <a:pt x="131491" y="90664"/>
                  </a:lnTo>
                  <a:lnTo>
                    <a:pt x="122353" y="90978"/>
                  </a:lnTo>
                  <a:lnTo>
                    <a:pt x="112876" y="91083"/>
                  </a:lnTo>
                  <a:close/>
                </a:path>
                <a:path w="225425" h="257810">
                  <a:moveTo>
                    <a:pt x="170990" y="119861"/>
                  </a:moveTo>
                  <a:lnTo>
                    <a:pt x="148639" y="119861"/>
                  </a:lnTo>
                  <a:lnTo>
                    <a:pt x="148639" y="89406"/>
                  </a:lnTo>
                  <a:lnTo>
                    <a:pt x="170990" y="89406"/>
                  </a:lnTo>
                  <a:lnTo>
                    <a:pt x="170990" y="119861"/>
                  </a:lnTo>
                  <a:close/>
                </a:path>
                <a:path w="225425" h="257810">
                  <a:moveTo>
                    <a:pt x="225193" y="139139"/>
                  </a:moveTo>
                  <a:lnTo>
                    <a:pt x="0" y="139139"/>
                  </a:lnTo>
                  <a:lnTo>
                    <a:pt x="0" y="119861"/>
                  </a:lnTo>
                  <a:lnTo>
                    <a:pt x="225193" y="119861"/>
                  </a:lnTo>
                  <a:lnTo>
                    <a:pt x="225193" y="139139"/>
                  </a:lnTo>
                  <a:close/>
                </a:path>
                <a:path w="225425" h="257810">
                  <a:moveTo>
                    <a:pt x="112876" y="257603"/>
                  </a:moveTo>
                  <a:lnTo>
                    <a:pt x="64261" y="254251"/>
                  </a:lnTo>
                  <a:lnTo>
                    <a:pt x="22622" y="237168"/>
                  </a:lnTo>
                  <a:lnTo>
                    <a:pt x="12014" y="212062"/>
                  </a:lnTo>
                  <a:lnTo>
                    <a:pt x="13210" y="202462"/>
                  </a:lnTo>
                  <a:lnTo>
                    <a:pt x="45532" y="174492"/>
                  </a:lnTo>
                  <a:lnTo>
                    <a:pt x="86761" y="167140"/>
                  </a:lnTo>
                  <a:lnTo>
                    <a:pt x="112876" y="166241"/>
                  </a:lnTo>
                  <a:lnTo>
                    <a:pt x="138947" y="167140"/>
                  </a:lnTo>
                  <a:lnTo>
                    <a:pt x="161351" y="169873"/>
                  </a:lnTo>
                  <a:lnTo>
                    <a:pt x="179983" y="174492"/>
                  </a:lnTo>
                  <a:lnTo>
                    <a:pt x="194739" y="181049"/>
                  </a:lnTo>
                  <a:lnTo>
                    <a:pt x="200449" y="185240"/>
                  </a:lnTo>
                  <a:lnTo>
                    <a:pt x="112876" y="185240"/>
                  </a:lnTo>
                  <a:lnTo>
                    <a:pt x="89882" y="185925"/>
                  </a:lnTo>
                  <a:lnTo>
                    <a:pt x="44424" y="196415"/>
                  </a:lnTo>
                  <a:lnTo>
                    <a:pt x="34645" y="205915"/>
                  </a:lnTo>
                  <a:lnTo>
                    <a:pt x="34645" y="218488"/>
                  </a:lnTo>
                  <a:lnTo>
                    <a:pt x="70792" y="236125"/>
                  </a:lnTo>
                  <a:lnTo>
                    <a:pt x="112876" y="238884"/>
                  </a:lnTo>
                  <a:lnTo>
                    <a:pt x="200632" y="238884"/>
                  </a:lnTo>
                  <a:lnTo>
                    <a:pt x="194739" y="243354"/>
                  </a:lnTo>
                  <a:lnTo>
                    <a:pt x="179983" y="249824"/>
                  </a:lnTo>
                  <a:lnTo>
                    <a:pt x="161351" y="254251"/>
                  </a:lnTo>
                  <a:lnTo>
                    <a:pt x="138947" y="256791"/>
                  </a:lnTo>
                  <a:lnTo>
                    <a:pt x="112876" y="257603"/>
                  </a:lnTo>
                  <a:close/>
                </a:path>
                <a:path w="225425" h="257810">
                  <a:moveTo>
                    <a:pt x="200632" y="238884"/>
                  </a:moveTo>
                  <a:lnTo>
                    <a:pt x="112876" y="238884"/>
                  </a:lnTo>
                  <a:lnTo>
                    <a:pt x="135869" y="238198"/>
                  </a:lnTo>
                  <a:lnTo>
                    <a:pt x="154960" y="236125"/>
                  </a:lnTo>
                  <a:lnTo>
                    <a:pt x="170122" y="232637"/>
                  </a:lnTo>
                  <a:lnTo>
                    <a:pt x="181328" y="227708"/>
                  </a:lnTo>
                  <a:lnTo>
                    <a:pt x="188034" y="223796"/>
                  </a:lnTo>
                  <a:lnTo>
                    <a:pt x="191107" y="218488"/>
                  </a:lnTo>
                  <a:lnTo>
                    <a:pt x="191107" y="205915"/>
                  </a:lnTo>
                  <a:lnTo>
                    <a:pt x="154960" y="187999"/>
                  </a:lnTo>
                  <a:lnTo>
                    <a:pt x="112876" y="185240"/>
                  </a:lnTo>
                  <a:lnTo>
                    <a:pt x="200449" y="185240"/>
                  </a:lnTo>
                  <a:lnTo>
                    <a:pt x="202894" y="187034"/>
                  </a:lnTo>
                  <a:lnTo>
                    <a:pt x="208849" y="194145"/>
                  </a:lnTo>
                  <a:lnTo>
                    <a:pt x="212498" y="202462"/>
                  </a:lnTo>
                  <a:lnTo>
                    <a:pt x="213738" y="212062"/>
                  </a:lnTo>
                  <a:lnTo>
                    <a:pt x="212498" y="221548"/>
                  </a:lnTo>
                  <a:lnTo>
                    <a:pt x="208849" y="229908"/>
                  </a:lnTo>
                  <a:lnTo>
                    <a:pt x="202894" y="237168"/>
                  </a:lnTo>
                  <a:lnTo>
                    <a:pt x="200632" y="2388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07239" y="4501285"/>
              <a:ext cx="200048" cy="24978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951831" y="4504130"/>
              <a:ext cx="1437640" cy="674370"/>
            </a:xfrm>
            <a:custGeom>
              <a:avLst/>
              <a:gdLst/>
              <a:ahLst/>
              <a:cxnLst/>
              <a:rect l="l" t="t" r="r" b="b"/>
              <a:pathLst>
                <a:path w="1437640" h="674370">
                  <a:moveTo>
                    <a:pt x="92202" y="538911"/>
                  </a:moveTo>
                  <a:lnTo>
                    <a:pt x="0" y="538911"/>
                  </a:lnTo>
                  <a:lnTo>
                    <a:pt x="0" y="559587"/>
                  </a:lnTo>
                  <a:lnTo>
                    <a:pt x="92202" y="559587"/>
                  </a:lnTo>
                  <a:lnTo>
                    <a:pt x="92202" y="538911"/>
                  </a:lnTo>
                  <a:close/>
                </a:path>
                <a:path w="1437640" h="674370">
                  <a:moveTo>
                    <a:pt x="344373" y="532206"/>
                  </a:moveTo>
                  <a:lnTo>
                    <a:pt x="321678" y="521919"/>
                  </a:lnTo>
                  <a:lnTo>
                    <a:pt x="302806" y="505879"/>
                  </a:lnTo>
                  <a:lnTo>
                    <a:pt x="299605" y="500354"/>
                  </a:lnTo>
                  <a:lnTo>
                    <a:pt x="289915" y="483654"/>
                  </a:lnTo>
                  <a:lnTo>
                    <a:pt x="285140" y="454812"/>
                  </a:lnTo>
                  <a:lnTo>
                    <a:pt x="285140" y="417652"/>
                  </a:lnTo>
                  <a:lnTo>
                    <a:pt x="262509" y="417652"/>
                  </a:lnTo>
                  <a:lnTo>
                    <a:pt x="262509" y="454812"/>
                  </a:lnTo>
                  <a:lnTo>
                    <a:pt x="257848" y="483692"/>
                  </a:lnTo>
                  <a:lnTo>
                    <a:pt x="245122" y="506857"/>
                  </a:lnTo>
                  <a:lnTo>
                    <a:pt x="226199" y="524052"/>
                  </a:lnTo>
                  <a:lnTo>
                    <a:pt x="202996" y="535000"/>
                  </a:lnTo>
                  <a:lnTo>
                    <a:pt x="202996" y="555396"/>
                  </a:lnTo>
                  <a:lnTo>
                    <a:pt x="227050" y="546252"/>
                  </a:lnTo>
                  <a:lnTo>
                    <a:pt x="247459" y="533323"/>
                  </a:lnTo>
                  <a:lnTo>
                    <a:pt x="263309" y="517677"/>
                  </a:lnTo>
                  <a:lnTo>
                    <a:pt x="273685" y="500354"/>
                  </a:lnTo>
                  <a:lnTo>
                    <a:pt x="285127" y="517093"/>
                  </a:lnTo>
                  <a:lnTo>
                    <a:pt x="301269" y="531926"/>
                  </a:lnTo>
                  <a:lnTo>
                    <a:pt x="321310" y="544055"/>
                  </a:lnTo>
                  <a:lnTo>
                    <a:pt x="344373" y="552602"/>
                  </a:lnTo>
                  <a:lnTo>
                    <a:pt x="344373" y="532206"/>
                  </a:lnTo>
                  <a:close/>
                </a:path>
                <a:path w="1437640" h="674370">
                  <a:moveTo>
                    <a:pt x="414223" y="581101"/>
                  </a:moveTo>
                  <a:lnTo>
                    <a:pt x="225348" y="581101"/>
                  </a:lnTo>
                  <a:lnTo>
                    <a:pt x="225348" y="600659"/>
                  </a:lnTo>
                  <a:lnTo>
                    <a:pt x="391871" y="600659"/>
                  </a:lnTo>
                  <a:lnTo>
                    <a:pt x="391871" y="670509"/>
                  </a:lnTo>
                  <a:lnTo>
                    <a:pt x="414223" y="670509"/>
                  </a:lnTo>
                  <a:lnTo>
                    <a:pt x="414223" y="581101"/>
                  </a:lnTo>
                  <a:close/>
                </a:path>
                <a:path w="1437640" h="674370">
                  <a:moveTo>
                    <a:pt x="414223" y="416255"/>
                  </a:moveTo>
                  <a:lnTo>
                    <a:pt x="391871" y="416255"/>
                  </a:lnTo>
                  <a:lnTo>
                    <a:pt x="391871" y="559028"/>
                  </a:lnTo>
                  <a:lnTo>
                    <a:pt x="414223" y="559028"/>
                  </a:lnTo>
                  <a:lnTo>
                    <a:pt x="414223" y="416255"/>
                  </a:lnTo>
                  <a:close/>
                </a:path>
                <a:path w="1437640" h="674370">
                  <a:moveTo>
                    <a:pt x="683564" y="628319"/>
                  </a:moveTo>
                  <a:lnTo>
                    <a:pt x="660933" y="595693"/>
                  </a:lnTo>
                  <a:lnTo>
                    <a:pt x="660933" y="622173"/>
                  </a:lnTo>
                  <a:lnTo>
                    <a:pt x="660933" y="634746"/>
                  </a:lnTo>
                  <a:lnTo>
                    <a:pt x="624776" y="652386"/>
                  </a:lnTo>
                  <a:lnTo>
                    <a:pt x="582701" y="655142"/>
                  </a:lnTo>
                  <a:lnTo>
                    <a:pt x="559701" y="654456"/>
                  </a:lnTo>
                  <a:lnTo>
                    <a:pt x="514248" y="643966"/>
                  </a:lnTo>
                  <a:lnTo>
                    <a:pt x="504469" y="634746"/>
                  </a:lnTo>
                  <a:lnTo>
                    <a:pt x="504469" y="622173"/>
                  </a:lnTo>
                  <a:lnTo>
                    <a:pt x="540613" y="604266"/>
                  </a:lnTo>
                  <a:lnTo>
                    <a:pt x="582701" y="601497"/>
                  </a:lnTo>
                  <a:lnTo>
                    <a:pt x="605688" y="602183"/>
                  </a:lnTo>
                  <a:lnTo>
                    <a:pt x="651154" y="612673"/>
                  </a:lnTo>
                  <a:lnTo>
                    <a:pt x="660933" y="622173"/>
                  </a:lnTo>
                  <a:lnTo>
                    <a:pt x="660933" y="595693"/>
                  </a:lnTo>
                  <a:lnTo>
                    <a:pt x="649808" y="590753"/>
                  </a:lnTo>
                  <a:lnTo>
                    <a:pt x="631177" y="586130"/>
                  </a:lnTo>
                  <a:lnTo>
                    <a:pt x="608774" y="583399"/>
                  </a:lnTo>
                  <a:lnTo>
                    <a:pt x="582701" y="582498"/>
                  </a:lnTo>
                  <a:lnTo>
                    <a:pt x="556577" y="583399"/>
                  </a:lnTo>
                  <a:lnTo>
                    <a:pt x="515353" y="590753"/>
                  </a:lnTo>
                  <a:lnTo>
                    <a:pt x="483031" y="618718"/>
                  </a:lnTo>
                  <a:lnTo>
                    <a:pt x="481838" y="628319"/>
                  </a:lnTo>
                  <a:lnTo>
                    <a:pt x="483031" y="637806"/>
                  </a:lnTo>
                  <a:lnTo>
                    <a:pt x="515353" y="666089"/>
                  </a:lnTo>
                  <a:lnTo>
                    <a:pt x="556577" y="673049"/>
                  </a:lnTo>
                  <a:lnTo>
                    <a:pt x="582701" y="673862"/>
                  </a:lnTo>
                  <a:lnTo>
                    <a:pt x="608774" y="673049"/>
                  </a:lnTo>
                  <a:lnTo>
                    <a:pt x="631177" y="670509"/>
                  </a:lnTo>
                  <a:lnTo>
                    <a:pt x="649808" y="666089"/>
                  </a:lnTo>
                  <a:lnTo>
                    <a:pt x="664565" y="659612"/>
                  </a:lnTo>
                  <a:lnTo>
                    <a:pt x="670458" y="655142"/>
                  </a:lnTo>
                  <a:lnTo>
                    <a:pt x="672719" y="653427"/>
                  </a:lnTo>
                  <a:lnTo>
                    <a:pt x="678675" y="646163"/>
                  </a:lnTo>
                  <a:lnTo>
                    <a:pt x="682320" y="637806"/>
                  </a:lnTo>
                  <a:lnTo>
                    <a:pt x="683564" y="628319"/>
                  </a:lnTo>
                  <a:close/>
                </a:path>
                <a:path w="1437640" h="674370">
                  <a:moveTo>
                    <a:pt x="695020" y="536117"/>
                  </a:moveTo>
                  <a:lnTo>
                    <a:pt x="640816" y="536117"/>
                  </a:lnTo>
                  <a:lnTo>
                    <a:pt x="640816" y="505663"/>
                  </a:lnTo>
                  <a:lnTo>
                    <a:pt x="640816" y="501751"/>
                  </a:lnTo>
                  <a:lnTo>
                    <a:pt x="670801" y="488061"/>
                  </a:lnTo>
                  <a:lnTo>
                    <a:pt x="674484" y="484860"/>
                  </a:lnTo>
                  <a:lnTo>
                    <a:pt x="679399" y="478142"/>
                  </a:lnTo>
                  <a:lnTo>
                    <a:pt x="682485" y="470382"/>
                  </a:lnTo>
                  <a:lnTo>
                    <a:pt x="683564" y="461518"/>
                  </a:lnTo>
                  <a:lnTo>
                    <a:pt x="682485" y="452818"/>
                  </a:lnTo>
                  <a:lnTo>
                    <a:pt x="660933" y="429018"/>
                  </a:lnTo>
                  <a:lnTo>
                    <a:pt x="660933" y="455650"/>
                  </a:lnTo>
                  <a:lnTo>
                    <a:pt x="660933" y="467664"/>
                  </a:lnTo>
                  <a:lnTo>
                    <a:pt x="625411" y="485381"/>
                  </a:lnTo>
                  <a:lnTo>
                    <a:pt x="618464" y="486105"/>
                  </a:lnTo>
                  <a:lnTo>
                    <a:pt x="618464" y="505663"/>
                  </a:lnTo>
                  <a:lnTo>
                    <a:pt x="618464" y="536117"/>
                  </a:lnTo>
                  <a:lnTo>
                    <a:pt x="547497" y="536117"/>
                  </a:lnTo>
                  <a:lnTo>
                    <a:pt x="547497" y="505663"/>
                  </a:lnTo>
                  <a:lnTo>
                    <a:pt x="555663" y="506399"/>
                  </a:lnTo>
                  <a:lnTo>
                    <a:pt x="564261" y="506920"/>
                  </a:lnTo>
                  <a:lnTo>
                    <a:pt x="573265" y="507238"/>
                  </a:lnTo>
                  <a:lnTo>
                    <a:pt x="582701" y="507339"/>
                  </a:lnTo>
                  <a:lnTo>
                    <a:pt x="592175" y="507238"/>
                  </a:lnTo>
                  <a:lnTo>
                    <a:pt x="601306" y="506920"/>
                  </a:lnTo>
                  <a:lnTo>
                    <a:pt x="610082" y="506399"/>
                  </a:lnTo>
                  <a:lnTo>
                    <a:pt x="618464" y="505663"/>
                  </a:lnTo>
                  <a:lnTo>
                    <a:pt x="618464" y="486105"/>
                  </a:lnTo>
                  <a:lnTo>
                    <a:pt x="605904" y="487413"/>
                  </a:lnTo>
                  <a:lnTo>
                    <a:pt x="582701" y="488061"/>
                  </a:lnTo>
                  <a:lnTo>
                    <a:pt x="540054" y="485381"/>
                  </a:lnTo>
                  <a:lnTo>
                    <a:pt x="504469" y="467664"/>
                  </a:lnTo>
                  <a:lnTo>
                    <a:pt x="504469" y="455650"/>
                  </a:lnTo>
                  <a:lnTo>
                    <a:pt x="540054" y="437984"/>
                  </a:lnTo>
                  <a:lnTo>
                    <a:pt x="582701" y="435254"/>
                  </a:lnTo>
                  <a:lnTo>
                    <a:pt x="605904" y="435914"/>
                  </a:lnTo>
                  <a:lnTo>
                    <a:pt x="651992" y="446989"/>
                  </a:lnTo>
                  <a:lnTo>
                    <a:pt x="660933" y="455650"/>
                  </a:lnTo>
                  <a:lnTo>
                    <a:pt x="660933" y="429018"/>
                  </a:lnTo>
                  <a:lnTo>
                    <a:pt x="652754" y="424980"/>
                  </a:lnTo>
                  <a:lnTo>
                    <a:pt x="633158" y="419963"/>
                  </a:lnTo>
                  <a:lnTo>
                    <a:pt x="609650" y="417144"/>
                  </a:lnTo>
                  <a:lnTo>
                    <a:pt x="582701" y="416255"/>
                  </a:lnTo>
                  <a:lnTo>
                    <a:pt x="555637" y="417144"/>
                  </a:lnTo>
                  <a:lnTo>
                    <a:pt x="512610" y="424980"/>
                  </a:lnTo>
                  <a:lnTo>
                    <a:pt x="482866" y="452818"/>
                  </a:lnTo>
                  <a:lnTo>
                    <a:pt x="481838" y="461518"/>
                  </a:lnTo>
                  <a:lnTo>
                    <a:pt x="482866" y="470382"/>
                  </a:lnTo>
                  <a:lnTo>
                    <a:pt x="517207" y="499897"/>
                  </a:lnTo>
                  <a:lnTo>
                    <a:pt x="525424" y="502031"/>
                  </a:lnTo>
                  <a:lnTo>
                    <a:pt x="525424" y="536117"/>
                  </a:lnTo>
                  <a:lnTo>
                    <a:pt x="469823" y="536117"/>
                  </a:lnTo>
                  <a:lnTo>
                    <a:pt x="469823" y="555396"/>
                  </a:lnTo>
                  <a:lnTo>
                    <a:pt x="695020" y="555396"/>
                  </a:lnTo>
                  <a:lnTo>
                    <a:pt x="695020" y="536117"/>
                  </a:lnTo>
                  <a:close/>
                </a:path>
                <a:path w="1437640" h="674370">
                  <a:moveTo>
                    <a:pt x="924331" y="531368"/>
                  </a:moveTo>
                  <a:lnTo>
                    <a:pt x="906995" y="521423"/>
                  </a:lnTo>
                  <a:lnTo>
                    <a:pt x="892276" y="506857"/>
                  </a:lnTo>
                  <a:lnTo>
                    <a:pt x="891247" y="504825"/>
                  </a:lnTo>
                  <a:lnTo>
                    <a:pt x="882053" y="486740"/>
                  </a:lnTo>
                  <a:lnTo>
                    <a:pt x="878306" y="460679"/>
                  </a:lnTo>
                  <a:lnTo>
                    <a:pt x="878230" y="417652"/>
                  </a:lnTo>
                  <a:lnTo>
                    <a:pt x="856157" y="417652"/>
                  </a:lnTo>
                  <a:lnTo>
                    <a:pt x="856157" y="460679"/>
                  </a:lnTo>
                  <a:lnTo>
                    <a:pt x="852258" y="488048"/>
                  </a:lnTo>
                  <a:lnTo>
                    <a:pt x="841908" y="509612"/>
                  </a:lnTo>
                  <a:lnTo>
                    <a:pt x="827163" y="525792"/>
                  </a:lnTo>
                  <a:lnTo>
                    <a:pt x="810056" y="536956"/>
                  </a:lnTo>
                  <a:lnTo>
                    <a:pt x="810056" y="557911"/>
                  </a:lnTo>
                  <a:lnTo>
                    <a:pt x="828560" y="548284"/>
                  </a:lnTo>
                  <a:lnTo>
                    <a:pt x="845083" y="535559"/>
                  </a:lnTo>
                  <a:lnTo>
                    <a:pt x="858418" y="520750"/>
                  </a:lnTo>
                  <a:lnTo>
                    <a:pt x="867333" y="504825"/>
                  </a:lnTo>
                  <a:lnTo>
                    <a:pt x="876592" y="519785"/>
                  </a:lnTo>
                  <a:lnTo>
                    <a:pt x="889863" y="533158"/>
                  </a:lnTo>
                  <a:lnTo>
                    <a:pt x="906119" y="544156"/>
                  </a:lnTo>
                  <a:lnTo>
                    <a:pt x="924331" y="552043"/>
                  </a:lnTo>
                  <a:lnTo>
                    <a:pt x="924331" y="531368"/>
                  </a:lnTo>
                  <a:close/>
                </a:path>
                <a:path w="1437640" h="674370">
                  <a:moveTo>
                    <a:pt x="1027430" y="581101"/>
                  </a:moveTo>
                  <a:lnTo>
                    <a:pt x="836320" y="581101"/>
                  </a:lnTo>
                  <a:lnTo>
                    <a:pt x="836320" y="600659"/>
                  </a:lnTo>
                  <a:lnTo>
                    <a:pt x="1004798" y="600659"/>
                  </a:lnTo>
                  <a:lnTo>
                    <a:pt x="1004798" y="670509"/>
                  </a:lnTo>
                  <a:lnTo>
                    <a:pt x="1027430" y="670509"/>
                  </a:lnTo>
                  <a:lnTo>
                    <a:pt x="1027430" y="581101"/>
                  </a:lnTo>
                  <a:close/>
                </a:path>
                <a:path w="1437640" h="674370">
                  <a:moveTo>
                    <a:pt x="1027430" y="416255"/>
                  </a:moveTo>
                  <a:lnTo>
                    <a:pt x="1005636" y="416255"/>
                  </a:lnTo>
                  <a:lnTo>
                    <a:pt x="1005636" y="474929"/>
                  </a:lnTo>
                  <a:lnTo>
                    <a:pt x="965682" y="474929"/>
                  </a:lnTo>
                  <a:lnTo>
                    <a:pt x="965682" y="417652"/>
                  </a:lnTo>
                  <a:lnTo>
                    <a:pt x="944448" y="417652"/>
                  </a:lnTo>
                  <a:lnTo>
                    <a:pt x="944448" y="558190"/>
                  </a:lnTo>
                  <a:lnTo>
                    <a:pt x="965682" y="558190"/>
                  </a:lnTo>
                  <a:lnTo>
                    <a:pt x="965682" y="494766"/>
                  </a:lnTo>
                  <a:lnTo>
                    <a:pt x="1005636" y="494766"/>
                  </a:lnTo>
                  <a:lnTo>
                    <a:pt x="1005636" y="559587"/>
                  </a:lnTo>
                  <a:lnTo>
                    <a:pt x="1027430" y="559587"/>
                  </a:lnTo>
                  <a:lnTo>
                    <a:pt x="1027430" y="494766"/>
                  </a:lnTo>
                  <a:lnTo>
                    <a:pt x="1027430" y="474929"/>
                  </a:lnTo>
                  <a:lnTo>
                    <a:pt x="1027430" y="416255"/>
                  </a:lnTo>
                  <a:close/>
                </a:path>
                <a:path w="1437640" h="674370">
                  <a:moveTo>
                    <a:pt x="1421714" y="53340"/>
                  </a:moveTo>
                  <a:lnTo>
                    <a:pt x="1251280" y="53340"/>
                  </a:lnTo>
                  <a:lnTo>
                    <a:pt x="1251280" y="19050"/>
                  </a:lnTo>
                  <a:lnTo>
                    <a:pt x="1420037" y="19050"/>
                  </a:lnTo>
                  <a:lnTo>
                    <a:pt x="1420037" y="0"/>
                  </a:lnTo>
                  <a:lnTo>
                    <a:pt x="1228928" y="0"/>
                  </a:lnTo>
                  <a:lnTo>
                    <a:pt x="1228928" y="19050"/>
                  </a:lnTo>
                  <a:lnTo>
                    <a:pt x="1228928" y="53340"/>
                  </a:lnTo>
                  <a:lnTo>
                    <a:pt x="1228928" y="72390"/>
                  </a:lnTo>
                  <a:lnTo>
                    <a:pt x="1421714" y="72390"/>
                  </a:lnTo>
                  <a:lnTo>
                    <a:pt x="1421714" y="53340"/>
                  </a:lnTo>
                  <a:close/>
                </a:path>
                <a:path w="1437640" h="674370">
                  <a:moveTo>
                    <a:pt x="1426184" y="232410"/>
                  </a:moveTo>
                  <a:lnTo>
                    <a:pt x="1251280" y="232410"/>
                  </a:lnTo>
                  <a:lnTo>
                    <a:pt x="1251280" y="207010"/>
                  </a:lnTo>
                  <a:lnTo>
                    <a:pt x="1420037" y="207010"/>
                  </a:lnTo>
                  <a:lnTo>
                    <a:pt x="1420037" y="187960"/>
                  </a:lnTo>
                  <a:lnTo>
                    <a:pt x="1420037" y="162560"/>
                  </a:lnTo>
                  <a:lnTo>
                    <a:pt x="1420037" y="144780"/>
                  </a:lnTo>
                  <a:lnTo>
                    <a:pt x="1228928" y="144780"/>
                  </a:lnTo>
                  <a:lnTo>
                    <a:pt x="1228928" y="162560"/>
                  </a:lnTo>
                  <a:lnTo>
                    <a:pt x="1397685" y="162560"/>
                  </a:lnTo>
                  <a:lnTo>
                    <a:pt x="1397685" y="187960"/>
                  </a:lnTo>
                  <a:lnTo>
                    <a:pt x="1228928" y="187960"/>
                  </a:lnTo>
                  <a:lnTo>
                    <a:pt x="1228928" y="207010"/>
                  </a:lnTo>
                  <a:lnTo>
                    <a:pt x="1228928" y="232410"/>
                  </a:lnTo>
                  <a:lnTo>
                    <a:pt x="1228928" y="250190"/>
                  </a:lnTo>
                  <a:lnTo>
                    <a:pt x="1426184" y="250190"/>
                  </a:lnTo>
                  <a:lnTo>
                    <a:pt x="1426184" y="232410"/>
                  </a:lnTo>
                  <a:close/>
                </a:path>
                <a:path w="1437640" h="674370">
                  <a:moveTo>
                    <a:pt x="1437081" y="98856"/>
                  </a:moveTo>
                  <a:lnTo>
                    <a:pt x="1211884" y="98856"/>
                  </a:lnTo>
                  <a:lnTo>
                    <a:pt x="1211884" y="117856"/>
                  </a:lnTo>
                  <a:lnTo>
                    <a:pt x="1437081" y="117856"/>
                  </a:lnTo>
                  <a:lnTo>
                    <a:pt x="1437081" y="9885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2350" y="4923179"/>
              <a:ext cx="222399" cy="23609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96581" y="6028526"/>
              <a:ext cx="4875530" cy="3100705"/>
            </a:xfrm>
            <a:custGeom>
              <a:avLst/>
              <a:gdLst/>
              <a:ahLst/>
              <a:cxnLst/>
              <a:rect l="l" t="t" r="r" b="b"/>
              <a:pathLst>
                <a:path w="4875530" h="3100704">
                  <a:moveTo>
                    <a:pt x="262573" y="3100388"/>
                  </a:moveTo>
                  <a:lnTo>
                    <a:pt x="217301" y="3100388"/>
                  </a:lnTo>
                  <a:lnTo>
                    <a:pt x="167347" y="3094671"/>
                  </a:lnTo>
                  <a:lnTo>
                    <a:pt x="121559" y="3078373"/>
                  </a:lnTo>
                  <a:lnTo>
                    <a:pt x="81218" y="3052778"/>
                  </a:lnTo>
                  <a:lnTo>
                    <a:pt x="47609" y="3019169"/>
                  </a:lnTo>
                  <a:lnTo>
                    <a:pt x="22015" y="2978829"/>
                  </a:lnTo>
                  <a:lnTo>
                    <a:pt x="5717" y="2933041"/>
                  </a:lnTo>
                  <a:lnTo>
                    <a:pt x="0" y="2883087"/>
                  </a:lnTo>
                  <a:lnTo>
                    <a:pt x="0" y="217301"/>
                  </a:lnTo>
                  <a:lnTo>
                    <a:pt x="5717" y="167347"/>
                  </a:lnTo>
                  <a:lnTo>
                    <a:pt x="22015" y="121559"/>
                  </a:lnTo>
                  <a:lnTo>
                    <a:pt x="47609" y="81218"/>
                  </a:lnTo>
                  <a:lnTo>
                    <a:pt x="81218" y="47609"/>
                  </a:lnTo>
                  <a:lnTo>
                    <a:pt x="121559" y="22015"/>
                  </a:lnTo>
                  <a:lnTo>
                    <a:pt x="167347" y="5717"/>
                  </a:lnTo>
                  <a:lnTo>
                    <a:pt x="217301" y="0"/>
                  </a:lnTo>
                  <a:lnTo>
                    <a:pt x="262573" y="0"/>
                  </a:lnTo>
                  <a:lnTo>
                    <a:pt x="262573" y="72433"/>
                  </a:lnTo>
                  <a:lnTo>
                    <a:pt x="217301" y="72433"/>
                  </a:lnTo>
                  <a:lnTo>
                    <a:pt x="171639" y="79851"/>
                  </a:lnTo>
                  <a:lnTo>
                    <a:pt x="131887" y="100480"/>
                  </a:lnTo>
                  <a:lnTo>
                    <a:pt x="100480" y="131887"/>
                  </a:lnTo>
                  <a:lnTo>
                    <a:pt x="79851" y="171639"/>
                  </a:lnTo>
                  <a:lnTo>
                    <a:pt x="72433" y="217301"/>
                  </a:lnTo>
                  <a:lnTo>
                    <a:pt x="72433" y="2883087"/>
                  </a:lnTo>
                  <a:lnTo>
                    <a:pt x="79851" y="2928749"/>
                  </a:lnTo>
                  <a:lnTo>
                    <a:pt x="100480" y="2968501"/>
                  </a:lnTo>
                  <a:lnTo>
                    <a:pt x="131887" y="2999908"/>
                  </a:lnTo>
                  <a:lnTo>
                    <a:pt x="171639" y="3020537"/>
                  </a:lnTo>
                  <a:lnTo>
                    <a:pt x="217301" y="3027954"/>
                  </a:lnTo>
                  <a:lnTo>
                    <a:pt x="262573" y="3027954"/>
                  </a:lnTo>
                  <a:lnTo>
                    <a:pt x="262573" y="3100388"/>
                  </a:lnTo>
                  <a:close/>
                </a:path>
                <a:path w="4875530" h="3100704">
                  <a:moveTo>
                    <a:pt x="271627" y="72433"/>
                  </a:moveTo>
                  <a:lnTo>
                    <a:pt x="262573" y="72433"/>
                  </a:lnTo>
                  <a:lnTo>
                    <a:pt x="262573" y="0"/>
                  </a:lnTo>
                  <a:lnTo>
                    <a:pt x="271627" y="0"/>
                  </a:lnTo>
                  <a:lnTo>
                    <a:pt x="271627" y="72433"/>
                  </a:lnTo>
                  <a:close/>
                </a:path>
                <a:path w="4875530" h="3100704">
                  <a:moveTo>
                    <a:pt x="4603532" y="72433"/>
                  </a:moveTo>
                  <a:lnTo>
                    <a:pt x="271627" y="72433"/>
                  </a:lnTo>
                  <a:lnTo>
                    <a:pt x="271627" y="0"/>
                  </a:lnTo>
                  <a:lnTo>
                    <a:pt x="4603532" y="0"/>
                  </a:lnTo>
                  <a:lnTo>
                    <a:pt x="4603532" y="72433"/>
                  </a:lnTo>
                  <a:close/>
                </a:path>
                <a:path w="4875530" h="3100704">
                  <a:moveTo>
                    <a:pt x="4612586" y="72433"/>
                  </a:moveTo>
                  <a:lnTo>
                    <a:pt x="4603532" y="72433"/>
                  </a:lnTo>
                  <a:lnTo>
                    <a:pt x="4603532" y="0"/>
                  </a:lnTo>
                  <a:lnTo>
                    <a:pt x="4612586" y="0"/>
                  </a:lnTo>
                  <a:lnTo>
                    <a:pt x="4612586" y="72433"/>
                  </a:lnTo>
                  <a:close/>
                </a:path>
                <a:path w="4875530" h="3100704">
                  <a:moveTo>
                    <a:pt x="4657858" y="3100388"/>
                  </a:moveTo>
                  <a:lnTo>
                    <a:pt x="4612586" y="3100388"/>
                  </a:lnTo>
                  <a:lnTo>
                    <a:pt x="4612586" y="3027954"/>
                  </a:lnTo>
                  <a:lnTo>
                    <a:pt x="4657858" y="3027954"/>
                  </a:lnTo>
                  <a:lnTo>
                    <a:pt x="4703520" y="3020537"/>
                  </a:lnTo>
                  <a:lnTo>
                    <a:pt x="4743272" y="2999908"/>
                  </a:lnTo>
                  <a:lnTo>
                    <a:pt x="4774679" y="2968501"/>
                  </a:lnTo>
                  <a:lnTo>
                    <a:pt x="4795308" y="2928749"/>
                  </a:lnTo>
                  <a:lnTo>
                    <a:pt x="4802726" y="2883087"/>
                  </a:lnTo>
                  <a:lnTo>
                    <a:pt x="4802726" y="217301"/>
                  </a:lnTo>
                  <a:lnTo>
                    <a:pt x="4795308" y="171639"/>
                  </a:lnTo>
                  <a:lnTo>
                    <a:pt x="4774679" y="131887"/>
                  </a:lnTo>
                  <a:lnTo>
                    <a:pt x="4743272" y="100480"/>
                  </a:lnTo>
                  <a:lnTo>
                    <a:pt x="4703520" y="79851"/>
                  </a:lnTo>
                  <a:lnTo>
                    <a:pt x="4657858" y="72433"/>
                  </a:lnTo>
                  <a:lnTo>
                    <a:pt x="4612586" y="72433"/>
                  </a:lnTo>
                  <a:lnTo>
                    <a:pt x="4612586" y="0"/>
                  </a:lnTo>
                  <a:lnTo>
                    <a:pt x="4657858" y="0"/>
                  </a:lnTo>
                  <a:lnTo>
                    <a:pt x="4707812" y="5717"/>
                  </a:lnTo>
                  <a:lnTo>
                    <a:pt x="4753600" y="22015"/>
                  </a:lnTo>
                  <a:lnTo>
                    <a:pt x="4793941" y="47609"/>
                  </a:lnTo>
                  <a:lnTo>
                    <a:pt x="4827549" y="81218"/>
                  </a:lnTo>
                  <a:lnTo>
                    <a:pt x="4853144" y="121559"/>
                  </a:lnTo>
                  <a:lnTo>
                    <a:pt x="4869442" y="167347"/>
                  </a:lnTo>
                  <a:lnTo>
                    <a:pt x="4875159" y="217301"/>
                  </a:lnTo>
                  <a:lnTo>
                    <a:pt x="4875159" y="2883087"/>
                  </a:lnTo>
                  <a:lnTo>
                    <a:pt x="4869442" y="2933041"/>
                  </a:lnTo>
                  <a:lnTo>
                    <a:pt x="4853144" y="2978829"/>
                  </a:lnTo>
                  <a:lnTo>
                    <a:pt x="4827549" y="3019169"/>
                  </a:lnTo>
                  <a:lnTo>
                    <a:pt x="4793941" y="3052778"/>
                  </a:lnTo>
                  <a:lnTo>
                    <a:pt x="4753600" y="3078373"/>
                  </a:lnTo>
                  <a:lnTo>
                    <a:pt x="4707812" y="3094671"/>
                  </a:lnTo>
                  <a:lnTo>
                    <a:pt x="4657858" y="3100388"/>
                  </a:lnTo>
                  <a:close/>
                </a:path>
                <a:path w="4875530" h="3100704">
                  <a:moveTo>
                    <a:pt x="271627" y="3100388"/>
                  </a:moveTo>
                  <a:lnTo>
                    <a:pt x="262573" y="3100388"/>
                  </a:lnTo>
                  <a:lnTo>
                    <a:pt x="262573" y="3027954"/>
                  </a:lnTo>
                  <a:lnTo>
                    <a:pt x="271627" y="3027954"/>
                  </a:lnTo>
                  <a:lnTo>
                    <a:pt x="271627" y="3100388"/>
                  </a:lnTo>
                  <a:close/>
                </a:path>
                <a:path w="4875530" h="3100704">
                  <a:moveTo>
                    <a:pt x="4603532" y="3100388"/>
                  </a:moveTo>
                  <a:lnTo>
                    <a:pt x="271627" y="3100388"/>
                  </a:lnTo>
                  <a:lnTo>
                    <a:pt x="271627" y="3027954"/>
                  </a:lnTo>
                  <a:lnTo>
                    <a:pt x="4603532" y="3027954"/>
                  </a:lnTo>
                  <a:lnTo>
                    <a:pt x="4603532" y="3100388"/>
                  </a:lnTo>
                  <a:close/>
                </a:path>
                <a:path w="4875530" h="3100704">
                  <a:moveTo>
                    <a:pt x="4612586" y="3100388"/>
                  </a:moveTo>
                  <a:lnTo>
                    <a:pt x="4603532" y="3100388"/>
                  </a:lnTo>
                  <a:lnTo>
                    <a:pt x="4603532" y="3027954"/>
                  </a:lnTo>
                  <a:lnTo>
                    <a:pt x="4612586" y="3027954"/>
                  </a:lnTo>
                  <a:lnTo>
                    <a:pt x="4612586" y="3100388"/>
                  </a:lnTo>
                  <a:close/>
                </a:path>
              </a:pathLst>
            </a:custGeom>
            <a:solidFill>
              <a:srgbClr val="D0E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999409" y="6753707"/>
              <a:ext cx="861694" cy="292735"/>
            </a:xfrm>
            <a:custGeom>
              <a:avLst/>
              <a:gdLst/>
              <a:ahLst/>
              <a:cxnLst/>
              <a:rect l="l" t="t" r="r" b="b"/>
              <a:pathLst>
                <a:path w="861695" h="292734">
                  <a:moveTo>
                    <a:pt x="162877" y="128270"/>
                  </a:moveTo>
                  <a:lnTo>
                    <a:pt x="125120" y="106680"/>
                  </a:lnTo>
                  <a:lnTo>
                    <a:pt x="103314" y="74726"/>
                  </a:lnTo>
                  <a:lnTo>
                    <a:pt x="98425" y="41592"/>
                  </a:lnTo>
                  <a:lnTo>
                    <a:pt x="98425" y="1905"/>
                  </a:lnTo>
                  <a:lnTo>
                    <a:pt x="64135" y="1905"/>
                  </a:lnTo>
                  <a:lnTo>
                    <a:pt x="64135" y="41592"/>
                  </a:lnTo>
                  <a:lnTo>
                    <a:pt x="59423" y="74510"/>
                  </a:lnTo>
                  <a:lnTo>
                    <a:pt x="46240" y="100444"/>
                  </a:lnTo>
                  <a:lnTo>
                    <a:pt x="25958" y="119405"/>
                  </a:lnTo>
                  <a:lnTo>
                    <a:pt x="0" y="131445"/>
                  </a:lnTo>
                  <a:lnTo>
                    <a:pt x="0" y="162560"/>
                  </a:lnTo>
                  <a:lnTo>
                    <a:pt x="26631" y="153606"/>
                  </a:lnTo>
                  <a:lnTo>
                    <a:pt x="49733" y="140690"/>
                  </a:lnTo>
                  <a:lnTo>
                    <a:pt x="68364" y="124739"/>
                  </a:lnTo>
                  <a:lnTo>
                    <a:pt x="81597" y="106680"/>
                  </a:lnTo>
                  <a:lnTo>
                    <a:pt x="95504" y="123875"/>
                  </a:lnTo>
                  <a:lnTo>
                    <a:pt x="114261" y="138823"/>
                  </a:lnTo>
                  <a:lnTo>
                    <a:pt x="137007" y="150787"/>
                  </a:lnTo>
                  <a:lnTo>
                    <a:pt x="162877" y="159067"/>
                  </a:lnTo>
                  <a:lnTo>
                    <a:pt x="162877" y="128270"/>
                  </a:lnTo>
                  <a:close/>
                </a:path>
                <a:path w="861695" h="292734">
                  <a:moveTo>
                    <a:pt x="243205" y="185102"/>
                  </a:moveTo>
                  <a:lnTo>
                    <a:pt x="24447" y="185102"/>
                  </a:lnTo>
                  <a:lnTo>
                    <a:pt x="24447" y="215265"/>
                  </a:lnTo>
                  <a:lnTo>
                    <a:pt x="208597" y="215265"/>
                  </a:lnTo>
                  <a:lnTo>
                    <a:pt x="208597" y="292735"/>
                  </a:lnTo>
                  <a:lnTo>
                    <a:pt x="243205" y="292735"/>
                  </a:lnTo>
                  <a:lnTo>
                    <a:pt x="243205" y="185102"/>
                  </a:lnTo>
                  <a:close/>
                </a:path>
                <a:path w="861695" h="292734">
                  <a:moveTo>
                    <a:pt x="243205" y="0"/>
                  </a:moveTo>
                  <a:lnTo>
                    <a:pt x="208597" y="0"/>
                  </a:lnTo>
                  <a:lnTo>
                    <a:pt x="208597" y="165100"/>
                  </a:lnTo>
                  <a:lnTo>
                    <a:pt x="243205" y="165100"/>
                  </a:lnTo>
                  <a:lnTo>
                    <a:pt x="243205" y="0"/>
                  </a:lnTo>
                  <a:close/>
                </a:path>
                <a:path w="861695" h="292734">
                  <a:moveTo>
                    <a:pt x="432117" y="236855"/>
                  </a:moveTo>
                  <a:lnTo>
                    <a:pt x="413512" y="224028"/>
                  </a:lnTo>
                  <a:lnTo>
                    <a:pt x="407225" y="215265"/>
                  </a:lnTo>
                  <a:lnTo>
                    <a:pt x="399529" y="204546"/>
                  </a:lnTo>
                  <a:lnTo>
                    <a:pt x="390728" y="175412"/>
                  </a:lnTo>
                  <a:lnTo>
                    <a:pt x="387667" y="133667"/>
                  </a:lnTo>
                  <a:lnTo>
                    <a:pt x="387667" y="35560"/>
                  </a:lnTo>
                  <a:lnTo>
                    <a:pt x="428625" y="35560"/>
                  </a:lnTo>
                  <a:lnTo>
                    <a:pt x="428625" y="5080"/>
                  </a:lnTo>
                  <a:lnTo>
                    <a:pt x="312420" y="5080"/>
                  </a:lnTo>
                  <a:lnTo>
                    <a:pt x="312420" y="35560"/>
                  </a:lnTo>
                  <a:lnTo>
                    <a:pt x="354012" y="35560"/>
                  </a:lnTo>
                  <a:lnTo>
                    <a:pt x="354012" y="133667"/>
                  </a:lnTo>
                  <a:lnTo>
                    <a:pt x="350862" y="175552"/>
                  </a:lnTo>
                  <a:lnTo>
                    <a:pt x="341909" y="204660"/>
                  </a:lnTo>
                  <a:lnTo>
                    <a:pt x="327888" y="224078"/>
                  </a:lnTo>
                  <a:lnTo>
                    <a:pt x="309562" y="236855"/>
                  </a:lnTo>
                  <a:lnTo>
                    <a:pt x="309562" y="268287"/>
                  </a:lnTo>
                  <a:lnTo>
                    <a:pt x="330200" y="258927"/>
                  </a:lnTo>
                  <a:lnTo>
                    <a:pt x="347306" y="246532"/>
                  </a:lnTo>
                  <a:lnTo>
                    <a:pt x="360768" y="231762"/>
                  </a:lnTo>
                  <a:lnTo>
                    <a:pt x="370522" y="215265"/>
                  </a:lnTo>
                  <a:lnTo>
                    <a:pt x="380631" y="231762"/>
                  </a:lnTo>
                  <a:lnTo>
                    <a:pt x="394258" y="246532"/>
                  </a:lnTo>
                  <a:lnTo>
                    <a:pt x="411467" y="259054"/>
                  </a:lnTo>
                  <a:lnTo>
                    <a:pt x="432117" y="268605"/>
                  </a:lnTo>
                  <a:lnTo>
                    <a:pt x="432117" y="236855"/>
                  </a:lnTo>
                  <a:close/>
                </a:path>
                <a:path w="861695" h="292734">
                  <a:moveTo>
                    <a:pt x="548640" y="0"/>
                  </a:moveTo>
                  <a:lnTo>
                    <a:pt x="514985" y="0"/>
                  </a:lnTo>
                  <a:lnTo>
                    <a:pt x="514985" y="114617"/>
                  </a:lnTo>
                  <a:lnTo>
                    <a:pt x="482600" y="114617"/>
                  </a:lnTo>
                  <a:lnTo>
                    <a:pt x="482600" y="1905"/>
                  </a:lnTo>
                  <a:lnTo>
                    <a:pt x="449580" y="1905"/>
                  </a:lnTo>
                  <a:lnTo>
                    <a:pt x="449580" y="284480"/>
                  </a:lnTo>
                  <a:lnTo>
                    <a:pt x="482600" y="284480"/>
                  </a:lnTo>
                  <a:lnTo>
                    <a:pt x="482600" y="144780"/>
                  </a:lnTo>
                  <a:lnTo>
                    <a:pt x="514985" y="144780"/>
                  </a:lnTo>
                  <a:lnTo>
                    <a:pt x="514985" y="287972"/>
                  </a:lnTo>
                  <a:lnTo>
                    <a:pt x="548640" y="287972"/>
                  </a:lnTo>
                  <a:lnTo>
                    <a:pt x="548640" y="144780"/>
                  </a:lnTo>
                  <a:lnTo>
                    <a:pt x="548640" y="114617"/>
                  </a:lnTo>
                  <a:lnTo>
                    <a:pt x="548640" y="0"/>
                  </a:lnTo>
                  <a:close/>
                </a:path>
                <a:path w="861695" h="292734">
                  <a:moveTo>
                    <a:pt x="861682" y="245427"/>
                  </a:moveTo>
                  <a:lnTo>
                    <a:pt x="804862" y="245427"/>
                  </a:lnTo>
                  <a:lnTo>
                    <a:pt x="804862" y="188683"/>
                  </a:lnTo>
                  <a:lnTo>
                    <a:pt x="850252" y="188683"/>
                  </a:lnTo>
                  <a:lnTo>
                    <a:pt x="850252" y="158203"/>
                  </a:lnTo>
                  <a:lnTo>
                    <a:pt x="770255" y="158203"/>
                  </a:lnTo>
                  <a:lnTo>
                    <a:pt x="770255" y="188683"/>
                  </a:lnTo>
                  <a:lnTo>
                    <a:pt x="770255" y="245427"/>
                  </a:lnTo>
                  <a:lnTo>
                    <a:pt x="699135" y="245427"/>
                  </a:lnTo>
                  <a:lnTo>
                    <a:pt x="699135" y="188683"/>
                  </a:lnTo>
                  <a:lnTo>
                    <a:pt x="770255" y="188683"/>
                  </a:lnTo>
                  <a:lnTo>
                    <a:pt x="770255" y="158203"/>
                  </a:lnTo>
                  <a:lnTo>
                    <a:pt x="655637" y="158203"/>
                  </a:lnTo>
                  <a:lnTo>
                    <a:pt x="655637" y="111213"/>
                  </a:lnTo>
                  <a:lnTo>
                    <a:pt x="846759" y="111213"/>
                  </a:lnTo>
                  <a:lnTo>
                    <a:pt x="846759" y="82003"/>
                  </a:lnTo>
                  <a:lnTo>
                    <a:pt x="846759" y="35013"/>
                  </a:lnTo>
                  <a:lnTo>
                    <a:pt x="846759" y="4533"/>
                  </a:lnTo>
                  <a:lnTo>
                    <a:pt x="621030" y="4533"/>
                  </a:lnTo>
                  <a:lnTo>
                    <a:pt x="621030" y="35013"/>
                  </a:lnTo>
                  <a:lnTo>
                    <a:pt x="812165" y="35013"/>
                  </a:lnTo>
                  <a:lnTo>
                    <a:pt x="812165" y="82003"/>
                  </a:lnTo>
                  <a:lnTo>
                    <a:pt x="621030" y="82003"/>
                  </a:lnTo>
                  <a:lnTo>
                    <a:pt x="621030" y="111213"/>
                  </a:lnTo>
                  <a:lnTo>
                    <a:pt x="621030" y="158203"/>
                  </a:lnTo>
                  <a:lnTo>
                    <a:pt x="621030" y="188683"/>
                  </a:lnTo>
                  <a:lnTo>
                    <a:pt x="664845" y="188683"/>
                  </a:lnTo>
                  <a:lnTo>
                    <a:pt x="664845" y="245427"/>
                  </a:lnTo>
                  <a:lnTo>
                    <a:pt x="606107" y="245427"/>
                  </a:lnTo>
                  <a:lnTo>
                    <a:pt x="606107" y="275272"/>
                  </a:lnTo>
                  <a:lnTo>
                    <a:pt x="861682" y="275272"/>
                  </a:lnTo>
                  <a:lnTo>
                    <a:pt x="861682" y="245427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43751" y="7446930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10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46735" y="7324275"/>
              <a:ext cx="215973" cy="25117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12162" y="7324275"/>
              <a:ext cx="215973" cy="251177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375063" y="7316456"/>
              <a:ext cx="560705" cy="259079"/>
            </a:xfrm>
            <a:custGeom>
              <a:avLst/>
              <a:gdLst/>
              <a:ahLst/>
              <a:cxnLst/>
              <a:rect l="l" t="t" r="r" b="b"/>
              <a:pathLst>
                <a:path w="560704" h="259079">
                  <a:moveTo>
                    <a:pt x="134391" y="119024"/>
                  </a:moveTo>
                  <a:lnTo>
                    <a:pt x="116789" y="82981"/>
                  </a:lnTo>
                  <a:lnTo>
                    <a:pt x="112598" y="80416"/>
                  </a:lnTo>
                  <a:lnTo>
                    <a:pt x="112598" y="110083"/>
                  </a:lnTo>
                  <a:lnTo>
                    <a:pt x="112598" y="127965"/>
                  </a:lnTo>
                  <a:lnTo>
                    <a:pt x="79946" y="149415"/>
                  </a:lnTo>
                  <a:lnTo>
                    <a:pt x="70967" y="150037"/>
                  </a:lnTo>
                  <a:lnTo>
                    <a:pt x="62039" y="149415"/>
                  </a:lnTo>
                  <a:lnTo>
                    <a:pt x="29616" y="127965"/>
                  </a:lnTo>
                  <a:lnTo>
                    <a:pt x="29616" y="110083"/>
                  </a:lnTo>
                  <a:lnTo>
                    <a:pt x="62039" y="88353"/>
                  </a:lnTo>
                  <a:lnTo>
                    <a:pt x="70967" y="87731"/>
                  </a:lnTo>
                  <a:lnTo>
                    <a:pt x="79946" y="88353"/>
                  </a:lnTo>
                  <a:lnTo>
                    <a:pt x="112598" y="110083"/>
                  </a:lnTo>
                  <a:lnTo>
                    <a:pt x="112598" y="80416"/>
                  </a:lnTo>
                  <a:lnTo>
                    <a:pt x="107391" y="77228"/>
                  </a:lnTo>
                  <a:lnTo>
                    <a:pt x="96507" y="73025"/>
                  </a:lnTo>
                  <a:lnTo>
                    <a:pt x="84302" y="70446"/>
                  </a:lnTo>
                  <a:lnTo>
                    <a:pt x="70967" y="69570"/>
                  </a:lnTo>
                  <a:lnTo>
                    <a:pt x="57772" y="70446"/>
                  </a:lnTo>
                  <a:lnTo>
                    <a:pt x="17970" y="90030"/>
                  </a:lnTo>
                  <a:lnTo>
                    <a:pt x="7823" y="119024"/>
                  </a:lnTo>
                  <a:lnTo>
                    <a:pt x="9004" y="129679"/>
                  </a:lnTo>
                  <a:lnTo>
                    <a:pt x="34709" y="160540"/>
                  </a:lnTo>
                  <a:lnTo>
                    <a:pt x="70967" y="168198"/>
                  </a:lnTo>
                  <a:lnTo>
                    <a:pt x="84302" y="167322"/>
                  </a:lnTo>
                  <a:lnTo>
                    <a:pt x="121831" y="150037"/>
                  </a:lnTo>
                  <a:lnTo>
                    <a:pt x="133210" y="129679"/>
                  </a:lnTo>
                  <a:lnTo>
                    <a:pt x="134391" y="119024"/>
                  </a:lnTo>
                  <a:close/>
                </a:path>
                <a:path w="560704" h="259079">
                  <a:moveTo>
                    <a:pt x="141935" y="29616"/>
                  </a:moveTo>
                  <a:lnTo>
                    <a:pt x="82423" y="29616"/>
                  </a:lnTo>
                  <a:lnTo>
                    <a:pt x="82423" y="0"/>
                  </a:lnTo>
                  <a:lnTo>
                    <a:pt x="60350" y="0"/>
                  </a:lnTo>
                  <a:lnTo>
                    <a:pt x="60350" y="29616"/>
                  </a:lnTo>
                  <a:lnTo>
                    <a:pt x="0" y="29616"/>
                  </a:lnTo>
                  <a:lnTo>
                    <a:pt x="0" y="48056"/>
                  </a:lnTo>
                  <a:lnTo>
                    <a:pt x="141935" y="48056"/>
                  </a:lnTo>
                  <a:lnTo>
                    <a:pt x="141935" y="29616"/>
                  </a:lnTo>
                  <a:close/>
                </a:path>
                <a:path w="560704" h="259079">
                  <a:moveTo>
                    <a:pt x="211505" y="239725"/>
                  </a:moveTo>
                  <a:lnTo>
                    <a:pt x="45821" y="239725"/>
                  </a:lnTo>
                  <a:lnTo>
                    <a:pt x="45821" y="187477"/>
                  </a:lnTo>
                  <a:lnTo>
                    <a:pt x="23469" y="187477"/>
                  </a:lnTo>
                  <a:lnTo>
                    <a:pt x="23469" y="259003"/>
                  </a:lnTo>
                  <a:lnTo>
                    <a:pt x="211505" y="259003"/>
                  </a:lnTo>
                  <a:lnTo>
                    <a:pt x="211505" y="239725"/>
                  </a:lnTo>
                  <a:close/>
                </a:path>
                <a:path w="560704" h="259079">
                  <a:moveTo>
                    <a:pt x="245033" y="81584"/>
                  </a:moveTo>
                  <a:lnTo>
                    <a:pt x="206756" y="81584"/>
                  </a:lnTo>
                  <a:lnTo>
                    <a:pt x="206756" y="7823"/>
                  </a:lnTo>
                  <a:lnTo>
                    <a:pt x="184404" y="7823"/>
                  </a:lnTo>
                  <a:lnTo>
                    <a:pt x="184404" y="189433"/>
                  </a:lnTo>
                  <a:lnTo>
                    <a:pt x="206756" y="189433"/>
                  </a:lnTo>
                  <a:lnTo>
                    <a:pt x="206756" y="101422"/>
                  </a:lnTo>
                  <a:lnTo>
                    <a:pt x="245033" y="101422"/>
                  </a:lnTo>
                  <a:lnTo>
                    <a:pt x="245033" y="81584"/>
                  </a:lnTo>
                  <a:close/>
                </a:path>
                <a:path w="560704" h="259079">
                  <a:moveTo>
                    <a:pt x="459714" y="219887"/>
                  </a:moveTo>
                  <a:lnTo>
                    <a:pt x="429755" y="190931"/>
                  </a:lnTo>
                  <a:lnTo>
                    <a:pt x="417804" y="129082"/>
                  </a:lnTo>
                  <a:lnTo>
                    <a:pt x="417804" y="59512"/>
                  </a:lnTo>
                  <a:lnTo>
                    <a:pt x="456641" y="59512"/>
                  </a:lnTo>
                  <a:lnTo>
                    <a:pt x="456641" y="39954"/>
                  </a:lnTo>
                  <a:lnTo>
                    <a:pt x="417804" y="39954"/>
                  </a:lnTo>
                  <a:lnTo>
                    <a:pt x="417804" y="0"/>
                  </a:lnTo>
                  <a:lnTo>
                    <a:pt x="396011" y="0"/>
                  </a:lnTo>
                  <a:lnTo>
                    <a:pt x="396011" y="39954"/>
                  </a:lnTo>
                  <a:lnTo>
                    <a:pt x="356895" y="39954"/>
                  </a:lnTo>
                  <a:lnTo>
                    <a:pt x="356895" y="59512"/>
                  </a:lnTo>
                  <a:lnTo>
                    <a:pt x="396011" y="59512"/>
                  </a:lnTo>
                  <a:lnTo>
                    <a:pt x="396011" y="129082"/>
                  </a:lnTo>
                  <a:lnTo>
                    <a:pt x="392772" y="165074"/>
                  </a:lnTo>
                  <a:lnTo>
                    <a:pt x="383857" y="190830"/>
                  </a:lnTo>
                  <a:lnTo>
                    <a:pt x="370547" y="208368"/>
                  </a:lnTo>
                  <a:lnTo>
                    <a:pt x="354101" y="219887"/>
                  </a:lnTo>
                  <a:lnTo>
                    <a:pt x="354101" y="240284"/>
                  </a:lnTo>
                  <a:lnTo>
                    <a:pt x="372491" y="230835"/>
                  </a:lnTo>
                  <a:lnTo>
                    <a:pt x="387553" y="218135"/>
                  </a:lnTo>
                  <a:lnTo>
                    <a:pt x="399084" y="202920"/>
                  </a:lnTo>
                  <a:lnTo>
                    <a:pt x="406628" y="186080"/>
                  </a:lnTo>
                  <a:lnTo>
                    <a:pt x="414451" y="202844"/>
                  </a:lnTo>
                  <a:lnTo>
                    <a:pt x="426021" y="218109"/>
                  </a:lnTo>
                  <a:lnTo>
                    <a:pt x="441210" y="231025"/>
                  </a:lnTo>
                  <a:lnTo>
                    <a:pt x="459714" y="240563"/>
                  </a:lnTo>
                  <a:lnTo>
                    <a:pt x="459714" y="219887"/>
                  </a:lnTo>
                  <a:close/>
                </a:path>
                <a:path w="560704" h="259079">
                  <a:moveTo>
                    <a:pt x="560298" y="7823"/>
                  </a:moveTo>
                  <a:lnTo>
                    <a:pt x="538505" y="7823"/>
                  </a:lnTo>
                  <a:lnTo>
                    <a:pt x="538505" y="110921"/>
                  </a:lnTo>
                  <a:lnTo>
                    <a:pt x="501904" y="110921"/>
                  </a:lnTo>
                  <a:lnTo>
                    <a:pt x="501904" y="9220"/>
                  </a:lnTo>
                  <a:lnTo>
                    <a:pt x="480110" y="9220"/>
                  </a:lnTo>
                  <a:lnTo>
                    <a:pt x="480110" y="255092"/>
                  </a:lnTo>
                  <a:lnTo>
                    <a:pt x="501904" y="255092"/>
                  </a:lnTo>
                  <a:lnTo>
                    <a:pt x="501904" y="130479"/>
                  </a:lnTo>
                  <a:lnTo>
                    <a:pt x="538505" y="130479"/>
                  </a:lnTo>
                  <a:lnTo>
                    <a:pt x="538505" y="257886"/>
                  </a:lnTo>
                  <a:lnTo>
                    <a:pt x="560298" y="257886"/>
                  </a:lnTo>
                  <a:lnTo>
                    <a:pt x="560298" y="130479"/>
                  </a:lnTo>
                  <a:lnTo>
                    <a:pt x="560298" y="110921"/>
                  </a:lnTo>
                  <a:lnTo>
                    <a:pt x="560298" y="782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89570" y="7327069"/>
              <a:ext cx="222399" cy="23609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643751" y="7866030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10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53161" y="7743375"/>
              <a:ext cx="236090" cy="25117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120263" y="7743380"/>
              <a:ext cx="207645" cy="254635"/>
            </a:xfrm>
            <a:custGeom>
              <a:avLst/>
              <a:gdLst/>
              <a:ahLst/>
              <a:cxnLst/>
              <a:rect l="l" t="t" r="r" b="b"/>
              <a:pathLst>
                <a:path w="207645" h="254634">
                  <a:moveTo>
                    <a:pt x="95554" y="49834"/>
                  </a:moveTo>
                  <a:lnTo>
                    <a:pt x="20955" y="49834"/>
                  </a:lnTo>
                  <a:lnTo>
                    <a:pt x="20955" y="2844"/>
                  </a:lnTo>
                  <a:lnTo>
                    <a:pt x="0" y="2844"/>
                  </a:lnTo>
                  <a:lnTo>
                    <a:pt x="0" y="49834"/>
                  </a:lnTo>
                  <a:lnTo>
                    <a:pt x="0" y="68884"/>
                  </a:lnTo>
                  <a:lnTo>
                    <a:pt x="0" y="120954"/>
                  </a:lnTo>
                  <a:lnTo>
                    <a:pt x="0" y="138734"/>
                  </a:lnTo>
                  <a:lnTo>
                    <a:pt x="95554" y="138734"/>
                  </a:lnTo>
                  <a:lnTo>
                    <a:pt x="95554" y="120954"/>
                  </a:lnTo>
                  <a:lnTo>
                    <a:pt x="20955" y="120954"/>
                  </a:lnTo>
                  <a:lnTo>
                    <a:pt x="20955" y="68884"/>
                  </a:lnTo>
                  <a:lnTo>
                    <a:pt x="74599" y="68884"/>
                  </a:lnTo>
                  <a:lnTo>
                    <a:pt x="74599" y="120421"/>
                  </a:lnTo>
                  <a:lnTo>
                    <a:pt x="95554" y="120421"/>
                  </a:lnTo>
                  <a:lnTo>
                    <a:pt x="95554" y="68884"/>
                  </a:lnTo>
                  <a:lnTo>
                    <a:pt x="95554" y="68732"/>
                  </a:lnTo>
                  <a:lnTo>
                    <a:pt x="95554" y="49834"/>
                  </a:lnTo>
                  <a:close/>
                </a:path>
                <a:path w="207645" h="254634">
                  <a:moveTo>
                    <a:pt x="95554" y="2794"/>
                  </a:moveTo>
                  <a:lnTo>
                    <a:pt x="74599" y="2794"/>
                  </a:lnTo>
                  <a:lnTo>
                    <a:pt x="74599" y="49733"/>
                  </a:lnTo>
                  <a:lnTo>
                    <a:pt x="95554" y="49733"/>
                  </a:lnTo>
                  <a:lnTo>
                    <a:pt x="95554" y="2794"/>
                  </a:lnTo>
                  <a:close/>
                </a:path>
                <a:path w="207645" h="254634">
                  <a:moveTo>
                    <a:pt x="207022" y="169214"/>
                  </a:moveTo>
                  <a:lnTo>
                    <a:pt x="15925" y="169214"/>
                  </a:lnTo>
                  <a:lnTo>
                    <a:pt x="15925" y="188264"/>
                  </a:lnTo>
                  <a:lnTo>
                    <a:pt x="184391" y="188264"/>
                  </a:lnTo>
                  <a:lnTo>
                    <a:pt x="184391" y="254304"/>
                  </a:lnTo>
                  <a:lnTo>
                    <a:pt x="207022" y="254304"/>
                  </a:lnTo>
                  <a:lnTo>
                    <a:pt x="207022" y="188264"/>
                  </a:lnTo>
                  <a:lnTo>
                    <a:pt x="207022" y="169214"/>
                  </a:lnTo>
                  <a:close/>
                </a:path>
                <a:path w="207645" h="254634">
                  <a:moveTo>
                    <a:pt x="207022" y="79629"/>
                  </a:moveTo>
                  <a:lnTo>
                    <a:pt x="185229" y="79629"/>
                  </a:lnTo>
                  <a:lnTo>
                    <a:pt x="185229" y="147523"/>
                  </a:lnTo>
                  <a:lnTo>
                    <a:pt x="207022" y="147523"/>
                  </a:lnTo>
                  <a:lnTo>
                    <a:pt x="207022" y="79629"/>
                  </a:lnTo>
                  <a:close/>
                </a:path>
                <a:path w="207645" h="254634">
                  <a:moveTo>
                    <a:pt x="207022" y="0"/>
                  </a:moveTo>
                  <a:lnTo>
                    <a:pt x="185229" y="0"/>
                  </a:lnTo>
                  <a:lnTo>
                    <a:pt x="185229" y="59994"/>
                  </a:lnTo>
                  <a:lnTo>
                    <a:pt x="148361" y="59994"/>
                  </a:lnTo>
                  <a:lnTo>
                    <a:pt x="148361" y="1574"/>
                  </a:lnTo>
                  <a:lnTo>
                    <a:pt x="127127" y="1574"/>
                  </a:lnTo>
                  <a:lnTo>
                    <a:pt x="127127" y="59994"/>
                  </a:lnTo>
                  <a:lnTo>
                    <a:pt x="127127" y="79044"/>
                  </a:lnTo>
                  <a:lnTo>
                    <a:pt x="127127" y="146354"/>
                  </a:lnTo>
                  <a:lnTo>
                    <a:pt x="148361" y="146354"/>
                  </a:lnTo>
                  <a:lnTo>
                    <a:pt x="148361" y="79044"/>
                  </a:lnTo>
                  <a:lnTo>
                    <a:pt x="207022" y="79044"/>
                  </a:lnTo>
                  <a:lnTo>
                    <a:pt x="207022" y="60071"/>
                  </a:lnTo>
                  <a:lnTo>
                    <a:pt x="207022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83177" y="7743375"/>
              <a:ext cx="208988" cy="25285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721349" y="7743375"/>
              <a:ext cx="211454" cy="254635"/>
            </a:xfrm>
            <a:custGeom>
              <a:avLst/>
              <a:gdLst/>
              <a:ahLst/>
              <a:cxnLst/>
              <a:rect l="l" t="t" r="r" b="b"/>
              <a:pathLst>
                <a:path w="211454" h="254634">
                  <a:moveTo>
                    <a:pt x="0" y="139139"/>
                  </a:moveTo>
                  <a:lnTo>
                    <a:pt x="0" y="118743"/>
                  </a:lnTo>
                  <a:lnTo>
                    <a:pt x="23207" y="107786"/>
                  </a:lnTo>
                  <a:lnTo>
                    <a:pt x="42119" y="90594"/>
                  </a:lnTo>
                  <a:lnTo>
                    <a:pt x="54849" y="67430"/>
                  </a:lnTo>
                  <a:lnTo>
                    <a:pt x="59511" y="38556"/>
                  </a:lnTo>
                  <a:lnTo>
                    <a:pt x="59511" y="1396"/>
                  </a:lnTo>
                  <a:lnTo>
                    <a:pt x="82142" y="1396"/>
                  </a:lnTo>
                  <a:lnTo>
                    <a:pt x="82142" y="38556"/>
                  </a:lnTo>
                  <a:lnTo>
                    <a:pt x="86918" y="67387"/>
                  </a:lnTo>
                  <a:lnTo>
                    <a:pt x="96613" y="84098"/>
                  </a:lnTo>
                  <a:lnTo>
                    <a:pt x="70687" y="84098"/>
                  </a:lnTo>
                  <a:lnTo>
                    <a:pt x="60310" y="101421"/>
                  </a:lnTo>
                  <a:lnTo>
                    <a:pt x="44459" y="117067"/>
                  </a:lnTo>
                  <a:lnTo>
                    <a:pt x="24049" y="129989"/>
                  </a:lnTo>
                  <a:lnTo>
                    <a:pt x="0" y="139139"/>
                  </a:lnTo>
                  <a:close/>
                </a:path>
                <a:path w="211454" h="254634">
                  <a:moveTo>
                    <a:pt x="141374" y="136345"/>
                  </a:moveTo>
                  <a:lnTo>
                    <a:pt x="118307" y="127789"/>
                  </a:lnTo>
                  <a:lnTo>
                    <a:pt x="98277" y="115670"/>
                  </a:lnTo>
                  <a:lnTo>
                    <a:pt x="82125" y="100827"/>
                  </a:lnTo>
                  <a:lnTo>
                    <a:pt x="70687" y="84098"/>
                  </a:lnTo>
                  <a:lnTo>
                    <a:pt x="96613" y="84098"/>
                  </a:lnTo>
                  <a:lnTo>
                    <a:pt x="99814" y="89616"/>
                  </a:lnTo>
                  <a:lnTo>
                    <a:pt x="118682" y="105664"/>
                  </a:lnTo>
                  <a:lnTo>
                    <a:pt x="141374" y="115949"/>
                  </a:lnTo>
                  <a:lnTo>
                    <a:pt x="141374" y="136345"/>
                  </a:lnTo>
                  <a:close/>
                </a:path>
                <a:path w="211454" h="254634">
                  <a:moveTo>
                    <a:pt x="211224" y="142771"/>
                  </a:moveTo>
                  <a:lnTo>
                    <a:pt x="188872" y="142771"/>
                  </a:lnTo>
                  <a:lnTo>
                    <a:pt x="188872" y="0"/>
                  </a:lnTo>
                  <a:lnTo>
                    <a:pt x="211224" y="0"/>
                  </a:lnTo>
                  <a:lnTo>
                    <a:pt x="211224" y="142771"/>
                  </a:lnTo>
                  <a:close/>
                </a:path>
                <a:path w="211454" h="254634">
                  <a:moveTo>
                    <a:pt x="211224" y="254251"/>
                  </a:moveTo>
                  <a:lnTo>
                    <a:pt x="188872" y="254251"/>
                  </a:lnTo>
                  <a:lnTo>
                    <a:pt x="188872" y="184401"/>
                  </a:lnTo>
                  <a:lnTo>
                    <a:pt x="22351" y="184401"/>
                  </a:lnTo>
                  <a:lnTo>
                    <a:pt x="22351" y="164844"/>
                  </a:lnTo>
                  <a:lnTo>
                    <a:pt x="211224" y="164844"/>
                  </a:lnTo>
                  <a:lnTo>
                    <a:pt x="211224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88173" y="7746169"/>
              <a:ext cx="225193" cy="25006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776397" y="8162785"/>
              <a:ext cx="445770" cy="252729"/>
            </a:xfrm>
            <a:custGeom>
              <a:avLst/>
              <a:gdLst/>
              <a:ahLst/>
              <a:cxnLst/>
              <a:rect l="l" t="t" r="r" b="b"/>
              <a:pathLst>
                <a:path w="445769" h="252729">
                  <a:moveTo>
                    <a:pt x="92202" y="122351"/>
                  </a:moveTo>
                  <a:lnTo>
                    <a:pt x="0" y="122351"/>
                  </a:lnTo>
                  <a:lnTo>
                    <a:pt x="0" y="143027"/>
                  </a:lnTo>
                  <a:lnTo>
                    <a:pt x="92202" y="143027"/>
                  </a:lnTo>
                  <a:lnTo>
                    <a:pt x="92202" y="122351"/>
                  </a:lnTo>
                  <a:close/>
                </a:path>
                <a:path w="445769" h="252729">
                  <a:moveTo>
                    <a:pt x="329272" y="2489"/>
                  </a:moveTo>
                  <a:lnTo>
                    <a:pt x="307200" y="2489"/>
                  </a:lnTo>
                  <a:lnTo>
                    <a:pt x="307200" y="43180"/>
                  </a:lnTo>
                  <a:lnTo>
                    <a:pt x="231482" y="43180"/>
                  </a:lnTo>
                  <a:lnTo>
                    <a:pt x="231482" y="2540"/>
                  </a:lnTo>
                  <a:lnTo>
                    <a:pt x="209410" y="2540"/>
                  </a:lnTo>
                  <a:lnTo>
                    <a:pt x="209410" y="43180"/>
                  </a:lnTo>
                  <a:lnTo>
                    <a:pt x="209410" y="62230"/>
                  </a:lnTo>
                  <a:lnTo>
                    <a:pt x="209410" y="105410"/>
                  </a:lnTo>
                  <a:lnTo>
                    <a:pt x="209410" y="124460"/>
                  </a:lnTo>
                  <a:lnTo>
                    <a:pt x="329272" y="124460"/>
                  </a:lnTo>
                  <a:lnTo>
                    <a:pt x="329272" y="105587"/>
                  </a:lnTo>
                  <a:lnTo>
                    <a:pt x="329272" y="105410"/>
                  </a:lnTo>
                  <a:lnTo>
                    <a:pt x="329272" y="62839"/>
                  </a:lnTo>
                  <a:lnTo>
                    <a:pt x="307200" y="62839"/>
                  </a:lnTo>
                  <a:lnTo>
                    <a:pt x="307200" y="105410"/>
                  </a:lnTo>
                  <a:lnTo>
                    <a:pt x="231482" y="105410"/>
                  </a:lnTo>
                  <a:lnTo>
                    <a:pt x="231482" y="62230"/>
                  </a:lnTo>
                  <a:lnTo>
                    <a:pt x="329272" y="62230"/>
                  </a:lnTo>
                  <a:lnTo>
                    <a:pt x="329272" y="43561"/>
                  </a:lnTo>
                  <a:lnTo>
                    <a:pt x="329272" y="43180"/>
                  </a:lnTo>
                  <a:lnTo>
                    <a:pt x="329272" y="2489"/>
                  </a:lnTo>
                  <a:close/>
                </a:path>
                <a:path w="445769" h="252729">
                  <a:moveTo>
                    <a:pt x="407225" y="200863"/>
                  </a:moveTo>
                  <a:lnTo>
                    <a:pt x="384873" y="200863"/>
                  </a:lnTo>
                  <a:lnTo>
                    <a:pt x="384873" y="233273"/>
                  </a:lnTo>
                  <a:lnTo>
                    <a:pt x="407225" y="233273"/>
                  </a:lnTo>
                  <a:lnTo>
                    <a:pt x="407225" y="200863"/>
                  </a:lnTo>
                  <a:close/>
                </a:path>
                <a:path w="445769" h="252729">
                  <a:moveTo>
                    <a:pt x="407225" y="181610"/>
                  </a:moveTo>
                  <a:lnTo>
                    <a:pt x="246291" y="181610"/>
                  </a:lnTo>
                  <a:lnTo>
                    <a:pt x="246291" y="151130"/>
                  </a:lnTo>
                  <a:lnTo>
                    <a:pt x="223939" y="151130"/>
                  </a:lnTo>
                  <a:lnTo>
                    <a:pt x="223939" y="181610"/>
                  </a:lnTo>
                  <a:lnTo>
                    <a:pt x="223939" y="200660"/>
                  </a:lnTo>
                  <a:lnTo>
                    <a:pt x="223939" y="233680"/>
                  </a:lnTo>
                  <a:lnTo>
                    <a:pt x="223939" y="252730"/>
                  </a:lnTo>
                  <a:lnTo>
                    <a:pt x="407225" y="252730"/>
                  </a:lnTo>
                  <a:lnTo>
                    <a:pt x="407225" y="233680"/>
                  </a:lnTo>
                  <a:lnTo>
                    <a:pt x="246291" y="233680"/>
                  </a:lnTo>
                  <a:lnTo>
                    <a:pt x="246291" y="200660"/>
                  </a:lnTo>
                  <a:lnTo>
                    <a:pt x="407225" y="200660"/>
                  </a:lnTo>
                  <a:lnTo>
                    <a:pt x="407225" y="181610"/>
                  </a:lnTo>
                  <a:close/>
                </a:path>
                <a:path w="445769" h="252729">
                  <a:moveTo>
                    <a:pt x="407225" y="150571"/>
                  </a:moveTo>
                  <a:lnTo>
                    <a:pt x="384873" y="150571"/>
                  </a:lnTo>
                  <a:lnTo>
                    <a:pt x="384873" y="181305"/>
                  </a:lnTo>
                  <a:lnTo>
                    <a:pt x="407225" y="181305"/>
                  </a:lnTo>
                  <a:lnTo>
                    <a:pt x="407225" y="150571"/>
                  </a:lnTo>
                  <a:close/>
                </a:path>
                <a:path w="445769" h="252729">
                  <a:moveTo>
                    <a:pt x="445503" y="55880"/>
                  </a:moveTo>
                  <a:lnTo>
                    <a:pt x="407225" y="55880"/>
                  </a:lnTo>
                  <a:lnTo>
                    <a:pt x="407225" y="0"/>
                  </a:lnTo>
                  <a:lnTo>
                    <a:pt x="384873" y="0"/>
                  </a:lnTo>
                  <a:lnTo>
                    <a:pt x="384873" y="55880"/>
                  </a:lnTo>
                  <a:lnTo>
                    <a:pt x="384873" y="74930"/>
                  </a:lnTo>
                  <a:lnTo>
                    <a:pt x="384873" y="133350"/>
                  </a:lnTo>
                  <a:lnTo>
                    <a:pt x="407225" y="133350"/>
                  </a:lnTo>
                  <a:lnTo>
                    <a:pt x="407225" y="74930"/>
                  </a:lnTo>
                  <a:lnTo>
                    <a:pt x="445503" y="74930"/>
                  </a:lnTo>
                  <a:lnTo>
                    <a:pt x="445503" y="5588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48449" y="8162475"/>
              <a:ext cx="241398" cy="24978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080994" y="8154656"/>
              <a:ext cx="1016000" cy="570865"/>
            </a:xfrm>
            <a:custGeom>
              <a:avLst/>
              <a:gdLst/>
              <a:ahLst/>
              <a:cxnLst/>
              <a:rect l="l" t="t" r="r" b="b"/>
              <a:pathLst>
                <a:path w="1016000" h="570865">
                  <a:moveTo>
                    <a:pt x="92202" y="549579"/>
                  </a:moveTo>
                  <a:lnTo>
                    <a:pt x="0" y="549579"/>
                  </a:lnTo>
                  <a:lnTo>
                    <a:pt x="0" y="570255"/>
                  </a:lnTo>
                  <a:lnTo>
                    <a:pt x="92202" y="570255"/>
                  </a:lnTo>
                  <a:lnTo>
                    <a:pt x="92202" y="549579"/>
                  </a:lnTo>
                  <a:close/>
                </a:path>
                <a:path w="1016000" h="570865">
                  <a:moveTo>
                    <a:pt x="633984" y="61468"/>
                  </a:moveTo>
                  <a:lnTo>
                    <a:pt x="536194" y="61468"/>
                  </a:lnTo>
                  <a:lnTo>
                    <a:pt x="536194" y="10668"/>
                  </a:lnTo>
                  <a:lnTo>
                    <a:pt x="514121" y="10668"/>
                  </a:lnTo>
                  <a:lnTo>
                    <a:pt x="514121" y="61468"/>
                  </a:lnTo>
                  <a:lnTo>
                    <a:pt x="514121" y="80518"/>
                  </a:lnTo>
                  <a:lnTo>
                    <a:pt x="514121" y="131318"/>
                  </a:lnTo>
                  <a:lnTo>
                    <a:pt x="514121" y="150368"/>
                  </a:lnTo>
                  <a:lnTo>
                    <a:pt x="633984" y="150368"/>
                  </a:lnTo>
                  <a:lnTo>
                    <a:pt x="633984" y="131318"/>
                  </a:lnTo>
                  <a:lnTo>
                    <a:pt x="536194" y="131318"/>
                  </a:lnTo>
                  <a:lnTo>
                    <a:pt x="536194" y="80518"/>
                  </a:lnTo>
                  <a:lnTo>
                    <a:pt x="611911" y="80518"/>
                  </a:lnTo>
                  <a:lnTo>
                    <a:pt x="611911" y="130759"/>
                  </a:lnTo>
                  <a:lnTo>
                    <a:pt x="633984" y="130759"/>
                  </a:lnTo>
                  <a:lnTo>
                    <a:pt x="633984" y="80518"/>
                  </a:lnTo>
                  <a:lnTo>
                    <a:pt x="633984" y="80187"/>
                  </a:lnTo>
                  <a:lnTo>
                    <a:pt x="633984" y="61468"/>
                  </a:lnTo>
                  <a:close/>
                </a:path>
                <a:path w="1016000" h="570865">
                  <a:moveTo>
                    <a:pt x="633984" y="10617"/>
                  </a:moveTo>
                  <a:lnTo>
                    <a:pt x="611911" y="10617"/>
                  </a:lnTo>
                  <a:lnTo>
                    <a:pt x="611911" y="60909"/>
                  </a:lnTo>
                  <a:lnTo>
                    <a:pt x="633984" y="60909"/>
                  </a:lnTo>
                  <a:lnTo>
                    <a:pt x="633984" y="10617"/>
                  </a:lnTo>
                  <a:close/>
                </a:path>
                <a:path w="1016000" h="570865">
                  <a:moveTo>
                    <a:pt x="716686" y="239268"/>
                  </a:moveTo>
                  <a:lnTo>
                    <a:pt x="551002" y="239268"/>
                  </a:lnTo>
                  <a:lnTo>
                    <a:pt x="551002" y="180848"/>
                  </a:lnTo>
                  <a:lnTo>
                    <a:pt x="528650" y="180848"/>
                  </a:lnTo>
                  <a:lnTo>
                    <a:pt x="528650" y="239268"/>
                  </a:lnTo>
                  <a:lnTo>
                    <a:pt x="528650" y="259588"/>
                  </a:lnTo>
                  <a:lnTo>
                    <a:pt x="716686" y="259588"/>
                  </a:lnTo>
                  <a:lnTo>
                    <a:pt x="716686" y="239268"/>
                  </a:lnTo>
                  <a:close/>
                </a:path>
                <a:path w="1016000" h="570865">
                  <a:moveTo>
                    <a:pt x="750214" y="79248"/>
                  </a:moveTo>
                  <a:lnTo>
                    <a:pt x="711936" y="79248"/>
                  </a:lnTo>
                  <a:lnTo>
                    <a:pt x="711936" y="8128"/>
                  </a:lnTo>
                  <a:lnTo>
                    <a:pt x="689584" y="8128"/>
                  </a:lnTo>
                  <a:lnTo>
                    <a:pt x="689584" y="79248"/>
                  </a:lnTo>
                  <a:lnTo>
                    <a:pt x="689584" y="98298"/>
                  </a:lnTo>
                  <a:lnTo>
                    <a:pt x="689584" y="183388"/>
                  </a:lnTo>
                  <a:lnTo>
                    <a:pt x="711936" y="183388"/>
                  </a:lnTo>
                  <a:lnTo>
                    <a:pt x="711936" y="98298"/>
                  </a:lnTo>
                  <a:lnTo>
                    <a:pt x="750214" y="98298"/>
                  </a:lnTo>
                  <a:lnTo>
                    <a:pt x="750214" y="79248"/>
                  </a:lnTo>
                  <a:close/>
                </a:path>
                <a:path w="1016000" h="570865">
                  <a:moveTo>
                    <a:pt x="911148" y="136626"/>
                  </a:moveTo>
                  <a:lnTo>
                    <a:pt x="871334" y="114058"/>
                  </a:lnTo>
                  <a:lnTo>
                    <a:pt x="854151" y="65100"/>
                  </a:lnTo>
                  <a:lnTo>
                    <a:pt x="854151" y="53924"/>
                  </a:lnTo>
                  <a:lnTo>
                    <a:pt x="906678" y="53924"/>
                  </a:lnTo>
                  <a:lnTo>
                    <a:pt x="906678" y="34645"/>
                  </a:lnTo>
                  <a:lnTo>
                    <a:pt x="854151" y="34645"/>
                  </a:lnTo>
                  <a:lnTo>
                    <a:pt x="854151" y="0"/>
                  </a:lnTo>
                  <a:lnTo>
                    <a:pt x="831799" y="0"/>
                  </a:lnTo>
                  <a:lnTo>
                    <a:pt x="831799" y="34645"/>
                  </a:lnTo>
                  <a:lnTo>
                    <a:pt x="779551" y="34645"/>
                  </a:lnTo>
                  <a:lnTo>
                    <a:pt x="779551" y="53924"/>
                  </a:lnTo>
                  <a:lnTo>
                    <a:pt x="831799" y="53924"/>
                  </a:lnTo>
                  <a:lnTo>
                    <a:pt x="831799" y="65100"/>
                  </a:lnTo>
                  <a:lnTo>
                    <a:pt x="827341" y="93967"/>
                  </a:lnTo>
                  <a:lnTo>
                    <a:pt x="815200" y="116052"/>
                  </a:lnTo>
                  <a:lnTo>
                    <a:pt x="797255" y="131381"/>
                  </a:lnTo>
                  <a:lnTo>
                    <a:pt x="775360" y="139979"/>
                  </a:lnTo>
                  <a:lnTo>
                    <a:pt x="775360" y="159816"/>
                  </a:lnTo>
                  <a:lnTo>
                    <a:pt x="797483" y="152730"/>
                  </a:lnTo>
                  <a:lnTo>
                    <a:pt x="816775" y="141097"/>
                  </a:lnTo>
                  <a:lnTo>
                    <a:pt x="832408" y="126111"/>
                  </a:lnTo>
                  <a:lnTo>
                    <a:pt x="843534" y="108966"/>
                  </a:lnTo>
                  <a:lnTo>
                    <a:pt x="854798" y="125425"/>
                  </a:lnTo>
                  <a:lnTo>
                    <a:pt x="870419" y="139204"/>
                  </a:lnTo>
                  <a:lnTo>
                    <a:pt x="889495" y="149745"/>
                  </a:lnTo>
                  <a:lnTo>
                    <a:pt x="911148" y="156464"/>
                  </a:lnTo>
                  <a:lnTo>
                    <a:pt x="911148" y="136626"/>
                  </a:lnTo>
                  <a:close/>
                </a:path>
                <a:path w="1016000" h="570865">
                  <a:moveTo>
                    <a:pt x="982103" y="239725"/>
                  </a:moveTo>
                  <a:lnTo>
                    <a:pt x="816432" y="239725"/>
                  </a:lnTo>
                  <a:lnTo>
                    <a:pt x="816432" y="180492"/>
                  </a:lnTo>
                  <a:lnTo>
                    <a:pt x="794080" y="180492"/>
                  </a:lnTo>
                  <a:lnTo>
                    <a:pt x="794080" y="259003"/>
                  </a:lnTo>
                  <a:lnTo>
                    <a:pt x="982103" y="259003"/>
                  </a:lnTo>
                  <a:lnTo>
                    <a:pt x="982103" y="239725"/>
                  </a:lnTo>
                  <a:close/>
                </a:path>
                <a:path w="1016000" h="570865">
                  <a:moveTo>
                    <a:pt x="1015631" y="79070"/>
                  </a:moveTo>
                  <a:lnTo>
                    <a:pt x="977353" y="79070"/>
                  </a:lnTo>
                  <a:lnTo>
                    <a:pt x="977353" y="7823"/>
                  </a:lnTo>
                  <a:lnTo>
                    <a:pt x="955001" y="7823"/>
                  </a:lnTo>
                  <a:lnTo>
                    <a:pt x="955001" y="183565"/>
                  </a:lnTo>
                  <a:lnTo>
                    <a:pt x="977353" y="183565"/>
                  </a:lnTo>
                  <a:lnTo>
                    <a:pt x="977353" y="98907"/>
                  </a:lnTo>
                  <a:lnTo>
                    <a:pt x="1015631" y="98907"/>
                  </a:lnTo>
                  <a:lnTo>
                    <a:pt x="1015631" y="7907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87622" y="8581575"/>
              <a:ext cx="241398" cy="24978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555843" y="8579899"/>
              <a:ext cx="208279" cy="254635"/>
            </a:xfrm>
            <a:custGeom>
              <a:avLst/>
              <a:gdLst/>
              <a:ahLst/>
              <a:cxnLst/>
              <a:rect l="l" t="t" r="r" b="b"/>
              <a:pathLst>
                <a:path w="208279" h="254634">
                  <a:moveTo>
                    <a:pt x="64820" y="117905"/>
                  </a:moveTo>
                  <a:lnTo>
                    <a:pt x="20954" y="104215"/>
                  </a:lnTo>
                  <a:lnTo>
                    <a:pt x="0" y="58952"/>
                  </a:lnTo>
                  <a:lnTo>
                    <a:pt x="1466" y="44965"/>
                  </a:lnTo>
                  <a:lnTo>
                    <a:pt x="30087" y="7779"/>
                  </a:lnTo>
                  <a:lnTo>
                    <a:pt x="64820" y="0"/>
                  </a:lnTo>
                  <a:lnTo>
                    <a:pt x="77410" y="881"/>
                  </a:lnTo>
                  <a:lnTo>
                    <a:pt x="89057" y="3492"/>
                  </a:lnTo>
                  <a:lnTo>
                    <a:pt x="99552" y="7779"/>
                  </a:lnTo>
                  <a:lnTo>
                    <a:pt x="108685" y="13690"/>
                  </a:lnTo>
                  <a:lnTo>
                    <a:pt x="114026" y="18998"/>
                  </a:lnTo>
                  <a:lnTo>
                    <a:pt x="64820" y="18998"/>
                  </a:lnTo>
                  <a:lnTo>
                    <a:pt x="55979" y="19666"/>
                  </a:lnTo>
                  <a:lnTo>
                    <a:pt x="22661" y="49841"/>
                  </a:lnTo>
                  <a:lnTo>
                    <a:pt x="21792" y="58952"/>
                  </a:lnTo>
                  <a:lnTo>
                    <a:pt x="22661" y="68063"/>
                  </a:lnTo>
                  <a:lnTo>
                    <a:pt x="55979" y="98277"/>
                  </a:lnTo>
                  <a:lnTo>
                    <a:pt x="64820" y="98906"/>
                  </a:lnTo>
                  <a:lnTo>
                    <a:pt x="114001" y="98906"/>
                  </a:lnTo>
                  <a:lnTo>
                    <a:pt x="108685" y="104215"/>
                  </a:lnTo>
                  <a:lnTo>
                    <a:pt x="99552" y="110126"/>
                  </a:lnTo>
                  <a:lnTo>
                    <a:pt x="89057" y="114413"/>
                  </a:lnTo>
                  <a:lnTo>
                    <a:pt x="77410" y="117023"/>
                  </a:lnTo>
                  <a:lnTo>
                    <a:pt x="64820" y="117905"/>
                  </a:lnTo>
                  <a:close/>
                </a:path>
                <a:path w="208279" h="254634">
                  <a:moveTo>
                    <a:pt x="114001" y="98906"/>
                  </a:moveTo>
                  <a:lnTo>
                    <a:pt x="64820" y="98906"/>
                  </a:lnTo>
                  <a:lnTo>
                    <a:pt x="73542" y="98277"/>
                  </a:lnTo>
                  <a:lnTo>
                    <a:pt x="81583" y="96391"/>
                  </a:lnTo>
                  <a:lnTo>
                    <a:pt x="107567" y="58952"/>
                  </a:lnTo>
                  <a:lnTo>
                    <a:pt x="106703" y="49841"/>
                  </a:lnTo>
                  <a:lnTo>
                    <a:pt x="73542" y="19666"/>
                  </a:lnTo>
                  <a:lnTo>
                    <a:pt x="64820" y="18998"/>
                  </a:lnTo>
                  <a:lnTo>
                    <a:pt x="114026" y="18998"/>
                  </a:lnTo>
                  <a:lnTo>
                    <a:pt x="117381" y="22334"/>
                  </a:lnTo>
                  <a:lnTo>
                    <a:pt x="123982" y="32759"/>
                  </a:lnTo>
                  <a:lnTo>
                    <a:pt x="128173" y="44965"/>
                  </a:lnTo>
                  <a:lnTo>
                    <a:pt x="129640" y="58952"/>
                  </a:lnTo>
                  <a:lnTo>
                    <a:pt x="128173" y="72822"/>
                  </a:lnTo>
                  <a:lnTo>
                    <a:pt x="123982" y="85041"/>
                  </a:lnTo>
                  <a:lnTo>
                    <a:pt x="117381" y="95531"/>
                  </a:lnTo>
                  <a:lnTo>
                    <a:pt x="114001" y="98906"/>
                  </a:lnTo>
                  <a:close/>
                </a:path>
                <a:path w="208279" h="254634">
                  <a:moveTo>
                    <a:pt x="204797" y="120978"/>
                  </a:moveTo>
                  <a:lnTo>
                    <a:pt x="182446" y="120978"/>
                  </a:lnTo>
                  <a:lnTo>
                    <a:pt x="182446" y="1676"/>
                  </a:lnTo>
                  <a:lnTo>
                    <a:pt x="204797" y="1676"/>
                  </a:lnTo>
                  <a:lnTo>
                    <a:pt x="204797" y="120978"/>
                  </a:lnTo>
                  <a:close/>
                </a:path>
                <a:path w="208279" h="254634">
                  <a:moveTo>
                    <a:pt x="208150" y="254530"/>
                  </a:moveTo>
                  <a:lnTo>
                    <a:pt x="18998" y="254530"/>
                  </a:lnTo>
                  <a:lnTo>
                    <a:pt x="18998" y="188592"/>
                  </a:lnTo>
                  <a:lnTo>
                    <a:pt x="182446" y="188592"/>
                  </a:lnTo>
                  <a:lnTo>
                    <a:pt x="182446" y="159535"/>
                  </a:lnTo>
                  <a:lnTo>
                    <a:pt x="18998" y="159535"/>
                  </a:lnTo>
                  <a:lnTo>
                    <a:pt x="18998" y="141095"/>
                  </a:lnTo>
                  <a:lnTo>
                    <a:pt x="204797" y="141095"/>
                  </a:lnTo>
                  <a:lnTo>
                    <a:pt x="204797" y="207033"/>
                  </a:lnTo>
                  <a:lnTo>
                    <a:pt x="41630" y="207033"/>
                  </a:lnTo>
                  <a:lnTo>
                    <a:pt x="41630" y="236369"/>
                  </a:lnTo>
                  <a:lnTo>
                    <a:pt x="208150" y="236369"/>
                  </a:lnTo>
                  <a:lnTo>
                    <a:pt x="208150" y="2545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17699" y="6028526"/>
              <a:ext cx="4875530" cy="3100705"/>
            </a:xfrm>
            <a:custGeom>
              <a:avLst/>
              <a:gdLst/>
              <a:ahLst/>
              <a:cxnLst/>
              <a:rect l="l" t="t" r="r" b="b"/>
              <a:pathLst>
                <a:path w="4875530" h="3100704">
                  <a:moveTo>
                    <a:pt x="262573" y="3100388"/>
                  </a:moveTo>
                  <a:lnTo>
                    <a:pt x="217301" y="3100388"/>
                  </a:lnTo>
                  <a:lnTo>
                    <a:pt x="167347" y="3094671"/>
                  </a:lnTo>
                  <a:lnTo>
                    <a:pt x="121559" y="3078373"/>
                  </a:lnTo>
                  <a:lnTo>
                    <a:pt x="81218" y="3052778"/>
                  </a:lnTo>
                  <a:lnTo>
                    <a:pt x="47609" y="3019169"/>
                  </a:lnTo>
                  <a:lnTo>
                    <a:pt x="22015" y="2978829"/>
                  </a:lnTo>
                  <a:lnTo>
                    <a:pt x="5717" y="2933041"/>
                  </a:lnTo>
                  <a:lnTo>
                    <a:pt x="0" y="2883087"/>
                  </a:lnTo>
                  <a:lnTo>
                    <a:pt x="0" y="217301"/>
                  </a:lnTo>
                  <a:lnTo>
                    <a:pt x="5717" y="167347"/>
                  </a:lnTo>
                  <a:lnTo>
                    <a:pt x="22015" y="121559"/>
                  </a:lnTo>
                  <a:lnTo>
                    <a:pt x="47609" y="81218"/>
                  </a:lnTo>
                  <a:lnTo>
                    <a:pt x="81218" y="47609"/>
                  </a:lnTo>
                  <a:lnTo>
                    <a:pt x="121559" y="22015"/>
                  </a:lnTo>
                  <a:lnTo>
                    <a:pt x="167347" y="5717"/>
                  </a:lnTo>
                  <a:lnTo>
                    <a:pt x="217301" y="0"/>
                  </a:lnTo>
                  <a:lnTo>
                    <a:pt x="262573" y="0"/>
                  </a:lnTo>
                  <a:lnTo>
                    <a:pt x="262573" y="72433"/>
                  </a:lnTo>
                  <a:lnTo>
                    <a:pt x="217301" y="72433"/>
                  </a:lnTo>
                  <a:lnTo>
                    <a:pt x="171639" y="79851"/>
                  </a:lnTo>
                  <a:lnTo>
                    <a:pt x="131887" y="100480"/>
                  </a:lnTo>
                  <a:lnTo>
                    <a:pt x="100480" y="131887"/>
                  </a:lnTo>
                  <a:lnTo>
                    <a:pt x="79851" y="171639"/>
                  </a:lnTo>
                  <a:lnTo>
                    <a:pt x="72433" y="217301"/>
                  </a:lnTo>
                  <a:lnTo>
                    <a:pt x="72433" y="2883087"/>
                  </a:lnTo>
                  <a:lnTo>
                    <a:pt x="79851" y="2928749"/>
                  </a:lnTo>
                  <a:lnTo>
                    <a:pt x="100480" y="2968501"/>
                  </a:lnTo>
                  <a:lnTo>
                    <a:pt x="131887" y="2999908"/>
                  </a:lnTo>
                  <a:lnTo>
                    <a:pt x="171639" y="3020537"/>
                  </a:lnTo>
                  <a:lnTo>
                    <a:pt x="217301" y="3027954"/>
                  </a:lnTo>
                  <a:lnTo>
                    <a:pt x="262573" y="3027954"/>
                  </a:lnTo>
                  <a:lnTo>
                    <a:pt x="262573" y="3100388"/>
                  </a:lnTo>
                  <a:close/>
                </a:path>
                <a:path w="4875530" h="3100704">
                  <a:moveTo>
                    <a:pt x="271627" y="72433"/>
                  </a:moveTo>
                  <a:lnTo>
                    <a:pt x="262573" y="72433"/>
                  </a:lnTo>
                  <a:lnTo>
                    <a:pt x="262573" y="0"/>
                  </a:lnTo>
                  <a:lnTo>
                    <a:pt x="271627" y="0"/>
                  </a:lnTo>
                  <a:lnTo>
                    <a:pt x="271627" y="72433"/>
                  </a:lnTo>
                  <a:close/>
                </a:path>
                <a:path w="4875530" h="3100704">
                  <a:moveTo>
                    <a:pt x="4603532" y="72433"/>
                  </a:moveTo>
                  <a:lnTo>
                    <a:pt x="271627" y="72433"/>
                  </a:lnTo>
                  <a:lnTo>
                    <a:pt x="271627" y="0"/>
                  </a:lnTo>
                  <a:lnTo>
                    <a:pt x="4603532" y="0"/>
                  </a:lnTo>
                  <a:lnTo>
                    <a:pt x="4603532" y="72433"/>
                  </a:lnTo>
                  <a:close/>
                </a:path>
                <a:path w="4875530" h="3100704">
                  <a:moveTo>
                    <a:pt x="4612586" y="72433"/>
                  </a:moveTo>
                  <a:lnTo>
                    <a:pt x="4603532" y="72433"/>
                  </a:lnTo>
                  <a:lnTo>
                    <a:pt x="4603532" y="0"/>
                  </a:lnTo>
                  <a:lnTo>
                    <a:pt x="4612586" y="0"/>
                  </a:lnTo>
                  <a:lnTo>
                    <a:pt x="4612586" y="72433"/>
                  </a:lnTo>
                  <a:close/>
                </a:path>
                <a:path w="4875530" h="3100704">
                  <a:moveTo>
                    <a:pt x="4657858" y="3100388"/>
                  </a:moveTo>
                  <a:lnTo>
                    <a:pt x="4612586" y="3100388"/>
                  </a:lnTo>
                  <a:lnTo>
                    <a:pt x="4612586" y="3027954"/>
                  </a:lnTo>
                  <a:lnTo>
                    <a:pt x="4657858" y="3027954"/>
                  </a:lnTo>
                  <a:lnTo>
                    <a:pt x="4703520" y="3020537"/>
                  </a:lnTo>
                  <a:lnTo>
                    <a:pt x="4743272" y="2999908"/>
                  </a:lnTo>
                  <a:lnTo>
                    <a:pt x="4774679" y="2968501"/>
                  </a:lnTo>
                  <a:lnTo>
                    <a:pt x="4795308" y="2928749"/>
                  </a:lnTo>
                  <a:lnTo>
                    <a:pt x="4802726" y="2883087"/>
                  </a:lnTo>
                  <a:lnTo>
                    <a:pt x="4802726" y="217301"/>
                  </a:lnTo>
                  <a:lnTo>
                    <a:pt x="4795308" y="171639"/>
                  </a:lnTo>
                  <a:lnTo>
                    <a:pt x="4774679" y="131887"/>
                  </a:lnTo>
                  <a:lnTo>
                    <a:pt x="4743272" y="100480"/>
                  </a:lnTo>
                  <a:lnTo>
                    <a:pt x="4703520" y="79851"/>
                  </a:lnTo>
                  <a:lnTo>
                    <a:pt x="4657858" y="72433"/>
                  </a:lnTo>
                  <a:lnTo>
                    <a:pt x="4612586" y="72433"/>
                  </a:lnTo>
                  <a:lnTo>
                    <a:pt x="4612586" y="0"/>
                  </a:lnTo>
                  <a:lnTo>
                    <a:pt x="4657858" y="0"/>
                  </a:lnTo>
                  <a:lnTo>
                    <a:pt x="4707812" y="5717"/>
                  </a:lnTo>
                  <a:lnTo>
                    <a:pt x="4753600" y="22015"/>
                  </a:lnTo>
                  <a:lnTo>
                    <a:pt x="4793941" y="47609"/>
                  </a:lnTo>
                  <a:lnTo>
                    <a:pt x="4827549" y="81218"/>
                  </a:lnTo>
                  <a:lnTo>
                    <a:pt x="4853144" y="121559"/>
                  </a:lnTo>
                  <a:lnTo>
                    <a:pt x="4869442" y="167347"/>
                  </a:lnTo>
                  <a:lnTo>
                    <a:pt x="4875159" y="217301"/>
                  </a:lnTo>
                  <a:lnTo>
                    <a:pt x="4875159" y="2883087"/>
                  </a:lnTo>
                  <a:lnTo>
                    <a:pt x="4869442" y="2933041"/>
                  </a:lnTo>
                  <a:lnTo>
                    <a:pt x="4853144" y="2978829"/>
                  </a:lnTo>
                  <a:lnTo>
                    <a:pt x="4827549" y="3019169"/>
                  </a:lnTo>
                  <a:lnTo>
                    <a:pt x="4793941" y="3052778"/>
                  </a:lnTo>
                  <a:lnTo>
                    <a:pt x="4753600" y="3078373"/>
                  </a:lnTo>
                  <a:lnTo>
                    <a:pt x="4707812" y="3094671"/>
                  </a:lnTo>
                  <a:lnTo>
                    <a:pt x="4657858" y="3100388"/>
                  </a:lnTo>
                  <a:close/>
                </a:path>
                <a:path w="4875530" h="3100704">
                  <a:moveTo>
                    <a:pt x="271627" y="3100388"/>
                  </a:moveTo>
                  <a:lnTo>
                    <a:pt x="262573" y="3100388"/>
                  </a:lnTo>
                  <a:lnTo>
                    <a:pt x="262573" y="3027954"/>
                  </a:lnTo>
                  <a:lnTo>
                    <a:pt x="271627" y="3027954"/>
                  </a:lnTo>
                  <a:lnTo>
                    <a:pt x="271627" y="3100388"/>
                  </a:lnTo>
                  <a:close/>
                </a:path>
                <a:path w="4875530" h="3100704">
                  <a:moveTo>
                    <a:pt x="4603532" y="3100388"/>
                  </a:moveTo>
                  <a:lnTo>
                    <a:pt x="271627" y="3100388"/>
                  </a:lnTo>
                  <a:lnTo>
                    <a:pt x="271627" y="3027954"/>
                  </a:lnTo>
                  <a:lnTo>
                    <a:pt x="4603532" y="3027954"/>
                  </a:lnTo>
                  <a:lnTo>
                    <a:pt x="4603532" y="3100388"/>
                  </a:lnTo>
                  <a:close/>
                </a:path>
                <a:path w="4875530" h="3100704">
                  <a:moveTo>
                    <a:pt x="4612586" y="3100388"/>
                  </a:moveTo>
                  <a:lnTo>
                    <a:pt x="4603532" y="3100388"/>
                  </a:lnTo>
                  <a:lnTo>
                    <a:pt x="4603532" y="3027954"/>
                  </a:lnTo>
                  <a:lnTo>
                    <a:pt x="4612586" y="3027954"/>
                  </a:lnTo>
                  <a:lnTo>
                    <a:pt x="4612586" y="3100388"/>
                  </a:lnTo>
                  <a:close/>
                </a:path>
              </a:pathLst>
            </a:custGeom>
            <a:solidFill>
              <a:srgbClr val="D0E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28025" y="6753389"/>
              <a:ext cx="1251585" cy="296545"/>
            </a:xfrm>
            <a:custGeom>
              <a:avLst/>
              <a:gdLst/>
              <a:ahLst/>
              <a:cxnLst/>
              <a:rect l="l" t="t" r="r" b="b"/>
              <a:pathLst>
                <a:path w="1251584" h="296545">
                  <a:moveTo>
                    <a:pt x="240665" y="92710"/>
                  </a:moveTo>
                  <a:lnTo>
                    <a:pt x="206057" y="92710"/>
                  </a:lnTo>
                  <a:lnTo>
                    <a:pt x="206057" y="149542"/>
                  </a:lnTo>
                  <a:lnTo>
                    <a:pt x="240665" y="149542"/>
                  </a:lnTo>
                  <a:lnTo>
                    <a:pt x="240665" y="92710"/>
                  </a:lnTo>
                  <a:close/>
                </a:path>
                <a:path w="1251584" h="296545">
                  <a:moveTo>
                    <a:pt x="255587" y="245745"/>
                  </a:moveTo>
                  <a:lnTo>
                    <a:pt x="145732" y="245745"/>
                  </a:lnTo>
                  <a:lnTo>
                    <a:pt x="145732" y="180111"/>
                  </a:lnTo>
                  <a:lnTo>
                    <a:pt x="240665" y="180111"/>
                  </a:lnTo>
                  <a:lnTo>
                    <a:pt x="240665" y="149631"/>
                  </a:lnTo>
                  <a:lnTo>
                    <a:pt x="49530" y="149631"/>
                  </a:lnTo>
                  <a:lnTo>
                    <a:pt x="49530" y="92481"/>
                  </a:lnTo>
                  <a:lnTo>
                    <a:pt x="240665" y="92481"/>
                  </a:lnTo>
                  <a:lnTo>
                    <a:pt x="240665" y="62547"/>
                  </a:lnTo>
                  <a:lnTo>
                    <a:pt x="240665" y="62001"/>
                  </a:lnTo>
                  <a:lnTo>
                    <a:pt x="240665" y="5397"/>
                  </a:lnTo>
                  <a:lnTo>
                    <a:pt x="206057" y="5397"/>
                  </a:lnTo>
                  <a:lnTo>
                    <a:pt x="206057" y="62001"/>
                  </a:lnTo>
                  <a:lnTo>
                    <a:pt x="49530" y="62001"/>
                  </a:lnTo>
                  <a:lnTo>
                    <a:pt x="49530" y="4851"/>
                  </a:lnTo>
                  <a:lnTo>
                    <a:pt x="14922" y="4851"/>
                  </a:lnTo>
                  <a:lnTo>
                    <a:pt x="14922" y="62001"/>
                  </a:lnTo>
                  <a:lnTo>
                    <a:pt x="14922" y="92481"/>
                  </a:lnTo>
                  <a:lnTo>
                    <a:pt x="14922" y="149631"/>
                  </a:lnTo>
                  <a:lnTo>
                    <a:pt x="14922" y="180111"/>
                  </a:lnTo>
                  <a:lnTo>
                    <a:pt x="111442" y="180111"/>
                  </a:lnTo>
                  <a:lnTo>
                    <a:pt x="111442" y="245745"/>
                  </a:lnTo>
                  <a:lnTo>
                    <a:pt x="0" y="245745"/>
                  </a:lnTo>
                  <a:lnTo>
                    <a:pt x="0" y="275590"/>
                  </a:lnTo>
                  <a:lnTo>
                    <a:pt x="255587" y="275590"/>
                  </a:lnTo>
                  <a:lnTo>
                    <a:pt x="255587" y="245745"/>
                  </a:lnTo>
                  <a:close/>
                </a:path>
                <a:path w="1251584" h="296545">
                  <a:moveTo>
                    <a:pt x="545465" y="259715"/>
                  </a:moveTo>
                  <a:lnTo>
                    <a:pt x="353060" y="259715"/>
                  </a:lnTo>
                  <a:lnTo>
                    <a:pt x="353060" y="205740"/>
                  </a:lnTo>
                  <a:lnTo>
                    <a:pt x="318770" y="205740"/>
                  </a:lnTo>
                  <a:lnTo>
                    <a:pt x="318770" y="289560"/>
                  </a:lnTo>
                  <a:lnTo>
                    <a:pt x="545465" y="289560"/>
                  </a:lnTo>
                  <a:lnTo>
                    <a:pt x="545465" y="259715"/>
                  </a:lnTo>
                  <a:close/>
                </a:path>
                <a:path w="1251584" h="296545">
                  <a:moveTo>
                    <a:pt x="559117" y="151447"/>
                  </a:moveTo>
                  <a:lnTo>
                    <a:pt x="446087" y="151447"/>
                  </a:lnTo>
                  <a:lnTo>
                    <a:pt x="446087" y="118110"/>
                  </a:lnTo>
                  <a:lnTo>
                    <a:pt x="470700" y="116319"/>
                  </a:lnTo>
                  <a:lnTo>
                    <a:pt x="492760" y="112623"/>
                  </a:lnTo>
                  <a:lnTo>
                    <a:pt x="511721" y="106680"/>
                  </a:lnTo>
                  <a:lnTo>
                    <a:pt x="527050" y="98107"/>
                  </a:lnTo>
                  <a:lnTo>
                    <a:pt x="535254" y="90665"/>
                  </a:lnTo>
                  <a:lnTo>
                    <a:pt x="536003" y="89535"/>
                  </a:lnTo>
                  <a:lnTo>
                    <a:pt x="541223" y="81673"/>
                  </a:lnTo>
                  <a:lnTo>
                    <a:pt x="544868" y="71132"/>
                  </a:lnTo>
                  <a:lnTo>
                    <a:pt x="546100" y="59055"/>
                  </a:lnTo>
                  <a:lnTo>
                    <a:pt x="544868" y="47155"/>
                  </a:lnTo>
                  <a:lnTo>
                    <a:pt x="541223" y="36703"/>
                  </a:lnTo>
                  <a:lnTo>
                    <a:pt x="536003" y="28892"/>
                  </a:lnTo>
                  <a:lnTo>
                    <a:pt x="535254" y="27749"/>
                  </a:lnTo>
                  <a:lnTo>
                    <a:pt x="527050" y="20320"/>
                  </a:lnTo>
                  <a:lnTo>
                    <a:pt x="511810" y="12115"/>
                  </a:lnTo>
                  <a:lnTo>
                    <a:pt x="511810" y="51435"/>
                  </a:lnTo>
                  <a:lnTo>
                    <a:pt x="511810" y="66992"/>
                  </a:lnTo>
                  <a:lnTo>
                    <a:pt x="473710" y="86829"/>
                  </a:lnTo>
                  <a:lnTo>
                    <a:pt x="429895" y="89535"/>
                  </a:lnTo>
                  <a:lnTo>
                    <a:pt x="405866" y="88900"/>
                  </a:lnTo>
                  <a:lnTo>
                    <a:pt x="358140" y="77470"/>
                  </a:lnTo>
                  <a:lnTo>
                    <a:pt x="347980" y="66992"/>
                  </a:lnTo>
                  <a:lnTo>
                    <a:pt x="347980" y="51435"/>
                  </a:lnTo>
                  <a:lnTo>
                    <a:pt x="385800" y="31711"/>
                  </a:lnTo>
                  <a:lnTo>
                    <a:pt x="429895" y="28892"/>
                  </a:lnTo>
                  <a:lnTo>
                    <a:pt x="453732" y="29565"/>
                  </a:lnTo>
                  <a:lnTo>
                    <a:pt x="501332" y="40957"/>
                  </a:lnTo>
                  <a:lnTo>
                    <a:pt x="511810" y="51435"/>
                  </a:lnTo>
                  <a:lnTo>
                    <a:pt x="511810" y="12115"/>
                  </a:lnTo>
                  <a:lnTo>
                    <a:pt x="508965" y="10579"/>
                  </a:lnTo>
                  <a:lnTo>
                    <a:pt x="486206" y="4318"/>
                  </a:lnTo>
                  <a:lnTo>
                    <a:pt x="459587" y="977"/>
                  </a:lnTo>
                  <a:lnTo>
                    <a:pt x="429895" y="0"/>
                  </a:lnTo>
                  <a:lnTo>
                    <a:pt x="400151" y="977"/>
                  </a:lnTo>
                  <a:lnTo>
                    <a:pt x="350558" y="10579"/>
                  </a:lnTo>
                  <a:lnTo>
                    <a:pt x="318249" y="36703"/>
                  </a:lnTo>
                  <a:lnTo>
                    <a:pt x="313372" y="59055"/>
                  </a:lnTo>
                  <a:lnTo>
                    <a:pt x="314604" y="71132"/>
                  </a:lnTo>
                  <a:lnTo>
                    <a:pt x="347510" y="106680"/>
                  </a:lnTo>
                  <a:lnTo>
                    <a:pt x="387781" y="116319"/>
                  </a:lnTo>
                  <a:lnTo>
                    <a:pt x="411797" y="118110"/>
                  </a:lnTo>
                  <a:lnTo>
                    <a:pt x="411797" y="151447"/>
                  </a:lnTo>
                  <a:lnTo>
                    <a:pt x="299720" y="151447"/>
                  </a:lnTo>
                  <a:lnTo>
                    <a:pt x="299720" y="181610"/>
                  </a:lnTo>
                  <a:lnTo>
                    <a:pt x="559117" y="181610"/>
                  </a:lnTo>
                  <a:lnTo>
                    <a:pt x="559117" y="151447"/>
                  </a:lnTo>
                  <a:close/>
                </a:path>
                <a:path w="1251584" h="296545">
                  <a:moveTo>
                    <a:pt x="936726" y="241935"/>
                  </a:moveTo>
                  <a:lnTo>
                    <a:pt x="935202" y="229628"/>
                  </a:lnTo>
                  <a:lnTo>
                    <a:pt x="930732" y="219227"/>
                  </a:lnTo>
                  <a:lnTo>
                    <a:pt x="928217" y="216217"/>
                  </a:lnTo>
                  <a:lnTo>
                    <a:pt x="923467" y="210502"/>
                  </a:lnTo>
                  <a:lnTo>
                    <a:pt x="913549" y="203200"/>
                  </a:lnTo>
                  <a:lnTo>
                    <a:pt x="902436" y="198450"/>
                  </a:lnTo>
                  <a:lnTo>
                    <a:pt x="902436" y="235585"/>
                  </a:lnTo>
                  <a:lnTo>
                    <a:pt x="902436" y="248285"/>
                  </a:lnTo>
                  <a:lnTo>
                    <a:pt x="864730" y="265303"/>
                  </a:lnTo>
                  <a:lnTo>
                    <a:pt x="820521" y="267652"/>
                  </a:lnTo>
                  <a:lnTo>
                    <a:pt x="796353" y="267081"/>
                  </a:lnTo>
                  <a:lnTo>
                    <a:pt x="748449" y="257492"/>
                  </a:lnTo>
                  <a:lnTo>
                    <a:pt x="738606" y="248285"/>
                  </a:lnTo>
                  <a:lnTo>
                    <a:pt x="738606" y="235585"/>
                  </a:lnTo>
                  <a:lnTo>
                    <a:pt x="776274" y="218554"/>
                  </a:lnTo>
                  <a:lnTo>
                    <a:pt x="820521" y="216217"/>
                  </a:lnTo>
                  <a:lnTo>
                    <a:pt x="844677" y="216776"/>
                  </a:lnTo>
                  <a:lnTo>
                    <a:pt x="892276" y="226377"/>
                  </a:lnTo>
                  <a:lnTo>
                    <a:pt x="902436" y="235585"/>
                  </a:lnTo>
                  <a:lnTo>
                    <a:pt x="902436" y="198450"/>
                  </a:lnTo>
                  <a:lnTo>
                    <a:pt x="896378" y="195846"/>
                  </a:lnTo>
                  <a:lnTo>
                    <a:pt x="875017" y="190817"/>
                  </a:lnTo>
                  <a:lnTo>
                    <a:pt x="849655" y="187921"/>
                  </a:lnTo>
                  <a:lnTo>
                    <a:pt x="820521" y="187007"/>
                  </a:lnTo>
                  <a:lnTo>
                    <a:pt x="791464" y="187921"/>
                  </a:lnTo>
                  <a:lnTo>
                    <a:pt x="744435" y="195846"/>
                  </a:lnTo>
                  <a:lnTo>
                    <a:pt x="709993" y="219227"/>
                  </a:lnTo>
                  <a:lnTo>
                    <a:pt x="703999" y="241935"/>
                  </a:lnTo>
                  <a:lnTo>
                    <a:pt x="705523" y="254228"/>
                  </a:lnTo>
                  <a:lnTo>
                    <a:pt x="744435" y="287972"/>
                  </a:lnTo>
                  <a:lnTo>
                    <a:pt x="791464" y="295668"/>
                  </a:lnTo>
                  <a:lnTo>
                    <a:pt x="820521" y="296545"/>
                  </a:lnTo>
                  <a:lnTo>
                    <a:pt x="849655" y="295668"/>
                  </a:lnTo>
                  <a:lnTo>
                    <a:pt x="896378" y="287972"/>
                  </a:lnTo>
                  <a:lnTo>
                    <a:pt x="928217" y="267652"/>
                  </a:lnTo>
                  <a:lnTo>
                    <a:pt x="930732" y="264629"/>
                  </a:lnTo>
                  <a:lnTo>
                    <a:pt x="935202" y="254228"/>
                  </a:lnTo>
                  <a:lnTo>
                    <a:pt x="936726" y="241935"/>
                  </a:lnTo>
                  <a:close/>
                </a:path>
                <a:path w="1251584" h="296545">
                  <a:moveTo>
                    <a:pt x="949744" y="134302"/>
                  </a:moveTo>
                  <a:lnTo>
                    <a:pt x="889419" y="134302"/>
                  </a:lnTo>
                  <a:lnTo>
                    <a:pt x="889419" y="108267"/>
                  </a:lnTo>
                  <a:lnTo>
                    <a:pt x="889419" y="102552"/>
                  </a:lnTo>
                  <a:lnTo>
                    <a:pt x="926414" y="83045"/>
                  </a:lnTo>
                  <a:lnTo>
                    <a:pt x="928319" y="80327"/>
                  </a:lnTo>
                  <a:lnTo>
                    <a:pt x="932078" y="74968"/>
                  </a:lnTo>
                  <a:lnTo>
                    <a:pt x="935545" y="65519"/>
                  </a:lnTo>
                  <a:lnTo>
                    <a:pt x="936726" y="54610"/>
                  </a:lnTo>
                  <a:lnTo>
                    <a:pt x="935545" y="43878"/>
                  </a:lnTo>
                  <a:lnTo>
                    <a:pt x="932078" y="34480"/>
                  </a:lnTo>
                  <a:lnTo>
                    <a:pt x="928408" y="29210"/>
                  </a:lnTo>
                  <a:lnTo>
                    <a:pt x="926414" y="26339"/>
                  </a:lnTo>
                  <a:lnTo>
                    <a:pt x="918629" y="19367"/>
                  </a:lnTo>
                  <a:lnTo>
                    <a:pt x="902436" y="10998"/>
                  </a:lnTo>
                  <a:lnTo>
                    <a:pt x="902436" y="48895"/>
                  </a:lnTo>
                  <a:lnTo>
                    <a:pt x="902436" y="60325"/>
                  </a:lnTo>
                  <a:lnTo>
                    <a:pt x="865809" y="77660"/>
                  </a:lnTo>
                  <a:lnTo>
                    <a:pt x="855446" y="78676"/>
                  </a:lnTo>
                  <a:lnTo>
                    <a:pt x="855446" y="108267"/>
                  </a:lnTo>
                  <a:lnTo>
                    <a:pt x="855446" y="134302"/>
                  </a:lnTo>
                  <a:lnTo>
                    <a:pt x="786231" y="134302"/>
                  </a:lnTo>
                  <a:lnTo>
                    <a:pt x="786231" y="108267"/>
                  </a:lnTo>
                  <a:lnTo>
                    <a:pt x="794448" y="108864"/>
                  </a:lnTo>
                  <a:lnTo>
                    <a:pt x="802894" y="109258"/>
                  </a:lnTo>
                  <a:lnTo>
                    <a:pt x="811593" y="109474"/>
                  </a:lnTo>
                  <a:lnTo>
                    <a:pt x="820521" y="109537"/>
                  </a:lnTo>
                  <a:lnTo>
                    <a:pt x="829678" y="109474"/>
                  </a:lnTo>
                  <a:lnTo>
                    <a:pt x="838581" y="109258"/>
                  </a:lnTo>
                  <a:lnTo>
                    <a:pt x="847178" y="108864"/>
                  </a:lnTo>
                  <a:lnTo>
                    <a:pt x="855446" y="108267"/>
                  </a:lnTo>
                  <a:lnTo>
                    <a:pt x="855446" y="78676"/>
                  </a:lnTo>
                  <a:lnTo>
                    <a:pt x="845019" y="79692"/>
                  </a:lnTo>
                  <a:lnTo>
                    <a:pt x="820521" y="80327"/>
                  </a:lnTo>
                  <a:lnTo>
                    <a:pt x="775081" y="77660"/>
                  </a:lnTo>
                  <a:lnTo>
                    <a:pt x="738606" y="60325"/>
                  </a:lnTo>
                  <a:lnTo>
                    <a:pt x="738606" y="48895"/>
                  </a:lnTo>
                  <a:lnTo>
                    <a:pt x="775081" y="31864"/>
                  </a:lnTo>
                  <a:lnTo>
                    <a:pt x="820521" y="29210"/>
                  </a:lnTo>
                  <a:lnTo>
                    <a:pt x="845019" y="29832"/>
                  </a:lnTo>
                  <a:lnTo>
                    <a:pt x="894181" y="40957"/>
                  </a:lnTo>
                  <a:lnTo>
                    <a:pt x="902436" y="48895"/>
                  </a:lnTo>
                  <a:lnTo>
                    <a:pt x="902436" y="10998"/>
                  </a:lnTo>
                  <a:lnTo>
                    <a:pt x="900849" y="10172"/>
                  </a:lnTo>
                  <a:lnTo>
                    <a:pt x="878027" y="4203"/>
                  </a:lnTo>
                  <a:lnTo>
                    <a:pt x="850988" y="965"/>
                  </a:lnTo>
                  <a:lnTo>
                    <a:pt x="820521" y="0"/>
                  </a:lnTo>
                  <a:lnTo>
                    <a:pt x="789914" y="965"/>
                  </a:lnTo>
                  <a:lnTo>
                    <a:pt x="740016" y="10172"/>
                  </a:lnTo>
                  <a:lnTo>
                    <a:pt x="708647" y="34480"/>
                  </a:lnTo>
                  <a:lnTo>
                    <a:pt x="703999" y="54610"/>
                  </a:lnTo>
                  <a:lnTo>
                    <a:pt x="705180" y="65519"/>
                  </a:lnTo>
                  <a:lnTo>
                    <a:pt x="735634" y="97434"/>
                  </a:lnTo>
                  <a:lnTo>
                    <a:pt x="752259" y="102870"/>
                  </a:lnTo>
                  <a:lnTo>
                    <a:pt x="752259" y="134302"/>
                  </a:lnTo>
                  <a:lnTo>
                    <a:pt x="690346" y="134302"/>
                  </a:lnTo>
                  <a:lnTo>
                    <a:pt x="690346" y="163830"/>
                  </a:lnTo>
                  <a:lnTo>
                    <a:pt x="949744" y="163830"/>
                  </a:lnTo>
                  <a:lnTo>
                    <a:pt x="949744" y="134302"/>
                  </a:lnTo>
                  <a:close/>
                </a:path>
                <a:path w="1251584" h="296545">
                  <a:moveTo>
                    <a:pt x="1237716" y="76200"/>
                  </a:moveTo>
                  <a:lnTo>
                    <a:pt x="1190409" y="76200"/>
                  </a:lnTo>
                  <a:lnTo>
                    <a:pt x="1193901" y="69850"/>
                  </a:lnTo>
                  <a:lnTo>
                    <a:pt x="1195489" y="60960"/>
                  </a:lnTo>
                  <a:lnTo>
                    <a:pt x="1195489" y="33020"/>
                  </a:lnTo>
                  <a:lnTo>
                    <a:pt x="1232636" y="33020"/>
                  </a:lnTo>
                  <a:lnTo>
                    <a:pt x="1232636" y="3810"/>
                  </a:lnTo>
                  <a:lnTo>
                    <a:pt x="1160881" y="3810"/>
                  </a:lnTo>
                  <a:lnTo>
                    <a:pt x="1160881" y="33020"/>
                  </a:lnTo>
                  <a:lnTo>
                    <a:pt x="1160881" y="62230"/>
                  </a:lnTo>
                  <a:lnTo>
                    <a:pt x="1159929" y="70167"/>
                  </a:lnTo>
                  <a:lnTo>
                    <a:pt x="1156754" y="76200"/>
                  </a:lnTo>
                  <a:lnTo>
                    <a:pt x="1082459" y="76200"/>
                  </a:lnTo>
                  <a:lnTo>
                    <a:pt x="1082459" y="33020"/>
                  </a:lnTo>
                  <a:lnTo>
                    <a:pt x="1160881" y="33020"/>
                  </a:lnTo>
                  <a:lnTo>
                    <a:pt x="1160881" y="3810"/>
                  </a:lnTo>
                  <a:lnTo>
                    <a:pt x="1011021" y="3810"/>
                  </a:lnTo>
                  <a:lnTo>
                    <a:pt x="1011021" y="33020"/>
                  </a:lnTo>
                  <a:lnTo>
                    <a:pt x="1048169" y="33020"/>
                  </a:lnTo>
                  <a:lnTo>
                    <a:pt x="1048169" y="76200"/>
                  </a:lnTo>
                  <a:lnTo>
                    <a:pt x="1005624" y="76200"/>
                  </a:lnTo>
                  <a:lnTo>
                    <a:pt x="1005624" y="105092"/>
                  </a:lnTo>
                  <a:lnTo>
                    <a:pt x="1237716" y="105092"/>
                  </a:lnTo>
                  <a:lnTo>
                    <a:pt x="1237716" y="76200"/>
                  </a:lnTo>
                  <a:close/>
                </a:path>
                <a:path w="1251584" h="296545">
                  <a:moveTo>
                    <a:pt x="1251369" y="131127"/>
                  </a:moveTo>
                  <a:lnTo>
                    <a:pt x="991971" y="131127"/>
                  </a:lnTo>
                  <a:lnTo>
                    <a:pt x="991971" y="160655"/>
                  </a:lnTo>
                  <a:lnTo>
                    <a:pt x="1104366" y="160655"/>
                  </a:lnTo>
                  <a:lnTo>
                    <a:pt x="1104366" y="191452"/>
                  </a:lnTo>
                  <a:lnTo>
                    <a:pt x="1011021" y="191452"/>
                  </a:lnTo>
                  <a:lnTo>
                    <a:pt x="1011021" y="291147"/>
                  </a:lnTo>
                  <a:lnTo>
                    <a:pt x="1232636" y="291147"/>
                  </a:lnTo>
                  <a:lnTo>
                    <a:pt x="1232636" y="262255"/>
                  </a:lnTo>
                  <a:lnTo>
                    <a:pt x="1232636" y="220662"/>
                  </a:lnTo>
                  <a:lnTo>
                    <a:pt x="1232636" y="191452"/>
                  </a:lnTo>
                  <a:lnTo>
                    <a:pt x="1198029" y="191452"/>
                  </a:lnTo>
                  <a:lnTo>
                    <a:pt x="1198029" y="220662"/>
                  </a:lnTo>
                  <a:lnTo>
                    <a:pt x="1198029" y="262255"/>
                  </a:lnTo>
                  <a:lnTo>
                    <a:pt x="1045311" y="262255"/>
                  </a:lnTo>
                  <a:lnTo>
                    <a:pt x="1045311" y="220662"/>
                  </a:lnTo>
                  <a:lnTo>
                    <a:pt x="1198029" y="220662"/>
                  </a:lnTo>
                  <a:lnTo>
                    <a:pt x="1198029" y="191452"/>
                  </a:lnTo>
                  <a:lnTo>
                    <a:pt x="1138339" y="191452"/>
                  </a:lnTo>
                  <a:lnTo>
                    <a:pt x="1138339" y="160655"/>
                  </a:lnTo>
                  <a:lnTo>
                    <a:pt x="1251369" y="160655"/>
                  </a:lnTo>
                  <a:lnTo>
                    <a:pt x="1251369" y="131127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864868" y="7328394"/>
              <a:ext cx="428625" cy="234950"/>
            </a:xfrm>
            <a:custGeom>
              <a:avLst/>
              <a:gdLst/>
              <a:ahLst/>
              <a:cxnLst/>
              <a:rect l="l" t="t" r="r" b="b"/>
              <a:pathLst>
                <a:path w="428625" h="234950">
                  <a:moveTo>
                    <a:pt x="92189" y="118541"/>
                  </a:moveTo>
                  <a:lnTo>
                    <a:pt x="0" y="118541"/>
                  </a:lnTo>
                  <a:lnTo>
                    <a:pt x="0" y="139217"/>
                  </a:lnTo>
                  <a:lnTo>
                    <a:pt x="92189" y="139217"/>
                  </a:lnTo>
                  <a:lnTo>
                    <a:pt x="92189" y="118541"/>
                  </a:lnTo>
                  <a:close/>
                </a:path>
                <a:path w="428625" h="234950">
                  <a:moveTo>
                    <a:pt x="414477" y="72720"/>
                  </a:moveTo>
                  <a:lnTo>
                    <a:pt x="392125" y="72720"/>
                  </a:lnTo>
                  <a:lnTo>
                    <a:pt x="392125" y="130276"/>
                  </a:lnTo>
                  <a:lnTo>
                    <a:pt x="414477" y="130276"/>
                  </a:lnTo>
                  <a:lnTo>
                    <a:pt x="414477" y="72720"/>
                  </a:lnTo>
                  <a:close/>
                </a:path>
                <a:path w="428625" h="234950">
                  <a:moveTo>
                    <a:pt x="414477" y="53340"/>
                  </a:moveTo>
                  <a:lnTo>
                    <a:pt x="241541" y="53340"/>
                  </a:lnTo>
                  <a:lnTo>
                    <a:pt x="241541" y="0"/>
                  </a:lnTo>
                  <a:lnTo>
                    <a:pt x="219189" y="0"/>
                  </a:lnTo>
                  <a:lnTo>
                    <a:pt x="219189" y="53340"/>
                  </a:lnTo>
                  <a:lnTo>
                    <a:pt x="219189" y="72390"/>
                  </a:lnTo>
                  <a:lnTo>
                    <a:pt x="219189" y="130810"/>
                  </a:lnTo>
                  <a:lnTo>
                    <a:pt x="219189" y="149860"/>
                  </a:lnTo>
                  <a:lnTo>
                    <a:pt x="414477" y="149860"/>
                  </a:lnTo>
                  <a:lnTo>
                    <a:pt x="414477" y="130810"/>
                  </a:lnTo>
                  <a:lnTo>
                    <a:pt x="241541" y="130810"/>
                  </a:lnTo>
                  <a:lnTo>
                    <a:pt x="241541" y="72390"/>
                  </a:lnTo>
                  <a:lnTo>
                    <a:pt x="414477" y="72390"/>
                  </a:lnTo>
                  <a:lnTo>
                    <a:pt x="414477" y="53340"/>
                  </a:lnTo>
                  <a:close/>
                </a:path>
                <a:path w="428625" h="234950">
                  <a:moveTo>
                    <a:pt x="414477" y="355"/>
                  </a:moveTo>
                  <a:lnTo>
                    <a:pt x="392125" y="355"/>
                  </a:lnTo>
                  <a:lnTo>
                    <a:pt x="392125" y="52882"/>
                  </a:lnTo>
                  <a:lnTo>
                    <a:pt x="414477" y="52882"/>
                  </a:lnTo>
                  <a:lnTo>
                    <a:pt x="414477" y="355"/>
                  </a:lnTo>
                  <a:close/>
                </a:path>
                <a:path w="428625" h="234950">
                  <a:moveTo>
                    <a:pt x="428167" y="215214"/>
                  </a:moveTo>
                  <a:lnTo>
                    <a:pt x="328701" y="215214"/>
                  </a:lnTo>
                  <a:lnTo>
                    <a:pt x="328701" y="150114"/>
                  </a:lnTo>
                  <a:lnTo>
                    <a:pt x="306070" y="150114"/>
                  </a:lnTo>
                  <a:lnTo>
                    <a:pt x="306070" y="215214"/>
                  </a:lnTo>
                  <a:lnTo>
                    <a:pt x="205778" y="215214"/>
                  </a:lnTo>
                  <a:lnTo>
                    <a:pt x="205778" y="234772"/>
                  </a:lnTo>
                  <a:lnTo>
                    <a:pt x="428167" y="234772"/>
                  </a:lnTo>
                  <a:lnTo>
                    <a:pt x="428167" y="2152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334677" y="7324275"/>
              <a:ext cx="225193" cy="25117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679942" y="7328394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22402" y="214630"/>
                  </a:moveTo>
                  <a:lnTo>
                    <a:pt x="122936" y="214630"/>
                  </a:lnTo>
                  <a:lnTo>
                    <a:pt x="122936" y="137160"/>
                  </a:lnTo>
                  <a:lnTo>
                    <a:pt x="210947" y="137160"/>
                  </a:lnTo>
                  <a:lnTo>
                    <a:pt x="210947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304" y="137160"/>
                  </a:lnTo>
                  <a:lnTo>
                    <a:pt x="100304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402" y="234950"/>
                  </a:lnTo>
                  <a:lnTo>
                    <a:pt x="222402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42585" y="7324275"/>
              <a:ext cx="210385" cy="24978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864868" y="7324280"/>
              <a:ext cx="1586230" cy="1077595"/>
            </a:xfrm>
            <a:custGeom>
              <a:avLst/>
              <a:gdLst/>
              <a:ahLst/>
              <a:cxnLst/>
              <a:rect l="l" t="t" r="r" b="b"/>
              <a:pathLst>
                <a:path w="1586229" h="1077595">
                  <a:moveTo>
                    <a:pt x="92189" y="960856"/>
                  </a:moveTo>
                  <a:lnTo>
                    <a:pt x="0" y="960856"/>
                  </a:lnTo>
                  <a:lnTo>
                    <a:pt x="0" y="981532"/>
                  </a:lnTo>
                  <a:lnTo>
                    <a:pt x="92189" y="981532"/>
                  </a:lnTo>
                  <a:lnTo>
                    <a:pt x="92189" y="960856"/>
                  </a:lnTo>
                  <a:close/>
                </a:path>
                <a:path w="1586229" h="1077595">
                  <a:moveTo>
                    <a:pt x="357505" y="541756"/>
                  </a:moveTo>
                  <a:lnTo>
                    <a:pt x="265303" y="541756"/>
                  </a:lnTo>
                  <a:lnTo>
                    <a:pt x="265303" y="562432"/>
                  </a:lnTo>
                  <a:lnTo>
                    <a:pt x="357505" y="562432"/>
                  </a:lnTo>
                  <a:lnTo>
                    <a:pt x="357505" y="541756"/>
                  </a:lnTo>
                  <a:close/>
                </a:path>
                <a:path w="1586229" h="1077595">
                  <a:moveTo>
                    <a:pt x="414477" y="915035"/>
                  </a:moveTo>
                  <a:lnTo>
                    <a:pt x="392125" y="915035"/>
                  </a:lnTo>
                  <a:lnTo>
                    <a:pt x="392125" y="972591"/>
                  </a:lnTo>
                  <a:lnTo>
                    <a:pt x="414477" y="972591"/>
                  </a:lnTo>
                  <a:lnTo>
                    <a:pt x="414477" y="915035"/>
                  </a:lnTo>
                  <a:close/>
                </a:path>
                <a:path w="1586229" h="1077595">
                  <a:moveTo>
                    <a:pt x="414477" y="895654"/>
                  </a:moveTo>
                  <a:lnTo>
                    <a:pt x="241541" y="895654"/>
                  </a:lnTo>
                  <a:lnTo>
                    <a:pt x="241541" y="842314"/>
                  </a:lnTo>
                  <a:lnTo>
                    <a:pt x="219189" y="842314"/>
                  </a:lnTo>
                  <a:lnTo>
                    <a:pt x="219189" y="895654"/>
                  </a:lnTo>
                  <a:lnTo>
                    <a:pt x="219189" y="914704"/>
                  </a:lnTo>
                  <a:lnTo>
                    <a:pt x="219189" y="973124"/>
                  </a:lnTo>
                  <a:lnTo>
                    <a:pt x="219189" y="992174"/>
                  </a:lnTo>
                  <a:lnTo>
                    <a:pt x="414477" y="992174"/>
                  </a:lnTo>
                  <a:lnTo>
                    <a:pt x="414477" y="973124"/>
                  </a:lnTo>
                  <a:lnTo>
                    <a:pt x="241541" y="973124"/>
                  </a:lnTo>
                  <a:lnTo>
                    <a:pt x="241541" y="914704"/>
                  </a:lnTo>
                  <a:lnTo>
                    <a:pt x="414477" y="914704"/>
                  </a:lnTo>
                  <a:lnTo>
                    <a:pt x="414477" y="895654"/>
                  </a:lnTo>
                  <a:close/>
                </a:path>
                <a:path w="1586229" h="1077595">
                  <a:moveTo>
                    <a:pt x="414477" y="842670"/>
                  </a:moveTo>
                  <a:lnTo>
                    <a:pt x="392125" y="842670"/>
                  </a:lnTo>
                  <a:lnTo>
                    <a:pt x="392125" y="895197"/>
                  </a:lnTo>
                  <a:lnTo>
                    <a:pt x="414477" y="895197"/>
                  </a:lnTo>
                  <a:lnTo>
                    <a:pt x="414477" y="842670"/>
                  </a:lnTo>
                  <a:close/>
                </a:path>
                <a:path w="1586229" h="1077595">
                  <a:moveTo>
                    <a:pt x="428167" y="1057529"/>
                  </a:moveTo>
                  <a:lnTo>
                    <a:pt x="328701" y="1057529"/>
                  </a:lnTo>
                  <a:lnTo>
                    <a:pt x="328701" y="992428"/>
                  </a:lnTo>
                  <a:lnTo>
                    <a:pt x="306070" y="992428"/>
                  </a:lnTo>
                  <a:lnTo>
                    <a:pt x="306070" y="1057529"/>
                  </a:lnTo>
                  <a:lnTo>
                    <a:pt x="205778" y="1057529"/>
                  </a:lnTo>
                  <a:lnTo>
                    <a:pt x="205778" y="1077087"/>
                  </a:lnTo>
                  <a:lnTo>
                    <a:pt x="428167" y="1077087"/>
                  </a:lnTo>
                  <a:lnTo>
                    <a:pt x="428167" y="1057529"/>
                  </a:lnTo>
                  <a:close/>
                </a:path>
                <a:path w="1586229" h="1077595">
                  <a:moveTo>
                    <a:pt x="679792" y="495935"/>
                  </a:moveTo>
                  <a:lnTo>
                    <a:pt x="657440" y="495935"/>
                  </a:lnTo>
                  <a:lnTo>
                    <a:pt x="657440" y="553491"/>
                  </a:lnTo>
                  <a:lnTo>
                    <a:pt x="679792" y="553491"/>
                  </a:lnTo>
                  <a:lnTo>
                    <a:pt x="679792" y="495935"/>
                  </a:lnTo>
                  <a:close/>
                </a:path>
                <a:path w="1586229" h="1077595">
                  <a:moveTo>
                    <a:pt x="679792" y="476554"/>
                  </a:moveTo>
                  <a:lnTo>
                    <a:pt x="506844" y="476554"/>
                  </a:lnTo>
                  <a:lnTo>
                    <a:pt x="506844" y="423214"/>
                  </a:lnTo>
                  <a:lnTo>
                    <a:pt x="484492" y="423214"/>
                  </a:lnTo>
                  <a:lnTo>
                    <a:pt x="484492" y="476554"/>
                  </a:lnTo>
                  <a:lnTo>
                    <a:pt x="484492" y="495604"/>
                  </a:lnTo>
                  <a:lnTo>
                    <a:pt x="484492" y="554024"/>
                  </a:lnTo>
                  <a:lnTo>
                    <a:pt x="484492" y="573074"/>
                  </a:lnTo>
                  <a:lnTo>
                    <a:pt x="679792" y="573074"/>
                  </a:lnTo>
                  <a:lnTo>
                    <a:pt x="679792" y="554024"/>
                  </a:lnTo>
                  <a:lnTo>
                    <a:pt x="506844" y="554024"/>
                  </a:lnTo>
                  <a:lnTo>
                    <a:pt x="506844" y="495604"/>
                  </a:lnTo>
                  <a:lnTo>
                    <a:pt x="679792" y="495604"/>
                  </a:lnTo>
                  <a:lnTo>
                    <a:pt x="679792" y="476554"/>
                  </a:lnTo>
                  <a:close/>
                </a:path>
                <a:path w="1586229" h="1077595">
                  <a:moveTo>
                    <a:pt x="679792" y="423570"/>
                  </a:moveTo>
                  <a:lnTo>
                    <a:pt x="657440" y="423570"/>
                  </a:lnTo>
                  <a:lnTo>
                    <a:pt x="657440" y="476097"/>
                  </a:lnTo>
                  <a:lnTo>
                    <a:pt x="679792" y="476097"/>
                  </a:lnTo>
                  <a:lnTo>
                    <a:pt x="679792" y="423570"/>
                  </a:lnTo>
                  <a:close/>
                </a:path>
                <a:path w="1586229" h="1077595">
                  <a:moveTo>
                    <a:pt x="693483" y="638429"/>
                  </a:moveTo>
                  <a:lnTo>
                    <a:pt x="594017" y="638429"/>
                  </a:lnTo>
                  <a:lnTo>
                    <a:pt x="594017" y="573328"/>
                  </a:lnTo>
                  <a:lnTo>
                    <a:pt x="571385" y="573328"/>
                  </a:lnTo>
                  <a:lnTo>
                    <a:pt x="571385" y="638429"/>
                  </a:lnTo>
                  <a:lnTo>
                    <a:pt x="471081" y="638429"/>
                  </a:lnTo>
                  <a:lnTo>
                    <a:pt x="471081" y="657987"/>
                  </a:lnTo>
                  <a:lnTo>
                    <a:pt x="693483" y="657987"/>
                  </a:lnTo>
                  <a:lnTo>
                    <a:pt x="693483" y="638429"/>
                  </a:lnTo>
                  <a:close/>
                </a:path>
                <a:path w="1586229" h="1077595">
                  <a:moveTo>
                    <a:pt x="948855" y="419100"/>
                  </a:moveTo>
                  <a:lnTo>
                    <a:pt x="927061" y="419100"/>
                  </a:lnTo>
                  <a:lnTo>
                    <a:pt x="927061" y="474141"/>
                  </a:lnTo>
                  <a:lnTo>
                    <a:pt x="887107" y="474141"/>
                  </a:lnTo>
                  <a:lnTo>
                    <a:pt x="887107" y="420497"/>
                  </a:lnTo>
                  <a:lnTo>
                    <a:pt x="865873" y="420497"/>
                  </a:lnTo>
                  <a:lnTo>
                    <a:pt x="865873" y="509066"/>
                  </a:lnTo>
                  <a:lnTo>
                    <a:pt x="856272" y="514324"/>
                  </a:lnTo>
                  <a:lnTo>
                    <a:pt x="845058" y="517969"/>
                  </a:lnTo>
                  <a:lnTo>
                    <a:pt x="832154" y="520103"/>
                  </a:lnTo>
                  <a:lnTo>
                    <a:pt x="817537" y="520801"/>
                  </a:lnTo>
                  <a:lnTo>
                    <a:pt x="763612" y="520801"/>
                  </a:lnTo>
                  <a:lnTo>
                    <a:pt x="763612" y="420497"/>
                  </a:lnTo>
                  <a:lnTo>
                    <a:pt x="741819" y="420497"/>
                  </a:lnTo>
                  <a:lnTo>
                    <a:pt x="741819" y="540359"/>
                  </a:lnTo>
                  <a:lnTo>
                    <a:pt x="812507" y="540359"/>
                  </a:lnTo>
                  <a:lnTo>
                    <a:pt x="829881" y="539572"/>
                  </a:lnTo>
                  <a:lnTo>
                    <a:pt x="844423" y="537210"/>
                  </a:lnTo>
                  <a:lnTo>
                    <a:pt x="856348" y="533285"/>
                  </a:lnTo>
                  <a:lnTo>
                    <a:pt x="865873" y="527786"/>
                  </a:lnTo>
                  <a:lnTo>
                    <a:pt x="865873" y="556285"/>
                  </a:lnTo>
                  <a:lnTo>
                    <a:pt x="887107" y="556285"/>
                  </a:lnTo>
                  <a:lnTo>
                    <a:pt x="887107" y="527786"/>
                  </a:lnTo>
                  <a:lnTo>
                    <a:pt x="887107" y="520801"/>
                  </a:lnTo>
                  <a:lnTo>
                    <a:pt x="887107" y="493699"/>
                  </a:lnTo>
                  <a:lnTo>
                    <a:pt x="927061" y="493699"/>
                  </a:lnTo>
                  <a:lnTo>
                    <a:pt x="927061" y="560755"/>
                  </a:lnTo>
                  <a:lnTo>
                    <a:pt x="948855" y="560755"/>
                  </a:lnTo>
                  <a:lnTo>
                    <a:pt x="948855" y="493699"/>
                  </a:lnTo>
                  <a:lnTo>
                    <a:pt x="948855" y="474141"/>
                  </a:lnTo>
                  <a:lnTo>
                    <a:pt x="948855" y="419100"/>
                  </a:lnTo>
                  <a:close/>
                </a:path>
                <a:path w="1586229" h="1077595">
                  <a:moveTo>
                    <a:pt x="953046" y="625017"/>
                  </a:moveTo>
                  <a:lnTo>
                    <a:pt x="951763" y="614629"/>
                  </a:lnTo>
                  <a:lnTo>
                    <a:pt x="948080" y="605637"/>
                  </a:lnTo>
                  <a:lnTo>
                    <a:pt x="942200" y="597941"/>
                  </a:lnTo>
                  <a:lnTo>
                    <a:pt x="937044" y="593725"/>
                  </a:lnTo>
                  <a:lnTo>
                    <a:pt x="934326" y="591489"/>
                  </a:lnTo>
                  <a:lnTo>
                    <a:pt x="930414" y="589495"/>
                  </a:lnTo>
                  <a:lnTo>
                    <a:pt x="930414" y="617194"/>
                  </a:lnTo>
                  <a:lnTo>
                    <a:pt x="930414" y="632841"/>
                  </a:lnTo>
                  <a:lnTo>
                    <a:pt x="892556" y="653237"/>
                  </a:lnTo>
                  <a:lnTo>
                    <a:pt x="853859" y="656310"/>
                  </a:lnTo>
                  <a:lnTo>
                    <a:pt x="833424" y="655561"/>
                  </a:lnTo>
                  <a:lnTo>
                    <a:pt x="788200" y="643458"/>
                  </a:lnTo>
                  <a:lnTo>
                    <a:pt x="777024" y="632841"/>
                  </a:lnTo>
                  <a:lnTo>
                    <a:pt x="777024" y="617194"/>
                  </a:lnTo>
                  <a:lnTo>
                    <a:pt x="815263" y="596620"/>
                  </a:lnTo>
                  <a:lnTo>
                    <a:pt x="853859" y="593725"/>
                  </a:lnTo>
                  <a:lnTo>
                    <a:pt x="874407" y="594423"/>
                  </a:lnTo>
                  <a:lnTo>
                    <a:pt x="919518" y="606018"/>
                  </a:lnTo>
                  <a:lnTo>
                    <a:pt x="930414" y="617194"/>
                  </a:lnTo>
                  <a:lnTo>
                    <a:pt x="930414" y="589495"/>
                  </a:lnTo>
                  <a:lnTo>
                    <a:pt x="918883" y="583590"/>
                  </a:lnTo>
                  <a:lnTo>
                    <a:pt x="899845" y="578218"/>
                  </a:lnTo>
                  <a:lnTo>
                    <a:pt x="877938" y="575144"/>
                  </a:lnTo>
                  <a:lnTo>
                    <a:pt x="853859" y="574167"/>
                  </a:lnTo>
                  <a:lnTo>
                    <a:pt x="829932" y="575144"/>
                  </a:lnTo>
                  <a:lnTo>
                    <a:pt x="788987" y="583590"/>
                  </a:lnTo>
                  <a:lnTo>
                    <a:pt x="755980" y="614629"/>
                  </a:lnTo>
                  <a:lnTo>
                    <a:pt x="754672" y="625017"/>
                  </a:lnTo>
                  <a:lnTo>
                    <a:pt x="755980" y="635241"/>
                  </a:lnTo>
                  <a:lnTo>
                    <a:pt x="788987" y="666343"/>
                  </a:lnTo>
                  <a:lnTo>
                    <a:pt x="829932" y="674420"/>
                  </a:lnTo>
                  <a:lnTo>
                    <a:pt x="853859" y="675309"/>
                  </a:lnTo>
                  <a:lnTo>
                    <a:pt x="877938" y="674420"/>
                  </a:lnTo>
                  <a:lnTo>
                    <a:pt x="899845" y="671537"/>
                  </a:lnTo>
                  <a:lnTo>
                    <a:pt x="918883" y="666343"/>
                  </a:lnTo>
                  <a:lnTo>
                    <a:pt x="934326" y="658545"/>
                  </a:lnTo>
                  <a:lnTo>
                    <a:pt x="936980" y="656310"/>
                  </a:lnTo>
                  <a:lnTo>
                    <a:pt x="942200" y="651929"/>
                  </a:lnTo>
                  <a:lnTo>
                    <a:pt x="948080" y="644194"/>
                  </a:lnTo>
                  <a:lnTo>
                    <a:pt x="951763" y="635241"/>
                  </a:lnTo>
                  <a:lnTo>
                    <a:pt x="953046" y="625017"/>
                  </a:lnTo>
                  <a:close/>
                </a:path>
                <a:path w="1586229" h="1077595">
                  <a:moveTo>
                    <a:pt x="1292733" y="583946"/>
                  </a:moveTo>
                  <a:lnTo>
                    <a:pt x="1101623" y="583946"/>
                  </a:lnTo>
                  <a:lnTo>
                    <a:pt x="1101623" y="603504"/>
                  </a:lnTo>
                  <a:lnTo>
                    <a:pt x="1270101" y="603504"/>
                  </a:lnTo>
                  <a:lnTo>
                    <a:pt x="1270101" y="673354"/>
                  </a:lnTo>
                  <a:lnTo>
                    <a:pt x="1292733" y="673354"/>
                  </a:lnTo>
                  <a:lnTo>
                    <a:pt x="1292733" y="583946"/>
                  </a:lnTo>
                  <a:close/>
                </a:path>
                <a:path w="1586229" h="1077595">
                  <a:moveTo>
                    <a:pt x="1292733" y="419100"/>
                  </a:moveTo>
                  <a:lnTo>
                    <a:pt x="1270939" y="419100"/>
                  </a:lnTo>
                  <a:lnTo>
                    <a:pt x="1270939" y="477774"/>
                  </a:lnTo>
                  <a:lnTo>
                    <a:pt x="1234059" y="477774"/>
                  </a:lnTo>
                  <a:lnTo>
                    <a:pt x="1234059" y="420497"/>
                  </a:lnTo>
                  <a:lnTo>
                    <a:pt x="1212824" y="420497"/>
                  </a:lnTo>
                  <a:lnTo>
                    <a:pt x="1212824" y="521919"/>
                  </a:lnTo>
                  <a:lnTo>
                    <a:pt x="1204976" y="526415"/>
                  </a:lnTo>
                  <a:lnTo>
                    <a:pt x="1195324" y="529780"/>
                  </a:lnTo>
                  <a:lnTo>
                    <a:pt x="1183944" y="531939"/>
                  </a:lnTo>
                  <a:lnTo>
                    <a:pt x="1170914" y="532815"/>
                  </a:lnTo>
                  <a:lnTo>
                    <a:pt x="1172502" y="524967"/>
                  </a:lnTo>
                  <a:lnTo>
                    <a:pt x="1173568" y="516331"/>
                  </a:lnTo>
                  <a:lnTo>
                    <a:pt x="1174216" y="507276"/>
                  </a:lnTo>
                  <a:lnTo>
                    <a:pt x="1174546" y="498170"/>
                  </a:lnTo>
                  <a:lnTo>
                    <a:pt x="1174546" y="441172"/>
                  </a:lnTo>
                  <a:lnTo>
                    <a:pt x="1191869" y="441172"/>
                  </a:lnTo>
                  <a:lnTo>
                    <a:pt x="1191869" y="421894"/>
                  </a:lnTo>
                  <a:lnTo>
                    <a:pt x="1153871" y="421894"/>
                  </a:lnTo>
                  <a:lnTo>
                    <a:pt x="1153871" y="441172"/>
                  </a:lnTo>
                  <a:lnTo>
                    <a:pt x="1153756" y="498170"/>
                  </a:lnTo>
                  <a:lnTo>
                    <a:pt x="1153655" y="503072"/>
                  </a:lnTo>
                  <a:lnTo>
                    <a:pt x="1153033" y="513499"/>
                  </a:lnTo>
                  <a:lnTo>
                    <a:pt x="1151978" y="523671"/>
                  </a:lnTo>
                  <a:lnTo>
                    <a:pt x="1150518" y="532815"/>
                  </a:lnTo>
                  <a:lnTo>
                    <a:pt x="1123416" y="532815"/>
                  </a:lnTo>
                  <a:lnTo>
                    <a:pt x="1123416" y="441172"/>
                  </a:lnTo>
                  <a:lnTo>
                    <a:pt x="1153871" y="441172"/>
                  </a:lnTo>
                  <a:lnTo>
                    <a:pt x="1153871" y="421894"/>
                  </a:lnTo>
                  <a:lnTo>
                    <a:pt x="1084300" y="421894"/>
                  </a:lnTo>
                  <a:lnTo>
                    <a:pt x="1084300" y="441172"/>
                  </a:lnTo>
                  <a:lnTo>
                    <a:pt x="1102741" y="441172"/>
                  </a:lnTo>
                  <a:lnTo>
                    <a:pt x="1102741" y="532815"/>
                  </a:lnTo>
                  <a:lnTo>
                    <a:pt x="1080947" y="532815"/>
                  </a:lnTo>
                  <a:lnTo>
                    <a:pt x="1080947" y="551815"/>
                  </a:lnTo>
                  <a:lnTo>
                    <a:pt x="1162532" y="551815"/>
                  </a:lnTo>
                  <a:lnTo>
                    <a:pt x="1179233" y="551078"/>
                  </a:lnTo>
                  <a:lnTo>
                    <a:pt x="1193012" y="548881"/>
                  </a:lnTo>
                  <a:lnTo>
                    <a:pt x="1204137" y="545211"/>
                  </a:lnTo>
                  <a:lnTo>
                    <a:pt x="1212824" y="540080"/>
                  </a:lnTo>
                  <a:lnTo>
                    <a:pt x="1212824" y="561035"/>
                  </a:lnTo>
                  <a:lnTo>
                    <a:pt x="1234059" y="561035"/>
                  </a:lnTo>
                  <a:lnTo>
                    <a:pt x="1234059" y="540080"/>
                  </a:lnTo>
                  <a:lnTo>
                    <a:pt x="1234059" y="497611"/>
                  </a:lnTo>
                  <a:lnTo>
                    <a:pt x="1270939" y="497611"/>
                  </a:lnTo>
                  <a:lnTo>
                    <a:pt x="1270939" y="562432"/>
                  </a:lnTo>
                  <a:lnTo>
                    <a:pt x="1292733" y="562432"/>
                  </a:lnTo>
                  <a:lnTo>
                    <a:pt x="1292733" y="497611"/>
                  </a:lnTo>
                  <a:lnTo>
                    <a:pt x="1292733" y="477774"/>
                  </a:lnTo>
                  <a:lnTo>
                    <a:pt x="1292733" y="419100"/>
                  </a:lnTo>
                  <a:close/>
                </a:path>
                <a:path w="1586229" h="1077595">
                  <a:moveTo>
                    <a:pt x="1547380" y="174066"/>
                  </a:moveTo>
                  <a:lnTo>
                    <a:pt x="1360741" y="174066"/>
                  </a:lnTo>
                  <a:lnTo>
                    <a:pt x="1360741" y="193624"/>
                  </a:lnTo>
                  <a:lnTo>
                    <a:pt x="1525028" y="193624"/>
                  </a:lnTo>
                  <a:lnTo>
                    <a:pt x="1525028" y="254254"/>
                  </a:lnTo>
                  <a:lnTo>
                    <a:pt x="1547380" y="254254"/>
                  </a:lnTo>
                  <a:lnTo>
                    <a:pt x="1547380" y="174066"/>
                  </a:lnTo>
                  <a:close/>
                </a:path>
                <a:path w="1586229" h="1077595">
                  <a:moveTo>
                    <a:pt x="1585658" y="64541"/>
                  </a:moveTo>
                  <a:lnTo>
                    <a:pt x="1547380" y="64541"/>
                  </a:lnTo>
                  <a:lnTo>
                    <a:pt x="1547380" y="0"/>
                  </a:lnTo>
                  <a:lnTo>
                    <a:pt x="1525028" y="0"/>
                  </a:lnTo>
                  <a:lnTo>
                    <a:pt x="1525028" y="107569"/>
                  </a:lnTo>
                  <a:lnTo>
                    <a:pt x="1514233" y="113830"/>
                  </a:lnTo>
                  <a:lnTo>
                    <a:pt x="1501165" y="118084"/>
                  </a:lnTo>
                  <a:lnTo>
                    <a:pt x="1485849" y="120497"/>
                  </a:lnTo>
                  <a:lnTo>
                    <a:pt x="1468310" y="121259"/>
                  </a:lnTo>
                  <a:lnTo>
                    <a:pt x="1371917" y="121259"/>
                  </a:lnTo>
                  <a:lnTo>
                    <a:pt x="1371917" y="80187"/>
                  </a:lnTo>
                  <a:lnTo>
                    <a:pt x="1468031" y="80187"/>
                  </a:lnTo>
                  <a:lnTo>
                    <a:pt x="1468031" y="2794"/>
                  </a:lnTo>
                  <a:lnTo>
                    <a:pt x="1349565" y="2794"/>
                  </a:lnTo>
                  <a:lnTo>
                    <a:pt x="1349565" y="21793"/>
                  </a:lnTo>
                  <a:lnTo>
                    <a:pt x="1445399" y="21793"/>
                  </a:lnTo>
                  <a:lnTo>
                    <a:pt x="1445399" y="61468"/>
                  </a:lnTo>
                  <a:lnTo>
                    <a:pt x="1349565" y="61468"/>
                  </a:lnTo>
                  <a:lnTo>
                    <a:pt x="1349565" y="139979"/>
                  </a:lnTo>
                  <a:lnTo>
                    <a:pt x="1463001" y="139979"/>
                  </a:lnTo>
                  <a:lnTo>
                    <a:pt x="1483067" y="139166"/>
                  </a:lnTo>
                  <a:lnTo>
                    <a:pt x="1500085" y="136588"/>
                  </a:lnTo>
                  <a:lnTo>
                    <a:pt x="1514081" y="132080"/>
                  </a:lnTo>
                  <a:lnTo>
                    <a:pt x="1525028" y="125450"/>
                  </a:lnTo>
                  <a:lnTo>
                    <a:pt x="1525028" y="151155"/>
                  </a:lnTo>
                  <a:lnTo>
                    <a:pt x="1547380" y="151155"/>
                  </a:lnTo>
                  <a:lnTo>
                    <a:pt x="1547380" y="125450"/>
                  </a:lnTo>
                  <a:lnTo>
                    <a:pt x="1547380" y="121259"/>
                  </a:lnTo>
                  <a:lnTo>
                    <a:pt x="1547380" y="84099"/>
                  </a:lnTo>
                  <a:lnTo>
                    <a:pt x="1585658" y="84099"/>
                  </a:lnTo>
                  <a:lnTo>
                    <a:pt x="1585658" y="6454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334677" y="8162475"/>
              <a:ext cx="225193" cy="25117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79952" y="8165269"/>
              <a:ext cx="222399" cy="251457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954592" y="8162480"/>
              <a:ext cx="198755" cy="250190"/>
            </a:xfrm>
            <a:custGeom>
              <a:avLst/>
              <a:gdLst/>
              <a:ahLst/>
              <a:cxnLst/>
              <a:rect l="l" t="t" r="r" b="b"/>
              <a:pathLst>
                <a:path w="198754" h="250190">
                  <a:moveTo>
                    <a:pt x="198374" y="103174"/>
                  </a:moveTo>
                  <a:lnTo>
                    <a:pt x="118745" y="103174"/>
                  </a:lnTo>
                  <a:lnTo>
                    <a:pt x="118745" y="24434"/>
                  </a:lnTo>
                  <a:lnTo>
                    <a:pt x="118745" y="4114"/>
                  </a:lnTo>
                  <a:lnTo>
                    <a:pt x="96672" y="4114"/>
                  </a:lnTo>
                  <a:lnTo>
                    <a:pt x="96672" y="24434"/>
                  </a:lnTo>
                  <a:lnTo>
                    <a:pt x="96672" y="103174"/>
                  </a:lnTo>
                  <a:lnTo>
                    <a:pt x="96672" y="122224"/>
                  </a:lnTo>
                  <a:lnTo>
                    <a:pt x="96672" y="213664"/>
                  </a:lnTo>
                  <a:lnTo>
                    <a:pt x="22072" y="213664"/>
                  </a:lnTo>
                  <a:lnTo>
                    <a:pt x="22072" y="24434"/>
                  </a:lnTo>
                  <a:lnTo>
                    <a:pt x="96672" y="24434"/>
                  </a:lnTo>
                  <a:lnTo>
                    <a:pt x="96672" y="4114"/>
                  </a:lnTo>
                  <a:lnTo>
                    <a:pt x="0" y="4114"/>
                  </a:lnTo>
                  <a:lnTo>
                    <a:pt x="0" y="24434"/>
                  </a:lnTo>
                  <a:lnTo>
                    <a:pt x="0" y="213664"/>
                  </a:lnTo>
                  <a:lnTo>
                    <a:pt x="0" y="232714"/>
                  </a:lnTo>
                  <a:lnTo>
                    <a:pt x="118745" y="232714"/>
                  </a:lnTo>
                  <a:lnTo>
                    <a:pt x="118745" y="213664"/>
                  </a:lnTo>
                  <a:lnTo>
                    <a:pt x="118745" y="122224"/>
                  </a:lnTo>
                  <a:lnTo>
                    <a:pt x="175742" y="122224"/>
                  </a:lnTo>
                  <a:lnTo>
                    <a:pt x="175742" y="250063"/>
                  </a:lnTo>
                  <a:lnTo>
                    <a:pt x="198374" y="250063"/>
                  </a:lnTo>
                  <a:lnTo>
                    <a:pt x="198374" y="122224"/>
                  </a:lnTo>
                  <a:lnTo>
                    <a:pt x="198374" y="122097"/>
                  </a:lnTo>
                  <a:lnTo>
                    <a:pt x="198374" y="103174"/>
                  </a:lnTo>
                  <a:close/>
                </a:path>
                <a:path w="198754" h="250190">
                  <a:moveTo>
                    <a:pt x="198374" y="0"/>
                  </a:moveTo>
                  <a:lnTo>
                    <a:pt x="175742" y="0"/>
                  </a:lnTo>
                  <a:lnTo>
                    <a:pt x="175742" y="102819"/>
                  </a:lnTo>
                  <a:lnTo>
                    <a:pt x="198374" y="102819"/>
                  </a:lnTo>
                  <a:lnTo>
                    <a:pt x="198374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20026" y="8162475"/>
              <a:ext cx="198371" cy="24978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8169465" y="8585694"/>
              <a:ext cx="428625" cy="234950"/>
            </a:xfrm>
            <a:custGeom>
              <a:avLst/>
              <a:gdLst/>
              <a:ahLst/>
              <a:cxnLst/>
              <a:rect l="l" t="t" r="r" b="b"/>
              <a:pathLst>
                <a:path w="428625" h="234950">
                  <a:moveTo>
                    <a:pt x="92202" y="118541"/>
                  </a:moveTo>
                  <a:lnTo>
                    <a:pt x="0" y="118541"/>
                  </a:lnTo>
                  <a:lnTo>
                    <a:pt x="0" y="139217"/>
                  </a:lnTo>
                  <a:lnTo>
                    <a:pt x="92202" y="139217"/>
                  </a:lnTo>
                  <a:lnTo>
                    <a:pt x="92202" y="118541"/>
                  </a:lnTo>
                  <a:close/>
                </a:path>
                <a:path w="428625" h="234950">
                  <a:moveTo>
                    <a:pt x="414489" y="72720"/>
                  </a:moveTo>
                  <a:lnTo>
                    <a:pt x="392137" y="72720"/>
                  </a:lnTo>
                  <a:lnTo>
                    <a:pt x="392137" y="130276"/>
                  </a:lnTo>
                  <a:lnTo>
                    <a:pt x="414489" y="130276"/>
                  </a:lnTo>
                  <a:lnTo>
                    <a:pt x="414489" y="72720"/>
                  </a:lnTo>
                  <a:close/>
                </a:path>
                <a:path w="428625" h="234950">
                  <a:moveTo>
                    <a:pt x="414489" y="53340"/>
                  </a:moveTo>
                  <a:lnTo>
                    <a:pt x="241541" y="53340"/>
                  </a:lnTo>
                  <a:lnTo>
                    <a:pt x="241541" y="0"/>
                  </a:lnTo>
                  <a:lnTo>
                    <a:pt x="219189" y="0"/>
                  </a:lnTo>
                  <a:lnTo>
                    <a:pt x="219189" y="53340"/>
                  </a:lnTo>
                  <a:lnTo>
                    <a:pt x="219189" y="72390"/>
                  </a:lnTo>
                  <a:lnTo>
                    <a:pt x="219189" y="130810"/>
                  </a:lnTo>
                  <a:lnTo>
                    <a:pt x="219189" y="149860"/>
                  </a:lnTo>
                  <a:lnTo>
                    <a:pt x="414489" y="149860"/>
                  </a:lnTo>
                  <a:lnTo>
                    <a:pt x="414489" y="130810"/>
                  </a:lnTo>
                  <a:lnTo>
                    <a:pt x="241541" y="130810"/>
                  </a:lnTo>
                  <a:lnTo>
                    <a:pt x="241541" y="72390"/>
                  </a:lnTo>
                  <a:lnTo>
                    <a:pt x="414489" y="72390"/>
                  </a:lnTo>
                  <a:lnTo>
                    <a:pt x="414489" y="53340"/>
                  </a:lnTo>
                  <a:close/>
                </a:path>
                <a:path w="428625" h="234950">
                  <a:moveTo>
                    <a:pt x="414489" y="355"/>
                  </a:moveTo>
                  <a:lnTo>
                    <a:pt x="392137" y="355"/>
                  </a:lnTo>
                  <a:lnTo>
                    <a:pt x="392137" y="52882"/>
                  </a:lnTo>
                  <a:lnTo>
                    <a:pt x="414489" y="52882"/>
                  </a:lnTo>
                  <a:lnTo>
                    <a:pt x="414489" y="355"/>
                  </a:lnTo>
                  <a:close/>
                </a:path>
                <a:path w="428625" h="234950">
                  <a:moveTo>
                    <a:pt x="428180" y="215214"/>
                  </a:moveTo>
                  <a:lnTo>
                    <a:pt x="328714" y="215214"/>
                  </a:lnTo>
                  <a:lnTo>
                    <a:pt x="328714" y="150114"/>
                  </a:lnTo>
                  <a:lnTo>
                    <a:pt x="306082" y="150114"/>
                  </a:lnTo>
                  <a:lnTo>
                    <a:pt x="306082" y="215214"/>
                  </a:lnTo>
                  <a:lnTo>
                    <a:pt x="205778" y="215214"/>
                  </a:lnTo>
                  <a:lnTo>
                    <a:pt x="205778" y="234772"/>
                  </a:lnTo>
                  <a:lnTo>
                    <a:pt x="428180" y="234772"/>
                  </a:lnTo>
                  <a:lnTo>
                    <a:pt x="428180" y="2152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39277" y="8581575"/>
              <a:ext cx="225193" cy="251177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8913086" y="8581575"/>
              <a:ext cx="207645" cy="256540"/>
            </a:xfrm>
            <a:custGeom>
              <a:avLst/>
              <a:gdLst/>
              <a:ahLst/>
              <a:cxnLst/>
              <a:rect l="l" t="t" r="r" b="b"/>
              <a:pathLst>
                <a:path w="207645" h="256540">
                  <a:moveTo>
                    <a:pt x="201445" y="30733"/>
                  </a:moveTo>
                  <a:lnTo>
                    <a:pt x="179093" y="30733"/>
                  </a:lnTo>
                  <a:lnTo>
                    <a:pt x="179093" y="0"/>
                  </a:lnTo>
                  <a:lnTo>
                    <a:pt x="201445" y="0"/>
                  </a:lnTo>
                  <a:lnTo>
                    <a:pt x="201445" y="30733"/>
                  </a:lnTo>
                  <a:close/>
                </a:path>
                <a:path w="207645" h="256540">
                  <a:moveTo>
                    <a:pt x="118743" y="129919"/>
                  </a:moveTo>
                  <a:lnTo>
                    <a:pt x="0" y="129919"/>
                  </a:lnTo>
                  <a:lnTo>
                    <a:pt x="0" y="2793"/>
                  </a:lnTo>
                  <a:lnTo>
                    <a:pt x="22072" y="2793"/>
                  </a:lnTo>
                  <a:lnTo>
                    <a:pt x="22072" y="45541"/>
                  </a:lnTo>
                  <a:lnTo>
                    <a:pt x="201445" y="45541"/>
                  </a:lnTo>
                  <a:lnTo>
                    <a:pt x="201445" y="49732"/>
                  </a:lnTo>
                  <a:lnTo>
                    <a:pt x="118743" y="49732"/>
                  </a:lnTo>
                  <a:lnTo>
                    <a:pt x="118743" y="64820"/>
                  </a:lnTo>
                  <a:lnTo>
                    <a:pt x="22072" y="64820"/>
                  </a:lnTo>
                  <a:lnTo>
                    <a:pt x="22072" y="110641"/>
                  </a:lnTo>
                  <a:lnTo>
                    <a:pt x="118743" y="110641"/>
                  </a:lnTo>
                  <a:lnTo>
                    <a:pt x="118743" y="129919"/>
                  </a:lnTo>
                  <a:close/>
                </a:path>
                <a:path w="207645" h="256540">
                  <a:moveTo>
                    <a:pt x="201445" y="45541"/>
                  </a:moveTo>
                  <a:lnTo>
                    <a:pt x="96671" y="45541"/>
                  </a:lnTo>
                  <a:lnTo>
                    <a:pt x="96671" y="2793"/>
                  </a:lnTo>
                  <a:lnTo>
                    <a:pt x="118743" y="2793"/>
                  </a:lnTo>
                  <a:lnTo>
                    <a:pt x="118743" y="30733"/>
                  </a:lnTo>
                  <a:lnTo>
                    <a:pt x="201445" y="30733"/>
                  </a:lnTo>
                  <a:lnTo>
                    <a:pt x="201445" y="45541"/>
                  </a:lnTo>
                  <a:close/>
                </a:path>
                <a:path w="207645" h="256540">
                  <a:moveTo>
                    <a:pt x="201445" y="85495"/>
                  </a:moveTo>
                  <a:lnTo>
                    <a:pt x="179093" y="85495"/>
                  </a:lnTo>
                  <a:lnTo>
                    <a:pt x="179093" y="49732"/>
                  </a:lnTo>
                  <a:lnTo>
                    <a:pt x="201445" y="49732"/>
                  </a:lnTo>
                  <a:lnTo>
                    <a:pt x="201445" y="85495"/>
                  </a:lnTo>
                  <a:close/>
                </a:path>
                <a:path w="207645" h="256540">
                  <a:moveTo>
                    <a:pt x="118743" y="110641"/>
                  </a:moveTo>
                  <a:lnTo>
                    <a:pt x="96671" y="110641"/>
                  </a:lnTo>
                  <a:lnTo>
                    <a:pt x="96671" y="64820"/>
                  </a:lnTo>
                  <a:lnTo>
                    <a:pt x="118743" y="64820"/>
                  </a:lnTo>
                  <a:lnTo>
                    <a:pt x="118743" y="85495"/>
                  </a:lnTo>
                  <a:lnTo>
                    <a:pt x="201445" y="85495"/>
                  </a:lnTo>
                  <a:lnTo>
                    <a:pt x="201445" y="104494"/>
                  </a:lnTo>
                  <a:lnTo>
                    <a:pt x="118743" y="104494"/>
                  </a:lnTo>
                  <a:lnTo>
                    <a:pt x="118743" y="110641"/>
                  </a:lnTo>
                  <a:close/>
                </a:path>
                <a:path w="207645" h="256540">
                  <a:moveTo>
                    <a:pt x="201445" y="146683"/>
                  </a:moveTo>
                  <a:lnTo>
                    <a:pt x="179093" y="146683"/>
                  </a:lnTo>
                  <a:lnTo>
                    <a:pt x="179093" y="104494"/>
                  </a:lnTo>
                  <a:lnTo>
                    <a:pt x="201445" y="104494"/>
                  </a:lnTo>
                  <a:lnTo>
                    <a:pt x="201445" y="146683"/>
                  </a:lnTo>
                  <a:close/>
                </a:path>
                <a:path w="207645" h="256540">
                  <a:moveTo>
                    <a:pt x="109244" y="256206"/>
                  </a:moveTo>
                  <a:lnTo>
                    <a:pt x="66566" y="252819"/>
                  </a:lnTo>
                  <a:lnTo>
                    <a:pt x="24346" y="235003"/>
                  </a:lnTo>
                  <a:lnTo>
                    <a:pt x="11734" y="206753"/>
                  </a:lnTo>
                  <a:lnTo>
                    <a:pt x="13214" y="195839"/>
                  </a:lnTo>
                  <a:lnTo>
                    <a:pt x="48580" y="165271"/>
                  </a:lnTo>
                  <a:lnTo>
                    <a:pt x="86962" y="157885"/>
                  </a:lnTo>
                  <a:lnTo>
                    <a:pt x="109244" y="157021"/>
                  </a:lnTo>
                  <a:lnTo>
                    <a:pt x="131687" y="157885"/>
                  </a:lnTo>
                  <a:lnTo>
                    <a:pt x="152166" y="160583"/>
                  </a:lnTo>
                  <a:lnTo>
                    <a:pt x="170183" y="165271"/>
                  </a:lnTo>
                  <a:lnTo>
                    <a:pt x="185240" y="172108"/>
                  </a:lnTo>
                  <a:lnTo>
                    <a:pt x="191460" y="176578"/>
                  </a:lnTo>
                  <a:lnTo>
                    <a:pt x="109244" y="176578"/>
                  </a:lnTo>
                  <a:lnTo>
                    <a:pt x="89516" y="177312"/>
                  </a:lnTo>
                  <a:lnTo>
                    <a:pt x="46100" y="188313"/>
                  </a:lnTo>
                  <a:lnTo>
                    <a:pt x="34365" y="198930"/>
                  </a:lnTo>
                  <a:lnTo>
                    <a:pt x="34365" y="214576"/>
                  </a:lnTo>
                  <a:lnTo>
                    <a:pt x="72119" y="234274"/>
                  </a:lnTo>
                  <a:lnTo>
                    <a:pt x="109244" y="237207"/>
                  </a:lnTo>
                  <a:lnTo>
                    <a:pt x="191309" y="237207"/>
                  </a:lnTo>
                  <a:lnTo>
                    <a:pt x="185240" y="241678"/>
                  </a:lnTo>
                  <a:lnTo>
                    <a:pt x="170183" y="248309"/>
                  </a:lnTo>
                  <a:lnTo>
                    <a:pt x="152166" y="252819"/>
                  </a:lnTo>
                  <a:lnTo>
                    <a:pt x="131687" y="255390"/>
                  </a:lnTo>
                  <a:lnTo>
                    <a:pt x="109244" y="256206"/>
                  </a:lnTo>
                  <a:close/>
                </a:path>
                <a:path w="207645" h="256540">
                  <a:moveTo>
                    <a:pt x="191309" y="237207"/>
                  </a:moveTo>
                  <a:lnTo>
                    <a:pt x="109244" y="237207"/>
                  </a:lnTo>
                  <a:lnTo>
                    <a:pt x="129251" y="236474"/>
                  </a:lnTo>
                  <a:lnTo>
                    <a:pt x="146718" y="234274"/>
                  </a:lnTo>
                  <a:lnTo>
                    <a:pt x="161303" y="230607"/>
                  </a:lnTo>
                  <a:lnTo>
                    <a:pt x="172667" y="225473"/>
                  </a:lnTo>
                  <a:lnTo>
                    <a:pt x="180490" y="220723"/>
                  </a:lnTo>
                  <a:lnTo>
                    <a:pt x="184681" y="214576"/>
                  </a:lnTo>
                  <a:lnTo>
                    <a:pt x="184681" y="198930"/>
                  </a:lnTo>
                  <a:lnTo>
                    <a:pt x="146718" y="179512"/>
                  </a:lnTo>
                  <a:lnTo>
                    <a:pt x="109244" y="176578"/>
                  </a:lnTo>
                  <a:lnTo>
                    <a:pt x="191460" y="176578"/>
                  </a:lnTo>
                  <a:lnTo>
                    <a:pt x="194303" y="178621"/>
                  </a:lnTo>
                  <a:lnTo>
                    <a:pt x="201165" y="186497"/>
                  </a:lnTo>
                  <a:lnTo>
                    <a:pt x="205513" y="195839"/>
                  </a:lnTo>
                  <a:lnTo>
                    <a:pt x="207033" y="206753"/>
                  </a:lnTo>
                  <a:lnTo>
                    <a:pt x="205513" y="217671"/>
                  </a:lnTo>
                  <a:lnTo>
                    <a:pt x="201165" y="227044"/>
                  </a:lnTo>
                  <a:lnTo>
                    <a:pt x="194303" y="235003"/>
                  </a:lnTo>
                  <a:lnTo>
                    <a:pt x="191309" y="23720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438817" y="6028526"/>
              <a:ext cx="4875530" cy="3100705"/>
            </a:xfrm>
            <a:custGeom>
              <a:avLst/>
              <a:gdLst/>
              <a:ahLst/>
              <a:cxnLst/>
              <a:rect l="l" t="t" r="r" b="b"/>
              <a:pathLst>
                <a:path w="4875530" h="3100704">
                  <a:moveTo>
                    <a:pt x="262573" y="3100388"/>
                  </a:moveTo>
                  <a:lnTo>
                    <a:pt x="217301" y="3100388"/>
                  </a:lnTo>
                  <a:lnTo>
                    <a:pt x="167347" y="3094671"/>
                  </a:lnTo>
                  <a:lnTo>
                    <a:pt x="121559" y="3078373"/>
                  </a:lnTo>
                  <a:lnTo>
                    <a:pt x="81218" y="3052778"/>
                  </a:lnTo>
                  <a:lnTo>
                    <a:pt x="47609" y="3019169"/>
                  </a:lnTo>
                  <a:lnTo>
                    <a:pt x="22015" y="2978829"/>
                  </a:lnTo>
                  <a:lnTo>
                    <a:pt x="5717" y="2933041"/>
                  </a:lnTo>
                  <a:lnTo>
                    <a:pt x="0" y="2883087"/>
                  </a:lnTo>
                  <a:lnTo>
                    <a:pt x="0" y="217301"/>
                  </a:lnTo>
                  <a:lnTo>
                    <a:pt x="5717" y="167347"/>
                  </a:lnTo>
                  <a:lnTo>
                    <a:pt x="22015" y="121559"/>
                  </a:lnTo>
                  <a:lnTo>
                    <a:pt x="47609" y="81218"/>
                  </a:lnTo>
                  <a:lnTo>
                    <a:pt x="81218" y="47609"/>
                  </a:lnTo>
                  <a:lnTo>
                    <a:pt x="121559" y="22015"/>
                  </a:lnTo>
                  <a:lnTo>
                    <a:pt x="167347" y="5717"/>
                  </a:lnTo>
                  <a:lnTo>
                    <a:pt x="217301" y="0"/>
                  </a:lnTo>
                  <a:lnTo>
                    <a:pt x="262573" y="0"/>
                  </a:lnTo>
                  <a:lnTo>
                    <a:pt x="262573" y="72433"/>
                  </a:lnTo>
                  <a:lnTo>
                    <a:pt x="217301" y="72433"/>
                  </a:lnTo>
                  <a:lnTo>
                    <a:pt x="171639" y="79851"/>
                  </a:lnTo>
                  <a:lnTo>
                    <a:pt x="131887" y="100480"/>
                  </a:lnTo>
                  <a:lnTo>
                    <a:pt x="100480" y="131887"/>
                  </a:lnTo>
                  <a:lnTo>
                    <a:pt x="79851" y="171639"/>
                  </a:lnTo>
                  <a:lnTo>
                    <a:pt x="72433" y="217301"/>
                  </a:lnTo>
                  <a:lnTo>
                    <a:pt x="72433" y="2883087"/>
                  </a:lnTo>
                  <a:lnTo>
                    <a:pt x="79851" y="2928749"/>
                  </a:lnTo>
                  <a:lnTo>
                    <a:pt x="100480" y="2968501"/>
                  </a:lnTo>
                  <a:lnTo>
                    <a:pt x="131887" y="2999908"/>
                  </a:lnTo>
                  <a:lnTo>
                    <a:pt x="171639" y="3020537"/>
                  </a:lnTo>
                  <a:lnTo>
                    <a:pt x="217301" y="3027954"/>
                  </a:lnTo>
                  <a:lnTo>
                    <a:pt x="262573" y="3027954"/>
                  </a:lnTo>
                  <a:lnTo>
                    <a:pt x="262573" y="3100388"/>
                  </a:lnTo>
                  <a:close/>
                </a:path>
                <a:path w="4875530" h="3100704">
                  <a:moveTo>
                    <a:pt x="271627" y="72433"/>
                  </a:moveTo>
                  <a:lnTo>
                    <a:pt x="262573" y="72433"/>
                  </a:lnTo>
                  <a:lnTo>
                    <a:pt x="262573" y="0"/>
                  </a:lnTo>
                  <a:lnTo>
                    <a:pt x="271627" y="0"/>
                  </a:lnTo>
                  <a:lnTo>
                    <a:pt x="271627" y="72433"/>
                  </a:lnTo>
                  <a:close/>
                </a:path>
                <a:path w="4875530" h="3100704">
                  <a:moveTo>
                    <a:pt x="4603532" y="72433"/>
                  </a:moveTo>
                  <a:lnTo>
                    <a:pt x="271627" y="72433"/>
                  </a:lnTo>
                  <a:lnTo>
                    <a:pt x="271627" y="0"/>
                  </a:lnTo>
                  <a:lnTo>
                    <a:pt x="4603532" y="0"/>
                  </a:lnTo>
                  <a:lnTo>
                    <a:pt x="4603532" y="72433"/>
                  </a:lnTo>
                  <a:close/>
                </a:path>
                <a:path w="4875530" h="3100704">
                  <a:moveTo>
                    <a:pt x="4612586" y="72433"/>
                  </a:moveTo>
                  <a:lnTo>
                    <a:pt x="4603532" y="72433"/>
                  </a:lnTo>
                  <a:lnTo>
                    <a:pt x="4603532" y="0"/>
                  </a:lnTo>
                  <a:lnTo>
                    <a:pt x="4612586" y="0"/>
                  </a:lnTo>
                  <a:lnTo>
                    <a:pt x="4612586" y="72433"/>
                  </a:lnTo>
                  <a:close/>
                </a:path>
                <a:path w="4875530" h="3100704">
                  <a:moveTo>
                    <a:pt x="4657858" y="3100388"/>
                  </a:moveTo>
                  <a:lnTo>
                    <a:pt x="4612586" y="3100388"/>
                  </a:lnTo>
                  <a:lnTo>
                    <a:pt x="4612586" y="3027954"/>
                  </a:lnTo>
                  <a:lnTo>
                    <a:pt x="4657858" y="3027954"/>
                  </a:lnTo>
                  <a:lnTo>
                    <a:pt x="4703520" y="3020537"/>
                  </a:lnTo>
                  <a:lnTo>
                    <a:pt x="4743272" y="2999908"/>
                  </a:lnTo>
                  <a:lnTo>
                    <a:pt x="4774679" y="2968501"/>
                  </a:lnTo>
                  <a:lnTo>
                    <a:pt x="4795308" y="2928749"/>
                  </a:lnTo>
                  <a:lnTo>
                    <a:pt x="4802726" y="2883087"/>
                  </a:lnTo>
                  <a:lnTo>
                    <a:pt x="4802726" y="217301"/>
                  </a:lnTo>
                  <a:lnTo>
                    <a:pt x="4795308" y="171639"/>
                  </a:lnTo>
                  <a:lnTo>
                    <a:pt x="4774679" y="131887"/>
                  </a:lnTo>
                  <a:lnTo>
                    <a:pt x="4743272" y="100480"/>
                  </a:lnTo>
                  <a:lnTo>
                    <a:pt x="4703520" y="79851"/>
                  </a:lnTo>
                  <a:lnTo>
                    <a:pt x="4657858" y="72433"/>
                  </a:lnTo>
                  <a:lnTo>
                    <a:pt x="4612586" y="72433"/>
                  </a:lnTo>
                  <a:lnTo>
                    <a:pt x="4612586" y="0"/>
                  </a:lnTo>
                  <a:lnTo>
                    <a:pt x="4657858" y="0"/>
                  </a:lnTo>
                  <a:lnTo>
                    <a:pt x="4707812" y="5717"/>
                  </a:lnTo>
                  <a:lnTo>
                    <a:pt x="4753600" y="22015"/>
                  </a:lnTo>
                  <a:lnTo>
                    <a:pt x="4793941" y="47609"/>
                  </a:lnTo>
                  <a:lnTo>
                    <a:pt x="4827549" y="81218"/>
                  </a:lnTo>
                  <a:lnTo>
                    <a:pt x="4853144" y="121559"/>
                  </a:lnTo>
                  <a:lnTo>
                    <a:pt x="4869442" y="167347"/>
                  </a:lnTo>
                  <a:lnTo>
                    <a:pt x="4875159" y="217301"/>
                  </a:lnTo>
                  <a:lnTo>
                    <a:pt x="4875159" y="2883087"/>
                  </a:lnTo>
                  <a:lnTo>
                    <a:pt x="4869442" y="2933041"/>
                  </a:lnTo>
                  <a:lnTo>
                    <a:pt x="4853144" y="2978829"/>
                  </a:lnTo>
                  <a:lnTo>
                    <a:pt x="4827549" y="3019169"/>
                  </a:lnTo>
                  <a:lnTo>
                    <a:pt x="4793941" y="3052778"/>
                  </a:lnTo>
                  <a:lnTo>
                    <a:pt x="4753600" y="3078373"/>
                  </a:lnTo>
                  <a:lnTo>
                    <a:pt x="4707812" y="3094671"/>
                  </a:lnTo>
                  <a:lnTo>
                    <a:pt x="4657858" y="3100388"/>
                  </a:lnTo>
                  <a:close/>
                </a:path>
                <a:path w="4875530" h="3100704">
                  <a:moveTo>
                    <a:pt x="271627" y="3100388"/>
                  </a:moveTo>
                  <a:lnTo>
                    <a:pt x="262573" y="3100388"/>
                  </a:lnTo>
                  <a:lnTo>
                    <a:pt x="262573" y="3027954"/>
                  </a:lnTo>
                  <a:lnTo>
                    <a:pt x="271627" y="3027954"/>
                  </a:lnTo>
                  <a:lnTo>
                    <a:pt x="271627" y="3100388"/>
                  </a:lnTo>
                  <a:close/>
                </a:path>
                <a:path w="4875530" h="3100704">
                  <a:moveTo>
                    <a:pt x="4603532" y="3100388"/>
                  </a:moveTo>
                  <a:lnTo>
                    <a:pt x="271627" y="3100388"/>
                  </a:lnTo>
                  <a:lnTo>
                    <a:pt x="271627" y="3027954"/>
                  </a:lnTo>
                  <a:lnTo>
                    <a:pt x="4603532" y="3027954"/>
                  </a:lnTo>
                  <a:lnTo>
                    <a:pt x="4603532" y="3100388"/>
                  </a:lnTo>
                  <a:close/>
                </a:path>
                <a:path w="4875530" h="3100704">
                  <a:moveTo>
                    <a:pt x="4612586" y="3100388"/>
                  </a:moveTo>
                  <a:lnTo>
                    <a:pt x="4603532" y="3100388"/>
                  </a:lnTo>
                  <a:lnTo>
                    <a:pt x="4603532" y="3027954"/>
                  </a:lnTo>
                  <a:lnTo>
                    <a:pt x="4612586" y="3027954"/>
                  </a:lnTo>
                  <a:lnTo>
                    <a:pt x="4612586" y="3100388"/>
                  </a:lnTo>
                  <a:close/>
                </a:path>
              </a:pathLst>
            </a:custGeom>
            <a:solidFill>
              <a:srgbClr val="D0E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098323" y="6743547"/>
              <a:ext cx="1535430" cy="306705"/>
            </a:xfrm>
            <a:custGeom>
              <a:avLst/>
              <a:gdLst/>
              <a:ahLst/>
              <a:cxnLst/>
              <a:rect l="l" t="t" r="r" b="b"/>
              <a:pathLst>
                <a:path w="1535430" h="306704">
                  <a:moveTo>
                    <a:pt x="240347" y="134937"/>
                  </a:moveTo>
                  <a:lnTo>
                    <a:pt x="238340" y="121462"/>
                  </a:lnTo>
                  <a:lnTo>
                    <a:pt x="238264" y="121285"/>
                  </a:lnTo>
                  <a:lnTo>
                    <a:pt x="232498" y="109893"/>
                  </a:lnTo>
                  <a:lnTo>
                    <a:pt x="230606" y="107950"/>
                  </a:lnTo>
                  <a:lnTo>
                    <a:pt x="223202" y="100330"/>
                  </a:lnTo>
                  <a:lnTo>
                    <a:pt x="210820" y="92710"/>
                  </a:lnTo>
                  <a:lnTo>
                    <a:pt x="206057" y="90932"/>
                  </a:lnTo>
                  <a:lnTo>
                    <a:pt x="206057" y="127000"/>
                  </a:lnTo>
                  <a:lnTo>
                    <a:pt x="206057" y="134937"/>
                  </a:lnTo>
                  <a:lnTo>
                    <a:pt x="162369" y="159931"/>
                  </a:lnTo>
                  <a:lnTo>
                    <a:pt x="127635" y="161607"/>
                  </a:lnTo>
                  <a:lnTo>
                    <a:pt x="107784" y="161099"/>
                  </a:lnTo>
                  <a:lnTo>
                    <a:pt x="62865" y="152400"/>
                  </a:lnTo>
                  <a:lnTo>
                    <a:pt x="49530" y="142557"/>
                  </a:lnTo>
                  <a:lnTo>
                    <a:pt x="49530" y="127000"/>
                  </a:lnTo>
                  <a:lnTo>
                    <a:pt x="91084" y="110172"/>
                  </a:lnTo>
                  <a:lnTo>
                    <a:pt x="127635" y="107950"/>
                  </a:lnTo>
                  <a:lnTo>
                    <a:pt x="147002" y="108445"/>
                  </a:lnTo>
                  <a:lnTo>
                    <a:pt x="192405" y="117157"/>
                  </a:lnTo>
                  <a:lnTo>
                    <a:pt x="206057" y="127000"/>
                  </a:lnTo>
                  <a:lnTo>
                    <a:pt x="206057" y="90932"/>
                  </a:lnTo>
                  <a:lnTo>
                    <a:pt x="193941" y="86372"/>
                  </a:lnTo>
                  <a:lnTo>
                    <a:pt x="174117" y="82029"/>
                  </a:lnTo>
                  <a:lnTo>
                    <a:pt x="151841" y="79540"/>
                  </a:lnTo>
                  <a:lnTo>
                    <a:pt x="127635" y="78740"/>
                  </a:lnTo>
                  <a:lnTo>
                    <a:pt x="103301" y="79578"/>
                  </a:lnTo>
                  <a:lnTo>
                    <a:pt x="61290" y="86639"/>
                  </a:lnTo>
                  <a:lnTo>
                    <a:pt x="22669" y="110045"/>
                  </a:lnTo>
                  <a:lnTo>
                    <a:pt x="14922" y="134937"/>
                  </a:lnTo>
                  <a:lnTo>
                    <a:pt x="16852" y="148043"/>
                  </a:lnTo>
                  <a:lnTo>
                    <a:pt x="43815" y="176530"/>
                  </a:lnTo>
                  <a:lnTo>
                    <a:pt x="80606" y="187642"/>
                  </a:lnTo>
                  <a:lnTo>
                    <a:pt x="127635" y="191135"/>
                  </a:lnTo>
                  <a:lnTo>
                    <a:pt x="151561" y="190284"/>
                  </a:lnTo>
                  <a:lnTo>
                    <a:pt x="193090" y="183362"/>
                  </a:lnTo>
                  <a:lnTo>
                    <a:pt x="230619" y="161607"/>
                  </a:lnTo>
                  <a:lnTo>
                    <a:pt x="232257" y="159981"/>
                  </a:lnTo>
                  <a:lnTo>
                    <a:pt x="238264" y="148450"/>
                  </a:lnTo>
                  <a:lnTo>
                    <a:pt x="240347" y="134937"/>
                  </a:lnTo>
                  <a:close/>
                </a:path>
                <a:path w="1535430" h="306704">
                  <a:moveTo>
                    <a:pt x="247650" y="32067"/>
                  </a:moveTo>
                  <a:lnTo>
                    <a:pt x="145097" y="32067"/>
                  </a:lnTo>
                  <a:lnTo>
                    <a:pt x="145097" y="0"/>
                  </a:lnTo>
                  <a:lnTo>
                    <a:pt x="109855" y="0"/>
                  </a:lnTo>
                  <a:lnTo>
                    <a:pt x="109855" y="32067"/>
                  </a:lnTo>
                  <a:lnTo>
                    <a:pt x="7937" y="32067"/>
                  </a:lnTo>
                  <a:lnTo>
                    <a:pt x="7937" y="61277"/>
                  </a:lnTo>
                  <a:lnTo>
                    <a:pt x="247650" y="61277"/>
                  </a:lnTo>
                  <a:lnTo>
                    <a:pt x="247650" y="32067"/>
                  </a:lnTo>
                  <a:close/>
                </a:path>
                <a:path w="1535430" h="306704">
                  <a:moveTo>
                    <a:pt x="255587" y="211137"/>
                  </a:moveTo>
                  <a:lnTo>
                    <a:pt x="0" y="211137"/>
                  </a:lnTo>
                  <a:lnTo>
                    <a:pt x="0" y="240982"/>
                  </a:lnTo>
                  <a:lnTo>
                    <a:pt x="56197" y="240982"/>
                  </a:lnTo>
                  <a:lnTo>
                    <a:pt x="56197" y="300990"/>
                  </a:lnTo>
                  <a:lnTo>
                    <a:pt x="90170" y="300990"/>
                  </a:lnTo>
                  <a:lnTo>
                    <a:pt x="90170" y="240982"/>
                  </a:lnTo>
                  <a:lnTo>
                    <a:pt x="166687" y="240982"/>
                  </a:lnTo>
                  <a:lnTo>
                    <a:pt x="166687" y="300990"/>
                  </a:lnTo>
                  <a:lnTo>
                    <a:pt x="200660" y="300990"/>
                  </a:lnTo>
                  <a:lnTo>
                    <a:pt x="200660" y="240982"/>
                  </a:lnTo>
                  <a:lnTo>
                    <a:pt x="255587" y="240982"/>
                  </a:lnTo>
                  <a:lnTo>
                    <a:pt x="255587" y="211137"/>
                  </a:lnTo>
                  <a:close/>
                </a:path>
                <a:path w="1535430" h="306704">
                  <a:moveTo>
                    <a:pt x="545782" y="10160"/>
                  </a:moveTo>
                  <a:lnTo>
                    <a:pt x="512127" y="10160"/>
                  </a:lnTo>
                  <a:lnTo>
                    <a:pt x="512127" y="124777"/>
                  </a:lnTo>
                  <a:lnTo>
                    <a:pt x="479742" y="124777"/>
                  </a:lnTo>
                  <a:lnTo>
                    <a:pt x="479742" y="12065"/>
                  </a:lnTo>
                  <a:lnTo>
                    <a:pt x="446722" y="12065"/>
                  </a:lnTo>
                  <a:lnTo>
                    <a:pt x="446722" y="234632"/>
                  </a:lnTo>
                  <a:lnTo>
                    <a:pt x="437146" y="240830"/>
                  </a:lnTo>
                  <a:lnTo>
                    <a:pt x="425132" y="245186"/>
                  </a:lnTo>
                  <a:lnTo>
                    <a:pt x="410743" y="247751"/>
                  </a:lnTo>
                  <a:lnTo>
                    <a:pt x="394017" y="248602"/>
                  </a:lnTo>
                  <a:lnTo>
                    <a:pt x="343217" y="248602"/>
                  </a:lnTo>
                  <a:lnTo>
                    <a:pt x="343217" y="45720"/>
                  </a:lnTo>
                  <a:lnTo>
                    <a:pt x="413067" y="45720"/>
                  </a:lnTo>
                  <a:lnTo>
                    <a:pt x="413067" y="15240"/>
                  </a:lnTo>
                  <a:lnTo>
                    <a:pt x="309562" y="15240"/>
                  </a:lnTo>
                  <a:lnTo>
                    <a:pt x="309562" y="278765"/>
                  </a:lnTo>
                  <a:lnTo>
                    <a:pt x="387350" y="278765"/>
                  </a:lnTo>
                  <a:lnTo>
                    <a:pt x="406717" y="277749"/>
                  </a:lnTo>
                  <a:lnTo>
                    <a:pt x="423227" y="274751"/>
                  </a:lnTo>
                  <a:lnTo>
                    <a:pt x="436638" y="269786"/>
                  </a:lnTo>
                  <a:lnTo>
                    <a:pt x="446722" y="262890"/>
                  </a:lnTo>
                  <a:lnTo>
                    <a:pt x="446722" y="294640"/>
                  </a:lnTo>
                  <a:lnTo>
                    <a:pt x="479742" y="294640"/>
                  </a:lnTo>
                  <a:lnTo>
                    <a:pt x="479742" y="154940"/>
                  </a:lnTo>
                  <a:lnTo>
                    <a:pt x="512127" y="154940"/>
                  </a:lnTo>
                  <a:lnTo>
                    <a:pt x="512127" y="298132"/>
                  </a:lnTo>
                  <a:lnTo>
                    <a:pt x="545782" y="298132"/>
                  </a:lnTo>
                  <a:lnTo>
                    <a:pt x="545782" y="10160"/>
                  </a:lnTo>
                  <a:close/>
                </a:path>
                <a:path w="1535430" h="306704">
                  <a:moveTo>
                    <a:pt x="847725" y="251777"/>
                  </a:moveTo>
                  <a:lnTo>
                    <a:pt x="846201" y="239471"/>
                  </a:lnTo>
                  <a:lnTo>
                    <a:pt x="841730" y="229069"/>
                  </a:lnTo>
                  <a:lnTo>
                    <a:pt x="839216" y="226060"/>
                  </a:lnTo>
                  <a:lnTo>
                    <a:pt x="834466" y="220345"/>
                  </a:lnTo>
                  <a:lnTo>
                    <a:pt x="824547" y="213042"/>
                  </a:lnTo>
                  <a:lnTo>
                    <a:pt x="813435" y="208292"/>
                  </a:lnTo>
                  <a:lnTo>
                    <a:pt x="813435" y="245427"/>
                  </a:lnTo>
                  <a:lnTo>
                    <a:pt x="813435" y="258127"/>
                  </a:lnTo>
                  <a:lnTo>
                    <a:pt x="775728" y="275145"/>
                  </a:lnTo>
                  <a:lnTo>
                    <a:pt x="731520" y="277495"/>
                  </a:lnTo>
                  <a:lnTo>
                    <a:pt x="707351" y="276923"/>
                  </a:lnTo>
                  <a:lnTo>
                    <a:pt x="659447" y="267335"/>
                  </a:lnTo>
                  <a:lnTo>
                    <a:pt x="649605" y="258127"/>
                  </a:lnTo>
                  <a:lnTo>
                    <a:pt x="649605" y="245427"/>
                  </a:lnTo>
                  <a:lnTo>
                    <a:pt x="687273" y="228396"/>
                  </a:lnTo>
                  <a:lnTo>
                    <a:pt x="731520" y="226060"/>
                  </a:lnTo>
                  <a:lnTo>
                    <a:pt x="755675" y="226618"/>
                  </a:lnTo>
                  <a:lnTo>
                    <a:pt x="803275" y="236220"/>
                  </a:lnTo>
                  <a:lnTo>
                    <a:pt x="813435" y="245427"/>
                  </a:lnTo>
                  <a:lnTo>
                    <a:pt x="813435" y="208292"/>
                  </a:lnTo>
                  <a:lnTo>
                    <a:pt x="807377" y="205689"/>
                  </a:lnTo>
                  <a:lnTo>
                    <a:pt x="786003" y="200660"/>
                  </a:lnTo>
                  <a:lnTo>
                    <a:pt x="760653" y="197764"/>
                  </a:lnTo>
                  <a:lnTo>
                    <a:pt x="731520" y="196850"/>
                  </a:lnTo>
                  <a:lnTo>
                    <a:pt x="702462" y="197764"/>
                  </a:lnTo>
                  <a:lnTo>
                    <a:pt x="655434" y="205689"/>
                  </a:lnTo>
                  <a:lnTo>
                    <a:pt x="620991" y="229069"/>
                  </a:lnTo>
                  <a:lnTo>
                    <a:pt x="614997" y="251777"/>
                  </a:lnTo>
                  <a:lnTo>
                    <a:pt x="616521" y="264071"/>
                  </a:lnTo>
                  <a:lnTo>
                    <a:pt x="655434" y="297815"/>
                  </a:lnTo>
                  <a:lnTo>
                    <a:pt x="702462" y="305511"/>
                  </a:lnTo>
                  <a:lnTo>
                    <a:pt x="731520" y="306387"/>
                  </a:lnTo>
                  <a:lnTo>
                    <a:pt x="760653" y="305511"/>
                  </a:lnTo>
                  <a:lnTo>
                    <a:pt x="807377" y="297815"/>
                  </a:lnTo>
                  <a:lnTo>
                    <a:pt x="839216" y="277495"/>
                  </a:lnTo>
                  <a:lnTo>
                    <a:pt x="841730" y="274472"/>
                  </a:lnTo>
                  <a:lnTo>
                    <a:pt x="846201" y="264071"/>
                  </a:lnTo>
                  <a:lnTo>
                    <a:pt x="847725" y="251777"/>
                  </a:lnTo>
                  <a:close/>
                </a:path>
                <a:path w="1535430" h="306704">
                  <a:moveTo>
                    <a:pt x="860742" y="144145"/>
                  </a:moveTo>
                  <a:lnTo>
                    <a:pt x="800417" y="144145"/>
                  </a:lnTo>
                  <a:lnTo>
                    <a:pt x="800417" y="118110"/>
                  </a:lnTo>
                  <a:lnTo>
                    <a:pt x="800417" y="112395"/>
                  </a:lnTo>
                  <a:lnTo>
                    <a:pt x="837412" y="92887"/>
                  </a:lnTo>
                  <a:lnTo>
                    <a:pt x="839317" y="90170"/>
                  </a:lnTo>
                  <a:lnTo>
                    <a:pt x="843076" y="84810"/>
                  </a:lnTo>
                  <a:lnTo>
                    <a:pt x="846543" y="75361"/>
                  </a:lnTo>
                  <a:lnTo>
                    <a:pt x="847725" y="64452"/>
                  </a:lnTo>
                  <a:lnTo>
                    <a:pt x="846543" y="53721"/>
                  </a:lnTo>
                  <a:lnTo>
                    <a:pt x="843076" y="44323"/>
                  </a:lnTo>
                  <a:lnTo>
                    <a:pt x="839406" y="39052"/>
                  </a:lnTo>
                  <a:lnTo>
                    <a:pt x="837412" y="36182"/>
                  </a:lnTo>
                  <a:lnTo>
                    <a:pt x="829627" y="29210"/>
                  </a:lnTo>
                  <a:lnTo>
                    <a:pt x="813435" y="20853"/>
                  </a:lnTo>
                  <a:lnTo>
                    <a:pt x="813435" y="58737"/>
                  </a:lnTo>
                  <a:lnTo>
                    <a:pt x="813435" y="70167"/>
                  </a:lnTo>
                  <a:lnTo>
                    <a:pt x="776808" y="87503"/>
                  </a:lnTo>
                  <a:lnTo>
                    <a:pt x="766445" y="88519"/>
                  </a:lnTo>
                  <a:lnTo>
                    <a:pt x="766445" y="118110"/>
                  </a:lnTo>
                  <a:lnTo>
                    <a:pt x="766445" y="144145"/>
                  </a:lnTo>
                  <a:lnTo>
                    <a:pt x="697230" y="144145"/>
                  </a:lnTo>
                  <a:lnTo>
                    <a:pt x="697230" y="118110"/>
                  </a:lnTo>
                  <a:lnTo>
                    <a:pt x="705446" y="118706"/>
                  </a:lnTo>
                  <a:lnTo>
                    <a:pt x="713892" y="119100"/>
                  </a:lnTo>
                  <a:lnTo>
                    <a:pt x="722591" y="119316"/>
                  </a:lnTo>
                  <a:lnTo>
                    <a:pt x="731520" y="119380"/>
                  </a:lnTo>
                  <a:lnTo>
                    <a:pt x="740676" y="119316"/>
                  </a:lnTo>
                  <a:lnTo>
                    <a:pt x="749579" y="119100"/>
                  </a:lnTo>
                  <a:lnTo>
                    <a:pt x="758177" y="118706"/>
                  </a:lnTo>
                  <a:lnTo>
                    <a:pt x="766445" y="118110"/>
                  </a:lnTo>
                  <a:lnTo>
                    <a:pt x="766445" y="88519"/>
                  </a:lnTo>
                  <a:lnTo>
                    <a:pt x="756018" y="89535"/>
                  </a:lnTo>
                  <a:lnTo>
                    <a:pt x="731520" y="90170"/>
                  </a:lnTo>
                  <a:lnTo>
                    <a:pt x="686079" y="87503"/>
                  </a:lnTo>
                  <a:lnTo>
                    <a:pt x="649605" y="70167"/>
                  </a:lnTo>
                  <a:lnTo>
                    <a:pt x="649605" y="58737"/>
                  </a:lnTo>
                  <a:lnTo>
                    <a:pt x="686079" y="41706"/>
                  </a:lnTo>
                  <a:lnTo>
                    <a:pt x="731520" y="39052"/>
                  </a:lnTo>
                  <a:lnTo>
                    <a:pt x="756018" y="39674"/>
                  </a:lnTo>
                  <a:lnTo>
                    <a:pt x="805180" y="50800"/>
                  </a:lnTo>
                  <a:lnTo>
                    <a:pt x="813435" y="58737"/>
                  </a:lnTo>
                  <a:lnTo>
                    <a:pt x="813435" y="20853"/>
                  </a:lnTo>
                  <a:lnTo>
                    <a:pt x="811834" y="20015"/>
                  </a:lnTo>
                  <a:lnTo>
                    <a:pt x="789025" y="14046"/>
                  </a:lnTo>
                  <a:lnTo>
                    <a:pt x="761987" y="10807"/>
                  </a:lnTo>
                  <a:lnTo>
                    <a:pt x="731520" y="9842"/>
                  </a:lnTo>
                  <a:lnTo>
                    <a:pt x="700913" y="10807"/>
                  </a:lnTo>
                  <a:lnTo>
                    <a:pt x="651014" y="20015"/>
                  </a:lnTo>
                  <a:lnTo>
                    <a:pt x="619645" y="44323"/>
                  </a:lnTo>
                  <a:lnTo>
                    <a:pt x="614997" y="64452"/>
                  </a:lnTo>
                  <a:lnTo>
                    <a:pt x="616178" y="75361"/>
                  </a:lnTo>
                  <a:lnTo>
                    <a:pt x="646633" y="107276"/>
                  </a:lnTo>
                  <a:lnTo>
                    <a:pt x="663257" y="112712"/>
                  </a:lnTo>
                  <a:lnTo>
                    <a:pt x="663257" y="144145"/>
                  </a:lnTo>
                  <a:lnTo>
                    <a:pt x="601345" y="144145"/>
                  </a:lnTo>
                  <a:lnTo>
                    <a:pt x="601345" y="173672"/>
                  </a:lnTo>
                  <a:lnTo>
                    <a:pt x="860742" y="173672"/>
                  </a:lnTo>
                  <a:lnTo>
                    <a:pt x="860742" y="144145"/>
                  </a:lnTo>
                  <a:close/>
                </a:path>
                <a:path w="1535430" h="306704">
                  <a:moveTo>
                    <a:pt x="1244384" y="123825"/>
                  </a:moveTo>
                  <a:lnTo>
                    <a:pt x="1201026" y="111010"/>
                  </a:lnTo>
                  <a:lnTo>
                    <a:pt x="1167549" y="90398"/>
                  </a:lnTo>
                  <a:lnTo>
                    <a:pt x="1138339" y="24130"/>
                  </a:lnTo>
                  <a:lnTo>
                    <a:pt x="1138339" y="12065"/>
                  </a:lnTo>
                  <a:lnTo>
                    <a:pt x="1104049" y="12065"/>
                  </a:lnTo>
                  <a:lnTo>
                    <a:pt x="1104049" y="24130"/>
                  </a:lnTo>
                  <a:lnTo>
                    <a:pt x="1096518" y="61620"/>
                  </a:lnTo>
                  <a:lnTo>
                    <a:pt x="1075156" y="90525"/>
                  </a:lnTo>
                  <a:lnTo>
                    <a:pt x="1041908" y="111150"/>
                  </a:lnTo>
                  <a:lnTo>
                    <a:pt x="998639" y="123825"/>
                  </a:lnTo>
                  <a:lnTo>
                    <a:pt x="998639" y="154305"/>
                  </a:lnTo>
                  <a:lnTo>
                    <a:pt x="1040307" y="144602"/>
                  </a:lnTo>
                  <a:lnTo>
                    <a:pt x="1075207" y="129819"/>
                  </a:lnTo>
                  <a:lnTo>
                    <a:pt x="1102537" y="110680"/>
                  </a:lnTo>
                  <a:lnTo>
                    <a:pt x="1121511" y="87947"/>
                  </a:lnTo>
                  <a:lnTo>
                    <a:pt x="1140536" y="110680"/>
                  </a:lnTo>
                  <a:lnTo>
                    <a:pt x="1167955" y="129819"/>
                  </a:lnTo>
                  <a:lnTo>
                    <a:pt x="1202867" y="144602"/>
                  </a:lnTo>
                  <a:lnTo>
                    <a:pt x="1244384" y="154305"/>
                  </a:lnTo>
                  <a:lnTo>
                    <a:pt x="1244384" y="123825"/>
                  </a:lnTo>
                  <a:close/>
                </a:path>
                <a:path w="1535430" h="306704">
                  <a:moveTo>
                    <a:pt x="1249464" y="194945"/>
                  </a:moveTo>
                  <a:lnTo>
                    <a:pt x="993876" y="194945"/>
                  </a:lnTo>
                  <a:lnTo>
                    <a:pt x="993876" y="225425"/>
                  </a:lnTo>
                  <a:lnTo>
                    <a:pt x="1104049" y="225425"/>
                  </a:lnTo>
                  <a:lnTo>
                    <a:pt x="1104049" y="302895"/>
                  </a:lnTo>
                  <a:lnTo>
                    <a:pt x="1138339" y="302895"/>
                  </a:lnTo>
                  <a:lnTo>
                    <a:pt x="1138339" y="225425"/>
                  </a:lnTo>
                  <a:lnTo>
                    <a:pt x="1249464" y="225425"/>
                  </a:lnTo>
                  <a:lnTo>
                    <a:pt x="1249464" y="194945"/>
                  </a:lnTo>
                  <a:close/>
                </a:path>
                <a:path w="1535430" h="306704">
                  <a:moveTo>
                    <a:pt x="1460601" y="247015"/>
                  </a:moveTo>
                  <a:lnTo>
                    <a:pt x="1436611" y="231775"/>
                  </a:lnTo>
                  <a:lnTo>
                    <a:pt x="1416354" y="207962"/>
                  </a:lnTo>
                  <a:lnTo>
                    <a:pt x="1402334" y="172720"/>
                  </a:lnTo>
                  <a:lnTo>
                    <a:pt x="1397101" y="123190"/>
                  </a:lnTo>
                  <a:lnTo>
                    <a:pt x="1397101" y="45720"/>
                  </a:lnTo>
                  <a:lnTo>
                    <a:pt x="1458061" y="45720"/>
                  </a:lnTo>
                  <a:lnTo>
                    <a:pt x="1458061" y="15240"/>
                  </a:lnTo>
                  <a:lnTo>
                    <a:pt x="1301851" y="15240"/>
                  </a:lnTo>
                  <a:lnTo>
                    <a:pt x="1301851" y="45720"/>
                  </a:lnTo>
                  <a:lnTo>
                    <a:pt x="1362176" y="45720"/>
                  </a:lnTo>
                  <a:lnTo>
                    <a:pt x="1362176" y="123190"/>
                  </a:lnTo>
                  <a:lnTo>
                    <a:pt x="1356855" y="172720"/>
                  </a:lnTo>
                  <a:lnTo>
                    <a:pt x="1342694" y="208076"/>
                  </a:lnTo>
                  <a:lnTo>
                    <a:pt x="1322400" y="231902"/>
                  </a:lnTo>
                  <a:lnTo>
                    <a:pt x="1298676" y="247015"/>
                  </a:lnTo>
                  <a:lnTo>
                    <a:pt x="1298676" y="278765"/>
                  </a:lnTo>
                  <a:lnTo>
                    <a:pt x="1324368" y="266890"/>
                  </a:lnTo>
                  <a:lnTo>
                    <a:pt x="1347254" y="250266"/>
                  </a:lnTo>
                  <a:lnTo>
                    <a:pt x="1366100" y="230187"/>
                  </a:lnTo>
                  <a:lnTo>
                    <a:pt x="1379639" y="207962"/>
                  </a:lnTo>
                  <a:lnTo>
                    <a:pt x="1393139" y="230136"/>
                  </a:lnTo>
                  <a:lnTo>
                    <a:pt x="1411909" y="250139"/>
                  </a:lnTo>
                  <a:lnTo>
                    <a:pt x="1434782" y="266763"/>
                  </a:lnTo>
                  <a:lnTo>
                    <a:pt x="1460601" y="278765"/>
                  </a:lnTo>
                  <a:lnTo>
                    <a:pt x="1460601" y="247015"/>
                  </a:lnTo>
                  <a:close/>
                </a:path>
                <a:path w="1535430" h="306704">
                  <a:moveTo>
                    <a:pt x="1535214" y="10160"/>
                  </a:moveTo>
                  <a:lnTo>
                    <a:pt x="1500606" y="10160"/>
                  </a:lnTo>
                  <a:lnTo>
                    <a:pt x="1500606" y="118745"/>
                  </a:lnTo>
                  <a:lnTo>
                    <a:pt x="1437106" y="118745"/>
                  </a:lnTo>
                  <a:lnTo>
                    <a:pt x="1437106" y="148907"/>
                  </a:lnTo>
                  <a:lnTo>
                    <a:pt x="1500606" y="148907"/>
                  </a:lnTo>
                  <a:lnTo>
                    <a:pt x="1500606" y="298132"/>
                  </a:lnTo>
                  <a:lnTo>
                    <a:pt x="1535214" y="298132"/>
                  </a:lnTo>
                  <a:lnTo>
                    <a:pt x="1535214" y="10160"/>
                  </a:lnTo>
                  <a:close/>
                </a:path>
              </a:pathLst>
            </a:custGeom>
            <a:solidFill>
              <a:srgbClr val="1C7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085987" y="7446930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09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294560" y="7324275"/>
              <a:ext cx="205636" cy="25285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63338" y="7324275"/>
              <a:ext cx="201445" cy="24978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3819825" y="7324275"/>
              <a:ext cx="211454" cy="254635"/>
            </a:xfrm>
            <a:custGeom>
              <a:avLst/>
              <a:gdLst/>
              <a:ahLst/>
              <a:cxnLst/>
              <a:rect l="l" t="t" r="r" b="b"/>
              <a:pathLst>
                <a:path w="211455" h="254634">
                  <a:moveTo>
                    <a:pt x="0" y="139139"/>
                  </a:moveTo>
                  <a:lnTo>
                    <a:pt x="0" y="118743"/>
                  </a:lnTo>
                  <a:lnTo>
                    <a:pt x="23207" y="107786"/>
                  </a:lnTo>
                  <a:lnTo>
                    <a:pt x="42119" y="90594"/>
                  </a:lnTo>
                  <a:lnTo>
                    <a:pt x="54849" y="67430"/>
                  </a:lnTo>
                  <a:lnTo>
                    <a:pt x="59511" y="38556"/>
                  </a:lnTo>
                  <a:lnTo>
                    <a:pt x="59511" y="1396"/>
                  </a:lnTo>
                  <a:lnTo>
                    <a:pt x="82142" y="1396"/>
                  </a:lnTo>
                  <a:lnTo>
                    <a:pt x="82142" y="38556"/>
                  </a:lnTo>
                  <a:lnTo>
                    <a:pt x="86918" y="67387"/>
                  </a:lnTo>
                  <a:lnTo>
                    <a:pt x="96613" y="84098"/>
                  </a:lnTo>
                  <a:lnTo>
                    <a:pt x="70687" y="84098"/>
                  </a:lnTo>
                  <a:lnTo>
                    <a:pt x="60310" y="101421"/>
                  </a:lnTo>
                  <a:lnTo>
                    <a:pt x="44459" y="117067"/>
                  </a:lnTo>
                  <a:lnTo>
                    <a:pt x="24049" y="129989"/>
                  </a:lnTo>
                  <a:lnTo>
                    <a:pt x="0" y="139139"/>
                  </a:lnTo>
                  <a:close/>
                </a:path>
                <a:path w="211455" h="254634">
                  <a:moveTo>
                    <a:pt x="141374" y="136345"/>
                  </a:moveTo>
                  <a:lnTo>
                    <a:pt x="118307" y="127789"/>
                  </a:lnTo>
                  <a:lnTo>
                    <a:pt x="98277" y="115670"/>
                  </a:lnTo>
                  <a:lnTo>
                    <a:pt x="82125" y="100827"/>
                  </a:lnTo>
                  <a:lnTo>
                    <a:pt x="70687" y="84098"/>
                  </a:lnTo>
                  <a:lnTo>
                    <a:pt x="96613" y="84098"/>
                  </a:lnTo>
                  <a:lnTo>
                    <a:pt x="99814" y="89616"/>
                  </a:lnTo>
                  <a:lnTo>
                    <a:pt x="118682" y="105664"/>
                  </a:lnTo>
                  <a:lnTo>
                    <a:pt x="141374" y="115949"/>
                  </a:lnTo>
                  <a:lnTo>
                    <a:pt x="141374" y="136345"/>
                  </a:lnTo>
                  <a:close/>
                </a:path>
                <a:path w="211455" h="254634">
                  <a:moveTo>
                    <a:pt x="211224" y="142771"/>
                  </a:moveTo>
                  <a:lnTo>
                    <a:pt x="188872" y="142771"/>
                  </a:lnTo>
                  <a:lnTo>
                    <a:pt x="188872" y="0"/>
                  </a:lnTo>
                  <a:lnTo>
                    <a:pt x="211224" y="0"/>
                  </a:lnTo>
                  <a:lnTo>
                    <a:pt x="211224" y="142771"/>
                  </a:lnTo>
                  <a:close/>
                </a:path>
                <a:path w="211455" h="254634">
                  <a:moveTo>
                    <a:pt x="211224" y="254251"/>
                  </a:moveTo>
                  <a:lnTo>
                    <a:pt x="188872" y="254251"/>
                  </a:lnTo>
                  <a:lnTo>
                    <a:pt x="188872" y="184401"/>
                  </a:lnTo>
                  <a:lnTo>
                    <a:pt x="22351" y="184401"/>
                  </a:lnTo>
                  <a:lnTo>
                    <a:pt x="22351" y="164844"/>
                  </a:lnTo>
                  <a:lnTo>
                    <a:pt x="211224" y="164844"/>
                  </a:lnTo>
                  <a:lnTo>
                    <a:pt x="211224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166379" y="7325671"/>
              <a:ext cx="222399" cy="25285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435160" y="7324275"/>
              <a:ext cx="204239" cy="25006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3390587" y="7866030"/>
              <a:ext cx="92710" cy="20955"/>
            </a:xfrm>
            <a:custGeom>
              <a:avLst/>
              <a:gdLst/>
              <a:ahLst/>
              <a:cxnLst/>
              <a:rect l="l" t="t" r="r" b="b"/>
              <a:pathLst>
                <a:path w="92709" h="20954">
                  <a:moveTo>
                    <a:pt x="92200" y="20675"/>
                  </a:moveTo>
                  <a:lnTo>
                    <a:pt x="0" y="20675"/>
                  </a:lnTo>
                  <a:lnTo>
                    <a:pt x="0" y="0"/>
                  </a:lnTo>
                  <a:lnTo>
                    <a:pt x="92200" y="0"/>
                  </a:lnTo>
                  <a:lnTo>
                    <a:pt x="92200" y="2067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99160" y="7743375"/>
              <a:ext cx="210385" cy="25285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867101" y="7743375"/>
              <a:ext cx="236928" cy="250060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3085978" y="7743380"/>
              <a:ext cx="1281430" cy="562610"/>
            </a:xfrm>
            <a:custGeom>
              <a:avLst/>
              <a:gdLst/>
              <a:ahLst/>
              <a:cxnLst/>
              <a:rect l="l" t="t" r="r" b="b"/>
              <a:pathLst>
                <a:path w="1281430" h="562609">
                  <a:moveTo>
                    <a:pt x="92202" y="541756"/>
                  </a:moveTo>
                  <a:lnTo>
                    <a:pt x="0" y="541756"/>
                  </a:lnTo>
                  <a:lnTo>
                    <a:pt x="0" y="562432"/>
                  </a:lnTo>
                  <a:lnTo>
                    <a:pt x="92202" y="562432"/>
                  </a:lnTo>
                  <a:lnTo>
                    <a:pt x="92202" y="541756"/>
                  </a:lnTo>
                  <a:close/>
                </a:path>
                <a:path w="1281430" h="562609">
                  <a:moveTo>
                    <a:pt x="1242682" y="174066"/>
                  </a:moveTo>
                  <a:lnTo>
                    <a:pt x="1056043" y="174066"/>
                  </a:lnTo>
                  <a:lnTo>
                    <a:pt x="1056043" y="193624"/>
                  </a:lnTo>
                  <a:lnTo>
                    <a:pt x="1220330" y="193624"/>
                  </a:lnTo>
                  <a:lnTo>
                    <a:pt x="1220330" y="254254"/>
                  </a:lnTo>
                  <a:lnTo>
                    <a:pt x="1242682" y="254254"/>
                  </a:lnTo>
                  <a:lnTo>
                    <a:pt x="1242682" y="174066"/>
                  </a:lnTo>
                  <a:close/>
                </a:path>
                <a:path w="1281430" h="562609">
                  <a:moveTo>
                    <a:pt x="1280960" y="64541"/>
                  </a:moveTo>
                  <a:lnTo>
                    <a:pt x="1242682" y="64541"/>
                  </a:lnTo>
                  <a:lnTo>
                    <a:pt x="1242682" y="0"/>
                  </a:lnTo>
                  <a:lnTo>
                    <a:pt x="1220330" y="0"/>
                  </a:lnTo>
                  <a:lnTo>
                    <a:pt x="1220330" y="107569"/>
                  </a:lnTo>
                  <a:lnTo>
                    <a:pt x="1209535" y="113830"/>
                  </a:lnTo>
                  <a:lnTo>
                    <a:pt x="1196479" y="118084"/>
                  </a:lnTo>
                  <a:lnTo>
                    <a:pt x="1181150" y="120497"/>
                  </a:lnTo>
                  <a:lnTo>
                    <a:pt x="1163612" y="121259"/>
                  </a:lnTo>
                  <a:lnTo>
                    <a:pt x="1067219" y="121259"/>
                  </a:lnTo>
                  <a:lnTo>
                    <a:pt x="1067219" y="80187"/>
                  </a:lnTo>
                  <a:lnTo>
                    <a:pt x="1163332" y="80187"/>
                  </a:lnTo>
                  <a:lnTo>
                    <a:pt x="1163332" y="2794"/>
                  </a:lnTo>
                  <a:lnTo>
                    <a:pt x="1044867" y="2794"/>
                  </a:lnTo>
                  <a:lnTo>
                    <a:pt x="1044867" y="21793"/>
                  </a:lnTo>
                  <a:lnTo>
                    <a:pt x="1140701" y="21793"/>
                  </a:lnTo>
                  <a:lnTo>
                    <a:pt x="1140701" y="61468"/>
                  </a:lnTo>
                  <a:lnTo>
                    <a:pt x="1044867" y="61468"/>
                  </a:lnTo>
                  <a:lnTo>
                    <a:pt x="1044867" y="139979"/>
                  </a:lnTo>
                  <a:lnTo>
                    <a:pt x="1158303" y="139979"/>
                  </a:lnTo>
                  <a:lnTo>
                    <a:pt x="1178369" y="139166"/>
                  </a:lnTo>
                  <a:lnTo>
                    <a:pt x="1195387" y="136588"/>
                  </a:lnTo>
                  <a:lnTo>
                    <a:pt x="1209382" y="132080"/>
                  </a:lnTo>
                  <a:lnTo>
                    <a:pt x="1220330" y="125450"/>
                  </a:lnTo>
                  <a:lnTo>
                    <a:pt x="1220330" y="151155"/>
                  </a:lnTo>
                  <a:lnTo>
                    <a:pt x="1242682" y="151155"/>
                  </a:lnTo>
                  <a:lnTo>
                    <a:pt x="1242682" y="125450"/>
                  </a:lnTo>
                  <a:lnTo>
                    <a:pt x="1242682" y="121259"/>
                  </a:lnTo>
                  <a:lnTo>
                    <a:pt x="1242682" y="84099"/>
                  </a:lnTo>
                  <a:lnTo>
                    <a:pt x="1280960" y="84099"/>
                  </a:lnTo>
                  <a:lnTo>
                    <a:pt x="1280960" y="6454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291765" y="8166945"/>
              <a:ext cx="222399" cy="23441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557192" y="8166945"/>
              <a:ext cx="222399" cy="23441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823457" y="8162475"/>
              <a:ext cx="241398" cy="24978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166379" y="8165269"/>
              <a:ext cx="222399" cy="23609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430410" y="8165269"/>
              <a:ext cx="225193" cy="248383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2953327" y="8572081"/>
              <a:ext cx="428625" cy="263525"/>
            </a:xfrm>
            <a:custGeom>
              <a:avLst/>
              <a:gdLst/>
              <a:ahLst/>
              <a:cxnLst/>
              <a:rect l="l" t="t" r="r" b="b"/>
              <a:pathLst>
                <a:path w="428625" h="263525">
                  <a:moveTo>
                    <a:pt x="92202" y="132156"/>
                  </a:moveTo>
                  <a:lnTo>
                    <a:pt x="0" y="132156"/>
                  </a:lnTo>
                  <a:lnTo>
                    <a:pt x="0" y="152831"/>
                  </a:lnTo>
                  <a:lnTo>
                    <a:pt x="92202" y="152831"/>
                  </a:lnTo>
                  <a:lnTo>
                    <a:pt x="92202" y="132156"/>
                  </a:lnTo>
                  <a:close/>
                </a:path>
                <a:path w="428625" h="263525">
                  <a:moveTo>
                    <a:pt x="414210" y="116509"/>
                  </a:moveTo>
                  <a:lnTo>
                    <a:pt x="413131" y="107391"/>
                  </a:lnTo>
                  <a:lnTo>
                    <a:pt x="409981" y="99326"/>
                  </a:lnTo>
                  <a:lnTo>
                    <a:pt x="404901" y="92303"/>
                  </a:lnTo>
                  <a:lnTo>
                    <a:pt x="399935" y="88011"/>
                  </a:lnTo>
                  <a:lnTo>
                    <a:pt x="398005" y="86334"/>
                  </a:lnTo>
                  <a:lnTo>
                    <a:pt x="391858" y="83146"/>
                  </a:lnTo>
                  <a:lnTo>
                    <a:pt x="391858" y="109804"/>
                  </a:lnTo>
                  <a:lnTo>
                    <a:pt x="391858" y="122936"/>
                  </a:lnTo>
                  <a:lnTo>
                    <a:pt x="356273" y="141833"/>
                  </a:lnTo>
                  <a:lnTo>
                    <a:pt x="316699" y="144729"/>
                  </a:lnTo>
                  <a:lnTo>
                    <a:pt x="295592" y="144030"/>
                  </a:lnTo>
                  <a:lnTo>
                    <a:pt x="250482" y="132435"/>
                  </a:lnTo>
                  <a:lnTo>
                    <a:pt x="241541" y="122936"/>
                  </a:lnTo>
                  <a:lnTo>
                    <a:pt x="241541" y="109804"/>
                  </a:lnTo>
                  <a:lnTo>
                    <a:pt x="277088" y="90906"/>
                  </a:lnTo>
                  <a:lnTo>
                    <a:pt x="316699" y="88011"/>
                  </a:lnTo>
                  <a:lnTo>
                    <a:pt x="337807" y="88709"/>
                  </a:lnTo>
                  <a:lnTo>
                    <a:pt x="382638" y="100304"/>
                  </a:lnTo>
                  <a:lnTo>
                    <a:pt x="391858" y="109804"/>
                  </a:lnTo>
                  <a:lnTo>
                    <a:pt x="391858" y="83146"/>
                  </a:lnTo>
                  <a:lnTo>
                    <a:pt x="383057" y="78562"/>
                  </a:lnTo>
                  <a:lnTo>
                    <a:pt x="364159" y="73164"/>
                  </a:lnTo>
                  <a:lnTo>
                    <a:pt x="341858" y="70027"/>
                  </a:lnTo>
                  <a:lnTo>
                    <a:pt x="316699" y="69011"/>
                  </a:lnTo>
                  <a:lnTo>
                    <a:pt x="291541" y="70027"/>
                  </a:lnTo>
                  <a:lnTo>
                    <a:pt x="250342" y="78562"/>
                  </a:lnTo>
                  <a:lnTo>
                    <a:pt x="220230" y="107391"/>
                  </a:lnTo>
                  <a:lnTo>
                    <a:pt x="219189" y="116509"/>
                  </a:lnTo>
                  <a:lnTo>
                    <a:pt x="220230" y="125590"/>
                  </a:lnTo>
                  <a:lnTo>
                    <a:pt x="250342" y="154457"/>
                  </a:lnTo>
                  <a:lnTo>
                    <a:pt x="291541" y="162991"/>
                  </a:lnTo>
                  <a:lnTo>
                    <a:pt x="316699" y="164007"/>
                  </a:lnTo>
                  <a:lnTo>
                    <a:pt x="341858" y="162991"/>
                  </a:lnTo>
                  <a:lnTo>
                    <a:pt x="364159" y="159854"/>
                  </a:lnTo>
                  <a:lnTo>
                    <a:pt x="383057" y="154457"/>
                  </a:lnTo>
                  <a:lnTo>
                    <a:pt x="398005" y="146685"/>
                  </a:lnTo>
                  <a:lnTo>
                    <a:pt x="400215" y="144729"/>
                  </a:lnTo>
                  <a:lnTo>
                    <a:pt x="404901" y="140589"/>
                  </a:lnTo>
                  <a:lnTo>
                    <a:pt x="409981" y="133591"/>
                  </a:lnTo>
                  <a:lnTo>
                    <a:pt x="413131" y="125590"/>
                  </a:lnTo>
                  <a:lnTo>
                    <a:pt x="414210" y="116509"/>
                  </a:lnTo>
                  <a:close/>
                </a:path>
                <a:path w="428625" h="263525">
                  <a:moveTo>
                    <a:pt x="420636" y="29337"/>
                  </a:moveTo>
                  <a:lnTo>
                    <a:pt x="328155" y="29337"/>
                  </a:lnTo>
                  <a:lnTo>
                    <a:pt x="328155" y="0"/>
                  </a:lnTo>
                  <a:lnTo>
                    <a:pt x="305244" y="0"/>
                  </a:lnTo>
                  <a:lnTo>
                    <a:pt x="305244" y="29337"/>
                  </a:lnTo>
                  <a:lnTo>
                    <a:pt x="213042" y="29337"/>
                  </a:lnTo>
                  <a:lnTo>
                    <a:pt x="213042" y="48615"/>
                  </a:lnTo>
                  <a:lnTo>
                    <a:pt x="420636" y="48615"/>
                  </a:lnTo>
                  <a:lnTo>
                    <a:pt x="420636" y="29337"/>
                  </a:lnTo>
                  <a:close/>
                </a:path>
                <a:path w="428625" h="263525">
                  <a:moveTo>
                    <a:pt x="428180" y="188036"/>
                  </a:moveTo>
                  <a:lnTo>
                    <a:pt x="205778" y="188036"/>
                  </a:lnTo>
                  <a:lnTo>
                    <a:pt x="205778" y="207873"/>
                  </a:lnTo>
                  <a:lnTo>
                    <a:pt x="256908" y="207873"/>
                  </a:lnTo>
                  <a:lnTo>
                    <a:pt x="256908" y="262915"/>
                  </a:lnTo>
                  <a:lnTo>
                    <a:pt x="278980" y="262915"/>
                  </a:lnTo>
                  <a:lnTo>
                    <a:pt x="278980" y="207873"/>
                  </a:lnTo>
                  <a:lnTo>
                    <a:pt x="355815" y="207873"/>
                  </a:lnTo>
                  <a:lnTo>
                    <a:pt x="355815" y="262915"/>
                  </a:lnTo>
                  <a:lnTo>
                    <a:pt x="377888" y="262915"/>
                  </a:lnTo>
                  <a:lnTo>
                    <a:pt x="377888" y="207873"/>
                  </a:lnTo>
                  <a:lnTo>
                    <a:pt x="428180" y="207873"/>
                  </a:lnTo>
                  <a:lnTo>
                    <a:pt x="428180" y="188036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432360" y="8581575"/>
              <a:ext cx="203400" cy="25006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3688568" y="8581575"/>
              <a:ext cx="225425" cy="257810"/>
            </a:xfrm>
            <a:custGeom>
              <a:avLst/>
              <a:gdLst/>
              <a:ahLst/>
              <a:cxnLst/>
              <a:rect l="l" t="t" r="r" b="b"/>
              <a:pathLst>
                <a:path w="225425" h="257809">
                  <a:moveTo>
                    <a:pt x="77672" y="119861"/>
                  </a:moveTo>
                  <a:lnTo>
                    <a:pt x="55599" y="119861"/>
                  </a:lnTo>
                  <a:lnTo>
                    <a:pt x="55599" y="85774"/>
                  </a:lnTo>
                  <a:lnTo>
                    <a:pt x="47383" y="83631"/>
                  </a:lnTo>
                  <a:lnTo>
                    <a:pt x="16065" y="61886"/>
                  </a:lnTo>
                  <a:lnTo>
                    <a:pt x="12014" y="45262"/>
                  </a:lnTo>
                  <a:lnTo>
                    <a:pt x="13044" y="36557"/>
                  </a:lnTo>
                  <a:lnTo>
                    <a:pt x="42782" y="8722"/>
                  </a:lnTo>
                  <a:lnTo>
                    <a:pt x="85809" y="881"/>
                  </a:lnTo>
                  <a:lnTo>
                    <a:pt x="112876" y="0"/>
                  </a:lnTo>
                  <a:lnTo>
                    <a:pt x="139825" y="881"/>
                  </a:lnTo>
                  <a:lnTo>
                    <a:pt x="163342" y="3702"/>
                  </a:lnTo>
                  <a:lnTo>
                    <a:pt x="182930" y="8722"/>
                  </a:lnTo>
                  <a:lnTo>
                    <a:pt x="198092" y="16205"/>
                  </a:lnTo>
                  <a:lnTo>
                    <a:pt x="201216" y="18998"/>
                  </a:lnTo>
                  <a:lnTo>
                    <a:pt x="112876" y="18998"/>
                  </a:lnTo>
                  <a:lnTo>
                    <a:pt x="89708" y="19653"/>
                  </a:lnTo>
                  <a:lnTo>
                    <a:pt x="43306" y="30733"/>
                  </a:lnTo>
                  <a:lnTo>
                    <a:pt x="34645" y="39394"/>
                  </a:lnTo>
                  <a:lnTo>
                    <a:pt x="34645" y="51409"/>
                  </a:lnTo>
                  <a:lnTo>
                    <a:pt x="70233" y="69115"/>
                  </a:lnTo>
                  <a:lnTo>
                    <a:pt x="112876" y="71804"/>
                  </a:lnTo>
                  <a:lnTo>
                    <a:pt x="200981" y="71804"/>
                  </a:lnTo>
                  <a:lnTo>
                    <a:pt x="198092" y="74319"/>
                  </a:lnTo>
                  <a:lnTo>
                    <a:pt x="192350" y="77877"/>
                  </a:lnTo>
                  <a:lnTo>
                    <a:pt x="186008" y="80850"/>
                  </a:lnTo>
                  <a:lnTo>
                    <a:pt x="178840" y="83395"/>
                  </a:lnTo>
                  <a:lnTo>
                    <a:pt x="170990" y="85495"/>
                  </a:lnTo>
                  <a:lnTo>
                    <a:pt x="170990" y="89406"/>
                  </a:lnTo>
                  <a:lnTo>
                    <a:pt x="77672" y="89406"/>
                  </a:lnTo>
                  <a:lnTo>
                    <a:pt x="77672" y="119861"/>
                  </a:lnTo>
                  <a:close/>
                </a:path>
                <a:path w="225425" h="257809">
                  <a:moveTo>
                    <a:pt x="200981" y="71804"/>
                  </a:moveTo>
                  <a:lnTo>
                    <a:pt x="112876" y="71804"/>
                  </a:lnTo>
                  <a:lnTo>
                    <a:pt x="136079" y="71154"/>
                  </a:lnTo>
                  <a:lnTo>
                    <a:pt x="155589" y="69115"/>
                  </a:lnTo>
                  <a:lnTo>
                    <a:pt x="171065" y="65557"/>
                  </a:lnTo>
                  <a:lnTo>
                    <a:pt x="182166" y="60349"/>
                  </a:lnTo>
                  <a:lnTo>
                    <a:pt x="188313" y="56438"/>
                  </a:lnTo>
                  <a:lnTo>
                    <a:pt x="191107" y="51409"/>
                  </a:lnTo>
                  <a:lnTo>
                    <a:pt x="191107" y="39394"/>
                  </a:lnTo>
                  <a:lnTo>
                    <a:pt x="155589" y="21723"/>
                  </a:lnTo>
                  <a:lnTo>
                    <a:pt x="112876" y="18998"/>
                  </a:lnTo>
                  <a:lnTo>
                    <a:pt x="201216" y="18998"/>
                  </a:lnTo>
                  <a:lnTo>
                    <a:pt x="204662" y="22081"/>
                  </a:lnTo>
                  <a:lnTo>
                    <a:pt x="209582" y="28847"/>
                  </a:lnTo>
                  <a:lnTo>
                    <a:pt x="212669" y="36557"/>
                  </a:lnTo>
                  <a:lnTo>
                    <a:pt x="213738" y="45262"/>
                  </a:lnTo>
                  <a:lnTo>
                    <a:pt x="212669" y="54124"/>
                  </a:lnTo>
                  <a:lnTo>
                    <a:pt x="209582" y="61886"/>
                  </a:lnTo>
                  <a:lnTo>
                    <a:pt x="204662" y="68600"/>
                  </a:lnTo>
                  <a:lnTo>
                    <a:pt x="200981" y="71804"/>
                  </a:lnTo>
                  <a:close/>
                </a:path>
                <a:path w="225425" h="257809">
                  <a:moveTo>
                    <a:pt x="112876" y="91083"/>
                  </a:moveTo>
                  <a:lnTo>
                    <a:pt x="103446" y="90978"/>
                  </a:lnTo>
                  <a:lnTo>
                    <a:pt x="94436" y="90664"/>
                  </a:lnTo>
                  <a:lnTo>
                    <a:pt x="85844" y="90140"/>
                  </a:lnTo>
                  <a:lnTo>
                    <a:pt x="77672" y="89406"/>
                  </a:lnTo>
                  <a:lnTo>
                    <a:pt x="148639" y="89406"/>
                  </a:lnTo>
                  <a:lnTo>
                    <a:pt x="140261" y="90140"/>
                  </a:lnTo>
                  <a:lnTo>
                    <a:pt x="131491" y="90664"/>
                  </a:lnTo>
                  <a:lnTo>
                    <a:pt x="122353" y="90978"/>
                  </a:lnTo>
                  <a:lnTo>
                    <a:pt x="112876" y="91083"/>
                  </a:lnTo>
                  <a:close/>
                </a:path>
                <a:path w="225425" h="257809">
                  <a:moveTo>
                    <a:pt x="170990" y="119861"/>
                  </a:moveTo>
                  <a:lnTo>
                    <a:pt x="148639" y="119861"/>
                  </a:lnTo>
                  <a:lnTo>
                    <a:pt x="148639" y="89406"/>
                  </a:lnTo>
                  <a:lnTo>
                    <a:pt x="170990" y="89406"/>
                  </a:lnTo>
                  <a:lnTo>
                    <a:pt x="170990" y="119861"/>
                  </a:lnTo>
                  <a:close/>
                </a:path>
                <a:path w="225425" h="257809">
                  <a:moveTo>
                    <a:pt x="225193" y="139139"/>
                  </a:moveTo>
                  <a:lnTo>
                    <a:pt x="0" y="139139"/>
                  </a:lnTo>
                  <a:lnTo>
                    <a:pt x="0" y="119861"/>
                  </a:lnTo>
                  <a:lnTo>
                    <a:pt x="225193" y="119861"/>
                  </a:lnTo>
                  <a:lnTo>
                    <a:pt x="225193" y="139139"/>
                  </a:lnTo>
                  <a:close/>
                </a:path>
                <a:path w="225425" h="257809">
                  <a:moveTo>
                    <a:pt x="112876" y="257603"/>
                  </a:moveTo>
                  <a:lnTo>
                    <a:pt x="64261" y="254251"/>
                  </a:lnTo>
                  <a:lnTo>
                    <a:pt x="22622" y="237168"/>
                  </a:lnTo>
                  <a:lnTo>
                    <a:pt x="12014" y="212062"/>
                  </a:lnTo>
                  <a:lnTo>
                    <a:pt x="13210" y="202462"/>
                  </a:lnTo>
                  <a:lnTo>
                    <a:pt x="45532" y="174492"/>
                  </a:lnTo>
                  <a:lnTo>
                    <a:pt x="86761" y="167140"/>
                  </a:lnTo>
                  <a:lnTo>
                    <a:pt x="112876" y="166241"/>
                  </a:lnTo>
                  <a:lnTo>
                    <a:pt x="138947" y="167140"/>
                  </a:lnTo>
                  <a:lnTo>
                    <a:pt x="161351" y="169873"/>
                  </a:lnTo>
                  <a:lnTo>
                    <a:pt x="179983" y="174492"/>
                  </a:lnTo>
                  <a:lnTo>
                    <a:pt x="194739" y="181049"/>
                  </a:lnTo>
                  <a:lnTo>
                    <a:pt x="200449" y="185240"/>
                  </a:lnTo>
                  <a:lnTo>
                    <a:pt x="112876" y="185240"/>
                  </a:lnTo>
                  <a:lnTo>
                    <a:pt x="89882" y="185925"/>
                  </a:lnTo>
                  <a:lnTo>
                    <a:pt x="44424" y="196415"/>
                  </a:lnTo>
                  <a:lnTo>
                    <a:pt x="34645" y="205915"/>
                  </a:lnTo>
                  <a:lnTo>
                    <a:pt x="34645" y="218488"/>
                  </a:lnTo>
                  <a:lnTo>
                    <a:pt x="70792" y="236125"/>
                  </a:lnTo>
                  <a:lnTo>
                    <a:pt x="112876" y="238884"/>
                  </a:lnTo>
                  <a:lnTo>
                    <a:pt x="200632" y="238884"/>
                  </a:lnTo>
                  <a:lnTo>
                    <a:pt x="194739" y="243354"/>
                  </a:lnTo>
                  <a:lnTo>
                    <a:pt x="179983" y="249824"/>
                  </a:lnTo>
                  <a:lnTo>
                    <a:pt x="161351" y="254251"/>
                  </a:lnTo>
                  <a:lnTo>
                    <a:pt x="138947" y="256791"/>
                  </a:lnTo>
                  <a:lnTo>
                    <a:pt x="112876" y="257603"/>
                  </a:lnTo>
                  <a:close/>
                </a:path>
                <a:path w="225425" h="257809">
                  <a:moveTo>
                    <a:pt x="200632" y="238884"/>
                  </a:moveTo>
                  <a:lnTo>
                    <a:pt x="112876" y="238884"/>
                  </a:lnTo>
                  <a:lnTo>
                    <a:pt x="135869" y="238198"/>
                  </a:lnTo>
                  <a:lnTo>
                    <a:pt x="154960" y="236125"/>
                  </a:lnTo>
                  <a:lnTo>
                    <a:pt x="170122" y="232637"/>
                  </a:lnTo>
                  <a:lnTo>
                    <a:pt x="181328" y="227708"/>
                  </a:lnTo>
                  <a:lnTo>
                    <a:pt x="188034" y="223796"/>
                  </a:lnTo>
                  <a:lnTo>
                    <a:pt x="191107" y="218488"/>
                  </a:lnTo>
                  <a:lnTo>
                    <a:pt x="191107" y="205915"/>
                  </a:lnTo>
                  <a:lnTo>
                    <a:pt x="154960" y="187999"/>
                  </a:lnTo>
                  <a:lnTo>
                    <a:pt x="112876" y="185240"/>
                  </a:lnTo>
                  <a:lnTo>
                    <a:pt x="200449" y="185240"/>
                  </a:lnTo>
                  <a:lnTo>
                    <a:pt x="202894" y="187034"/>
                  </a:lnTo>
                  <a:lnTo>
                    <a:pt x="208849" y="194145"/>
                  </a:lnTo>
                  <a:lnTo>
                    <a:pt x="212498" y="202462"/>
                  </a:lnTo>
                  <a:lnTo>
                    <a:pt x="213738" y="212062"/>
                  </a:lnTo>
                  <a:lnTo>
                    <a:pt x="212498" y="221548"/>
                  </a:lnTo>
                  <a:lnTo>
                    <a:pt x="208849" y="229908"/>
                  </a:lnTo>
                  <a:lnTo>
                    <a:pt x="202894" y="237168"/>
                  </a:lnTo>
                  <a:lnTo>
                    <a:pt x="200632" y="2388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038195" y="8581575"/>
              <a:ext cx="206753" cy="24978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305298" y="8581575"/>
              <a:ext cx="201445" cy="24978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564578" y="8584369"/>
              <a:ext cx="222399" cy="236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205" y="232443"/>
            <a:ext cx="16894962" cy="96038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205" y="232443"/>
            <a:ext cx="16894962" cy="96038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6875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3334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3336" y="3562425"/>
              <a:ext cx="2700337" cy="27831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58000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58000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16708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3168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3169" y="3562425"/>
              <a:ext cx="2700337" cy="278310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97833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97833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56541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63001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3001" y="3562425"/>
              <a:ext cx="2700337" cy="278310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637666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37666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196374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702834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5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02835" y="3562425"/>
              <a:ext cx="2700337" cy="27831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577498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577498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86121" y="7823408"/>
              <a:ext cx="345281" cy="1885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13441" y="7828928"/>
              <a:ext cx="171366" cy="17837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06044" y="7823195"/>
              <a:ext cx="151193" cy="18814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490992" y="7837639"/>
              <a:ext cx="650240" cy="196850"/>
            </a:xfrm>
            <a:custGeom>
              <a:avLst/>
              <a:gdLst/>
              <a:ahLst/>
              <a:cxnLst/>
              <a:rect l="l" t="t" r="r" b="b"/>
              <a:pathLst>
                <a:path w="650240" h="196850">
                  <a:moveTo>
                    <a:pt x="29095" y="146100"/>
                  </a:moveTo>
                  <a:lnTo>
                    <a:pt x="24003" y="139090"/>
                  </a:lnTo>
                  <a:lnTo>
                    <a:pt x="10617" y="139090"/>
                  </a:lnTo>
                  <a:lnTo>
                    <a:pt x="5092" y="142913"/>
                  </a:lnTo>
                  <a:lnTo>
                    <a:pt x="5092" y="156718"/>
                  </a:lnTo>
                  <a:lnTo>
                    <a:pt x="10198" y="160540"/>
                  </a:lnTo>
                  <a:lnTo>
                    <a:pt x="17843" y="160540"/>
                  </a:lnTo>
                  <a:lnTo>
                    <a:pt x="18694" y="160324"/>
                  </a:lnTo>
                  <a:lnTo>
                    <a:pt x="17233" y="169430"/>
                  </a:lnTo>
                  <a:lnTo>
                    <a:pt x="13411" y="177266"/>
                  </a:lnTo>
                  <a:lnTo>
                    <a:pt x="7556" y="183743"/>
                  </a:lnTo>
                  <a:lnTo>
                    <a:pt x="0" y="188785"/>
                  </a:lnTo>
                  <a:lnTo>
                    <a:pt x="3606" y="196850"/>
                  </a:lnTo>
                  <a:lnTo>
                    <a:pt x="13957" y="189928"/>
                  </a:lnTo>
                  <a:lnTo>
                    <a:pt x="22009" y="180848"/>
                  </a:lnTo>
                  <a:lnTo>
                    <a:pt x="27228" y="169887"/>
                  </a:lnTo>
                  <a:lnTo>
                    <a:pt x="29095" y="157353"/>
                  </a:lnTo>
                  <a:lnTo>
                    <a:pt x="29095" y="146100"/>
                  </a:lnTo>
                  <a:close/>
                </a:path>
                <a:path w="650240" h="196850">
                  <a:moveTo>
                    <a:pt x="248208" y="5740"/>
                  </a:moveTo>
                  <a:lnTo>
                    <a:pt x="121856" y="5740"/>
                  </a:lnTo>
                  <a:lnTo>
                    <a:pt x="121856" y="15290"/>
                  </a:lnTo>
                  <a:lnTo>
                    <a:pt x="237159" y="15290"/>
                  </a:lnTo>
                  <a:lnTo>
                    <a:pt x="237109" y="37299"/>
                  </a:lnTo>
                  <a:lnTo>
                    <a:pt x="236982" y="43980"/>
                  </a:lnTo>
                  <a:lnTo>
                    <a:pt x="236740" y="50965"/>
                  </a:lnTo>
                  <a:lnTo>
                    <a:pt x="116967" y="56489"/>
                  </a:lnTo>
                  <a:lnTo>
                    <a:pt x="118884" y="66471"/>
                  </a:lnTo>
                  <a:lnTo>
                    <a:pt x="236308" y="59677"/>
                  </a:lnTo>
                  <a:lnTo>
                    <a:pt x="235458" y="70675"/>
                  </a:lnTo>
                  <a:lnTo>
                    <a:pt x="234111" y="82448"/>
                  </a:lnTo>
                  <a:lnTo>
                    <a:pt x="232156" y="95084"/>
                  </a:lnTo>
                  <a:lnTo>
                    <a:pt x="229514" y="108724"/>
                  </a:lnTo>
                  <a:lnTo>
                    <a:pt x="240766" y="109994"/>
                  </a:lnTo>
                  <a:lnTo>
                    <a:pt x="245071" y="84201"/>
                  </a:lnTo>
                  <a:lnTo>
                    <a:pt x="247269" y="61950"/>
                  </a:lnTo>
                  <a:lnTo>
                    <a:pt x="247370" y="59677"/>
                  </a:lnTo>
                  <a:lnTo>
                    <a:pt x="248081" y="42329"/>
                  </a:lnTo>
                  <a:lnTo>
                    <a:pt x="248208" y="5740"/>
                  </a:lnTo>
                  <a:close/>
                </a:path>
                <a:path w="650240" h="196850">
                  <a:moveTo>
                    <a:pt x="271132" y="136537"/>
                  </a:moveTo>
                  <a:lnTo>
                    <a:pt x="181737" y="136537"/>
                  </a:lnTo>
                  <a:lnTo>
                    <a:pt x="181737" y="85369"/>
                  </a:lnTo>
                  <a:lnTo>
                    <a:pt x="170700" y="85369"/>
                  </a:lnTo>
                  <a:lnTo>
                    <a:pt x="170700" y="136537"/>
                  </a:lnTo>
                  <a:lnTo>
                    <a:pt x="100838" y="136537"/>
                  </a:lnTo>
                  <a:lnTo>
                    <a:pt x="100838" y="146100"/>
                  </a:lnTo>
                  <a:lnTo>
                    <a:pt x="271132" y="146100"/>
                  </a:lnTo>
                  <a:lnTo>
                    <a:pt x="271132" y="136537"/>
                  </a:lnTo>
                  <a:close/>
                </a:path>
                <a:path w="650240" h="196850">
                  <a:moveTo>
                    <a:pt x="450570" y="83667"/>
                  </a:moveTo>
                  <a:lnTo>
                    <a:pt x="405396" y="60439"/>
                  </a:lnTo>
                  <a:lnTo>
                    <a:pt x="380288" y="15074"/>
                  </a:lnTo>
                  <a:lnTo>
                    <a:pt x="380288" y="0"/>
                  </a:lnTo>
                  <a:lnTo>
                    <a:pt x="368604" y="0"/>
                  </a:lnTo>
                  <a:lnTo>
                    <a:pt x="368604" y="15074"/>
                  </a:lnTo>
                  <a:lnTo>
                    <a:pt x="361480" y="39801"/>
                  </a:lnTo>
                  <a:lnTo>
                    <a:pt x="343789" y="60439"/>
                  </a:lnTo>
                  <a:lnTo>
                    <a:pt x="321030" y="75552"/>
                  </a:lnTo>
                  <a:lnTo>
                    <a:pt x="298742" y="83667"/>
                  </a:lnTo>
                  <a:lnTo>
                    <a:pt x="304050" y="93218"/>
                  </a:lnTo>
                  <a:lnTo>
                    <a:pt x="324002" y="85699"/>
                  </a:lnTo>
                  <a:lnTo>
                    <a:pt x="344322" y="73367"/>
                  </a:lnTo>
                  <a:lnTo>
                    <a:pt x="362102" y="56756"/>
                  </a:lnTo>
                  <a:lnTo>
                    <a:pt x="374548" y="36309"/>
                  </a:lnTo>
                  <a:lnTo>
                    <a:pt x="387019" y="56730"/>
                  </a:lnTo>
                  <a:lnTo>
                    <a:pt x="404977" y="73444"/>
                  </a:lnTo>
                  <a:lnTo>
                    <a:pt x="425373" y="85788"/>
                  </a:lnTo>
                  <a:lnTo>
                    <a:pt x="445262" y="93218"/>
                  </a:lnTo>
                  <a:lnTo>
                    <a:pt x="450570" y="83667"/>
                  </a:lnTo>
                  <a:close/>
                </a:path>
                <a:path w="650240" h="196850">
                  <a:moveTo>
                    <a:pt x="460768" y="137820"/>
                  </a:moveTo>
                  <a:lnTo>
                    <a:pt x="289610" y="137820"/>
                  </a:lnTo>
                  <a:lnTo>
                    <a:pt x="289610" y="147370"/>
                  </a:lnTo>
                  <a:lnTo>
                    <a:pt x="460768" y="147370"/>
                  </a:lnTo>
                  <a:lnTo>
                    <a:pt x="460768" y="137820"/>
                  </a:lnTo>
                  <a:close/>
                </a:path>
                <a:path w="650240" h="196850">
                  <a:moveTo>
                    <a:pt x="632561" y="6159"/>
                  </a:moveTo>
                  <a:lnTo>
                    <a:pt x="589876" y="6159"/>
                  </a:lnTo>
                  <a:lnTo>
                    <a:pt x="589876" y="15709"/>
                  </a:lnTo>
                  <a:lnTo>
                    <a:pt x="589876" y="86639"/>
                  </a:lnTo>
                  <a:lnTo>
                    <a:pt x="537425" y="86639"/>
                  </a:lnTo>
                  <a:lnTo>
                    <a:pt x="537425" y="15709"/>
                  </a:lnTo>
                  <a:lnTo>
                    <a:pt x="589876" y="15709"/>
                  </a:lnTo>
                  <a:lnTo>
                    <a:pt x="589876" y="6159"/>
                  </a:lnTo>
                  <a:lnTo>
                    <a:pt x="494741" y="6159"/>
                  </a:lnTo>
                  <a:lnTo>
                    <a:pt x="494741" y="15709"/>
                  </a:lnTo>
                  <a:lnTo>
                    <a:pt x="526376" y="15709"/>
                  </a:lnTo>
                  <a:lnTo>
                    <a:pt x="526376" y="86639"/>
                  </a:lnTo>
                  <a:lnTo>
                    <a:pt x="494957" y="86639"/>
                  </a:lnTo>
                  <a:lnTo>
                    <a:pt x="494957" y="96202"/>
                  </a:lnTo>
                  <a:lnTo>
                    <a:pt x="632561" y="96202"/>
                  </a:lnTo>
                  <a:lnTo>
                    <a:pt x="632561" y="86639"/>
                  </a:lnTo>
                  <a:lnTo>
                    <a:pt x="601129" y="86639"/>
                  </a:lnTo>
                  <a:lnTo>
                    <a:pt x="601129" y="15709"/>
                  </a:lnTo>
                  <a:lnTo>
                    <a:pt x="632561" y="15709"/>
                  </a:lnTo>
                  <a:lnTo>
                    <a:pt x="632561" y="6159"/>
                  </a:lnTo>
                  <a:close/>
                </a:path>
                <a:path w="650240" h="196850">
                  <a:moveTo>
                    <a:pt x="649973" y="139090"/>
                  </a:moveTo>
                  <a:lnTo>
                    <a:pt x="478599" y="139090"/>
                  </a:lnTo>
                  <a:lnTo>
                    <a:pt x="478599" y="148640"/>
                  </a:lnTo>
                  <a:lnTo>
                    <a:pt x="649973" y="148640"/>
                  </a:lnTo>
                  <a:lnTo>
                    <a:pt x="649973" y="1390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65177" y="7823195"/>
              <a:ext cx="152679" cy="1887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98802" y="7823195"/>
              <a:ext cx="350590" cy="1887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78272" y="7823408"/>
              <a:ext cx="217659" cy="2110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68803" y="7823408"/>
              <a:ext cx="157776" cy="18856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61830" y="7823408"/>
              <a:ext cx="148008" cy="18559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59135" y="8141768"/>
              <a:ext cx="159687" cy="1887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48764" y="8139857"/>
              <a:ext cx="153529" cy="18771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46887" y="8141980"/>
              <a:ext cx="165633" cy="18814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279707" y="8150899"/>
              <a:ext cx="170517" cy="17901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361998" y="7250467"/>
              <a:ext cx="1374140" cy="278765"/>
            </a:xfrm>
            <a:custGeom>
              <a:avLst/>
              <a:gdLst/>
              <a:ahLst/>
              <a:cxnLst/>
              <a:rect l="l" t="t" r="r" b="b"/>
              <a:pathLst>
                <a:path w="1374140" h="278765">
                  <a:moveTo>
                    <a:pt x="152831" y="191109"/>
                  </a:moveTo>
                  <a:lnTo>
                    <a:pt x="119926" y="164172"/>
                  </a:lnTo>
                  <a:lnTo>
                    <a:pt x="95554" y="120980"/>
                  </a:lnTo>
                  <a:lnTo>
                    <a:pt x="95554" y="67056"/>
                  </a:lnTo>
                  <a:lnTo>
                    <a:pt x="146405" y="67056"/>
                  </a:lnTo>
                  <a:lnTo>
                    <a:pt x="146405" y="41071"/>
                  </a:lnTo>
                  <a:lnTo>
                    <a:pt x="95554" y="41071"/>
                  </a:lnTo>
                  <a:lnTo>
                    <a:pt x="95554" y="8102"/>
                  </a:lnTo>
                  <a:lnTo>
                    <a:pt x="63423" y="8102"/>
                  </a:lnTo>
                  <a:lnTo>
                    <a:pt x="63423" y="41071"/>
                  </a:lnTo>
                  <a:lnTo>
                    <a:pt x="12573" y="41071"/>
                  </a:lnTo>
                  <a:lnTo>
                    <a:pt x="12573" y="67056"/>
                  </a:lnTo>
                  <a:lnTo>
                    <a:pt x="63423" y="67056"/>
                  </a:lnTo>
                  <a:lnTo>
                    <a:pt x="63296" y="120980"/>
                  </a:lnTo>
                  <a:lnTo>
                    <a:pt x="44005" y="156324"/>
                  </a:lnTo>
                  <a:lnTo>
                    <a:pt x="16929" y="186461"/>
                  </a:lnTo>
                  <a:lnTo>
                    <a:pt x="0" y="199212"/>
                  </a:lnTo>
                  <a:lnTo>
                    <a:pt x="21234" y="219329"/>
                  </a:lnTo>
                  <a:lnTo>
                    <a:pt x="62306" y="181330"/>
                  </a:lnTo>
                  <a:lnTo>
                    <a:pt x="80187" y="155905"/>
                  </a:lnTo>
                  <a:lnTo>
                    <a:pt x="83820" y="162890"/>
                  </a:lnTo>
                  <a:lnTo>
                    <a:pt x="94996" y="178536"/>
                  </a:lnTo>
                  <a:lnTo>
                    <a:pt x="108966" y="193903"/>
                  </a:lnTo>
                  <a:lnTo>
                    <a:pt x="125450" y="207873"/>
                  </a:lnTo>
                  <a:lnTo>
                    <a:pt x="134391" y="213461"/>
                  </a:lnTo>
                  <a:lnTo>
                    <a:pt x="152831" y="191109"/>
                  </a:lnTo>
                  <a:close/>
                </a:path>
                <a:path w="1374140" h="278765">
                  <a:moveTo>
                    <a:pt x="191109" y="6146"/>
                  </a:moveTo>
                  <a:lnTo>
                    <a:pt x="159816" y="6146"/>
                  </a:lnTo>
                  <a:lnTo>
                    <a:pt x="159816" y="103098"/>
                  </a:lnTo>
                  <a:lnTo>
                    <a:pt x="118465" y="103098"/>
                  </a:lnTo>
                  <a:lnTo>
                    <a:pt x="118465" y="129641"/>
                  </a:lnTo>
                  <a:lnTo>
                    <a:pt x="159816" y="129641"/>
                  </a:lnTo>
                  <a:lnTo>
                    <a:pt x="159816" y="265988"/>
                  </a:lnTo>
                  <a:lnTo>
                    <a:pt x="186639" y="265988"/>
                  </a:lnTo>
                  <a:lnTo>
                    <a:pt x="190830" y="264033"/>
                  </a:lnTo>
                  <a:lnTo>
                    <a:pt x="191109" y="260400"/>
                  </a:lnTo>
                  <a:lnTo>
                    <a:pt x="191109" y="6146"/>
                  </a:lnTo>
                  <a:close/>
                </a:path>
                <a:path w="1374140" h="278765">
                  <a:moveTo>
                    <a:pt x="247815" y="6146"/>
                  </a:moveTo>
                  <a:lnTo>
                    <a:pt x="216535" y="6146"/>
                  </a:lnTo>
                  <a:lnTo>
                    <a:pt x="216535" y="272415"/>
                  </a:lnTo>
                  <a:lnTo>
                    <a:pt x="243344" y="272415"/>
                  </a:lnTo>
                  <a:lnTo>
                    <a:pt x="247535" y="270459"/>
                  </a:lnTo>
                  <a:lnTo>
                    <a:pt x="247815" y="266827"/>
                  </a:lnTo>
                  <a:lnTo>
                    <a:pt x="247815" y="6146"/>
                  </a:lnTo>
                  <a:close/>
                </a:path>
                <a:path w="1374140" h="278765">
                  <a:moveTo>
                    <a:pt x="411822" y="100863"/>
                  </a:moveTo>
                  <a:lnTo>
                    <a:pt x="404380" y="88569"/>
                  </a:lnTo>
                  <a:lnTo>
                    <a:pt x="400646" y="82423"/>
                  </a:lnTo>
                  <a:lnTo>
                    <a:pt x="382206" y="70129"/>
                  </a:lnTo>
                  <a:lnTo>
                    <a:pt x="381088" y="69862"/>
                  </a:lnTo>
                  <a:lnTo>
                    <a:pt x="381088" y="107289"/>
                  </a:lnTo>
                  <a:lnTo>
                    <a:pt x="381088" y="119583"/>
                  </a:lnTo>
                  <a:lnTo>
                    <a:pt x="375500" y="128524"/>
                  </a:lnTo>
                  <a:lnTo>
                    <a:pt x="365721" y="134670"/>
                  </a:lnTo>
                  <a:lnTo>
                    <a:pt x="352590" y="137744"/>
                  </a:lnTo>
                  <a:lnTo>
                    <a:pt x="338061" y="137744"/>
                  </a:lnTo>
                  <a:lnTo>
                    <a:pt x="325488" y="134670"/>
                  </a:lnTo>
                  <a:lnTo>
                    <a:pt x="315988" y="128524"/>
                  </a:lnTo>
                  <a:lnTo>
                    <a:pt x="310400" y="119583"/>
                  </a:lnTo>
                  <a:lnTo>
                    <a:pt x="310400" y="107289"/>
                  </a:lnTo>
                  <a:lnTo>
                    <a:pt x="315988" y="98069"/>
                  </a:lnTo>
                  <a:lnTo>
                    <a:pt x="325488" y="91643"/>
                  </a:lnTo>
                  <a:lnTo>
                    <a:pt x="338061" y="88569"/>
                  </a:lnTo>
                  <a:lnTo>
                    <a:pt x="352590" y="88569"/>
                  </a:lnTo>
                  <a:lnTo>
                    <a:pt x="365721" y="91922"/>
                  </a:lnTo>
                  <a:lnTo>
                    <a:pt x="375500" y="98069"/>
                  </a:lnTo>
                  <a:lnTo>
                    <a:pt x="381088" y="107289"/>
                  </a:lnTo>
                  <a:lnTo>
                    <a:pt x="381088" y="69862"/>
                  </a:lnTo>
                  <a:lnTo>
                    <a:pt x="358178" y="64262"/>
                  </a:lnTo>
                  <a:lnTo>
                    <a:pt x="332473" y="64262"/>
                  </a:lnTo>
                  <a:lnTo>
                    <a:pt x="308724" y="70129"/>
                  </a:lnTo>
                  <a:lnTo>
                    <a:pt x="290283" y="82423"/>
                  </a:lnTo>
                  <a:lnTo>
                    <a:pt x="279387" y="100863"/>
                  </a:lnTo>
                  <a:lnTo>
                    <a:pt x="279387" y="126009"/>
                  </a:lnTo>
                  <a:lnTo>
                    <a:pt x="290563" y="144449"/>
                  </a:lnTo>
                  <a:lnTo>
                    <a:pt x="309003" y="156464"/>
                  </a:lnTo>
                  <a:lnTo>
                    <a:pt x="332752" y="162331"/>
                  </a:lnTo>
                  <a:lnTo>
                    <a:pt x="357898" y="162331"/>
                  </a:lnTo>
                  <a:lnTo>
                    <a:pt x="381927" y="156464"/>
                  </a:lnTo>
                  <a:lnTo>
                    <a:pt x="400367" y="144170"/>
                  </a:lnTo>
                  <a:lnTo>
                    <a:pt x="404368" y="137744"/>
                  </a:lnTo>
                  <a:lnTo>
                    <a:pt x="411822" y="125730"/>
                  </a:lnTo>
                  <a:lnTo>
                    <a:pt x="411822" y="100863"/>
                  </a:lnTo>
                  <a:close/>
                </a:path>
                <a:path w="1374140" h="278765">
                  <a:moveTo>
                    <a:pt x="417410" y="29616"/>
                  </a:moveTo>
                  <a:lnTo>
                    <a:pt x="361530" y="29616"/>
                  </a:lnTo>
                  <a:lnTo>
                    <a:pt x="361530" y="279"/>
                  </a:lnTo>
                  <a:lnTo>
                    <a:pt x="328841" y="279"/>
                  </a:lnTo>
                  <a:lnTo>
                    <a:pt x="328841" y="29616"/>
                  </a:lnTo>
                  <a:lnTo>
                    <a:pt x="272681" y="29616"/>
                  </a:lnTo>
                  <a:lnTo>
                    <a:pt x="272681" y="54762"/>
                  </a:lnTo>
                  <a:lnTo>
                    <a:pt x="417410" y="54762"/>
                  </a:lnTo>
                  <a:lnTo>
                    <a:pt x="417410" y="29616"/>
                  </a:lnTo>
                  <a:close/>
                </a:path>
                <a:path w="1374140" h="278765">
                  <a:moveTo>
                    <a:pt x="494245" y="181610"/>
                  </a:moveTo>
                  <a:lnTo>
                    <a:pt x="463232" y="181610"/>
                  </a:lnTo>
                  <a:lnTo>
                    <a:pt x="463232" y="207594"/>
                  </a:lnTo>
                  <a:lnTo>
                    <a:pt x="463232" y="247548"/>
                  </a:lnTo>
                  <a:lnTo>
                    <a:pt x="346163" y="247548"/>
                  </a:lnTo>
                  <a:lnTo>
                    <a:pt x="346163" y="207594"/>
                  </a:lnTo>
                  <a:lnTo>
                    <a:pt x="463232" y="207594"/>
                  </a:lnTo>
                  <a:lnTo>
                    <a:pt x="463232" y="181610"/>
                  </a:lnTo>
                  <a:lnTo>
                    <a:pt x="315709" y="181610"/>
                  </a:lnTo>
                  <a:lnTo>
                    <a:pt x="315709" y="263753"/>
                  </a:lnTo>
                  <a:lnTo>
                    <a:pt x="325488" y="273253"/>
                  </a:lnTo>
                  <a:lnTo>
                    <a:pt x="484187" y="273253"/>
                  </a:lnTo>
                  <a:lnTo>
                    <a:pt x="494245" y="264033"/>
                  </a:lnTo>
                  <a:lnTo>
                    <a:pt x="494245" y="247548"/>
                  </a:lnTo>
                  <a:lnTo>
                    <a:pt x="494245" y="207594"/>
                  </a:lnTo>
                  <a:lnTo>
                    <a:pt x="494245" y="181610"/>
                  </a:lnTo>
                  <a:close/>
                </a:path>
                <a:path w="1374140" h="278765">
                  <a:moveTo>
                    <a:pt x="494804" y="6426"/>
                  </a:moveTo>
                  <a:lnTo>
                    <a:pt x="463232" y="6426"/>
                  </a:lnTo>
                  <a:lnTo>
                    <a:pt x="463232" y="75438"/>
                  </a:lnTo>
                  <a:lnTo>
                    <a:pt x="417410" y="75438"/>
                  </a:lnTo>
                  <a:lnTo>
                    <a:pt x="417410" y="101981"/>
                  </a:lnTo>
                  <a:lnTo>
                    <a:pt x="463232" y="101981"/>
                  </a:lnTo>
                  <a:lnTo>
                    <a:pt x="463232" y="167640"/>
                  </a:lnTo>
                  <a:lnTo>
                    <a:pt x="490334" y="167640"/>
                  </a:lnTo>
                  <a:lnTo>
                    <a:pt x="494525" y="165684"/>
                  </a:lnTo>
                  <a:lnTo>
                    <a:pt x="494804" y="162052"/>
                  </a:lnTo>
                  <a:lnTo>
                    <a:pt x="494804" y="6426"/>
                  </a:lnTo>
                  <a:close/>
                </a:path>
                <a:path w="1374140" h="278765">
                  <a:moveTo>
                    <a:pt x="671664" y="101142"/>
                  </a:moveTo>
                  <a:lnTo>
                    <a:pt x="663994" y="88290"/>
                  </a:lnTo>
                  <a:lnTo>
                    <a:pt x="660488" y="82423"/>
                  </a:lnTo>
                  <a:lnTo>
                    <a:pt x="642048" y="70129"/>
                  </a:lnTo>
                  <a:lnTo>
                    <a:pt x="640651" y="69773"/>
                  </a:lnTo>
                  <a:lnTo>
                    <a:pt x="640651" y="107569"/>
                  </a:lnTo>
                  <a:lnTo>
                    <a:pt x="640651" y="119862"/>
                  </a:lnTo>
                  <a:lnTo>
                    <a:pt x="635063" y="129082"/>
                  </a:lnTo>
                  <a:lnTo>
                    <a:pt x="625284" y="135229"/>
                  </a:lnTo>
                  <a:lnTo>
                    <a:pt x="612432" y="138303"/>
                  </a:lnTo>
                  <a:lnTo>
                    <a:pt x="597903" y="138303"/>
                  </a:lnTo>
                  <a:lnTo>
                    <a:pt x="585330" y="135229"/>
                  </a:lnTo>
                  <a:lnTo>
                    <a:pt x="575830" y="129082"/>
                  </a:lnTo>
                  <a:lnTo>
                    <a:pt x="570242" y="119862"/>
                  </a:lnTo>
                  <a:lnTo>
                    <a:pt x="570242" y="107569"/>
                  </a:lnTo>
                  <a:lnTo>
                    <a:pt x="575830" y="98069"/>
                  </a:lnTo>
                  <a:lnTo>
                    <a:pt x="585330" y="91643"/>
                  </a:lnTo>
                  <a:lnTo>
                    <a:pt x="597903" y="88290"/>
                  </a:lnTo>
                  <a:lnTo>
                    <a:pt x="612432" y="88290"/>
                  </a:lnTo>
                  <a:lnTo>
                    <a:pt x="625284" y="91643"/>
                  </a:lnTo>
                  <a:lnTo>
                    <a:pt x="635063" y="98069"/>
                  </a:lnTo>
                  <a:lnTo>
                    <a:pt x="640651" y="107569"/>
                  </a:lnTo>
                  <a:lnTo>
                    <a:pt x="640651" y="69773"/>
                  </a:lnTo>
                  <a:lnTo>
                    <a:pt x="618020" y="63982"/>
                  </a:lnTo>
                  <a:lnTo>
                    <a:pt x="592315" y="63982"/>
                  </a:lnTo>
                  <a:lnTo>
                    <a:pt x="568566" y="70129"/>
                  </a:lnTo>
                  <a:lnTo>
                    <a:pt x="550125" y="82423"/>
                  </a:lnTo>
                  <a:lnTo>
                    <a:pt x="539229" y="101142"/>
                  </a:lnTo>
                  <a:lnTo>
                    <a:pt x="539229" y="126288"/>
                  </a:lnTo>
                  <a:lnTo>
                    <a:pt x="550405" y="144449"/>
                  </a:lnTo>
                  <a:lnTo>
                    <a:pt x="568845" y="156743"/>
                  </a:lnTo>
                  <a:lnTo>
                    <a:pt x="592594" y="162610"/>
                  </a:lnTo>
                  <a:lnTo>
                    <a:pt x="617740" y="162610"/>
                  </a:lnTo>
                  <a:lnTo>
                    <a:pt x="641769" y="156464"/>
                  </a:lnTo>
                  <a:lnTo>
                    <a:pt x="660209" y="144449"/>
                  </a:lnTo>
                  <a:lnTo>
                    <a:pt x="664032" y="138303"/>
                  </a:lnTo>
                  <a:lnTo>
                    <a:pt x="671664" y="126009"/>
                  </a:lnTo>
                  <a:lnTo>
                    <a:pt x="671664" y="101142"/>
                  </a:lnTo>
                  <a:close/>
                </a:path>
                <a:path w="1374140" h="278765">
                  <a:moveTo>
                    <a:pt x="677252" y="29616"/>
                  </a:moveTo>
                  <a:lnTo>
                    <a:pt x="621093" y="29616"/>
                  </a:lnTo>
                  <a:lnTo>
                    <a:pt x="621093" y="279"/>
                  </a:lnTo>
                  <a:lnTo>
                    <a:pt x="588683" y="279"/>
                  </a:lnTo>
                  <a:lnTo>
                    <a:pt x="588683" y="29616"/>
                  </a:lnTo>
                  <a:lnTo>
                    <a:pt x="532523" y="29616"/>
                  </a:lnTo>
                  <a:lnTo>
                    <a:pt x="532523" y="54762"/>
                  </a:lnTo>
                  <a:lnTo>
                    <a:pt x="677252" y="54762"/>
                  </a:lnTo>
                  <a:lnTo>
                    <a:pt x="677252" y="29616"/>
                  </a:lnTo>
                  <a:close/>
                </a:path>
                <a:path w="1374140" h="278765">
                  <a:moveTo>
                    <a:pt x="757720" y="6146"/>
                  </a:moveTo>
                  <a:lnTo>
                    <a:pt x="725589" y="6146"/>
                  </a:lnTo>
                  <a:lnTo>
                    <a:pt x="725589" y="61188"/>
                  </a:lnTo>
                  <a:lnTo>
                    <a:pt x="678929" y="61188"/>
                  </a:lnTo>
                  <a:lnTo>
                    <a:pt x="678929" y="87172"/>
                  </a:lnTo>
                  <a:lnTo>
                    <a:pt x="725589" y="87172"/>
                  </a:lnTo>
                  <a:lnTo>
                    <a:pt x="725589" y="117627"/>
                  </a:lnTo>
                  <a:lnTo>
                    <a:pt x="678929" y="117627"/>
                  </a:lnTo>
                  <a:lnTo>
                    <a:pt x="678929" y="143891"/>
                  </a:lnTo>
                  <a:lnTo>
                    <a:pt x="725589" y="143891"/>
                  </a:lnTo>
                  <a:lnTo>
                    <a:pt x="725589" y="169037"/>
                  </a:lnTo>
                  <a:lnTo>
                    <a:pt x="753249" y="169037"/>
                  </a:lnTo>
                  <a:lnTo>
                    <a:pt x="757440" y="167081"/>
                  </a:lnTo>
                  <a:lnTo>
                    <a:pt x="757720" y="163449"/>
                  </a:lnTo>
                  <a:lnTo>
                    <a:pt x="757720" y="6146"/>
                  </a:lnTo>
                  <a:close/>
                </a:path>
                <a:path w="1374140" h="278765">
                  <a:moveTo>
                    <a:pt x="759269" y="218274"/>
                  </a:moveTo>
                  <a:lnTo>
                    <a:pt x="730897" y="186359"/>
                  </a:lnTo>
                  <a:lnTo>
                    <a:pt x="726147" y="184251"/>
                  </a:lnTo>
                  <a:lnTo>
                    <a:pt x="726147" y="220446"/>
                  </a:lnTo>
                  <a:lnTo>
                    <a:pt x="726147" y="233857"/>
                  </a:lnTo>
                  <a:lnTo>
                    <a:pt x="716648" y="243078"/>
                  </a:lnTo>
                  <a:lnTo>
                    <a:pt x="701001" y="248945"/>
                  </a:lnTo>
                  <a:lnTo>
                    <a:pt x="680046" y="251739"/>
                  </a:lnTo>
                  <a:lnTo>
                    <a:pt x="657136" y="251739"/>
                  </a:lnTo>
                  <a:lnTo>
                    <a:pt x="636181" y="248945"/>
                  </a:lnTo>
                  <a:lnTo>
                    <a:pt x="620255" y="243078"/>
                  </a:lnTo>
                  <a:lnTo>
                    <a:pt x="611035" y="233578"/>
                  </a:lnTo>
                  <a:lnTo>
                    <a:pt x="611035" y="220446"/>
                  </a:lnTo>
                  <a:lnTo>
                    <a:pt x="620255" y="210947"/>
                  </a:lnTo>
                  <a:lnTo>
                    <a:pt x="636181" y="205079"/>
                  </a:lnTo>
                  <a:lnTo>
                    <a:pt x="657136" y="202285"/>
                  </a:lnTo>
                  <a:lnTo>
                    <a:pt x="680326" y="202285"/>
                  </a:lnTo>
                  <a:lnTo>
                    <a:pt x="701281" y="205079"/>
                  </a:lnTo>
                  <a:lnTo>
                    <a:pt x="716927" y="210947"/>
                  </a:lnTo>
                  <a:lnTo>
                    <a:pt x="726147" y="220446"/>
                  </a:lnTo>
                  <a:lnTo>
                    <a:pt x="726147" y="184251"/>
                  </a:lnTo>
                  <a:lnTo>
                    <a:pt x="685533" y="176034"/>
                  </a:lnTo>
                  <a:lnTo>
                    <a:pt x="668591" y="175742"/>
                  </a:lnTo>
                  <a:lnTo>
                    <a:pt x="658482" y="175780"/>
                  </a:lnTo>
                  <a:lnTo>
                    <a:pt x="619315" y="180924"/>
                  </a:lnTo>
                  <a:lnTo>
                    <a:pt x="585609" y="202145"/>
                  </a:lnTo>
                  <a:lnTo>
                    <a:pt x="577913" y="218274"/>
                  </a:lnTo>
                  <a:lnTo>
                    <a:pt x="577913" y="236029"/>
                  </a:lnTo>
                  <a:lnTo>
                    <a:pt x="606145" y="267665"/>
                  </a:lnTo>
                  <a:lnTo>
                    <a:pt x="644918" y="277279"/>
                  </a:lnTo>
                  <a:lnTo>
                    <a:pt x="668591" y="278282"/>
                  </a:lnTo>
                  <a:lnTo>
                    <a:pt x="678700" y="278244"/>
                  </a:lnTo>
                  <a:lnTo>
                    <a:pt x="717626" y="273088"/>
                  </a:lnTo>
                  <a:lnTo>
                    <a:pt x="751674" y="251739"/>
                  </a:lnTo>
                  <a:lnTo>
                    <a:pt x="759244" y="236029"/>
                  </a:lnTo>
                  <a:lnTo>
                    <a:pt x="759269" y="218274"/>
                  </a:lnTo>
                  <a:close/>
                </a:path>
                <a:path w="1374140" h="278765">
                  <a:moveTo>
                    <a:pt x="997280" y="103657"/>
                  </a:moveTo>
                  <a:lnTo>
                    <a:pt x="990498" y="89687"/>
                  </a:lnTo>
                  <a:lnTo>
                    <a:pt x="987780" y="84099"/>
                  </a:lnTo>
                  <a:lnTo>
                    <a:pt x="971296" y="71247"/>
                  </a:lnTo>
                  <a:lnTo>
                    <a:pt x="966825" y="69875"/>
                  </a:lnTo>
                  <a:lnTo>
                    <a:pt x="966825" y="102819"/>
                  </a:lnTo>
                  <a:lnTo>
                    <a:pt x="966825" y="122936"/>
                  </a:lnTo>
                  <a:lnTo>
                    <a:pt x="961796" y="132715"/>
                  </a:lnTo>
                  <a:lnTo>
                    <a:pt x="953693" y="139420"/>
                  </a:lnTo>
                  <a:lnTo>
                    <a:pt x="943076" y="142494"/>
                  </a:lnTo>
                  <a:lnTo>
                    <a:pt x="931341" y="142494"/>
                  </a:lnTo>
                  <a:lnTo>
                    <a:pt x="921004" y="139141"/>
                  </a:lnTo>
                  <a:lnTo>
                    <a:pt x="912901" y="132715"/>
                  </a:lnTo>
                  <a:lnTo>
                    <a:pt x="908151" y="122936"/>
                  </a:lnTo>
                  <a:lnTo>
                    <a:pt x="908151" y="109524"/>
                  </a:lnTo>
                  <a:lnTo>
                    <a:pt x="912901" y="99466"/>
                  </a:lnTo>
                  <a:lnTo>
                    <a:pt x="921004" y="93040"/>
                  </a:lnTo>
                  <a:lnTo>
                    <a:pt x="931341" y="89687"/>
                  </a:lnTo>
                  <a:lnTo>
                    <a:pt x="948944" y="89687"/>
                  </a:lnTo>
                  <a:lnTo>
                    <a:pt x="966825" y="102819"/>
                  </a:lnTo>
                  <a:lnTo>
                    <a:pt x="966825" y="69875"/>
                  </a:lnTo>
                  <a:lnTo>
                    <a:pt x="949502" y="64541"/>
                  </a:lnTo>
                  <a:lnTo>
                    <a:pt x="924915" y="64541"/>
                  </a:lnTo>
                  <a:lnTo>
                    <a:pt x="903401" y="71247"/>
                  </a:lnTo>
                  <a:lnTo>
                    <a:pt x="887196" y="84378"/>
                  </a:lnTo>
                  <a:lnTo>
                    <a:pt x="877697" y="103657"/>
                  </a:lnTo>
                  <a:lnTo>
                    <a:pt x="877697" y="128803"/>
                  </a:lnTo>
                  <a:lnTo>
                    <a:pt x="887196" y="147802"/>
                  </a:lnTo>
                  <a:lnTo>
                    <a:pt x="903401" y="160934"/>
                  </a:lnTo>
                  <a:lnTo>
                    <a:pt x="924915" y="167640"/>
                  </a:lnTo>
                  <a:lnTo>
                    <a:pt x="949223" y="167640"/>
                  </a:lnTo>
                  <a:lnTo>
                    <a:pt x="971296" y="160934"/>
                  </a:lnTo>
                  <a:lnTo>
                    <a:pt x="987501" y="147802"/>
                  </a:lnTo>
                  <a:lnTo>
                    <a:pt x="990193" y="142494"/>
                  </a:lnTo>
                  <a:lnTo>
                    <a:pt x="997280" y="128524"/>
                  </a:lnTo>
                  <a:lnTo>
                    <a:pt x="997280" y="103657"/>
                  </a:lnTo>
                  <a:close/>
                </a:path>
                <a:path w="1374140" h="278765">
                  <a:moveTo>
                    <a:pt x="1002588" y="31292"/>
                  </a:moveTo>
                  <a:lnTo>
                    <a:pt x="952576" y="31292"/>
                  </a:lnTo>
                  <a:lnTo>
                    <a:pt x="952576" y="0"/>
                  </a:lnTo>
                  <a:lnTo>
                    <a:pt x="920724" y="0"/>
                  </a:lnTo>
                  <a:lnTo>
                    <a:pt x="920724" y="31292"/>
                  </a:lnTo>
                  <a:lnTo>
                    <a:pt x="870153" y="31292"/>
                  </a:lnTo>
                  <a:lnTo>
                    <a:pt x="870153" y="56438"/>
                  </a:lnTo>
                  <a:lnTo>
                    <a:pt x="1002588" y="56438"/>
                  </a:lnTo>
                  <a:lnTo>
                    <a:pt x="1002588" y="31292"/>
                  </a:lnTo>
                  <a:close/>
                </a:path>
                <a:path w="1374140" h="278765">
                  <a:moveTo>
                    <a:pt x="1099972" y="221564"/>
                  </a:moveTo>
                  <a:lnTo>
                    <a:pt x="1099743" y="212636"/>
                  </a:lnTo>
                  <a:lnTo>
                    <a:pt x="1097292" y="204050"/>
                  </a:lnTo>
                  <a:lnTo>
                    <a:pt x="1094447" y="201168"/>
                  </a:lnTo>
                  <a:lnTo>
                    <a:pt x="1090612" y="197256"/>
                  </a:lnTo>
                  <a:lnTo>
                    <a:pt x="1077607" y="188734"/>
                  </a:lnTo>
                  <a:lnTo>
                    <a:pt x="1067409" y="182676"/>
                  </a:lnTo>
                  <a:lnTo>
                    <a:pt x="1067409" y="221564"/>
                  </a:lnTo>
                  <a:lnTo>
                    <a:pt x="1067409" y="231622"/>
                  </a:lnTo>
                  <a:lnTo>
                    <a:pt x="1030058" y="251129"/>
                  </a:lnTo>
                  <a:lnTo>
                    <a:pt x="1016419" y="251993"/>
                  </a:lnTo>
                  <a:lnTo>
                    <a:pt x="997991" y="251980"/>
                  </a:lnTo>
                  <a:lnTo>
                    <a:pt x="954811" y="240563"/>
                  </a:lnTo>
                  <a:lnTo>
                    <a:pt x="949223" y="231622"/>
                  </a:lnTo>
                  <a:lnTo>
                    <a:pt x="949223" y="221564"/>
                  </a:lnTo>
                  <a:lnTo>
                    <a:pt x="986358" y="202044"/>
                  </a:lnTo>
                  <a:lnTo>
                    <a:pt x="1008176" y="201168"/>
                  </a:lnTo>
                  <a:lnTo>
                    <a:pt x="1018374" y="201193"/>
                  </a:lnTo>
                  <a:lnTo>
                    <a:pt x="1061821" y="212623"/>
                  </a:lnTo>
                  <a:lnTo>
                    <a:pt x="1067409" y="221564"/>
                  </a:lnTo>
                  <a:lnTo>
                    <a:pt x="1067409" y="182676"/>
                  </a:lnTo>
                  <a:lnTo>
                    <a:pt x="1063866" y="180568"/>
                  </a:lnTo>
                  <a:lnTo>
                    <a:pt x="1052055" y="176390"/>
                  </a:lnTo>
                  <a:lnTo>
                    <a:pt x="1035659" y="174840"/>
                  </a:lnTo>
                  <a:lnTo>
                    <a:pt x="1008176" y="174625"/>
                  </a:lnTo>
                  <a:lnTo>
                    <a:pt x="980846" y="174840"/>
                  </a:lnTo>
                  <a:lnTo>
                    <a:pt x="939025" y="188734"/>
                  </a:lnTo>
                  <a:lnTo>
                    <a:pt x="916660" y="221564"/>
                  </a:lnTo>
                  <a:lnTo>
                    <a:pt x="916660" y="231622"/>
                  </a:lnTo>
                  <a:lnTo>
                    <a:pt x="939025" y="264312"/>
                  </a:lnTo>
                  <a:lnTo>
                    <a:pt x="980846" y="278333"/>
                  </a:lnTo>
                  <a:lnTo>
                    <a:pt x="1008176" y="278561"/>
                  </a:lnTo>
                  <a:lnTo>
                    <a:pt x="1035659" y="278333"/>
                  </a:lnTo>
                  <a:lnTo>
                    <a:pt x="1077607" y="264452"/>
                  </a:lnTo>
                  <a:lnTo>
                    <a:pt x="1094447" y="252018"/>
                  </a:lnTo>
                  <a:lnTo>
                    <a:pt x="1097292" y="249135"/>
                  </a:lnTo>
                  <a:lnTo>
                    <a:pt x="1099743" y="240563"/>
                  </a:lnTo>
                  <a:lnTo>
                    <a:pt x="1099972" y="231622"/>
                  </a:lnTo>
                  <a:lnTo>
                    <a:pt x="1099972" y="221564"/>
                  </a:lnTo>
                  <a:close/>
                </a:path>
                <a:path w="1374140" h="278765">
                  <a:moveTo>
                    <a:pt x="1100099" y="6426"/>
                  </a:moveTo>
                  <a:lnTo>
                    <a:pt x="1068806" y="6426"/>
                  </a:lnTo>
                  <a:lnTo>
                    <a:pt x="1068806" y="71526"/>
                  </a:lnTo>
                  <a:lnTo>
                    <a:pt x="1044778" y="71526"/>
                  </a:lnTo>
                  <a:lnTo>
                    <a:pt x="1044778" y="6426"/>
                  </a:lnTo>
                  <a:lnTo>
                    <a:pt x="1013485" y="6426"/>
                  </a:lnTo>
                  <a:lnTo>
                    <a:pt x="1013485" y="160934"/>
                  </a:lnTo>
                  <a:lnTo>
                    <a:pt x="1040028" y="160934"/>
                  </a:lnTo>
                  <a:lnTo>
                    <a:pt x="1044498" y="159258"/>
                  </a:lnTo>
                  <a:lnTo>
                    <a:pt x="1044778" y="155346"/>
                  </a:lnTo>
                  <a:lnTo>
                    <a:pt x="1044778" y="98907"/>
                  </a:lnTo>
                  <a:lnTo>
                    <a:pt x="1068806" y="98907"/>
                  </a:lnTo>
                  <a:lnTo>
                    <a:pt x="1068806" y="169875"/>
                  </a:lnTo>
                  <a:lnTo>
                    <a:pt x="1095070" y="169875"/>
                  </a:lnTo>
                  <a:lnTo>
                    <a:pt x="1099820" y="168198"/>
                  </a:lnTo>
                  <a:lnTo>
                    <a:pt x="1100099" y="164287"/>
                  </a:lnTo>
                  <a:lnTo>
                    <a:pt x="1100099" y="98907"/>
                  </a:lnTo>
                  <a:lnTo>
                    <a:pt x="1100099" y="71526"/>
                  </a:lnTo>
                  <a:lnTo>
                    <a:pt x="1100099" y="6426"/>
                  </a:lnTo>
                  <a:close/>
                </a:path>
                <a:path w="1374140" h="278765">
                  <a:moveTo>
                    <a:pt x="1284503" y="187756"/>
                  </a:moveTo>
                  <a:lnTo>
                    <a:pt x="1251318" y="166928"/>
                  </a:lnTo>
                  <a:lnTo>
                    <a:pt x="1224635" y="137604"/>
                  </a:lnTo>
                  <a:lnTo>
                    <a:pt x="1210183" y="18719"/>
                  </a:lnTo>
                  <a:lnTo>
                    <a:pt x="1178052" y="18719"/>
                  </a:lnTo>
                  <a:lnTo>
                    <a:pt x="1178052" y="110083"/>
                  </a:lnTo>
                  <a:lnTo>
                    <a:pt x="1172324" y="123075"/>
                  </a:lnTo>
                  <a:lnTo>
                    <a:pt x="1150734" y="156311"/>
                  </a:lnTo>
                  <a:lnTo>
                    <a:pt x="1120622" y="183984"/>
                  </a:lnTo>
                  <a:lnTo>
                    <a:pt x="1106246" y="192786"/>
                  </a:lnTo>
                  <a:lnTo>
                    <a:pt x="1127201" y="213182"/>
                  </a:lnTo>
                  <a:lnTo>
                    <a:pt x="1157820" y="189674"/>
                  </a:lnTo>
                  <a:lnTo>
                    <a:pt x="1189228" y="154787"/>
                  </a:lnTo>
                  <a:lnTo>
                    <a:pt x="1194816" y="147523"/>
                  </a:lnTo>
                  <a:lnTo>
                    <a:pt x="1200124" y="154787"/>
                  </a:lnTo>
                  <a:lnTo>
                    <a:pt x="1231976" y="187667"/>
                  </a:lnTo>
                  <a:lnTo>
                    <a:pt x="1264386" y="209829"/>
                  </a:lnTo>
                  <a:lnTo>
                    <a:pt x="1284503" y="187756"/>
                  </a:lnTo>
                  <a:close/>
                </a:path>
                <a:path w="1374140" h="278765">
                  <a:moveTo>
                    <a:pt x="1373632" y="100025"/>
                  </a:moveTo>
                  <a:lnTo>
                    <a:pt x="1334516" y="100025"/>
                  </a:lnTo>
                  <a:lnTo>
                    <a:pt x="1334516" y="6426"/>
                  </a:lnTo>
                  <a:lnTo>
                    <a:pt x="1302943" y="6426"/>
                  </a:lnTo>
                  <a:lnTo>
                    <a:pt x="1302943" y="272415"/>
                  </a:lnTo>
                  <a:lnTo>
                    <a:pt x="1331163" y="272415"/>
                  </a:lnTo>
                  <a:lnTo>
                    <a:pt x="1334516" y="269062"/>
                  </a:lnTo>
                  <a:lnTo>
                    <a:pt x="1334516" y="126568"/>
                  </a:lnTo>
                  <a:lnTo>
                    <a:pt x="1373632" y="126568"/>
                  </a:lnTo>
                  <a:lnTo>
                    <a:pt x="1373632" y="1000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820874" y="6362903"/>
              <a:ext cx="470534" cy="323850"/>
            </a:xfrm>
            <a:custGeom>
              <a:avLst/>
              <a:gdLst/>
              <a:ahLst/>
              <a:cxnLst/>
              <a:rect l="l" t="t" r="r" b="b"/>
              <a:pathLst>
                <a:path w="470534" h="323850">
                  <a:moveTo>
                    <a:pt x="221195" y="119926"/>
                  </a:moveTo>
                  <a:lnTo>
                    <a:pt x="214630" y="80581"/>
                  </a:lnTo>
                  <a:lnTo>
                    <a:pt x="200355" y="45123"/>
                  </a:lnTo>
                  <a:lnTo>
                    <a:pt x="194157" y="36906"/>
                  </a:lnTo>
                  <a:lnTo>
                    <a:pt x="185864" y="26479"/>
                  </a:lnTo>
                  <a:lnTo>
                    <a:pt x="179463" y="20193"/>
                  </a:lnTo>
                  <a:lnTo>
                    <a:pt x="171653" y="15532"/>
                  </a:lnTo>
                  <a:lnTo>
                    <a:pt x="169659" y="14643"/>
                  </a:lnTo>
                  <a:lnTo>
                    <a:pt x="169659" y="126949"/>
                  </a:lnTo>
                  <a:lnTo>
                    <a:pt x="169646" y="201244"/>
                  </a:lnTo>
                  <a:lnTo>
                    <a:pt x="164211" y="242214"/>
                  </a:lnTo>
                  <a:lnTo>
                    <a:pt x="140817" y="273570"/>
                  </a:lnTo>
                  <a:lnTo>
                    <a:pt x="113093" y="280263"/>
                  </a:lnTo>
                  <a:lnTo>
                    <a:pt x="103187" y="280162"/>
                  </a:lnTo>
                  <a:lnTo>
                    <a:pt x="65684" y="255219"/>
                  </a:lnTo>
                  <a:lnTo>
                    <a:pt x="53301" y="216306"/>
                  </a:lnTo>
                  <a:lnTo>
                    <a:pt x="51981" y="201244"/>
                  </a:lnTo>
                  <a:lnTo>
                    <a:pt x="52031" y="122656"/>
                  </a:lnTo>
                  <a:lnTo>
                    <a:pt x="57492" y="83210"/>
                  </a:lnTo>
                  <a:lnTo>
                    <a:pt x="80581" y="48082"/>
                  </a:lnTo>
                  <a:lnTo>
                    <a:pt x="109664" y="45123"/>
                  </a:lnTo>
                  <a:lnTo>
                    <a:pt x="120002" y="45212"/>
                  </a:lnTo>
                  <a:lnTo>
                    <a:pt x="157073" y="68440"/>
                  </a:lnTo>
                  <a:lnTo>
                    <a:pt x="168478" y="106807"/>
                  </a:lnTo>
                  <a:lnTo>
                    <a:pt x="169659" y="126949"/>
                  </a:lnTo>
                  <a:lnTo>
                    <a:pt x="169659" y="14643"/>
                  </a:lnTo>
                  <a:lnTo>
                    <a:pt x="125869" y="914"/>
                  </a:lnTo>
                  <a:lnTo>
                    <a:pt x="108508" y="774"/>
                  </a:lnTo>
                  <a:lnTo>
                    <a:pt x="90944" y="927"/>
                  </a:lnTo>
                  <a:lnTo>
                    <a:pt x="45605" y="17030"/>
                  </a:lnTo>
                  <a:lnTo>
                    <a:pt x="16713" y="48539"/>
                  </a:lnTo>
                  <a:lnTo>
                    <a:pt x="2349" y="92049"/>
                  </a:lnTo>
                  <a:lnTo>
                    <a:pt x="0" y="114223"/>
                  </a:lnTo>
                  <a:lnTo>
                    <a:pt x="38" y="212610"/>
                  </a:lnTo>
                  <a:lnTo>
                    <a:pt x="11303" y="262788"/>
                  </a:lnTo>
                  <a:lnTo>
                    <a:pt x="36118" y="299008"/>
                  </a:lnTo>
                  <a:lnTo>
                    <a:pt x="74612" y="320065"/>
                  </a:lnTo>
                  <a:lnTo>
                    <a:pt x="110045" y="323850"/>
                  </a:lnTo>
                  <a:lnTo>
                    <a:pt x="127838" y="323710"/>
                  </a:lnTo>
                  <a:lnTo>
                    <a:pt x="173939" y="309105"/>
                  </a:lnTo>
                  <a:lnTo>
                    <a:pt x="202095" y="280263"/>
                  </a:lnTo>
                  <a:lnTo>
                    <a:pt x="218719" y="232676"/>
                  </a:lnTo>
                  <a:lnTo>
                    <a:pt x="221094" y="212610"/>
                  </a:lnTo>
                  <a:lnTo>
                    <a:pt x="221195" y="119926"/>
                  </a:lnTo>
                  <a:close/>
                </a:path>
                <a:path w="470534" h="323850">
                  <a:moveTo>
                    <a:pt x="470204" y="224434"/>
                  </a:moveTo>
                  <a:lnTo>
                    <a:pt x="434263" y="224434"/>
                  </a:lnTo>
                  <a:lnTo>
                    <a:pt x="434263" y="68440"/>
                  </a:lnTo>
                  <a:lnTo>
                    <a:pt x="434263" y="0"/>
                  </a:lnTo>
                  <a:lnTo>
                    <a:pt x="385711" y="0"/>
                  </a:lnTo>
                  <a:lnTo>
                    <a:pt x="385711" y="68440"/>
                  </a:lnTo>
                  <a:lnTo>
                    <a:pt x="385711" y="224828"/>
                  </a:lnTo>
                  <a:lnTo>
                    <a:pt x="290118" y="224828"/>
                  </a:lnTo>
                  <a:lnTo>
                    <a:pt x="290118" y="222910"/>
                  </a:lnTo>
                  <a:lnTo>
                    <a:pt x="289737" y="209524"/>
                  </a:lnTo>
                  <a:lnTo>
                    <a:pt x="289737" y="205320"/>
                  </a:lnTo>
                  <a:lnTo>
                    <a:pt x="292417" y="201117"/>
                  </a:lnTo>
                  <a:lnTo>
                    <a:pt x="385711" y="68440"/>
                  </a:lnTo>
                  <a:lnTo>
                    <a:pt x="385711" y="0"/>
                  </a:lnTo>
                  <a:lnTo>
                    <a:pt x="379209" y="0"/>
                  </a:lnTo>
                  <a:lnTo>
                    <a:pt x="249593" y="191173"/>
                  </a:lnTo>
                  <a:lnTo>
                    <a:pt x="245389" y="198056"/>
                  </a:lnTo>
                  <a:lnTo>
                    <a:pt x="241947" y="207619"/>
                  </a:lnTo>
                  <a:lnTo>
                    <a:pt x="241947" y="259613"/>
                  </a:lnTo>
                  <a:lnTo>
                    <a:pt x="250355" y="268414"/>
                  </a:lnTo>
                  <a:lnTo>
                    <a:pt x="385711" y="268414"/>
                  </a:lnTo>
                  <a:lnTo>
                    <a:pt x="385711" y="317347"/>
                  </a:lnTo>
                  <a:lnTo>
                    <a:pt x="434263" y="317347"/>
                  </a:lnTo>
                  <a:lnTo>
                    <a:pt x="434263" y="268033"/>
                  </a:lnTo>
                  <a:lnTo>
                    <a:pt x="470204" y="268033"/>
                  </a:lnTo>
                  <a:lnTo>
                    <a:pt x="470204" y="224828"/>
                  </a:lnTo>
                  <a:lnTo>
                    <a:pt x="470204" y="224434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02648" y="7823631"/>
              <a:ext cx="350520" cy="184150"/>
            </a:xfrm>
            <a:custGeom>
              <a:avLst/>
              <a:gdLst/>
              <a:ahLst/>
              <a:cxnLst/>
              <a:rect l="l" t="t" r="r" b="b"/>
              <a:pathLst>
                <a:path w="350520" h="184150">
                  <a:moveTo>
                    <a:pt x="71983" y="48209"/>
                  </a:moveTo>
                  <a:lnTo>
                    <a:pt x="10833" y="48209"/>
                  </a:lnTo>
                  <a:lnTo>
                    <a:pt x="10833" y="15189"/>
                  </a:lnTo>
                  <a:lnTo>
                    <a:pt x="0" y="15189"/>
                  </a:lnTo>
                  <a:lnTo>
                    <a:pt x="0" y="48209"/>
                  </a:lnTo>
                  <a:lnTo>
                    <a:pt x="0" y="57099"/>
                  </a:lnTo>
                  <a:lnTo>
                    <a:pt x="0" y="93929"/>
                  </a:lnTo>
                  <a:lnTo>
                    <a:pt x="0" y="104089"/>
                  </a:lnTo>
                  <a:lnTo>
                    <a:pt x="71983" y="104089"/>
                  </a:lnTo>
                  <a:lnTo>
                    <a:pt x="71983" y="94272"/>
                  </a:lnTo>
                  <a:lnTo>
                    <a:pt x="71983" y="93929"/>
                  </a:lnTo>
                  <a:lnTo>
                    <a:pt x="71983" y="57327"/>
                  </a:lnTo>
                  <a:lnTo>
                    <a:pt x="61150" y="57327"/>
                  </a:lnTo>
                  <a:lnTo>
                    <a:pt x="61150" y="93929"/>
                  </a:lnTo>
                  <a:lnTo>
                    <a:pt x="10833" y="93929"/>
                  </a:lnTo>
                  <a:lnTo>
                    <a:pt x="10833" y="57099"/>
                  </a:lnTo>
                  <a:lnTo>
                    <a:pt x="71983" y="57099"/>
                  </a:lnTo>
                  <a:lnTo>
                    <a:pt x="71983" y="48209"/>
                  </a:lnTo>
                  <a:close/>
                </a:path>
                <a:path w="350520" h="184150">
                  <a:moveTo>
                    <a:pt x="71983" y="14859"/>
                  </a:moveTo>
                  <a:lnTo>
                    <a:pt x="61150" y="14859"/>
                  </a:lnTo>
                  <a:lnTo>
                    <a:pt x="61150" y="47980"/>
                  </a:lnTo>
                  <a:lnTo>
                    <a:pt x="71983" y="47980"/>
                  </a:lnTo>
                  <a:lnTo>
                    <a:pt x="71983" y="14859"/>
                  </a:lnTo>
                  <a:close/>
                </a:path>
                <a:path w="350520" h="184150">
                  <a:moveTo>
                    <a:pt x="148221" y="0"/>
                  </a:moveTo>
                  <a:lnTo>
                    <a:pt x="137388" y="0"/>
                  </a:lnTo>
                  <a:lnTo>
                    <a:pt x="137388" y="55829"/>
                  </a:lnTo>
                  <a:lnTo>
                    <a:pt x="107657" y="55829"/>
                  </a:lnTo>
                  <a:lnTo>
                    <a:pt x="107657" y="3759"/>
                  </a:lnTo>
                  <a:lnTo>
                    <a:pt x="96824" y="3759"/>
                  </a:lnTo>
                  <a:lnTo>
                    <a:pt x="96824" y="55829"/>
                  </a:lnTo>
                  <a:lnTo>
                    <a:pt x="96824" y="65989"/>
                  </a:lnTo>
                  <a:lnTo>
                    <a:pt x="96824" y="133299"/>
                  </a:lnTo>
                  <a:lnTo>
                    <a:pt x="107657" y="133299"/>
                  </a:lnTo>
                  <a:lnTo>
                    <a:pt x="107657" y="65989"/>
                  </a:lnTo>
                  <a:lnTo>
                    <a:pt x="137388" y="65989"/>
                  </a:lnTo>
                  <a:lnTo>
                    <a:pt x="137388" y="140576"/>
                  </a:lnTo>
                  <a:lnTo>
                    <a:pt x="148221" y="140576"/>
                  </a:lnTo>
                  <a:lnTo>
                    <a:pt x="148221" y="65989"/>
                  </a:lnTo>
                  <a:lnTo>
                    <a:pt x="148221" y="65824"/>
                  </a:lnTo>
                  <a:lnTo>
                    <a:pt x="148221" y="56273"/>
                  </a:lnTo>
                  <a:lnTo>
                    <a:pt x="148221" y="55829"/>
                  </a:lnTo>
                  <a:lnTo>
                    <a:pt x="148221" y="0"/>
                  </a:lnTo>
                  <a:close/>
                </a:path>
                <a:path w="350520" h="184150">
                  <a:moveTo>
                    <a:pt x="154584" y="173939"/>
                  </a:moveTo>
                  <a:lnTo>
                    <a:pt x="38862" y="173939"/>
                  </a:lnTo>
                  <a:lnTo>
                    <a:pt x="38862" y="123139"/>
                  </a:lnTo>
                  <a:lnTo>
                    <a:pt x="27609" y="123139"/>
                  </a:lnTo>
                  <a:lnTo>
                    <a:pt x="27609" y="173939"/>
                  </a:lnTo>
                  <a:lnTo>
                    <a:pt x="27609" y="184099"/>
                  </a:lnTo>
                  <a:lnTo>
                    <a:pt x="154584" y="184099"/>
                  </a:lnTo>
                  <a:lnTo>
                    <a:pt x="154584" y="173939"/>
                  </a:lnTo>
                  <a:close/>
                </a:path>
                <a:path w="350520" h="184150">
                  <a:moveTo>
                    <a:pt x="329565" y="92659"/>
                  </a:moveTo>
                  <a:lnTo>
                    <a:pt x="213194" y="92659"/>
                  </a:lnTo>
                  <a:lnTo>
                    <a:pt x="213194" y="27889"/>
                  </a:lnTo>
                  <a:lnTo>
                    <a:pt x="327660" y="27889"/>
                  </a:lnTo>
                  <a:lnTo>
                    <a:pt x="327660" y="17729"/>
                  </a:lnTo>
                  <a:lnTo>
                    <a:pt x="202158" y="17729"/>
                  </a:lnTo>
                  <a:lnTo>
                    <a:pt x="202158" y="27889"/>
                  </a:lnTo>
                  <a:lnTo>
                    <a:pt x="202158" y="92659"/>
                  </a:lnTo>
                  <a:lnTo>
                    <a:pt x="202158" y="101549"/>
                  </a:lnTo>
                  <a:lnTo>
                    <a:pt x="329565" y="101549"/>
                  </a:lnTo>
                  <a:lnTo>
                    <a:pt x="329565" y="92659"/>
                  </a:lnTo>
                  <a:close/>
                </a:path>
                <a:path w="350520" h="184150">
                  <a:moveTo>
                    <a:pt x="350380" y="151396"/>
                  </a:moveTo>
                  <a:lnTo>
                    <a:pt x="179222" y="151396"/>
                  </a:lnTo>
                  <a:lnTo>
                    <a:pt x="179222" y="160959"/>
                  </a:lnTo>
                  <a:lnTo>
                    <a:pt x="350380" y="160959"/>
                  </a:lnTo>
                  <a:lnTo>
                    <a:pt x="350380" y="1513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27212" y="7823408"/>
              <a:ext cx="156077" cy="18389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12806" y="7836148"/>
              <a:ext cx="217446" cy="19833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05176" y="7823408"/>
              <a:ext cx="156077" cy="18389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90983" y="7832963"/>
              <a:ext cx="217234" cy="2015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89435" y="7823619"/>
              <a:ext cx="154591" cy="18368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68659" y="7837635"/>
              <a:ext cx="217446" cy="19684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61581" y="7823408"/>
              <a:ext cx="172640" cy="18856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754607" y="7823408"/>
              <a:ext cx="145035" cy="18856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935739" y="7831200"/>
              <a:ext cx="170815" cy="177800"/>
            </a:xfrm>
            <a:custGeom>
              <a:avLst/>
              <a:gdLst/>
              <a:ahLst/>
              <a:cxnLst/>
              <a:rect l="l" t="t" r="r" b="b"/>
              <a:pathLst>
                <a:path w="170815" h="177800">
                  <a:moveTo>
                    <a:pt x="149910" y="46990"/>
                  </a:moveTo>
                  <a:lnTo>
                    <a:pt x="34823" y="46990"/>
                  </a:lnTo>
                  <a:lnTo>
                    <a:pt x="34823" y="8890"/>
                  </a:lnTo>
                  <a:lnTo>
                    <a:pt x="147789" y="8890"/>
                  </a:lnTo>
                  <a:lnTo>
                    <a:pt x="147789" y="0"/>
                  </a:lnTo>
                  <a:lnTo>
                    <a:pt x="23571" y="0"/>
                  </a:lnTo>
                  <a:lnTo>
                    <a:pt x="23571" y="8890"/>
                  </a:lnTo>
                  <a:lnTo>
                    <a:pt x="23571" y="46990"/>
                  </a:lnTo>
                  <a:lnTo>
                    <a:pt x="23571" y="55880"/>
                  </a:lnTo>
                  <a:lnTo>
                    <a:pt x="149910" y="55880"/>
                  </a:lnTo>
                  <a:lnTo>
                    <a:pt x="149910" y="46990"/>
                  </a:lnTo>
                  <a:close/>
                </a:path>
                <a:path w="170815" h="177800">
                  <a:moveTo>
                    <a:pt x="153949" y="168910"/>
                  </a:moveTo>
                  <a:lnTo>
                    <a:pt x="32702" y="168910"/>
                  </a:lnTo>
                  <a:lnTo>
                    <a:pt x="32702" y="144780"/>
                  </a:lnTo>
                  <a:lnTo>
                    <a:pt x="147789" y="144780"/>
                  </a:lnTo>
                  <a:lnTo>
                    <a:pt x="147789" y="135890"/>
                  </a:lnTo>
                  <a:lnTo>
                    <a:pt x="147789" y="115570"/>
                  </a:lnTo>
                  <a:lnTo>
                    <a:pt x="147789" y="106680"/>
                  </a:lnTo>
                  <a:lnTo>
                    <a:pt x="21234" y="106680"/>
                  </a:lnTo>
                  <a:lnTo>
                    <a:pt x="21234" y="115570"/>
                  </a:lnTo>
                  <a:lnTo>
                    <a:pt x="136753" y="115570"/>
                  </a:lnTo>
                  <a:lnTo>
                    <a:pt x="136753" y="135890"/>
                  </a:lnTo>
                  <a:lnTo>
                    <a:pt x="21653" y="135890"/>
                  </a:lnTo>
                  <a:lnTo>
                    <a:pt x="21653" y="144780"/>
                  </a:lnTo>
                  <a:lnTo>
                    <a:pt x="21653" y="168910"/>
                  </a:lnTo>
                  <a:lnTo>
                    <a:pt x="21653" y="177800"/>
                  </a:lnTo>
                  <a:lnTo>
                    <a:pt x="153949" y="177800"/>
                  </a:lnTo>
                  <a:lnTo>
                    <a:pt x="153949" y="168910"/>
                  </a:lnTo>
                  <a:close/>
                </a:path>
                <a:path w="170815" h="177800">
                  <a:moveTo>
                    <a:pt x="170307" y="77368"/>
                  </a:moveTo>
                  <a:lnTo>
                    <a:pt x="90881" y="77368"/>
                  </a:lnTo>
                  <a:lnTo>
                    <a:pt x="90881" y="55918"/>
                  </a:lnTo>
                  <a:lnTo>
                    <a:pt x="79629" y="55918"/>
                  </a:lnTo>
                  <a:lnTo>
                    <a:pt x="79629" y="77368"/>
                  </a:lnTo>
                  <a:lnTo>
                    <a:pt x="0" y="77368"/>
                  </a:lnTo>
                  <a:lnTo>
                    <a:pt x="0" y="86918"/>
                  </a:lnTo>
                  <a:lnTo>
                    <a:pt x="170307" y="86918"/>
                  </a:lnTo>
                  <a:lnTo>
                    <a:pt x="170307" y="7736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178977" y="7823408"/>
              <a:ext cx="152042" cy="1883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2374550" y="7823415"/>
              <a:ext cx="146050" cy="188595"/>
            </a:xfrm>
            <a:custGeom>
              <a:avLst/>
              <a:gdLst/>
              <a:ahLst/>
              <a:cxnLst/>
              <a:rect l="l" t="t" r="r" b="b"/>
              <a:pathLst>
                <a:path w="146050" h="188595">
                  <a:moveTo>
                    <a:pt x="84302" y="14859"/>
                  </a:moveTo>
                  <a:lnTo>
                    <a:pt x="73253" y="14859"/>
                  </a:lnTo>
                  <a:lnTo>
                    <a:pt x="73253" y="66040"/>
                  </a:lnTo>
                  <a:lnTo>
                    <a:pt x="84302" y="66040"/>
                  </a:lnTo>
                  <a:lnTo>
                    <a:pt x="84302" y="14859"/>
                  </a:lnTo>
                  <a:close/>
                </a:path>
                <a:path w="146050" h="188595">
                  <a:moveTo>
                    <a:pt x="145669" y="81749"/>
                  </a:moveTo>
                  <a:lnTo>
                    <a:pt x="134416" y="81749"/>
                  </a:lnTo>
                  <a:lnTo>
                    <a:pt x="134416" y="188569"/>
                  </a:lnTo>
                  <a:lnTo>
                    <a:pt x="145669" y="188569"/>
                  </a:lnTo>
                  <a:lnTo>
                    <a:pt x="145669" y="81749"/>
                  </a:lnTo>
                  <a:close/>
                </a:path>
                <a:path w="146050" h="188595">
                  <a:moveTo>
                    <a:pt x="145669" y="72555"/>
                  </a:moveTo>
                  <a:lnTo>
                    <a:pt x="84302" y="72555"/>
                  </a:lnTo>
                  <a:lnTo>
                    <a:pt x="84302" y="66205"/>
                  </a:lnTo>
                  <a:lnTo>
                    <a:pt x="73253" y="66205"/>
                  </a:lnTo>
                  <a:lnTo>
                    <a:pt x="73253" y="75095"/>
                  </a:lnTo>
                  <a:lnTo>
                    <a:pt x="73253" y="81445"/>
                  </a:lnTo>
                  <a:lnTo>
                    <a:pt x="73253" y="129705"/>
                  </a:lnTo>
                  <a:lnTo>
                    <a:pt x="11252" y="129705"/>
                  </a:lnTo>
                  <a:lnTo>
                    <a:pt x="11252" y="75095"/>
                  </a:lnTo>
                  <a:lnTo>
                    <a:pt x="73253" y="75095"/>
                  </a:lnTo>
                  <a:lnTo>
                    <a:pt x="73253" y="66205"/>
                  </a:lnTo>
                  <a:lnTo>
                    <a:pt x="11252" y="66205"/>
                  </a:lnTo>
                  <a:lnTo>
                    <a:pt x="11252" y="15405"/>
                  </a:lnTo>
                  <a:lnTo>
                    <a:pt x="0" y="15405"/>
                  </a:lnTo>
                  <a:lnTo>
                    <a:pt x="0" y="138595"/>
                  </a:lnTo>
                  <a:lnTo>
                    <a:pt x="84302" y="138595"/>
                  </a:lnTo>
                  <a:lnTo>
                    <a:pt x="84302" y="129705"/>
                  </a:lnTo>
                  <a:lnTo>
                    <a:pt x="84302" y="81445"/>
                  </a:lnTo>
                  <a:lnTo>
                    <a:pt x="145669" y="81445"/>
                  </a:lnTo>
                  <a:lnTo>
                    <a:pt x="145669" y="75095"/>
                  </a:lnTo>
                  <a:lnTo>
                    <a:pt x="145669" y="72555"/>
                  </a:lnTo>
                  <a:close/>
                </a:path>
                <a:path w="146050" h="188595">
                  <a:moveTo>
                    <a:pt x="145669" y="0"/>
                  </a:moveTo>
                  <a:lnTo>
                    <a:pt x="134416" y="0"/>
                  </a:lnTo>
                  <a:lnTo>
                    <a:pt x="134416" y="72199"/>
                  </a:lnTo>
                  <a:lnTo>
                    <a:pt x="145669" y="72199"/>
                  </a:lnTo>
                  <a:lnTo>
                    <a:pt x="14566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575705" y="8152174"/>
              <a:ext cx="170092" cy="17773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67670" y="8141980"/>
              <a:ext cx="156077" cy="1838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952620" y="8150478"/>
              <a:ext cx="461009" cy="203200"/>
            </a:xfrm>
            <a:custGeom>
              <a:avLst/>
              <a:gdLst/>
              <a:ahLst/>
              <a:cxnLst/>
              <a:rect l="l" t="t" r="r" b="b"/>
              <a:pathLst>
                <a:path w="461009" h="203200">
                  <a:moveTo>
                    <a:pt x="29095" y="151828"/>
                  </a:moveTo>
                  <a:lnTo>
                    <a:pt x="24003" y="144830"/>
                  </a:lnTo>
                  <a:lnTo>
                    <a:pt x="10617" y="144830"/>
                  </a:lnTo>
                  <a:lnTo>
                    <a:pt x="5092" y="148653"/>
                  </a:lnTo>
                  <a:lnTo>
                    <a:pt x="5092" y="162445"/>
                  </a:lnTo>
                  <a:lnTo>
                    <a:pt x="10198" y="166268"/>
                  </a:lnTo>
                  <a:lnTo>
                    <a:pt x="17843" y="166268"/>
                  </a:lnTo>
                  <a:lnTo>
                    <a:pt x="18694" y="166065"/>
                  </a:lnTo>
                  <a:lnTo>
                    <a:pt x="17233" y="175171"/>
                  </a:lnTo>
                  <a:lnTo>
                    <a:pt x="13411" y="182994"/>
                  </a:lnTo>
                  <a:lnTo>
                    <a:pt x="7543" y="189471"/>
                  </a:lnTo>
                  <a:lnTo>
                    <a:pt x="0" y="194513"/>
                  </a:lnTo>
                  <a:lnTo>
                    <a:pt x="3606" y="202590"/>
                  </a:lnTo>
                  <a:lnTo>
                    <a:pt x="13957" y="195668"/>
                  </a:lnTo>
                  <a:lnTo>
                    <a:pt x="22009" y="186575"/>
                  </a:lnTo>
                  <a:lnTo>
                    <a:pt x="27228" y="175615"/>
                  </a:lnTo>
                  <a:lnTo>
                    <a:pt x="29095" y="163093"/>
                  </a:lnTo>
                  <a:lnTo>
                    <a:pt x="29095" y="151828"/>
                  </a:lnTo>
                  <a:close/>
                </a:path>
                <a:path w="461009" h="203200">
                  <a:moveTo>
                    <a:pt x="249186" y="0"/>
                  </a:moveTo>
                  <a:lnTo>
                    <a:pt x="121348" y="0"/>
                  </a:lnTo>
                  <a:lnTo>
                    <a:pt x="121348" y="9563"/>
                  </a:lnTo>
                  <a:lnTo>
                    <a:pt x="237934" y="9563"/>
                  </a:lnTo>
                  <a:lnTo>
                    <a:pt x="237909" y="25831"/>
                  </a:lnTo>
                  <a:lnTo>
                    <a:pt x="237718" y="31648"/>
                  </a:lnTo>
                  <a:lnTo>
                    <a:pt x="117106" y="36309"/>
                  </a:lnTo>
                  <a:lnTo>
                    <a:pt x="119227" y="46088"/>
                  </a:lnTo>
                  <a:lnTo>
                    <a:pt x="237083" y="40563"/>
                  </a:lnTo>
                  <a:lnTo>
                    <a:pt x="236486" y="47612"/>
                  </a:lnTo>
                  <a:lnTo>
                    <a:pt x="235597" y="55105"/>
                  </a:lnTo>
                  <a:lnTo>
                    <a:pt x="234391" y="63169"/>
                  </a:lnTo>
                  <a:lnTo>
                    <a:pt x="232841" y="71780"/>
                  </a:lnTo>
                  <a:lnTo>
                    <a:pt x="244094" y="72834"/>
                  </a:lnTo>
                  <a:lnTo>
                    <a:pt x="247027" y="55130"/>
                  </a:lnTo>
                  <a:lnTo>
                    <a:pt x="248450" y="40563"/>
                  </a:lnTo>
                  <a:lnTo>
                    <a:pt x="248551" y="39547"/>
                  </a:lnTo>
                  <a:lnTo>
                    <a:pt x="249110" y="25831"/>
                  </a:lnTo>
                  <a:lnTo>
                    <a:pt x="249186" y="0"/>
                  </a:lnTo>
                  <a:close/>
                </a:path>
                <a:path w="461009" h="203200">
                  <a:moveTo>
                    <a:pt x="250037" y="146951"/>
                  </a:moveTo>
                  <a:lnTo>
                    <a:pt x="245656" y="133096"/>
                  </a:lnTo>
                  <a:lnTo>
                    <a:pt x="238785" y="127558"/>
                  </a:lnTo>
                  <a:lnTo>
                    <a:pt x="238785" y="146951"/>
                  </a:lnTo>
                  <a:lnTo>
                    <a:pt x="235064" y="156908"/>
                  </a:lnTo>
                  <a:lnTo>
                    <a:pt x="224447" y="164312"/>
                  </a:lnTo>
                  <a:lnTo>
                    <a:pt x="207784" y="168922"/>
                  </a:lnTo>
                  <a:lnTo>
                    <a:pt x="185902" y="170522"/>
                  </a:lnTo>
                  <a:lnTo>
                    <a:pt x="164033" y="168922"/>
                  </a:lnTo>
                  <a:lnTo>
                    <a:pt x="147370" y="164312"/>
                  </a:lnTo>
                  <a:lnTo>
                    <a:pt x="136753" y="156908"/>
                  </a:lnTo>
                  <a:lnTo>
                    <a:pt x="133032" y="146951"/>
                  </a:lnTo>
                  <a:lnTo>
                    <a:pt x="136753" y="137210"/>
                  </a:lnTo>
                  <a:lnTo>
                    <a:pt x="147370" y="129857"/>
                  </a:lnTo>
                  <a:lnTo>
                    <a:pt x="164033" y="125209"/>
                  </a:lnTo>
                  <a:lnTo>
                    <a:pt x="185902" y="123596"/>
                  </a:lnTo>
                  <a:lnTo>
                    <a:pt x="207784" y="125209"/>
                  </a:lnTo>
                  <a:lnTo>
                    <a:pt x="224447" y="129857"/>
                  </a:lnTo>
                  <a:lnTo>
                    <a:pt x="235064" y="137210"/>
                  </a:lnTo>
                  <a:lnTo>
                    <a:pt x="238785" y="146951"/>
                  </a:lnTo>
                  <a:lnTo>
                    <a:pt x="238785" y="127558"/>
                  </a:lnTo>
                  <a:lnTo>
                    <a:pt x="233883" y="123596"/>
                  </a:lnTo>
                  <a:lnTo>
                    <a:pt x="233019" y="122897"/>
                  </a:lnTo>
                  <a:lnTo>
                    <a:pt x="212864" y="116611"/>
                  </a:lnTo>
                  <a:lnTo>
                    <a:pt x="185902" y="114465"/>
                  </a:lnTo>
                  <a:lnTo>
                    <a:pt x="158953" y="116611"/>
                  </a:lnTo>
                  <a:lnTo>
                    <a:pt x="138798" y="122897"/>
                  </a:lnTo>
                  <a:lnTo>
                    <a:pt x="126149" y="133096"/>
                  </a:lnTo>
                  <a:lnTo>
                    <a:pt x="121780" y="146951"/>
                  </a:lnTo>
                  <a:lnTo>
                    <a:pt x="126149" y="160896"/>
                  </a:lnTo>
                  <a:lnTo>
                    <a:pt x="138798" y="171081"/>
                  </a:lnTo>
                  <a:lnTo>
                    <a:pt x="158953" y="177317"/>
                  </a:lnTo>
                  <a:lnTo>
                    <a:pt x="185902" y="179438"/>
                  </a:lnTo>
                  <a:lnTo>
                    <a:pt x="212864" y="177317"/>
                  </a:lnTo>
                  <a:lnTo>
                    <a:pt x="233019" y="171081"/>
                  </a:lnTo>
                  <a:lnTo>
                    <a:pt x="233718" y="170522"/>
                  </a:lnTo>
                  <a:lnTo>
                    <a:pt x="245656" y="160896"/>
                  </a:lnTo>
                  <a:lnTo>
                    <a:pt x="250037" y="146951"/>
                  </a:lnTo>
                  <a:close/>
                </a:path>
                <a:path w="461009" h="203200">
                  <a:moveTo>
                    <a:pt x="271056" y="87071"/>
                  </a:moveTo>
                  <a:lnTo>
                    <a:pt x="184848" y="87071"/>
                  </a:lnTo>
                  <a:lnTo>
                    <a:pt x="184848" y="57124"/>
                  </a:lnTo>
                  <a:lnTo>
                    <a:pt x="173596" y="57124"/>
                  </a:lnTo>
                  <a:lnTo>
                    <a:pt x="173596" y="87071"/>
                  </a:lnTo>
                  <a:lnTo>
                    <a:pt x="100761" y="87071"/>
                  </a:lnTo>
                  <a:lnTo>
                    <a:pt x="100761" y="96405"/>
                  </a:lnTo>
                  <a:lnTo>
                    <a:pt x="271056" y="96405"/>
                  </a:lnTo>
                  <a:lnTo>
                    <a:pt x="271056" y="87071"/>
                  </a:lnTo>
                  <a:close/>
                </a:path>
                <a:path w="461009" h="203200">
                  <a:moveTo>
                    <a:pt x="440309" y="96012"/>
                  </a:moveTo>
                  <a:lnTo>
                    <a:pt x="324142" y="96012"/>
                  </a:lnTo>
                  <a:lnTo>
                    <a:pt x="324142" y="60452"/>
                  </a:lnTo>
                  <a:lnTo>
                    <a:pt x="434352" y="60452"/>
                  </a:lnTo>
                  <a:lnTo>
                    <a:pt x="434352" y="51562"/>
                  </a:lnTo>
                  <a:lnTo>
                    <a:pt x="324142" y="51562"/>
                  </a:lnTo>
                  <a:lnTo>
                    <a:pt x="324142" y="18542"/>
                  </a:lnTo>
                  <a:lnTo>
                    <a:pt x="438391" y="18542"/>
                  </a:lnTo>
                  <a:lnTo>
                    <a:pt x="438391" y="8382"/>
                  </a:lnTo>
                  <a:lnTo>
                    <a:pt x="312686" y="8382"/>
                  </a:lnTo>
                  <a:lnTo>
                    <a:pt x="312686" y="18542"/>
                  </a:lnTo>
                  <a:lnTo>
                    <a:pt x="312686" y="51562"/>
                  </a:lnTo>
                  <a:lnTo>
                    <a:pt x="312686" y="60452"/>
                  </a:lnTo>
                  <a:lnTo>
                    <a:pt x="312686" y="96012"/>
                  </a:lnTo>
                  <a:lnTo>
                    <a:pt x="312686" y="104902"/>
                  </a:lnTo>
                  <a:lnTo>
                    <a:pt x="440309" y="104902"/>
                  </a:lnTo>
                  <a:lnTo>
                    <a:pt x="440309" y="96012"/>
                  </a:lnTo>
                  <a:close/>
                </a:path>
                <a:path w="461009" h="203200">
                  <a:moveTo>
                    <a:pt x="460692" y="144614"/>
                  </a:moveTo>
                  <a:lnTo>
                    <a:pt x="289534" y="144614"/>
                  </a:lnTo>
                  <a:lnTo>
                    <a:pt x="289534" y="154165"/>
                  </a:lnTo>
                  <a:lnTo>
                    <a:pt x="460692" y="154165"/>
                  </a:lnTo>
                  <a:lnTo>
                    <a:pt x="460692" y="14461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84387" y="8150899"/>
              <a:ext cx="170517" cy="17901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560723" y="7256614"/>
              <a:ext cx="1086485" cy="271145"/>
            </a:xfrm>
            <a:custGeom>
              <a:avLst/>
              <a:gdLst/>
              <a:ahLst/>
              <a:cxnLst/>
              <a:rect l="l" t="t" r="r" b="b"/>
              <a:pathLst>
                <a:path w="1086484" h="271145">
                  <a:moveTo>
                    <a:pt x="219049" y="6985"/>
                  </a:moveTo>
                  <a:lnTo>
                    <a:pt x="187477" y="6985"/>
                  </a:lnTo>
                  <a:lnTo>
                    <a:pt x="187477" y="32689"/>
                  </a:lnTo>
                  <a:lnTo>
                    <a:pt x="187477" y="94437"/>
                  </a:lnTo>
                  <a:lnTo>
                    <a:pt x="63982" y="94437"/>
                  </a:lnTo>
                  <a:lnTo>
                    <a:pt x="63982" y="32689"/>
                  </a:lnTo>
                  <a:lnTo>
                    <a:pt x="187477" y="32689"/>
                  </a:lnTo>
                  <a:lnTo>
                    <a:pt x="187477" y="6985"/>
                  </a:lnTo>
                  <a:lnTo>
                    <a:pt x="32689" y="6985"/>
                  </a:lnTo>
                  <a:lnTo>
                    <a:pt x="32689" y="110363"/>
                  </a:lnTo>
                  <a:lnTo>
                    <a:pt x="43027" y="120142"/>
                  </a:lnTo>
                  <a:lnTo>
                    <a:pt x="208711" y="120142"/>
                  </a:lnTo>
                  <a:lnTo>
                    <a:pt x="219049" y="110363"/>
                  </a:lnTo>
                  <a:lnTo>
                    <a:pt x="219049" y="94437"/>
                  </a:lnTo>
                  <a:lnTo>
                    <a:pt x="219049" y="32689"/>
                  </a:lnTo>
                  <a:lnTo>
                    <a:pt x="219049" y="6985"/>
                  </a:lnTo>
                  <a:close/>
                </a:path>
                <a:path w="1086484" h="271145">
                  <a:moveTo>
                    <a:pt x="251460" y="148920"/>
                  </a:moveTo>
                  <a:lnTo>
                    <a:pt x="0" y="148920"/>
                  </a:lnTo>
                  <a:lnTo>
                    <a:pt x="0" y="175463"/>
                  </a:lnTo>
                  <a:lnTo>
                    <a:pt x="110083" y="175463"/>
                  </a:lnTo>
                  <a:lnTo>
                    <a:pt x="110083" y="266268"/>
                  </a:lnTo>
                  <a:lnTo>
                    <a:pt x="138582" y="266268"/>
                  </a:lnTo>
                  <a:lnTo>
                    <a:pt x="141935" y="262915"/>
                  </a:lnTo>
                  <a:lnTo>
                    <a:pt x="141935" y="175463"/>
                  </a:lnTo>
                  <a:lnTo>
                    <a:pt x="248107" y="175463"/>
                  </a:lnTo>
                  <a:lnTo>
                    <a:pt x="251460" y="172110"/>
                  </a:lnTo>
                  <a:lnTo>
                    <a:pt x="251460" y="148920"/>
                  </a:lnTo>
                  <a:close/>
                </a:path>
                <a:path w="1086484" h="271145">
                  <a:moveTo>
                    <a:pt x="391718" y="168757"/>
                  </a:moveTo>
                  <a:lnTo>
                    <a:pt x="375183" y="170878"/>
                  </a:lnTo>
                  <a:lnTo>
                    <a:pt x="348691" y="173786"/>
                  </a:lnTo>
                  <a:lnTo>
                    <a:pt x="327456" y="175183"/>
                  </a:lnTo>
                  <a:lnTo>
                    <a:pt x="309575" y="175463"/>
                  </a:lnTo>
                  <a:lnTo>
                    <a:pt x="300913" y="175183"/>
                  </a:lnTo>
                  <a:lnTo>
                    <a:pt x="298119" y="175183"/>
                  </a:lnTo>
                  <a:lnTo>
                    <a:pt x="298119" y="39674"/>
                  </a:lnTo>
                  <a:lnTo>
                    <a:pt x="374675" y="39674"/>
                  </a:lnTo>
                  <a:lnTo>
                    <a:pt x="374675" y="13970"/>
                  </a:lnTo>
                  <a:lnTo>
                    <a:pt x="276606" y="13970"/>
                  </a:lnTo>
                  <a:lnTo>
                    <a:pt x="266827" y="23469"/>
                  </a:lnTo>
                  <a:lnTo>
                    <a:pt x="266827" y="190550"/>
                  </a:lnTo>
                  <a:lnTo>
                    <a:pt x="276606" y="200888"/>
                  </a:lnTo>
                  <a:lnTo>
                    <a:pt x="283870" y="200609"/>
                  </a:lnTo>
                  <a:lnTo>
                    <a:pt x="302856" y="200558"/>
                  </a:lnTo>
                  <a:lnTo>
                    <a:pt x="358190" y="198094"/>
                  </a:lnTo>
                  <a:lnTo>
                    <a:pt x="391718" y="194741"/>
                  </a:lnTo>
                  <a:lnTo>
                    <a:pt x="391718" y="175463"/>
                  </a:lnTo>
                  <a:lnTo>
                    <a:pt x="391718" y="168757"/>
                  </a:lnTo>
                  <a:close/>
                </a:path>
                <a:path w="1086484" h="271145">
                  <a:moveTo>
                    <a:pt x="497611" y="279"/>
                  </a:moveTo>
                  <a:lnTo>
                    <a:pt x="466039" y="279"/>
                  </a:lnTo>
                  <a:lnTo>
                    <a:pt x="466039" y="89408"/>
                  </a:lnTo>
                  <a:lnTo>
                    <a:pt x="434467" y="89408"/>
                  </a:lnTo>
                  <a:lnTo>
                    <a:pt x="434467" y="279"/>
                  </a:lnTo>
                  <a:lnTo>
                    <a:pt x="402894" y="279"/>
                  </a:lnTo>
                  <a:lnTo>
                    <a:pt x="402894" y="259842"/>
                  </a:lnTo>
                  <a:lnTo>
                    <a:pt x="431114" y="259842"/>
                  </a:lnTo>
                  <a:lnTo>
                    <a:pt x="434467" y="256489"/>
                  </a:lnTo>
                  <a:lnTo>
                    <a:pt x="434467" y="115951"/>
                  </a:lnTo>
                  <a:lnTo>
                    <a:pt x="466039" y="115951"/>
                  </a:lnTo>
                  <a:lnTo>
                    <a:pt x="466039" y="266268"/>
                  </a:lnTo>
                  <a:lnTo>
                    <a:pt x="494258" y="266268"/>
                  </a:lnTo>
                  <a:lnTo>
                    <a:pt x="497611" y="262915"/>
                  </a:lnTo>
                  <a:lnTo>
                    <a:pt x="497611" y="115951"/>
                  </a:lnTo>
                  <a:lnTo>
                    <a:pt x="497611" y="89408"/>
                  </a:lnTo>
                  <a:lnTo>
                    <a:pt x="497611" y="279"/>
                  </a:lnTo>
                  <a:close/>
                </a:path>
                <a:path w="1086484" h="271145">
                  <a:moveTo>
                    <a:pt x="813511" y="12293"/>
                  </a:moveTo>
                  <a:lnTo>
                    <a:pt x="803452" y="2794"/>
                  </a:lnTo>
                  <a:lnTo>
                    <a:pt x="628269" y="2794"/>
                  </a:lnTo>
                  <a:lnTo>
                    <a:pt x="628269" y="28498"/>
                  </a:lnTo>
                  <a:lnTo>
                    <a:pt x="781939" y="28498"/>
                  </a:lnTo>
                  <a:lnTo>
                    <a:pt x="781939" y="51130"/>
                  </a:lnTo>
                  <a:lnTo>
                    <a:pt x="779145" y="66776"/>
                  </a:lnTo>
                  <a:lnTo>
                    <a:pt x="774954" y="83540"/>
                  </a:lnTo>
                  <a:lnTo>
                    <a:pt x="770483" y="98907"/>
                  </a:lnTo>
                  <a:lnTo>
                    <a:pt x="768807" y="103936"/>
                  </a:lnTo>
                  <a:lnTo>
                    <a:pt x="799261" y="104216"/>
                  </a:lnTo>
                  <a:lnTo>
                    <a:pt x="803173" y="96393"/>
                  </a:lnTo>
                  <a:lnTo>
                    <a:pt x="808761" y="79629"/>
                  </a:lnTo>
                  <a:lnTo>
                    <a:pt x="812114" y="63982"/>
                  </a:lnTo>
                  <a:lnTo>
                    <a:pt x="813396" y="51130"/>
                  </a:lnTo>
                  <a:lnTo>
                    <a:pt x="813511" y="12293"/>
                  </a:lnTo>
                  <a:close/>
                </a:path>
                <a:path w="1086484" h="271145">
                  <a:moveTo>
                    <a:pt x="814806" y="207314"/>
                  </a:moveTo>
                  <a:lnTo>
                    <a:pt x="803694" y="184404"/>
                  </a:lnTo>
                  <a:lnTo>
                    <a:pt x="803021" y="183464"/>
                  </a:lnTo>
                  <a:lnTo>
                    <a:pt x="799414" y="179539"/>
                  </a:lnTo>
                  <a:lnTo>
                    <a:pt x="794791" y="176314"/>
                  </a:lnTo>
                  <a:lnTo>
                    <a:pt x="787247" y="172110"/>
                  </a:lnTo>
                  <a:lnTo>
                    <a:pt x="781659" y="169151"/>
                  </a:lnTo>
                  <a:lnTo>
                    <a:pt x="781659" y="214858"/>
                  </a:lnTo>
                  <a:lnTo>
                    <a:pt x="781405" y="223850"/>
                  </a:lnTo>
                  <a:lnTo>
                    <a:pt x="747026" y="244106"/>
                  </a:lnTo>
                  <a:lnTo>
                    <a:pt x="720750" y="245033"/>
                  </a:lnTo>
                  <a:lnTo>
                    <a:pt x="707059" y="245033"/>
                  </a:lnTo>
                  <a:lnTo>
                    <a:pt x="684707" y="241401"/>
                  </a:lnTo>
                  <a:lnTo>
                    <a:pt x="668782" y="233857"/>
                  </a:lnTo>
                  <a:lnTo>
                    <a:pt x="659841" y="222402"/>
                  </a:lnTo>
                  <a:lnTo>
                    <a:pt x="659841" y="207314"/>
                  </a:lnTo>
                  <a:lnTo>
                    <a:pt x="668782" y="195859"/>
                  </a:lnTo>
                  <a:lnTo>
                    <a:pt x="684707" y="188315"/>
                  </a:lnTo>
                  <a:lnTo>
                    <a:pt x="707059" y="184404"/>
                  </a:lnTo>
                  <a:lnTo>
                    <a:pt x="720750" y="184404"/>
                  </a:lnTo>
                  <a:lnTo>
                    <a:pt x="765035" y="192087"/>
                  </a:lnTo>
                  <a:lnTo>
                    <a:pt x="781659" y="214858"/>
                  </a:lnTo>
                  <a:lnTo>
                    <a:pt x="781659" y="169151"/>
                  </a:lnTo>
                  <a:lnTo>
                    <a:pt x="739990" y="158838"/>
                  </a:lnTo>
                  <a:lnTo>
                    <a:pt x="720750" y="158419"/>
                  </a:lnTo>
                  <a:lnTo>
                    <a:pt x="709333" y="158470"/>
                  </a:lnTo>
                  <a:lnTo>
                    <a:pt x="667651" y="165569"/>
                  </a:lnTo>
                  <a:lnTo>
                    <a:pt x="633996" y="189712"/>
                  </a:lnTo>
                  <a:lnTo>
                    <a:pt x="626694" y="207314"/>
                  </a:lnTo>
                  <a:lnTo>
                    <a:pt x="626770" y="223850"/>
                  </a:lnTo>
                  <a:lnTo>
                    <a:pt x="654253" y="257467"/>
                  </a:lnTo>
                  <a:lnTo>
                    <a:pt x="694524" y="269595"/>
                  </a:lnTo>
                  <a:lnTo>
                    <a:pt x="720750" y="271018"/>
                  </a:lnTo>
                  <a:lnTo>
                    <a:pt x="732320" y="270967"/>
                  </a:lnTo>
                  <a:lnTo>
                    <a:pt x="773874" y="263867"/>
                  </a:lnTo>
                  <a:lnTo>
                    <a:pt x="807504" y="240004"/>
                  </a:lnTo>
                  <a:lnTo>
                    <a:pt x="814730" y="223850"/>
                  </a:lnTo>
                  <a:lnTo>
                    <a:pt x="814806" y="207314"/>
                  </a:lnTo>
                  <a:close/>
                </a:path>
                <a:path w="1086484" h="271145">
                  <a:moveTo>
                    <a:pt x="846480" y="118186"/>
                  </a:moveTo>
                  <a:lnTo>
                    <a:pt x="721868" y="118186"/>
                  </a:lnTo>
                  <a:lnTo>
                    <a:pt x="721868" y="60909"/>
                  </a:lnTo>
                  <a:lnTo>
                    <a:pt x="690295" y="60909"/>
                  </a:lnTo>
                  <a:lnTo>
                    <a:pt x="690295" y="118186"/>
                  </a:lnTo>
                  <a:lnTo>
                    <a:pt x="594741" y="118186"/>
                  </a:lnTo>
                  <a:lnTo>
                    <a:pt x="594741" y="144449"/>
                  </a:lnTo>
                  <a:lnTo>
                    <a:pt x="843127" y="144449"/>
                  </a:lnTo>
                  <a:lnTo>
                    <a:pt x="846480" y="141097"/>
                  </a:lnTo>
                  <a:lnTo>
                    <a:pt x="846480" y="118186"/>
                  </a:lnTo>
                  <a:close/>
                </a:path>
                <a:path w="1086484" h="271145">
                  <a:moveTo>
                    <a:pt x="1078661" y="0"/>
                  </a:moveTo>
                  <a:lnTo>
                    <a:pt x="1047369" y="0"/>
                  </a:lnTo>
                  <a:lnTo>
                    <a:pt x="1047369" y="29057"/>
                  </a:lnTo>
                  <a:lnTo>
                    <a:pt x="1047369" y="55600"/>
                  </a:lnTo>
                  <a:lnTo>
                    <a:pt x="1047369" y="104216"/>
                  </a:lnTo>
                  <a:lnTo>
                    <a:pt x="1004620" y="104216"/>
                  </a:lnTo>
                  <a:lnTo>
                    <a:pt x="1006856" y="98348"/>
                  </a:lnTo>
                  <a:lnTo>
                    <a:pt x="1008532" y="84658"/>
                  </a:lnTo>
                  <a:lnTo>
                    <a:pt x="1008519" y="77114"/>
                  </a:lnTo>
                  <a:lnTo>
                    <a:pt x="1008253" y="71247"/>
                  </a:lnTo>
                  <a:lnTo>
                    <a:pt x="1006856" y="60350"/>
                  </a:lnTo>
                  <a:lnTo>
                    <a:pt x="1005738" y="55600"/>
                  </a:lnTo>
                  <a:lnTo>
                    <a:pt x="1047369" y="55600"/>
                  </a:lnTo>
                  <a:lnTo>
                    <a:pt x="1047369" y="29057"/>
                  </a:lnTo>
                  <a:lnTo>
                    <a:pt x="992606" y="29057"/>
                  </a:lnTo>
                  <a:lnTo>
                    <a:pt x="987386" y="22821"/>
                  </a:lnTo>
                  <a:lnTo>
                    <a:pt x="983310" y="18961"/>
                  </a:lnTo>
                  <a:lnTo>
                    <a:pt x="978306" y="15887"/>
                  </a:lnTo>
                  <a:lnTo>
                    <a:pt x="977239" y="15379"/>
                  </a:lnTo>
                  <a:lnTo>
                    <a:pt x="977239" y="86893"/>
                  </a:lnTo>
                  <a:lnTo>
                    <a:pt x="972489" y="103378"/>
                  </a:lnTo>
                  <a:lnTo>
                    <a:pt x="962431" y="115671"/>
                  </a:lnTo>
                  <a:lnTo>
                    <a:pt x="947343" y="122656"/>
                  </a:lnTo>
                  <a:lnTo>
                    <a:pt x="937285" y="122656"/>
                  </a:lnTo>
                  <a:lnTo>
                    <a:pt x="901204" y="103568"/>
                  </a:lnTo>
                  <a:lnTo>
                    <a:pt x="896493" y="68453"/>
                  </a:lnTo>
                  <a:lnTo>
                    <a:pt x="901522" y="51968"/>
                  </a:lnTo>
                  <a:lnTo>
                    <a:pt x="911580" y="39674"/>
                  </a:lnTo>
                  <a:lnTo>
                    <a:pt x="926947" y="32131"/>
                  </a:lnTo>
                  <a:lnTo>
                    <a:pt x="947343" y="32131"/>
                  </a:lnTo>
                  <a:lnTo>
                    <a:pt x="962431" y="39395"/>
                  </a:lnTo>
                  <a:lnTo>
                    <a:pt x="972210" y="51689"/>
                  </a:lnTo>
                  <a:lnTo>
                    <a:pt x="977214" y="67818"/>
                  </a:lnTo>
                  <a:lnTo>
                    <a:pt x="977239" y="86893"/>
                  </a:lnTo>
                  <a:lnTo>
                    <a:pt x="977239" y="15379"/>
                  </a:lnTo>
                  <a:lnTo>
                    <a:pt x="937285" y="5308"/>
                  </a:lnTo>
                  <a:lnTo>
                    <a:pt x="928192" y="5384"/>
                  </a:lnTo>
                  <a:lnTo>
                    <a:pt x="891400" y="19570"/>
                  </a:lnTo>
                  <a:lnTo>
                    <a:pt x="866724" y="55841"/>
                  </a:lnTo>
                  <a:lnTo>
                    <a:pt x="864450" y="67818"/>
                  </a:lnTo>
                  <a:lnTo>
                    <a:pt x="864450" y="87452"/>
                  </a:lnTo>
                  <a:lnTo>
                    <a:pt x="879906" y="124993"/>
                  </a:lnTo>
                  <a:lnTo>
                    <a:pt x="916838" y="147688"/>
                  </a:lnTo>
                  <a:lnTo>
                    <a:pt x="937285" y="149758"/>
                  </a:lnTo>
                  <a:lnTo>
                    <a:pt x="946683" y="149682"/>
                  </a:lnTo>
                  <a:lnTo>
                    <a:pt x="982560" y="136169"/>
                  </a:lnTo>
                  <a:lnTo>
                    <a:pt x="988415" y="130759"/>
                  </a:lnTo>
                  <a:lnTo>
                    <a:pt x="1047369" y="130759"/>
                  </a:lnTo>
                  <a:lnTo>
                    <a:pt x="1047369" y="192786"/>
                  </a:lnTo>
                  <a:lnTo>
                    <a:pt x="1075309" y="192786"/>
                  </a:lnTo>
                  <a:lnTo>
                    <a:pt x="1078661" y="189433"/>
                  </a:lnTo>
                  <a:lnTo>
                    <a:pt x="1078661" y="130759"/>
                  </a:lnTo>
                  <a:lnTo>
                    <a:pt x="1078661" y="122656"/>
                  </a:lnTo>
                  <a:lnTo>
                    <a:pt x="1078661" y="104216"/>
                  </a:lnTo>
                  <a:lnTo>
                    <a:pt x="1078661" y="55600"/>
                  </a:lnTo>
                  <a:lnTo>
                    <a:pt x="1078661" y="32131"/>
                  </a:lnTo>
                  <a:lnTo>
                    <a:pt x="1078661" y="29057"/>
                  </a:lnTo>
                  <a:lnTo>
                    <a:pt x="1078661" y="0"/>
                  </a:lnTo>
                  <a:close/>
                </a:path>
                <a:path w="1086484" h="271145">
                  <a:moveTo>
                    <a:pt x="1085926" y="239725"/>
                  </a:moveTo>
                  <a:lnTo>
                    <a:pt x="936167" y="239725"/>
                  </a:lnTo>
                  <a:lnTo>
                    <a:pt x="934491" y="238328"/>
                  </a:lnTo>
                  <a:lnTo>
                    <a:pt x="934491" y="181051"/>
                  </a:lnTo>
                  <a:lnTo>
                    <a:pt x="902919" y="181051"/>
                  </a:lnTo>
                  <a:lnTo>
                    <a:pt x="902919" y="256209"/>
                  </a:lnTo>
                  <a:lnTo>
                    <a:pt x="913257" y="265988"/>
                  </a:lnTo>
                  <a:lnTo>
                    <a:pt x="1082573" y="265988"/>
                  </a:lnTo>
                  <a:lnTo>
                    <a:pt x="1085926" y="262636"/>
                  </a:lnTo>
                  <a:lnTo>
                    <a:pt x="1085926" y="23972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881043" y="6362903"/>
              <a:ext cx="459105" cy="323850"/>
            </a:xfrm>
            <a:custGeom>
              <a:avLst/>
              <a:gdLst/>
              <a:ahLst/>
              <a:cxnLst/>
              <a:rect l="l" t="t" r="r" b="b"/>
              <a:pathLst>
                <a:path w="459104" h="323850">
                  <a:moveTo>
                    <a:pt x="221195" y="119926"/>
                  </a:moveTo>
                  <a:lnTo>
                    <a:pt x="214630" y="80581"/>
                  </a:lnTo>
                  <a:lnTo>
                    <a:pt x="200355" y="45123"/>
                  </a:lnTo>
                  <a:lnTo>
                    <a:pt x="171653" y="15532"/>
                  </a:lnTo>
                  <a:lnTo>
                    <a:pt x="169659" y="14643"/>
                  </a:lnTo>
                  <a:lnTo>
                    <a:pt x="169659" y="126949"/>
                  </a:lnTo>
                  <a:lnTo>
                    <a:pt x="169646" y="201244"/>
                  </a:lnTo>
                  <a:lnTo>
                    <a:pt x="164211" y="242214"/>
                  </a:lnTo>
                  <a:lnTo>
                    <a:pt x="140817" y="273570"/>
                  </a:lnTo>
                  <a:lnTo>
                    <a:pt x="113093" y="280263"/>
                  </a:lnTo>
                  <a:lnTo>
                    <a:pt x="103187" y="280162"/>
                  </a:lnTo>
                  <a:lnTo>
                    <a:pt x="65684" y="255219"/>
                  </a:lnTo>
                  <a:lnTo>
                    <a:pt x="53289" y="216306"/>
                  </a:lnTo>
                  <a:lnTo>
                    <a:pt x="51981" y="201244"/>
                  </a:lnTo>
                  <a:lnTo>
                    <a:pt x="52031" y="122656"/>
                  </a:lnTo>
                  <a:lnTo>
                    <a:pt x="57492" y="83210"/>
                  </a:lnTo>
                  <a:lnTo>
                    <a:pt x="80581" y="48082"/>
                  </a:lnTo>
                  <a:lnTo>
                    <a:pt x="109651" y="45123"/>
                  </a:lnTo>
                  <a:lnTo>
                    <a:pt x="120002" y="45212"/>
                  </a:lnTo>
                  <a:lnTo>
                    <a:pt x="157073" y="68440"/>
                  </a:lnTo>
                  <a:lnTo>
                    <a:pt x="168478" y="106807"/>
                  </a:lnTo>
                  <a:lnTo>
                    <a:pt x="169659" y="126949"/>
                  </a:lnTo>
                  <a:lnTo>
                    <a:pt x="169659" y="14643"/>
                  </a:lnTo>
                  <a:lnTo>
                    <a:pt x="125857" y="914"/>
                  </a:lnTo>
                  <a:lnTo>
                    <a:pt x="108508" y="774"/>
                  </a:lnTo>
                  <a:lnTo>
                    <a:pt x="90944" y="927"/>
                  </a:lnTo>
                  <a:lnTo>
                    <a:pt x="45605" y="17030"/>
                  </a:lnTo>
                  <a:lnTo>
                    <a:pt x="16713" y="48539"/>
                  </a:lnTo>
                  <a:lnTo>
                    <a:pt x="2349" y="92049"/>
                  </a:lnTo>
                  <a:lnTo>
                    <a:pt x="0" y="114223"/>
                  </a:lnTo>
                  <a:lnTo>
                    <a:pt x="38" y="212610"/>
                  </a:lnTo>
                  <a:lnTo>
                    <a:pt x="11303" y="262788"/>
                  </a:lnTo>
                  <a:lnTo>
                    <a:pt x="36118" y="299008"/>
                  </a:lnTo>
                  <a:lnTo>
                    <a:pt x="74612" y="320065"/>
                  </a:lnTo>
                  <a:lnTo>
                    <a:pt x="110045" y="323850"/>
                  </a:lnTo>
                  <a:lnTo>
                    <a:pt x="127838" y="323710"/>
                  </a:lnTo>
                  <a:lnTo>
                    <a:pt x="173939" y="309105"/>
                  </a:lnTo>
                  <a:lnTo>
                    <a:pt x="202095" y="280263"/>
                  </a:lnTo>
                  <a:lnTo>
                    <a:pt x="218719" y="232676"/>
                  </a:lnTo>
                  <a:lnTo>
                    <a:pt x="221081" y="212610"/>
                  </a:lnTo>
                  <a:lnTo>
                    <a:pt x="221195" y="119926"/>
                  </a:lnTo>
                  <a:close/>
                </a:path>
                <a:path w="459104" h="323850">
                  <a:moveTo>
                    <a:pt x="458736" y="198818"/>
                  </a:moveTo>
                  <a:lnTo>
                    <a:pt x="451472" y="177800"/>
                  </a:lnTo>
                  <a:lnTo>
                    <a:pt x="440004" y="160972"/>
                  </a:lnTo>
                  <a:lnTo>
                    <a:pt x="425094" y="148348"/>
                  </a:lnTo>
                  <a:lnTo>
                    <a:pt x="417449" y="144145"/>
                  </a:lnTo>
                  <a:lnTo>
                    <a:pt x="423938" y="139941"/>
                  </a:lnTo>
                  <a:lnTo>
                    <a:pt x="436181" y="127711"/>
                  </a:lnTo>
                  <a:lnTo>
                    <a:pt x="445350" y="113563"/>
                  </a:lnTo>
                  <a:lnTo>
                    <a:pt x="451091" y="97497"/>
                  </a:lnTo>
                  <a:lnTo>
                    <a:pt x="450977" y="63233"/>
                  </a:lnTo>
                  <a:lnTo>
                    <a:pt x="435076" y="27800"/>
                  </a:lnTo>
                  <a:lnTo>
                    <a:pt x="401497" y="7924"/>
                  </a:lnTo>
                  <a:lnTo>
                    <a:pt x="363575" y="889"/>
                  </a:lnTo>
                  <a:lnTo>
                    <a:pt x="338683" y="0"/>
                  </a:lnTo>
                  <a:lnTo>
                    <a:pt x="316509" y="774"/>
                  </a:lnTo>
                  <a:lnTo>
                    <a:pt x="276021" y="7505"/>
                  </a:lnTo>
                  <a:lnTo>
                    <a:pt x="258013" y="11861"/>
                  </a:lnTo>
                  <a:lnTo>
                    <a:pt x="258013" y="56972"/>
                  </a:lnTo>
                  <a:lnTo>
                    <a:pt x="272148" y="53581"/>
                  </a:lnTo>
                  <a:lnTo>
                    <a:pt x="293598" y="48895"/>
                  </a:lnTo>
                  <a:lnTo>
                    <a:pt x="331774" y="43624"/>
                  </a:lnTo>
                  <a:lnTo>
                    <a:pt x="339064" y="43586"/>
                  </a:lnTo>
                  <a:lnTo>
                    <a:pt x="349008" y="43586"/>
                  </a:lnTo>
                  <a:lnTo>
                    <a:pt x="370420" y="47028"/>
                  </a:lnTo>
                  <a:lnTo>
                    <a:pt x="387997" y="55067"/>
                  </a:lnTo>
                  <a:lnTo>
                    <a:pt x="399478" y="68059"/>
                  </a:lnTo>
                  <a:lnTo>
                    <a:pt x="399478" y="96354"/>
                  </a:lnTo>
                  <a:lnTo>
                    <a:pt x="389915" y="111264"/>
                  </a:lnTo>
                  <a:lnTo>
                    <a:pt x="374243" y="120827"/>
                  </a:lnTo>
                  <a:lnTo>
                    <a:pt x="353974" y="125412"/>
                  </a:lnTo>
                  <a:lnTo>
                    <a:pt x="272923" y="125412"/>
                  </a:lnTo>
                  <a:lnTo>
                    <a:pt x="272923" y="171297"/>
                  </a:lnTo>
                  <a:lnTo>
                    <a:pt x="341744" y="171297"/>
                  </a:lnTo>
                  <a:lnTo>
                    <a:pt x="350113" y="171335"/>
                  </a:lnTo>
                  <a:lnTo>
                    <a:pt x="397941" y="187350"/>
                  </a:lnTo>
                  <a:lnTo>
                    <a:pt x="407885" y="203034"/>
                  </a:lnTo>
                  <a:lnTo>
                    <a:pt x="407885" y="238582"/>
                  </a:lnTo>
                  <a:lnTo>
                    <a:pt x="395262" y="256933"/>
                  </a:lnTo>
                  <a:lnTo>
                    <a:pt x="375386" y="268795"/>
                  </a:lnTo>
                  <a:lnTo>
                    <a:pt x="350672" y="274116"/>
                  </a:lnTo>
                  <a:lnTo>
                    <a:pt x="328104" y="274104"/>
                  </a:lnTo>
                  <a:lnTo>
                    <a:pt x="285521" y="268300"/>
                  </a:lnTo>
                  <a:lnTo>
                    <a:pt x="253415" y="258470"/>
                  </a:lnTo>
                  <a:lnTo>
                    <a:pt x="253415" y="305879"/>
                  </a:lnTo>
                  <a:lnTo>
                    <a:pt x="293585" y="315747"/>
                  </a:lnTo>
                  <a:lnTo>
                    <a:pt x="340207" y="320027"/>
                  </a:lnTo>
                  <a:lnTo>
                    <a:pt x="353136" y="319951"/>
                  </a:lnTo>
                  <a:lnTo>
                    <a:pt x="395757" y="312013"/>
                  </a:lnTo>
                  <a:lnTo>
                    <a:pt x="431152" y="292608"/>
                  </a:lnTo>
                  <a:lnTo>
                    <a:pt x="454380" y="259829"/>
                  </a:lnTo>
                  <a:lnTo>
                    <a:pt x="458609" y="238582"/>
                  </a:lnTo>
                  <a:lnTo>
                    <a:pt x="458736" y="198818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74407" y="7823408"/>
              <a:ext cx="173490" cy="18389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71681" y="7822983"/>
              <a:ext cx="354200" cy="18432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2865" y="7828079"/>
              <a:ext cx="170517" cy="18092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85042" y="7823195"/>
              <a:ext cx="150344" cy="18856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25281" y="7823619"/>
              <a:ext cx="173490" cy="18368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020636" y="7823415"/>
              <a:ext cx="281305" cy="215265"/>
            </a:xfrm>
            <a:custGeom>
              <a:avLst/>
              <a:gdLst/>
              <a:ahLst/>
              <a:cxnLst/>
              <a:rect l="l" t="t" r="r" b="b"/>
              <a:pathLst>
                <a:path w="281304" h="215265">
                  <a:moveTo>
                    <a:pt x="70294" y="32270"/>
                  </a:moveTo>
                  <a:lnTo>
                    <a:pt x="59677" y="32270"/>
                  </a:lnTo>
                  <a:lnTo>
                    <a:pt x="59677" y="126555"/>
                  </a:lnTo>
                  <a:lnTo>
                    <a:pt x="70294" y="126555"/>
                  </a:lnTo>
                  <a:lnTo>
                    <a:pt x="70294" y="32270"/>
                  </a:lnTo>
                  <a:close/>
                </a:path>
                <a:path w="281304" h="215265">
                  <a:moveTo>
                    <a:pt x="70294" y="23025"/>
                  </a:moveTo>
                  <a:lnTo>
                    <a:pt x="0" y="23025"/>
                  </a:lnTo>
                  <a:lnTo>
                    <a:pt x="0" y="31915"/>
                  </a:lnTo>
                  <a:lnTo>
                    <a:pt x="0" y="127165"/>
                  </a:lnTo>
                  <a:lnTo>
                    <a:pt x="0" y="136055"/>
                  </a:lnTo>
                  <a:lnTo>
                    <a:pt x="70294" y="136055"/>
                  </a:lnTo>
                  <a:lnTo>
                    <a:pt x="70294" y="127165"/>
                  </a:lnTo>
                  <a:lnTo>
                    <a:pt x="10617" y="127165"/>
                  </a:lnTo>
                  <a:lnTo>
                    <a:pt x="10617" y="31915"/>
                  </a:lnTo>
                  <a:lnTo>
                    <a:pt x="70294" y="31915"/>
                  </a:lnTo>
                  <a:lnTo>
                    <a:pt x="70294" y="23025"/>
                  </a:lnTo>
                  <a:close/>
                </a:path>
                <a:path w="281304" h="215265">
                  <a:moveTo>
                    <a:pt x="151625" y="0"/>
                  </a:moveTo>
                  <a:lnTo>
                    <a:pt x="140792" y="0"/>
                  </a:lnTo>
                  <a:lnTo>
                    <a:pt x="140792" y="76365"/>
                  </a:lnTo>
                  <a:lnTo>
                    <a:pt x="109359" y="76365"/>
                  </a:lnTo>
                  <a:lnTo>
                    <a:pt x="109359" y="5245"/>
                  </a:lnTo>
                  <a:lnTo>
                    <a:pt x="98526" y="5245"/>
                  </a:lnTo>
                  <a:lnTo>
                    <a:pt x="98526" y="76365"/>
                  </a:lnTo>
                  <a:lnTo>
                    <a:pt x="98526" y="86525"/>
                  </a:lnTo>
                  <a:lnTo>
                    <a:pt x="98526" y="177965"/>
                  </a:lnTo>
                  <a:lnTo>
                    <a:pt x="109359" y="177965"/>
                  </a:lnTo>
                  <a:lnTo>
                    <a:pt x="109359" y="86525"/>
                  </a:lnTo>
                  <a:lnTo>
                    <a:pt x="140792" y="86525"/>
                  </a:lnTo>
                  <a:lnTo>
                    <a:pt x="140792" y="188569"/>
                  </a:lnTo>
                  <a:lnTo>
                    <a:pt x="151625" y="188569"/>
                  </a:lnTo>
                  <a:lnTo>
                    <a:pt x="151625" y="86525"/>
                  </a:lnTo>
                  <a:lnTo>
                    <a:pt x="151625" y="86004"/>
                  </a:lnTo>
                  <a:lnTo>
                    <a:pt x="151625" y="76441"/>
                  </a:lnTo>
                  <a:lnTo>
                    <a:pt x="151625" y="0"/>
                  </a:lnTo>
                  <a:close/>
                </a:path>
                <a:path w="281304" h="215265">
                  <a:moveTo>
                    <a:pt x="281305" y="5727"/>
                  </a:moveTo>
                  <a:lnTo>
                    <a:pt x="250913" y="51181"/>
                  </a:lnTo>
                  <a:lnTo>
                    <a:pt x="242658" y="108292"/>
                  </a:lnTo>
                  <a:lnTo>
                    <a:pt x="244779" y="137998"/>
                  </a:lnTo>
                  <a:lnTo>
                    <a:pt x="250913" y="165315"/>
                  </a:lnTo>
                  <a:lnTo>
                    <a:pt x="260654" y="190715"/>
                  </a:lnTo>
                  <a:lnTo>
                    <a:pt x="273659" y="214680"/>
                  </a:lnTo>
                  <a:lnTo>
                    <a:pt x="281305" y="210858"/>
                  </a:lnTo>
                  <a:lnTo>
                    <a:pt x="269125" y="187464"/>
                  </a:lnTo>
                  <a:lnTo>
                    <a:pt x="260362" y="162204"/>
                  </a:lnTo>
                  <a:lnTo>
                    <a:pt x="255054" y="135636"/>
                  </a:lnTo>
                  <a:lnTo>
                    <a:pt x="253276" y="108292"/>
                  </a:lnTo>
                  <a:lnTo>
                    <a:pt x="255054" y="80987"/>
                  </a:lnTo>
                  <a:lnTo>
                    <a:pt x="260362" y="54470"/>
                  </a:lnTo>
                  <a:lnTo>
                    <a:pt x="269125" y="29222"/>
                  </a:lnTo>
                  <a:lnTo>
                    <a:pt x="281305" y="572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24027" y="7823195"/>
              <a:ext cx="350802" cy="18877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97339" y="7823408"/>
              <a:ext cx="338486" cy="18856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070651" y="7976724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09" h="57784">
                  <a:moveTo>
                    <a:pt x="3609" y="57759"/>
                  </a:moveTo>
                  <a:lnTo>
                    <a:pt x="0" y="49689"/>
                  </a:lnTo>
                  <a:lnTo>
                    <a:pt x="7548" y="44646"/>
                  </a:lnTo>
                  <a:lnTo>
                    <a:pt x="13404" y="38169"/>
                  </a:lnTo>
                  <a:lnTo>
                    <a:pt x="17230" y="30339"/>
                  </a:lnTo>
                  <a:lnTo>
                    <a:pt x="18686" y="21235"/>
                  </a:lnTo>
                  <a:lnTo>
                    <a:pt x="17837" y="21447"/>
                  </a:lnTo>
                  <a:lnTo>
                    <a:pt x="10192" y="21447"/>
                  </a:lnTo>
                  <a:lnTo>
                    <a:pt x="5096" y="17625"/>
                  </a:lnTo>
                  <a:lnTo>
                    <a:pt x="5096" y="3822"/>
                  </a:lnTo>
                  <a:lnTo>
                    <a:pt x="10617" y="0"/>
                  </a:lnTo>
                  <a:lnTo>
                    <a:pt x="23995" y="0"/>
                  </a:lnTo>
                  <a:lnTo>
                    <a:pt x="29091" y="7007"/>
                  </a:lnTo>
                  <a:lnTo>
                    <a:pt x="29091" y="18262"/>
                  </a:lnTo>
                  <a:lnTo>
                    <a:pt x="27230" y="30794"/>
                  </a:lnTo>
                  <a:lnTo>
                    <a:pt x="22004" y="41753"/>
                  </a:lnTo>
                  <a:lnTo>
                    <a:pt x="13952" y="50841"/>
                  </a:lnTo>
                  <a:lnTo>
                    <a:pt x="3609" y="577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72402" y="7823408"/>
              <a:ext cx="404952" cy="21107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14210" y="8141980"/>
              <a:ext cx="172853" cy="18856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6387" y="8141768"/>
              <a:ext cx="152679" cy="18877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88159" y="8295297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09" h="57784">
                  <a:moveTo>
                    <a:pt x="3609" y="57759"/>
                  </a:moveTo>
                  <a:lnTo>
                    <a:pt x="0" y="49689"/>
                  </a:lnTo>
                  <a:lnTo>
                    <a:pt x="7548" y="44646"/>
                  </a:lnTo>
                  <a:lnTo>
                    <a:pt x="13404" y="38169"/>
                  </a:lnTo>
                  <a:lnTo>
                    <a:pt x="17230" y="30339"/>
                  </a:lnTo>
                  <a:lnTo>
                    <a:pt x="18686" y="21235"/>
                  </a:lnTo>
                  <a:lnTo>
                    <a:pt x="17837" y="21447"/>
                  </a:lnTo>
                  <a:lnTo>
                    <a:pt x="10192" y="21447"/>
                  </a:lnTo>
                  <a:lnTo>
                    <a:pt x="5096" y="17625"/>
                  </a:lnTo>
                  <a:lnTo>
                    <a:pt x="5096" y="3822"/>
                  </a:lnTo>
                  <a:lnTo>
                    <a:pt x="10617" y="0"/>
                  </a:lnTo>
                  <a:lnTo>
                    <a:pt x="23995" y="0"/>
                  </a:lnTo>
                  <a:lnTo>
                    <a:pt x="29091" y="7007"/>
                  </a:lnTo>
                  <a:lnTo>
                    <a:pt x="29091" y="18262"/>
                  </a:lnTo>
                  <a:lnTo>
                    <a:pt x="27230" y="30794"/>
                  </a:lnTo>
                  <a:lnTo>
                    <a:pt x="22004" y="41753"/>
                  </a:lnTo>
                  <a:lnTo>
                    <a:pt x="13952" y="50841"/>
                  </a:lnTo>
                  <a:lnTo>
                    <a:pt x="3609" y="577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01432" y="8141980"/>
              <a:ext cx="140363" cy="18877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77046" y="8141980"/>
              <a:ext cx="154166" cy="18877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366673" y="8158860"/>
              <a:ext cx="171450" cy="146050"/>
            </a:xfrm>
            <a:custGeom>
              <a:avLst/>
              <a:gdLst/>
              <a:ahLst/>
              <a:cxnLst/>
              <a:rect l="l" t="t" r="r" b="b"/>
              <a:pathLst>
                <a:path w="171450" h="146050">
                  <a:moveTo>
                    <a:pt x="150761" y="87630"/>
                  </a:moveTo>
                  <a:lnTo>
                    <a:pt x="34607" y="87630"/>
                  </a:lnTo>
                  <a:lnTo>
                    <a:pt x="34607" y="52070"/>
                  </a:lnTo>
                  <a:lnTo>
                    <a:pt x="144818" y="52070"/>
                  </a:lnTo>
                  <a:lnTo>
                    <a:pt x="144818" y="43180"/>
                  </a:lnTo>
                  <a:lnTo>
                    <a:pt x="34607" y="43180"/>
                  </a:lnTo>
                  <a:lnTo>
                    <a:pt x="34607" y="10160"/>
                  </a:lnTo>
                  <a:lnTo>
                    <a:pt x="148856" y="10160"/>
                  </a:lnTo>
                  <a:lnTo>
                    <a:pt x="148856" y="0"/>
                  </a:lnTo>
                  <a:lnTo>
                    <a:pt x="23139" y="0"/>
                  </a:lnTo>
                  <a:lnTo>
                    <a:pt x="23139" y="10160"/>
                  </a:lnTo>
                  <a:lnTo>
                    <a:pt x="23139" y="43180"/>
                  </a:lnTo>
                  <a:lnTo>
                    <a:pt x="23139" y="52070"/>
                  </a:lnTo>
                  <a:lnTo>
                    <a:pt x="23139" y="87630"/>
                  </a:lnTo>
                  <a:lnTo>
                    <a:pt x="23139" y="96520"/>
                  </a:lnTo>
                  <a:lnTo>
                    <a:pt x="150761" y="96520"/>
                  </a:lnTo>
                  <a:lnTo>
                    <a:pt x="150761" y="87630"/>
                  </a:lnTo>
                  <a:close/>
                </a:path>
                <a:path w="171450" h="146050">
                  <a:moveTo>
                    <a:pt x="171145" y="136232"/>
                  </a:moveTo>
                  <a:lnTo>
                    <a:pt x="0" y="136232"/>
                  </a:lnTo>
                  <a:lnTo>
                    <a:pt x="0" y="145783"/>
                  </a:lnTo>
                  <a:lnTo>
                    <a:pt x="171145" y="145783"/>
                  </a:lnTo>
                  <a:lnTo>
                    <a:pt x="171145" y="13623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08848" y="8143680"/>
              <a:ext cx="223392" cy="21298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620586" y="7256335"/>
              <a:ext cx="847090" cy="269875"/>
            </a:xfrm>
            <a:custGeom>
              <a:avLst/>
              <a:gdLst/>
              <a:ahLst/>
              <a:cxnLst/>
              <a:rect l="l" t="t" r="r" b="b"/>
              <a:pathLst>
                <a:path w="847090" h="269875">
                  <a:moveTo>
                    <a:pt x="217373" y="171831"/>
                  </a:moveTo>
                  <a:lnTo>
                    <a:pt x="186359" y="171831"/>
                  </a:lnTo>
                  <a:lnTo>
                    <a:pt x="186359" y="197815"/>
                  </a:lnTo>
                  <a:lnTo>
                    <a:pt x="186359" y="241401"/>
                  </a:lnTo>
                  <a:lnTo>
                    <a:pt x="66497" y="241401"/>
                  </a:lnTo>
                  <a:lnTo>
                    <a:pt x="66497" y="197815"/>
                  </a:lnTo>
                  <a:lnTo>
                    <a:pt x="186359" y="197815"/>
                  </a:lnTo>
                  <a:lnTo>
                    <a:pt x="186359" y="171831"/>
                  </a:lnTo>
                  <a:lnTo>
                    <a:pt x="35763" y="171831"/>
                  </a:lnTo>
                  <a:lnTo>
                    <a:pt x="35763" y="257886"/>
                  </a:lnTo>
                  <a:lnTo>
                    <a:pt x="45542" y="267385"/>
                  </a:lnTo>
                  <a:lnTo>
                    <a:pt x="207314" y="267385"/>
                  </a:lnTo>
                  <a:lnTo>
                    <a:pt x="217373" y="258165"/>
                  </a:lnTo>
                  <a:lnTo>
                    <a:pt x="217373" y="241401"/>
                  </a:lnTo>
                  <a:lnTo>
                    <a:pt x="217373" y="197815"/>
                  </a:lnTo>
                  <a:lnTo>
                    <a:pt x="217373" y="171831"/>
                  </a:lnTo>
                  <a:close/>
                </a:path>
                <a:path w="847090" h="269875">
                  <a:moveTo>
                    <a:pt x="219494" y="46355"/>
                  </a:moveTo>
                  <a:lnTo>
                    <a:pt x="191249" y="13131"/>
                  </a:lnTo>
                  <a:lnTo>
                    <a:pt x="187477" y="11239"/>
                  </a:lnTo>
                  <a:lnTo>
                    <a:pt x="187477" y="47218"/>
                  </a:lnTo>
                  <a:lnTo>
                    <a:pt x="187477" y="62306"/>
                  </a:lnTo>
                  <a:lnTo>
                    <a:pt x="177698" y="73202"/>
                  </a:lnTo>
                  <a:lnTo>
                    <a:pt x="160934" y="80467"/>
                  </a:lnTo>
                  <a:lnTo>
                    <a:pt x="138582" y="84099"/>
                  </a:lnTo>
                  <a:lnTo>
                    <a:pt x="113157" y="84099"/>
                  </a:lnTo>
                  <a:lnTo>
                    <a:pt x="90525" y="80467"/>
                  </a:lnTo>
                  <a:lnTo>
                    <a:pt x="73761" y="73202"/>
                  </a:lnTo>
                  <a:lnTo>
                    <a:pt x="63982" y="62306"/>
                  </a:lnTo>
                  <a:lnTo>
                    <a:pt x="63982" y="47218"/>
                  </a:lnTo>
                  <a:lnTo>
                    <a:pt x="73761" y="36042"/>
                  </a:lnTo>
                  <a:lnTo>
                    <a:pt x="90525" y="28778"/>
                  </a:lnTo>
                  <a:lnTo>
                    <a:pt x="113157" y="25146"/>
                  </a:lnTo>
                  <a:lnTo>
                    <a:pt x="138582" y="25146"/>
                  </a:lnTo>
                  <a:lnTo>
                    <a:pt x="160934" y="28778"/>
                  </a:lnTo>
                  <a:lnTo>
                    <a:pt x="177698" y="36042"/>
                  </a:lnTo>
                  <a:lnTo>
                    <a:pt x="187477" y="47218"/>
                  </a:lnTo>
                  <a:lnTo>
                    <a:pt x="187477" y="11239"/>
                  </a:lnTo>
                  <a:lnTo>
                    <a:pt x="144221" y="406"/>
                  </a:lnTo>
                  <a:lnTo>
                    <a:pt x="125730" y="0"/>
                  </a:lnTo>
                  <a:lnTo>
                    <a:pt x="114642" y="50"/>
                  </a:lnTo>
                  <a:lnTo>
                    <a:pt x="73698" y="6858"/>
                  </a:lnTo>
                  <a:lnTo>
                    <a:pt x="39535" y="30175"/>
                  </a:lnTo>
                  <a:lnTo>
                    <a:pt x="31978" y="46355"/>
                  </a:lnTo>
                  <a:lnTo>
                    <a:pt x="31978" y="62992"/>
                  </a:lnTo>
                  <a:lnTo>
                    <a:pt x="60210" y="96113"/>
                  </a:lnTo>
                  <a:lnTo>
                    <a:pt x="100177" y="107886"/>
                  </a:lnTo>
                  <a:lnTo>
                    <a:pt x="125730" y="109245"/>
                  </a:lnTo>
                  <a:lnTo>
                    <a:pt x="136817" y="109194"/>
                  </a:lnTo>
                  <a:lnTo>
                    <a:pt x="177774" y="102374"/>
                  </a:lnTo>
                  <a:lnTo>
                    <a:pt x="211924" y="79070"/>
                  </a:lnTo>
                  <a:lnTo>
                    <a:pt x="219494" y="62992"/>
                  </a:lnTo>
                  <a:lnTo>
                    <a:pt x="219494" y="46355"/>
                  </a:lnTo>
                  <a:close/>
                </a:path>
                <a:path w="847090" h="269875">
                  <a:moveTo>
                    <a:pt x="421614" y="127127"/>
                  </a:moveTo>
                  <a:lnTo>
                    <a:pt x="387870" y="108102"/>
                  </a:lnTo>
                  <a:lnTo>
                    <a:pt x="352882" y="68453"/>
                  </a:lnTo>
                  <a:lnTo>
                    <a:pt x="352882" y="4191"/>
                  </a:lnTo>
                  <a:lnTo>
                    <a:pt x="320192" y="4191"/>
                  </a:lnTo>
                  <a:lnTo>
                    <a:pt x="320192" y="68173"/>
                  </a:lnTo>
                  <a:lnTo>
                    <a:pt x="314185" y="79349"/>
                  </a:lnTo>
                  <a:lnTo>
                    <a:pt x="288290" y="109893"/>
                  </a:lnTo>
                  <a:lnTo>
                    <a:pt x="251739" y="132321"/>
                  </a:lnTo>
                  <a:lnTo>
                    <a:pt x="251739" y="125171"/>
                  </a:lnTo>
                  <a:lnTo>
                    <a:pt x="0" y="125171"/>
                  </a:lnTo>
                  <a:lnTo>
                    <a:pt x="0" y="151434"/>
                  </a:lnTo>
                  <a:lnTo>
                    <a:pt x="248386" y="151434"/>
                  </a:lnTo>
                  <a:lnTo>
                    <a:pt x="251739" y="148082"/>
                  </a:lnTo>
                  <a:lnTo>
                    <a:pt x="251739" y="133540"/>
                  </a:lnTo>
                  <a:lnTo>
                    <a:pt x="271856" y="153111"/>
                  </a:lnTo>
                  <a:lnTo>
                    <a:pt x="310692" y="127127"/>
                  </a:lnTo>
                  <a:lnTo>
                    <a:pt x="337515" y="99466"/>
                  </a:lnTo>
                  <a:lnTo>
                    <a:pt x="342823" y="105892"/>
                  </a:lnTo>
                  <a:lnTo>
                    <a:pt x="358470" y="119862"/>
                  </a:lnTo>
                  <a:lnTo>
                    <a:pt x="376631" y="132715"/>
                  </a:lnTo>
                  <a:lnTo>
                    <a:pt x="395351" y="143611"/>
                  </a:lnTo>
                  <a:lnTo>
                    <a:pt x="403733" y="146964"/>
                  </a:lnTo>
                  <a:lnTo>
                    <a:pt x="421614" y="127127"/>
                  </a:lnTo>
                  <a:close/>
                </a:path>
                <a:path w="847090" h="269875">
                  <a:moveTo>
                    <a:pt x="480568" y="179374"/>
                  </a:moveTo>
                  <a:lnTo>
                    <a:pt x="470509" y="169875"/>
                  </a:lnTo>
                  <a:lnTo>
                    <a:pt x="300075" y="169875"/>
                  </a:lnTo>
                  <a:lnTo>
                    <a:pt x="300075" y="195859"/>
                  </a:lnTo>
                  <a:lnTo>
                    <a:pt x="448995" y="195859"/>
                  </a:lnTo>
                  <a:lnTo>
                    <a:pt x="448995" y="269341"/>
                  </a:lnTo>
                  <a:lnTo>
                    <a:pt x="477215" y="269341"/>
                  </a:lnTo>
                  <a:lnTo>
                    <a:pt x="480568" y="265988"/>
                  </a:lnTo>
                  <a:lnTo>
                    <a:pt x="480568" y="179374"/>
                  </a:lnTo>
                  <a:close/>
                </a:path>
                <a:path w="847090" h="269875">
                  <a:moveTo>
                    <a:pt x="481406" y="558"/>
                  </a:moveTo>
                  <a:lnTo>
                    <a:pt x="449834" y="558"/>
                  </a:lnTo>
                  <a:lnTo>
                    <a:pt x="449834" y="155625"/>
                  </a:lnTo>
                  <a:lnTo>
                    <a:pt x="478053" y="155625"/>
                  </a:lnTo>
                  <a:lnTo>
                    <a:pt x="481406" y="152273"/>
                  </a:lnTo>
                  <a:lnTo>
                    <a:pt x="481406" y="558"/>
                  </a:lnTo>
                  <a:close/>
                </a:path>
                <a:path w="847090" h="269875">
                  <a:moveTo>
                    <a:pt x="814349" y="4191"/>
                  </a:moveTo>
                  <a:lnTo>
                    <a:pt x="782777" y="4191"/>
                  </a:lnTo>
                  <a:lnTo>
                    <a:pt x="782777" y="38557"/>
                  </a:lnTo>
                  <a:lnTo>
                    <a:pt x="782777" y="65379"/>
                  </a:lnTo>
                  <a:lnTo>
                    <a:pt x="782777" y="102260"/>
                  </a:lnTo>
                  <a:lnTo>
                    <a:pt x="659282" y="102260"/>
                  </a:lnTo>
                  <a:lnTo>
                    <a:pt x="659282" y="65379"/>
                  </a:lnTo>
                  <a:lnTo>
                    <a:pt x="782777" y="65379"/>
                  </a:lnTo>
                  <a:lnTo>
                    <a:pt x="782777" y="38557"/>
                  </a:lnTo>
                  <a:lnTo>
                    <a:pt x="659282" y="38557"/>
                  </a:lnTo>
                  <a:lnTo>
                    <a:pt x="659282" y="4191"/>
                  </a:lnTo>
                  <a:lnTo>
                    <a:pt x="627989" y="4191"/>
                  </a:lnTo>
                  <a:lnTo>
                    <a:pt x="627989" y="118465"/>
                  </a:lnTo>
                  <a:lnTo>
                    <a:pt x="637489" y="128244"/>
                  </a:lnTo>
                  <a:lnTo>
                    <a:pt x="804291" y="128244"/>
                  </a:lnTo>
                  <a:lnTo>
                    <a:pt x="814349" y="118745"/>
                  </a:lnTo>
                  <a:lnTo>
                    <a:pt x="814349" y="102260"/>
                  </a:lnTo>
                  <a:lnTo>
                    <a:pt x="814349" y="65379"/>
                  </a:lnTo>
                  <a:lnTo>
                    <a:pt x="814349" y="38557"/>
                  </a:lnTo>
                  <a:lnTo>
                    <a:pt x="814349" y="4191"/>
                  </a:lnTo>
                  <a:close/>
                </a:path>
                <a:path w="847090" h="269875">
                  <a:moveTo>
                    <a:pt x="846759" y="157861"/>
                  </a:moveTo>
                  <a:lnTo>
                    <a:pt x="595299" y="157861"/>
                  </a:lnTo>
                  <a:lnTo>
                    <a:pt x="595299" y="184404"/>
                  </a:lnTo>
                  <a:lnTo>
                    <a:pt x="705383" y="184404"/>
                  </a:lnTo>
                  <a:lnTo>
                    <a:pt x="705383" y="266547"/>
                  </a:lnTo>
                  <a:lnTo>
                    <a:pt x="733882" y="266547"/>
                  </a:lnTo>
                  <a:lnTo>
                    <a:pt x="737235" y="263194"/>
                  </a:lnTo>
                  <a:lnTo>
                    <a:pt x="737235" y="184404"/>
                  </a:lnTo>
                  <a:lnTo>
                    <a:pt x="843407" y="184404"/>
                  </a:lnTo>
                  <a:lnTo>
                    <a:pt x="846759" y="181051"/>
                  </a:lnTo>
                  <a:lnTo>
                    <a:pt x="846759" y="15786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75730" y="7268342"/>
              <a:ext cx="251457" cy="21709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941210" y="6361201"/>
              <a:ext cx="461645" cy="325755"/>
            </a:xfrm>
            <a:custGeom>
              <a:avLst/>
              <a:gdLst/>
              <a:ahLst/>
              <a:cxnLst/>
              <a:rect l="l" t="t" r="r" b="b"/>
              <a:pathLst>
                <a:path w="461645" h="325754">
                  <a:moveTo>
                    <a:pt x="221195" y="121627"/>
                  </a:moveTo>
                  <a:lnTo>
                    <a:pt x="214630" y="82283"/>
                  </a:lnTo>
                  <a:lnTo>
                    <a:pt x="200355" y="46824"/>
                  </a:lnTo>
                  <a:lnTo>
                    <a:pt x="171653" y="17233"/>
                  </a:lnTo>
                  <a:lnTo>
                    <a:pt x="169659" y="16344"/>
                  </a:lnTo>
                  <a:lnTo>
                    <a:pt x="169659" y="128651"/>
                  </a:lnTo>
                  <a:lnTo>
                    <a:pt x="169646" y="202946"/>
                  </a:lnTo>
                  <a:lnTo>
                    <a:pt x="164211" y="243916"/>
                  </a:lnTo>
                  <a:lnTo>
                    <a:pt x="140817" y="275272"/>
                  </a:lnTo>
                  <a:lnTo>
                    <a:pt x="113093" y="281965"/>
                  </a:lnTo>
                  <a:lnTo>
                    <a:pt x="103187" y="281863"/>
                  </a:lnTo>
                  <a:lnTo>
                    <a:pt x="65684" y="256921"/>
                  </a:lnTo>
                  <a:lnTo>
                    <a:pt x="53289" y="218008"/>
                  </a:lnTo>
                  <a:lnTo>
                    <a:pt x="51968" y="202946"/>
                  </a:lnTo>
                  <a:lnTo>
                    <a:pt x="52031" y="124358"/>
                  </a:lnTo>
                  <a:lnTo>
                    <a:pt x="57492" y="84912"/>
                  </a:lnTo>
                  <a:lnTo>
                    <a:pt x="80568" y="49784"/>
                  </a:lnTo>
                  <a:lnTo>
                    <a:pt x="109651" y="46824"/>
                  </a:lnTo>
                  <a:lnTo>
                    <a:pt x="120002" y="46913"/>
                  </a:lnTo>
                  <a:lnTo>
                    <a:pt x="157073" y="70142"/>
                  </a:lnTo>
                  <a:lnTo>
                    <a:pt x="168478" y="108508"/>
                  </a:lnTo>
                  <a:lnTo>
                    <a:pt x="169659" y="128651"/>
                  </a:lnTo>
                  <a:lnTo>
                    <a:pt x="169659" y="16344"/>
                  </a:lnTo>
                  <a:lnTo>
                    <a:pt x="125857" y="2616"/>
                  </a:lnTo>
                  <a:lnTo>
                    <a:pt x="108508" y="2476"/>
                  </a:lnTo>
                  <a:lnTo>
                    <a:pt x="90944" y="2628"/>
                  </a:lnTo>
                  <a:lnTo>
                    <a:pt x="45605" y="18732"/>
                  </a:lnTo>
                  <a:lnTo>
                    <a:pt x="16713" y="50241"/>
                  </a:lnTo>
                  <a:lnTo>
                    <a:pt x="2349" y="93751"/>
                  </a:lnTo>
                  <a:lnTo>
                    <a:pt x="0" y="115925"/>
                  </a:lnTo>
                  <a:lnTo>
                    <a:pt x="38" y="214312"/>
                  </a:lnTo>
                  <a:lnTo>
                    <a:pt x="11303" y="264490"/>
                  </a:lnTo>
                  <a:lnTo>
                    <a:pt x="36118" y="300710"/>
                  </a:lnTo>
                  <a:lnTo>
                    <a:pt x="74612" y="321767"/>
                  </a:lnTo>
                  <a:lnTo>
                    <a:pt x="110045" y="325551"/>
                  </a:lnTo>
                  <a:lnTo>
                    <a:pt x="127838" y="325412"/>
                  </a:lnTo>
                  <a:lnTo>
                    <a:pt x="173939" y="310807"/>
                  </a:lnTo>
                  <a:lnTo>
                    <a:pt x="202082" y="281965"/>
                  </a:lnTo>
                  <a:lnTo>
                    <a:pt x="203593" y="279971"/>
                  </a:lnTo>
                  <a:lnTo>
                    <a:pt x="218719" y="234378"/>
                  </a:lnTo>
                  <a:lnTo>
                    <a:pt x="221081" y="214312"/>
                  </a:lnTo>
                  <a:lnTo>
                    <a:pt x="221195" y="121627"/>
                  </a:lnTo>
                  <a:close/>
                </a:path>
                <a:path w="461645" h="325754">
                  <a:moveTo>
                    <a:pt x="461416" y="273164"/>
                  </a:moveTo>
                  <a:lnTo>
                    <a:pt x="303123" y="273164"/>
                  </a:lnTo>
                  <a:lnTo>
                    <a:pt x="303123" y="260553"/>
                  </a:lnTo>
                  <a:lnTo>
                    <a:pt x="306946" y="253288"/>
                  </a:lnTo>
                  <a:lnTo>
                    <a:pt x="309626" y="250609"/>
                  </a:lnTo>
                  <a:lnTo>
                    <a:pt x="312293" y="247548"/>
                  </a:lnTo>
                  <a:lnTo>
                    <a:pt x="411327" y="165354"/>
                  </a:lnTo>
                  <a:lnTo>
                    <a:pt x="444017" y="126733"/>
                  </a:lnTo>
                  <a:lnTo>
                    <a:pt x="457212" y="78562"/>
                  </a:lnTo>
                  <a:lnTo>
                    <a:pt x="457098" y="57708"/>
                  </a:lnTo>
                  <a:lnTo>
                    <a:pt x="437934" y="22059"/>
                  </a:lnTo>
                  <a:lnTo>
                    <a:pt x="401193" y="4572"/>
                  </a:lnTo>
                  <a:lnTo>
                    <a:pt x="349440" y="0"/>
                  </a:lnTo>
                  <a:lnTo>
                    <a:pt x="338823" y="228"/>
                  </a:lnTo>
                  <a:lnTo>
                    <a:pt x="295262" y="4749"/>
                  </a:lnTo>
                  <a:lnTo>
                    <a:pt x="261061" y="14325"/>
                  </a:lnTo>
                  <a:lnTo>
                    <a:pt x="261061" y="59055"/>
                  </a:lnTo>
                  <a:lnTo>
                    <a:pt x="271284" y="55702"/>
                  </a:lnTo>
                  <a:lnTo>
                    <a:pt x="278320" y="53682"/>
                  </a:lnTo>
                  <a:lnTo>
                    <a:pt x="319379" y="47066"/>
                  </a:lnTo>
                  <a:lnTo>
                    <a:pt x="342887" y="44907"/>
                  </a:lnTo>
                  <a:lnTo>
                    <a:pt x="363918" y="44907"/>
                  </a:lnTo>
                  <a:lnTo>
                    <a:pt x="367741" y="45288"/>
                  </a:lnTo>
                  <a:lnTo>
                    <a:pt x="369265" y="45288"/>
                  </a:lnTo>
                  <a:lnTo>
                    <a:pt x="381508" y="47205"/>
                  </a:lnTo>
                  <a:lnTo>
                    <a:pt x="394881" y="52946"/>
                  </a:lnTo>
                  <a:lnTo>
                    <a:pt x="405206" y="64033"/>
                  </a:lnTo>
                  <a:lnTo>
                    <a:pt x="405206" y="90030"/>
                  </a:lnTo>
                  <a:lnTo>
                    <a:pt x="398703" y="106464"/>
                  </a:lnTo>
                  <a:lnTo>
                    <a:pt x="388378" y="120992"/>
                  </a:lnTo>
                  <a:lnTo>
                    <a:pt x="375005" y="133997"/>
                  </a:lnTo>
                  <a:lnTo>
                    <a:pt x="368122" y="139738"/>
                  </a:lnTo>
                  <a:lnTo>
                    <a:pt x="272923" y="219646"/>
                  </a:lnTo>
                  <a:lnTo>
                    <a:pt x="248945" y="255092"/>
                  </a:lnTo>
                  <a:lnTo>
                    <a:pt x="248831" y="307200"/>
                  </a:lnTo>
                  <a:lnTo>
                    <a:pt x="258394" y="316369"/>
                  </a:lnTo>
                  <a:lnTo>
                    <a:pt x="457212" y="316369"/>
                  </a:lnTo>
                  <a:lnTo>
                    <a:pt x="461416" y="311404"/>
                  </a:lnTo>
                  <a:lnTo>
                    <a:pt x="461416" y="273164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90239" y="7823195"/>
              <a:ext cx="173914" cy="18877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040521" y="7823581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85356" y="13423"/>
                  </a:moveTo>
                  <a:lnTo>
                    <a:pt x="74320" y="13423"/>
                  </a:lnTo>
                  <a:lnTo>
                    <a:pt x="74320" y="46990"/>
                  </a:lnTo>
                  <a:lnTo>
                    <a:pt x="74320" y="57150"/>
                  </a:lnTo>
                  <a:lnTo>
                    <a:pt x="74320" y="95250"/>
                  </a:lnTo>
                  <a:lnTo>
                    <a:pt x="11252" y="95250"/>
                  </a:lnTo>
                  <a:lnTo>
                    <a:pt x="11252" y="57150"/>
                  </a:lnTo>
                  <a:lnTo>
                    <a:pt x="74320" y="57150"/>
                  </a:lnTo>
                  <a:lnTo>
                    <a:pt x="74320" y="46990"/>
                  </a:lnTo>
                  <a:lnTo>
                    <a:pt x="11252" y="46990"/>
                  </a:lnTo>
                  <a:lnTo>
                    <a:pt x="11252" y="13970"/>
                  </a:lnTo>
                  <a:lnTo>
                    <a:pt x="0" y="13970"/>
                  </a:lnTo>
                  <a:lnTo>
                    <a:pt x="0" y="46990"/>
                  </a:lnTo>
                  <a:lnTo>
                    <a:pt x="0" y="57150"/>
                  </a:lnTo>
                  <a:lnTo>
                    <a:pt x="0" y="95250"/>
                  </a:lnTo>
                  <a:lnTo>
                    <a:pt x="0" y="105410"/>
                  </a:lnTo>
                  <a:lnTo>
                    <a:pt x="85356" y="105410"/>
                  </a:lnTo>
                  <a:lnTo>
                    <a:pt x="85356" y="46990"/>
                  </a:lnTo>
                  <a:lnTo>
                    <a:pt x="85356" y="13423"/>
                  </a:lnTo>
                  <a:close/>
                </a:path>
                <a:path w="165735" h="184150">
                  <a:moveTo>
                    <a:pt x="145453" y="173990"/>
                  </a:moveTo>
                  <a:lnTo>
                    <a:pt x="32270" y="173990"/>
                  </a:lnTo>
                  <a:lnTo>
                    <a:pt x="32270" y="125730"/>
                  </a:lnTo>
                  <a:lnTo>
                    <a:pt x="21018" y="125730"/>
                  </a:lnTo>
                  <a:lnTo>
                    <a:pt x="21018" y="173990"/>
                  </a:lnTo>
                  <a:lnTo>
                    <a:pt x="21018" y="184150"/>
                  </a:lnTo>
                  <a:lnTo>
                    <a:pt x="145453" y="184150"/>
                  </a:lnTo>
                  <a:lnTo>
                    <a:pt x="145453" y="173990"/>
                  </a:lnTo>
                  <a:close/>
                </a:path>
                <a:path w="165735" h="184150">
                  <a:moveTo>
                    <a:pt x="165633" y="59690"/>
                  </a:moveTo>
                  <a:lnTo>
                    <a:pt x="136105" y="59690"/>
                  </a:lnTo>
                  <a:lnTo>
                    <a:pt x="136105" y="0"/>
                  </a:lnTo>
                  <a:lnTo>
                    <a:pt x="124853" y="0"/>
                  </a:lnTo>
                  <a:lnTo>
                    <a:pt x="124853" y="59690"/>
                  </a:lnTo>
                  <a:lnTo>
                    <a:pt x="124853" y="68580"/>
                  </a:lnTo>
                  <a:lnTo>
                    <a:pt x="124853" y="138430"/>
                  </a:lnTo>
                  <a:lnTo>
                    <a:pt x="136105" y="138430"/>
                  </a:lnTo>
                  <a:lnTo>
                    <a:pt x="136105" y="68580"/>
                  </a:lnTo>
                  <a:lnTo>
                    <a:pt x="165633" y="68580"/>
                  </a:lnTo>
                  <a:lnTo>
                    <a:pt x="165633" y="596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28240" y="7823408"/>
              <a:ext cx="145035" cy="18856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17869" y="7823195"/>
              <a:ext cx="167544" cy="18877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51335" y="7832113"/>
              <a:ext cx="170517" cy="17943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44150" y="7823408"/>
              <a:ext cx="172640" cy="18856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39937" y="7823408"/>
              <a:ext cx="142487" cy="18877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21072" y="7823408"/>
              <a:ext cx="173277" cy="18856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59996" y="7837635"/>
              <a:ext cx="170304" cy="17433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659174" y="7823415"/>
              <a:ext cx="149860" cy="180975"/>
            </a:xfrm>
            <a:custGeom>
              <a:avLst/>
              <a:gdLst/>
              <a:ahLst/>
              <a:cxnLst/>
              <a:rect l="l" t="t" r="r" b="b"/>
              <a:pathLst>
                <a:path w="149860" h="180975">
                  <a:moveTo>
                    <a:pt x="85788" y="16675"/>
                  </a:moveTo>
                  <a:lnTo>
                    <a:pt x="74955" y="16675"/>
                  </a:lnTo>
                  <a:lnTo>
                    <a:pt x="74955" y="26835"/>
                  </a:lnTo>
                  <a:lnTo>
                    <a:pt x="74955" y="92875"/>
                  </a:lnTo>
                  <a:lnTo>
                    <a:pt x="11036" y="92875"/>
                  </a:lnTo>
                  <a:lnTo>
                    <a:pt x="11036" y="26835"/>
                  </a:lnTo>
                  <a:lnTo>
                    <a:pt x="74955" y="26835"/>
                  </a:lnTo>
                  <a:lnTo>
                    <a:pt x="74955" y="16675"/>
                  </a:lnTo>
                  <a:lnTo>
                    <a:pt x="0" y="16675"/>
                  </a:lnTo>
                  <a:lnTo>
                    <a:pt x="0" y="26835"/>
                  </a:lnTo>
                  <a:lnTo>
                    <a:pt x="0" y="92875"/>
                  </a:lnTo>
                  <a:lnTo>
                    <a:pt x="0" y="103035"/>
                  </a:lnTo>
                  <a:lnTo>
                    <a:pt x="85788" y="103035"/>
                  </a:lnTo>
                  <a:lnTo>
                    <a:pt x="85788" y="93433"/>
                  </a:lnTo>
                  <a:lnTo>
                    <a:pt x="85788" y="92875"/>
                  </a:lnTo>
                  <a:lnTo>
                    <a:pt x="85788" y="26835"/>
                  </a:lnTo>
                  <a:lnTo>
                    <a:pt x="85788" y="26327"/>
                  </a:lnTo>
                  <a:lnTo>
                    <a:pt x="85788" y="16675"/>
                  </a:lnTo>
                  <a:close/>
                </a:path>
                <a:path w="149860" h="180975">
                  <a:moveTo>
                    <a:pt x="143332" y="0"/>
                  </a:moveTo>
                  <a:lnTo>
                    <a:pt x="132080" y="0"/>
                  </a:lnTo>
                  <a:lnTo>
                    <a:pt x="132080" y="136321"/>
                  </a:lnTo>
                  <a:lnTo>
                    <a:pt x="143332" y="136321"/>
                  </a:lnTo>
                  <a:lnTo>
                    <a:pt x="143332" y="0"/>
                  </a:lnTo>
                  <a:close/>
                </a:path>
                <a:path w="149860" h="180975">
                  <a:moveTo>
                    <a:pt x="149707" y="171615"/>
                  </a:moveTo>
                  <a:lnTo>
                    <a:pt x="36093" y="171615"/>
                  </a:lnTo>
                  <a:lnTo>
                    <a:pt x="36093" y="123355"/>
                  </a:lnTo>
                  <a:lnTo>
                    <a:pt x="24841" y="123355"/>
                  </a:lnTo>
                  <a:lnTo>
                    <a:pt x="24841" y="171615"/>
                  </a:lnTo>
                  <a:lnTo>
                    <a:pt x="24841" y="180505"/>
                  </a:lnTo>
                  <a:lnTo>
                    <a:pt x="149707" y="180505"/>
                  </a:lnTo>
                  <a:lnTo>
                    <a:pt x="149707" y="17161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899071" y="7823408"/>
              <a:ext cx="151193" cy="188567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088689" y="7823581"/>
              <a:ext cx="168275" cy="187960"/>
            </a:xfrm>
            <a:custGeom>
              <a:avLst/>
              <a:gdLst/>
              <a:ahLst/>
              <a:cxnLst/>
              <a:rect l="l" t="t" r="r" b="b"/>
              <a:pathLst>
                <a:path w="168275" h="187959">
                  <a:moveTo>
                    <a:pt x="84302" y="19050"/>
                  </a:moveTo>
                  <a:lnTo>
                    <a:pt x="73482" y="19050"/>
                  </a:lnTo>
                  <a:lnTo>
                    <a:pt x="73482" y="29210"/>
                  </a:lnTo>
                  <a:lnTo>
                    <a:pt x="73482" y="129540"/>
                  </a:lnTo>
                  <a:lnTo>
                    <a:pt x="11049" y="129540"/>
                  </a:lnTo>
                  <a:lnTo>
                    <a:pt x="11049" y="29210"/>
                  </a:lnTo>
                  <a:lnTo>
                    <a:pt x="73482" y="29210"/>
                  </a:lnTo>
                  <a:lnTo>
                    <a:pt x="73482" y="19050"/>
                  </a:lnTo>
                  <a:lnTo>
                    <a:pt x="0" y="19050"/>
                  </a:lnTo>
                  <a:lnTo>
                    <a:pt x="0" y="29210"/>
                  </a:lnTo>
                  <a:lnTo>
                    <a:pt x="0" y="129540"/>
                  </a:lnTo>
                  <a:lnTo>
                    <a:pt x="0" y="139700"/>
                  </a:lnTo>
                  <a:lnTo>
                    <a:pt x="84302" y="139700"/>
                  </a:lnTo>
                  <a:lnTo>
                    <a:pt x="84302" y="129794"/>
                  </a:lnTo>
                  <a:lnTo>
                    <a:pt x="84302" y="129540"/>
                  </a:lnTo>
                  <a:lnTo>
                    <a:pt x="84302" y="29210"/>
                  </a:lnTo>
                  <a:lnTo>
                    <a:pt x="84302" y="28714"/>
                  </a:lnTo>
                  <a:lnTo>
                    <a:pt x="84302" y="19050"/>
                  </a:lnTo>
                  <a:close/>
                </a:path>
                <a:path w="168275" h="187959">
                  <a:moveTo>
                    <a:pt x="167970" y="77470"/>
                  </a:moveTo>
                  <a:lnTo>
                    <a:pt x="134848" y="77470"/>
                  </a:lnTo>
                  <a:lnTo>
                    <a:pt x="134848" y="0"/>
                  </a:lnTo>
                  <a:lnTo>
                    <a:pt x="123596" y="0"/>
                  </a:lnTo>
                  <a:lnTo>
                    <a:pt x="123596" y="77470"/>
                  </a:lnTo>
                  <a:lnTo>
                    <a:pt x="123596" y="87630"/>
                  </a:lnTo>
                  <a:lnTo>
                    <a:pt x="123596" y="187960"/>
                  </a:lnTo>
                  <a:lnTo>
                    <a:pt x="134848" y="187960"/>
                  </a:lnTo>
                  <a:lnTo>
                    <a:pt x="134848" y="87630"/>
                  </a:lnTo>
                  <a:lnTo>
                    <a:pt x="167970" y="87630"/>
                  </a:lnTo>
                  <a:lnTo>
                    <a:pt x="167970" y="774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511000" y="7823408"/>
              <a:ext cx="153104" cy="18877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23919" y="7823408"/>
              <a:ext cx="157563" cy="18389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55945" y="8141768"/>
              <a:ext cx="211500" cy="21489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2100783" y="8141982"/>
              <a:ext cx="249554" cy="188595"/>
            </a:xfrm>
            <a:custGeom>
              <a:avLst/>
              <a:gdLst/>
              <a:ahLst/>
              <a:cxnLst/>
              <a:rect l="l" t="t" r="r" b="b"/>
              <a:pathLst>
                <a:path w="249555" h="188595">
                  <a:moveTo>
                    <a:pt x="21653" y="157784"/>
                  </a:moveTo>
                  <a:lnTo>
                    <a:pt x="16560" y="153327"/>
                  </a:lnTo>
                  <a:lnTo>
                    <a:pt x="5092" y="153327"/>
                  </a:lnTo>
                  <a:lnTo>
                    <a:pt x="0" y="157784"/>
                  </a:lnTo>
                  <a:lnTo>
                    <a:pt x="0" y="172008"/>
                  </a:lnTo>
                  <a:lnTo>
                    <a:pt x="5092" y="176466"/>
                  </a:lnTo>
                  <a:lnTo>
                    <a:pt x="16560" y="176466"/>
                  </a:lnTo>
                  <a:lnTo>
                    <a:pt x="21653" y="172008"/>
                  </a:lnTo>
                  <a:lnTo>
                    <a:pt x="21653" y="157784"/>
                  </a:lnTo>
                  <a:close/>
                </a:path>
                <a:path w="249555" h="188595">
                  <a:moveTo>
                    <a:pt x="21653" y="69024"/>
                  </a:moveTo>
                  <a:lnTo>
                    <a:pt x="16560" y="64554"/>
                  </a:lnTo>
                  <a:lnTo>
                    <a:pt x="5092" y="64554"/>
                  </a:lnTo>
                  <a:lnTo>
                    <a:pt x="0" y="69024"/>
                  </a:lnTo>
                  <a:lnTo>
                    <a:pt x="0" y="83248"/>
                  </a:lnTo>
                  <a:lnTo>
                    <a:pt x="5092" y="87706"/>
                  </a:lnTo>
                  <a:lnTo>
                    <a:pt x="16560" y="87706"/>
                  </a:lnTo>
                  <a:lnTo>
                    <a:pt x="21653" y="83248"/>
                  </a:lnTo>
                  <a:lnTo>
                    <a:pt x="21653" y="69024"/>
                  </a:lnTo>
                  <a:close/>
                </a:path>
                <a:path w="249555" h="188595">
                  <a:moveTo>
                    <a:pt x="192087" y="19418"/>
                  </a:moveTo>
                  <a:lnTo>
                    <a:pt x="107569" y="19418"/>
                  </a:lnTo>
                  <a:lnTo>
                    <a:pt x="107569" y="28308"/>
                  </a:lnTo>
                  <a:lnTo>
                    <a:pt x="107569" y="129908"/>
                  </a:lnTo>
                  <a:lnTo>
                    <a:pt x="107569" y="140068"/>
                  </a:lnTo>
                  <a:lnTo>
                    <a:pt x="192087" y="140068"/>
                  </a:lnTo>
                  <a:lnTo>
                    <a:pt x="192087" y="130175"/>
                  </a:lnTo>
                  <a:lnTo>
                    <a:pt x="192087" y="129908"/>
                  </a:lnTo>
                  <a:lnTo>
                    <a:pt x="192087" y="28676"/>
                  </a:lnTo>
                  <a:lnTo>
                    <a:pt x="181038" y="28676"/>
                  </a:lnTo>
                  <a:lnTo>
                    <a:pt x="181038" y="129908"/>
                  </a:lnTo>
                  <a:lnTo>
                    <a:pt x="118605" y="129908"/>
                  </a:lnTo>
                  <a:lnTo>
                    <a:pt x="118605" y="28308"/>
                  </a:lnTo>
                  <a:lnTo>
                    <a:pt x="192087" y="28308"/>
                  </a:lnTo>
                  <a:lnTo>
                    <a:pt x="192087" y="19418"/>
                  </a:lnTo>
                  <a:close/>
                </a:path>
                <a:path w="249555" h="188595">
                  <a:moveTo>
                    <a:pt x="248996" y="0"/>
                  </a:moveTo>
                  <a:lnTo>
                    <a:pt x="237731" y="0"/>
                  </a:lnTo>
                  <a:lnTo>
                    <a:pt x="237731" y="188569"/>
                  </a:lnTo>
                  <a:lnTo>
                    <a:pt x="248996" y="188569"/>
                  </a:lnTo>
                  <a:lnTo>
                    <a:pt x="248996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385668" y="8141980"/>
              <a:ext cx="406438" cy="21107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862431" y="8141980"/>
              <a:ext cx="154591" cy="18856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056094" y="8142193"/>
              <a:ext cx="156289" cy="18368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42750" y="8141980"/>
              <a:ext cx="150131" cy="18877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487047" y="8141980"/>
              <a:ext cx="149919" cy="18559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671791" y="8295297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4">
                  <a:moveTo>
                    <a:pt x="3609" y="57759"/>
                  </a:moveTo>
                  <a:lnTo>
                    <a:pt x="0" y="49689"/>
                  </a:lnTo>
                  <a:lnTo>
                    <a:pt x="7548" y="44646"/>
                  </a:lnTo>
                  <a:lnTo>
                    <a:pt x="13404" y="38169"/>
                  </a:lnTo>
                  <a:lnTo>
                    <a:pt x="17230" y="30339"/>
                  </a:lnTo>
                  <a:lnTo>
                    <a:pt x="18686" y="21235"/>
                  </a:lnTo>
                  <a:lnTo>
                    <a:pt x="17837" y="21447"/>
                  </a:lnTo>
                  <a:lnTo>
                    <a:pt x="10192" y="21447"/>
                  </a:lnTo>
                  <a:lnTo>
                    <a:pt x="5096" y="17625"/>
                  </a:lnTo>
                  <a:lnTo>
                    <a:pt x="5096" y="3822"/>
                  </a:lnTo>
                  <a:lnTo>
                    <a:pt x="10617" y="0"/>
                  </a:lnTo>
                  <a:lnTo>
                    <a:pt x="23995" y="0"/>
                  </a:lnTo>
                  <a:lnTo>
                    <a:pt x="29091" y="7007"/>
                  </a:lnTo>
                  <a:lnTo>
                    <a:pt x="29091" y="18262"/>
                  </a:lnTo>
                  <a:lnTo>
                    <a:pt x="27230" y="30794"/>
                  </a:lnTo>
                  <a:lnTo>
                    <a:pt x="22004" y="41753"/>
                  </a:lnTo>
                  <a:lnTo>
                    <a:pt x="13952" y="50841"/>
                  </a:lnTo>
                  <a:lnTo>
                    <a:pt x="3609" y="577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66900" y="8141980"/>
              <a:ext cx="148008" cy="18559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73873" y="8141980"/>
              <a:ext cx="157776" cy="18856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9714" y="8141980"/>
              <a:ext cx="165633" cy="18814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92620" y="8143680"/>
              <a:ext cx="223392" cy="21298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81029" y="7270297"/>
              <a:ext cx="251736" cy="218488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931642" y="7256893"/>
              <a:ext cx="827405" cy="268605"/>
            </a:xfrm>
            <a:custGeom>
              <a:avLst/>
              <a:gdLst/>
              <a:ahLst/>
              <a:cxnLst/>
              <a:rect l="l" t="t" r="r" b="b"/>
              <a:pathLst>
                <a:path w="827404" h="268604">
                  <a:moveTo>
                    <a:pt x="170713" y="117068"/>
                  </a:moveTo>
                  <a:lnTo>
                    <a:pt x="136969" y="98044"/>
                  </a:lnTo>
                  <a:lnTo>
                    <a:pt x="101981" y="58115"/>
                  </a:lnTo>
                  <a:lnTo>
                    <a:pt x="101981" y="1955"/>
                  </a:lnTo>
                  <a:lnTo>
                    <a:pt x="69570" y="1955"/>
                  </a:lnTo>
                  <a:lnTo>
                    <a:pt x="69570" y="57835"/>
                  </a:lnTo>
                  <a:lnTo>
                    <a:pt x="63563" y="69011"/>
                  </a:lnTo>
                  <a:lnTo>
                    <a:pt x="37401" y="99809"/>
                  </a:lnTo>
                  <a:lnTo>
                    <a:pt x="0" y="122656"/>
                  </a:lnTo>
                  <a:lnTo>
                    <a:pt x="20955" y="142773"/>
                  </a:lnTo>
                  <a:lnTo>
                    <a:pt x="60071" y="116928"/>
                  </a:lnTo>
                  <a:lnTo>
                    <a:pt x="86893" y="89408"/>
                  </a:lnTo>
                  <a:lnTo>
                    <a:pt x="92202" y="95834"/>
                  </a:lnTo>
                  <a:lnTo>
                    <a:pt x="107848" y="109524"/>
                  </a:lnTo>
                  <a:lnTo>
                    <a:pt x="125730" y="122377"/>
                  </a:lnTo>
                  <a:lnTo>
                    <a:pt x="144729" y="133273"/>
                  </a:lnTo>
                  <a:lnTo>
                    <a:pt x="153111" y="136906"/>
                  </a:lnTo>
                  <a:lnTo>
                    <a:pt x="170713" y="117068"/>
                  </a:lnTo>
                  <a:close/>
                </a:path>
                <a:path w="827404" h="268604">
                  <a:moveTo>
                    <a:pt x="230505" y="0"/>
                  </a:moveTo>
                  <a:lnTo>
                    <a:pt x="198932" y="0"/>
                  </a:lnTo>
                  <a:lnTo>
                    <a:pt x="198932" y="137464"/>
                  </a:lnTo>
                  <a:lnTo>
                    <a:pt x="227152" y="137464"/>
                  </a:lnTo>
                  <a:lnTo>
                    <a:pt x="230505" y="134112"/>
                  </a:lnTo>
                  <a:lnTo>
                    <a:pt x="230505" y="0"/>
                  </a:lnTo>
                  <a:close/>
                </a:path>
                <a:path w="827404" h="268604">
                  <a:moveTo>
                    <a:pt x="234416" y="242519"/>
                  </a:moveTo>
                  <a:lnTo>
                    <a:pt x="85496" y="242519"/>
                  </a:lnTo>
                  <a:lnTo>
                    <a:pt x="85496" y="221564"/>
                  </a:lnTo>
                  <a:lnTo>
                    <a:pt x="218770" y="221564"/>
                  </a:lnTo>
                  <a:lnTo>
                    <a:pt x="228549" y="212623"/>
                  </a:lnTo>
                  <a:lnTo>
                    <a:pt x="228549" y="151155"/>
                  </a:lnTo>
                  <a:lnTo>
                    <a:pt x="53086" y="151155"/>
                  </a:lnTo>
                  <a:lnTo>
                    <a:pt x="53086" y="177139"/>
                  </a:lnTo>
                  <a:lnTo>
                    <a:pt x="196977" y="177139"/>
                  </a:lnTo>
                  <a:lnTo>
                    <a:pt x="196977" y="196697"/>
                  </a:lnTo>
                  <a:lnTo>
                    <a:pt x="53365" y="196697"/>
                  </a:lnTo>
                  <a:lnTo>
                    <a:pt x="53365" y="268224"/>
                  </a:lnTo>
                  <a:lnTo>
                    <a:pt x="231063" y="268224"/>
                  </a:lnTo>
                  <a:lnTo>
                    <a:pt x="234416" y="264871"/>
                  </a:lnTo>
                  <a:lnTo>
                    <a:pt x="234416" y="242519"/>
                  </a:lnTo>
                  <a:close/>
                </a:path>
                <a:path w="827404" h="268604">
                  <a:moveTo>
                    <a:pt x="509524" y="135229"/>
                  </a:moveTo>
                  <a:lnTo>
                    <a:pt x="472579" y="115201"/>
                  </a:lnTo>
                  <a:lnTo>
                    <a:pt x="443026" y="82702"/>
                  </a:lnTo>
                  <a:lnTo>
                    <a:pt x="443026" y="33807"/>
                  </a:lnTo>
                  <a:lnTo>
                    <a:pt x="496392" y="33807"/>
                  </a:lnTo>
                  <a:lnTo>
                    <a:pt x="496392" y="8102"/>
                  </a:lnTo>
                  <a:lnTo>
                    <a:pt x="358368" y="8102"/>
                  </a:lnTo>
                  <a:lnTo>
                    <a:pt x="358368" y="33807"/>
                  </a:lnTo>
                  <a:lnTo>
                    <a:pt x="410616" y="33807"/>
                  </a:lnTo>
                  <a:lnTo>
                    <a:pt x="410616" y="80746"/>
                  </a:lnTo>
                  <a:lnTo>
                    <a:pt x="385584" y="115138"/>
                  </a:lnTo>
                  <a:lnTo>
                    <a:pt x="349973" y="138645"/>
                  </a:lnTo>
                  <a:lnTo>
                    <a:pt x="341045" y="142494"/>
                  </a:lnTo>
                  <a:lnTo>
                    <a:pt x="361162" y="162890"/>
                  </a:lnTo>
                  <a:lnTo>
                    <a:pt x="405587" y="134391"/>
                  </a:lnTo>
                  <a:lnTo>
                    <a:pt x="427939" y="111760"/>
                  </a:lnTo>
                  <a:lnTo>
                    <a:pt x="433247" y="118465"/>
                  </a:lnTo>
                  <a:lnTo>
                    <a:pt x="447776" y="131318"/>
                  </a:lnTo>
                  <a:lnTo>
                    <a:pt x="463981" y="143052"/>
                  </a:lnTo>
                  <a:lnTo>
                    <a:pt x="481304" y="152831"/>
                  </a:lnTo>
                  <a:lnTo>
                    <a:pt x="489407" y="156184"/>
                  </a:lnTo>
                  <a:lnTo>
                    <a:pt x="509524" y="135229"/>
                  </a:lnTo>
                  <a:close/>
                </a:path>
                <a:path w="827404" h="268604">
                  <a:moveTo>
                    <a:pt x="571830" y="0"/>
                  </a:moveTo>
                  <a:lnTo>
                    <a:pt x="539419" y="0"/>
                  </a:lnTo>
                  <a:lnTo>
                    <a:pt x="539419" y="60071"/>
                  </a:lnTo>
                  <a:lnTo>
                    <a:pt x="481304" y="60071"/>
                  </a:lnTo>
                  <a:lnTo>
                    <a:pt x="481304" y="87172"/>
                  </a:lnTo>
                  <a:lnTo>
                    <a:pt x="539419" y="87172"/>
                  </a:lnTo>
                  <a:lnTo>
                    <a:pt x="539419" y="193065"/>
                  </a:lnTo>
                  <a:lnTo>
                    <a:pt x="567359" y="193065"/>
                  </a:lnTo>
                  <a:lnTo>
                    <a:pt x="571550" y="191109"/>
                  </a:lnTo>
                  <a:lnTo>
                    <a:pt x="571830" y="187477"/>
                  </a:lnTo>
                  <a:lnTo>
                    <a:pt x="571830" y="0"/>
                  </a:lnTo>
                  <a:close/>
                </a:path>
                <a:path w="827404" h="268604">
                  <a:moveTo>
                    <a:pt x="578535" y="239445"/>
                  </a:moveTo>
                  <a:lnTo>
                    <a:pt x="429336" y="239445"/>
                  </a:lnTo>
                  <a:lnTo>
                    <a:pt x="427659" y="238048"/>
                  </a:lnTo>
                  <a:lnTo>
                    <a:pt x="427659" y="178816"/>
                  </a:lnTo>
                  <a:lnTo>
                    <a:pt x="395249" y="178816"/>
                  </a:lnTo>
                  <a:lnTo>
                    <a:pt x="395249" y="256489"/>
                  </a:lnTo>
                  <a:lnTo>
                    <a:pt x="405587" y="266268"/>
                  </a:lnTo>
                  <a:lnTo>
                    <a:pt x="575183" y="266268"/>
                  </a:lnTo>
                  <a:lnTo>
                    <a:pt x="578535" y="262915"/>
                  </a:lnTo>
                  <a:lnTo>
                    <a:pt x="578535" y="239445"/>
                  </a:lnTo>
                  <a:close/>
                </a:path>
                <a:path w="827404" h="268604">
                  <a:moveTo>
                    <a:pt x="776351" y="181889"/>
                  </a:moveTo>
                  <a:lnTo>
                    <a:pt x="742708" y="160121"/>
                  </a:lnTo>
                  <a:lnTo>
                    <a:pt x="715086" y="133197"/>
                  </a:lnTo>
                  <a:lnTo>
                    <a:pt x="699795" y="109245"/>
                  </a:lnTo>
                  <a:lnTo>
                    <a:pt x="699795" y="11734"/>
                  </a:lnTo>
                  <a:lnTo>
                    <a:pt x="667385" y="11734"/>
                  </a:lnTo>
                  <a:lnTo>
                    <a:pt x="667385" y="109245"/>
                  </a:lnTo>
                  <a:lnTo>
                    <a:pt x="661238" y="121678"/>
                  </a:lnTo>
                  <a:lnTo>
                    <a:pt x="638784" y="153022"/>
                  </a:lnTo>
                  <a:lnTo>
                    <a:pt x="607733" y="179336"/>
                  </a:lnTo>
                  <a:lnTo>
                    <a:pt x="593344" y="188036"/>
                  </a:lnTo>
                  <a:lnTo>
                    <a:pt x="614299" y="208432"/>
                  </a:lnTo>
                  <a:lnTo>
                    <a:pt x="645706" y="185724"/>
                  </a:lnTo>
                  <a:lnTo>
                    <a:pt x="679119" y="152552"/>
                  </a:lnTo>
                  <a:lnTo>
                    <a:pt x="684707" y="145288"/>
                  </a:lnTo>
                  <a:lnTo>
                    <a:pt x="690016" y="152552"/>
                  </a:lnTo>
                  <a:lnTo>
                    <a:pt x="723366" y="183210"/>
                  </a:lnTo>
                  <a:lnTo>
                    <a:pt x="756793" y="205079"/>
                  </a:lnTo>
                  <a:lnTo>
                    <a:pt x="776351" y="181889"/>
                  </a:lnTo>
                  <a:close/>
                </a:path>
                <a:path w="827404" h="268604">
                  <a:moveTo>
                    <a:pt x="826909" y="0"/>
                  </a:moveTo>
                  <a:lnTo>
                    <a:pt x="795629" y="0"/>
                  </a:lnTo>
                  <a:lnTo>
                    <a:pt x="795629" y="265988"/>
                  </a:lnTo>
                  <a:lnTo>
                    <a:pt x="823556" y="265988"/>
                  </a:lnTo>
                  <a:lnTo>
                    <a:pt x="826909" y="262636"/>
                  </a:lnTo>
                  <a:lnTo>
                    <a:pt x="82690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001378" y="6363677"/>
              <a:ext cx="392430" cy="323215"/>
            </a:xfrm>
            <a:custGeom>
              <a:avLst/>
              <a:gdLst/>
              <a:ahLst/>
              <a:cxnLst/>
              <a:rect l="l" t="t" r="r" b="b"/>
              <a:pathLst>
                <a:path w="392429" h="323215">
                  <a:moveTo>
                    <a:pt x="221195" y="119151"/>
                  </a:moveTo>
                  <a:lnTo>
                    <a:pt x="214630" y="79806"/>
                  </a:lnTo>
                  <a:lnTo>
                    <a:pt x="200355" y="44348"/>
                  </a:lnTo>
                  <a:lnTo>
                    <a:pt x="171653" y="14757"/>
                  </a:lnTo>
                  <a:lnTo>
                    <a:pt x="169659" y="13868"/>
                  </a:lnTo>
                  <a:lnTo>
                    <a:pt x="169659" y="126174"/>
                  </a:lnTo>
                  <a:lnTo>
                    <a:pt x="169646" y="200469"/>
                  </a:lnTo>
                  <a:lnTo>
                    <a:pt x="164211" y="241439"/>
                  </a:lnTo>
                  <a:lnTo>
                    <a:pt x="140817" y="272796"/>
                  </a:lnTo>
                  <a:lnTo>
                    <a:pt x="113093" y="279488"/>
                  </a:lnTo>
                  <a:lnTo>
                    <a:pt x="103187" y="279387"/>
                  </a:lnTo>
                  <a:lnTo>
                    <a:pt x="65684" y="254444"/>
                  </a:lnTo>
                  <a:lnTo>
                    <a:pt x="53289" y="215531"/>
                  </a:lnTo>
                  <a:lnTo>
                    <a:pt x="51968" y="200469"/>
                  </a:lnTo>
                  <a:lnTo>
                    <a:pt x="52031" y="121881"/>
                  </a:lnTo>
                  <a:lnTo>
                    <a:pt x="57492" y="82435"/>
                  </a:lnTo>
                  <a:lnTo>
                    <a:pt x="80568" y="47307"/>
                  </a:lnTo>
                  <a:lnTo>
                    <a:pt x="109651" y="44348"/>
                  </a:lnTo>
                  <a:lnTo>
                    <a:pt x="120002" y="44437"/>
                  </a:lnTo>
                  <a:lnTo>
                    <a:pt x="157060" y="67665"/>
                  </a:lnTo>
                  <a:lnTo>
                    <a:pt x="168478" y="106032"/>
                  </a:lnTo>
                  <a:lnTo>
                    <a:pt x="169659" y="126174"/>
                  </a:lnTo>
                  <a:lnTo>
                    <a:pt x="169659" y="13868"/>
                  </a:lnTo>
                  <a:lnTo>
                    <a:pt x="125857" y="139"/>
                  </a:lnTo>
                  <a:lnTo>
                    <a:pt x="108508" y="0"/>
                  </a:lnTo>
                  <a:lnTo>
                    <a:pt x="90944" y="152"/>
                  </a:lnTo>
                  <a:lnTo>
                    <a:pt x="45605" y="16256"/>
                  </a:lnTo>
                  <a:lnTo>
                    <a:pt x="16713" y="47764"/>
                  </a:lnTo>
                  <a:lnTo>
                    <a:pt x="2336" y="91274"/>
                  </a:lnTo>
                  <a:lnTo>
                    <a:pt x="0" y="113449"/>
                  </a:lnTo>
                  <a:lnTo>
                    <a:pt x="38" y="211836"/>
                  </a:lnTo>
                  <a:lnTo>
                    <a:pt x="11303" y="262013"/>
                  </a:lnTo>
                  <a:lnTo>
                    <a:pt x="36118" y="298234"/>
                  </a:lnTo>
                  <a:lnTo>
                    <a:pt x="74599" y="319290"/>
                  </a:lnTo>
                  <a:lnTo>
                    <a:pt x="110032" y="323075"/>
                  </a:lnTo>
                  <a:lnTo>
                    <a:pt x="127838" y="322935"/>
                  </a:lnTo>
                  <a:lnTo>
                    <a:pt x="173939" y="308330"/>
                  </a:lnTo>
                  <a:lnTo>
                    <a:pt x="202082" y="279488"/>
                  </a:lnTo>
                  <a:lnTo>
                    <a:pt x="203593" y="277495"/>
                  </a:lnTo>
                  <a:lnTo>
                    <a:pt x="218719" y="231902"/>
                  </a:lnTo>
                  <a:lnTo>
                    <a:pt x="221081" y="211836"/>
                  </a:lnTo>
                  <a:lnTo>
                    <a:pt x="221195" y="119151"/>
                  </a:lnTo>
                  <a:close/>
                </a:path>
                <a:path w="392429" h="323215">
                  <a:moveTo>
                    <a:pt x="392201" y="13169"/>
                  </a:moveTo>
                  <a:lnTo>
                    <a:pt x="386295" y="13169"/>
                  </a:lnTo>
                  <a:lnTo>
                    <a:pt x="386295" y="1739"/>
                  </a:lnTo>
                  <a:lnTo>
                    <a:pt x="295478" y="1739"/>
                  </a:lnTo>
                  <a:lnTo>
                    <a:pt x="295478" y="13169"/>
                  </a:lnTo>
                  <a:lnTo>
                    <a:pt x="295478" y="46189"/>
                  </a:lnTo>
                  <a:lnTo>
                    <a:pt x="342125" y="46189"/>
                  </a:lnTo>
                  <a:lnTo>
                    <a:pt x="342125" y="309079"/>
                  </a:lnTo>
                  <a:lnTo>
                    <a:pt x="342125" y="314159"/>
                  </a:lnTo>
                  <a:lnTo>
                    <a:pt x="390410" y="314159"/>
                  </a:lnTo>
                  <a:lnTo>
                    <a:pt x="390410" y="309079"/>
                  </a:lnTo>
                  <a:lnTo>
                    <a:pt x="392201" y="309079"/>
                  </a:lnTo>
                  <a:lnTo>
                    <a:pt x="392201" y="46189"/>
                  </a:lnTo>
                  <a:lnTo>
                    <a:pt x="392201" y="13169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738834" y="1671497"/>
              <a:ext cx="3712845" cy="613410"/>
            </a:xfrm>
            <a:custGeom>
              <a:avLst/>
              <a:gdLst/>
              <a:ahLst/>
              <a:cxnLst/>
              <a:rect l="l" t="t" r="r" b="b"/>
              <a:pathLst>
                <a:path w="3712845" h="613410">
                  <a:moveTo>
                    <a:pt x="524256" y="236524"/>
                  </a:moveTo>
                  <a:lnTo>
                    <a:pt x="479120" y="222897"/>
                  </a:lnTo>
                  <a:lnTo>
                    <a:pt x="438340" y="204863"/>
                  </a:lnTo>
                  <a:lnTo>
                    <a:pt x="394716" y="179832"/>
                  </a:lnTo>
                  <a:lnTo>
                    <a:pt x="356476" y="152615"/>
                  </a:lnTo>
                  <a:lnTo>
                    <a:pt x="323888" y="120357"/>
                  </a:lnTo>
                  <a:lnTo>
                    <a:pt x="314553" y="93878"/>
                  </a:lnTo>
                  <a:lnTo>
                    <a:pt x="480974" y="93878"/>
                  </a:lnTo>
                  <a:lnTo>
                    <a:pt x="480974" y="35966"/>
                  </a:lnTo>
                  <a:lnTo>
                    <a:pt x="71323" y="35966"/>
                  </a:lnTo>
                  <a:lnTo>
                    <a:pt x="71323" y="93878"/>
                  </a:lnTo>
                  <a:lnTo>
                    <a:pt x="237134" y="93878"/>
                  </a:lnTo>
                  <a:lnTo>
                    <a:pt x="235305" y="100584"/>
                  </a:lnTo>
                  <a:lnTo>
                    <a:pt x="207873" y="142036"/>
                  </a:lnTo>
                  <a:lnTo>
                    <a:pt x="176237" y="170027"/>
                  </a:lnTo>
                  <a:lnTo>
                    <a:pt x="142963" y="191376"/>
                  </a:lnTo>
                  <a:lnTo>
                    <a:pt x="97840" y="213055"/>
                  </a:lnTo>
                  <a:lnTo>
                    <a:pt x="49872" y="230505"/>
                  </a:lnTo>
                  <a:lnTo>
                    <a:pt x="29260" y="235305"/>
                  </a:lnTo>
                  <a:lnTo>
                    <a:pt x="74371" y="282244"/>
                  </a:lnTo>
                  <a:lnTo>
                    <a:pt x="119634" y="269049"/>
                  </a:lnTo>
                  <a:lnTo>
                    <a:pt x="155790" y="253873"/>
                  </a:lnTo>
                  <a:lnTo>
                    <a:pt x="194157" y="232867"/>
                  </a:lnTo>
                  <a:lnTo>
                    <a:pt x="228396" y="209689"/>
                  </a:lnTo>
                  <a:lnTo>
                    <a:pt x="260756" y="180936"/>
                  </a:lnTo>
                  <a:lnTo>
                    <a:pt x="276148" y="162153"/>
                  </a:lnTo>
                  <a:lnTo>
                    <a:pt x="286385" y="173736"/>
                  </a:lnTo>
                  <a:lnTo>
                    <a:pt x="316992" y="200558"/>
                  </a:lnTo>
                  <a:lnTo>
                    <a:pt x="351828" y="225983"/>
                  </a:lnTo>
                  <a:lnTo>
                    <a:pt x="395211" y="251307"/>
                  </a:lnTo>
                  <a:lnTo>
                    <a:pt x="440651" y="271602"/>
                  </a:lnTo>
                  <a:lnTo>
                    <a:pt x="479145" y="284073"/>
                  </a:lnTo>
                  <a:lnTo>
                    <a:pt x="524256" y="236524"/>
                  </a:lnTo>
                  <a:close/>
                </a:path>
                <a:path w="3712845" h="613410">
                  <a:moveTo>
                    <a:pt x="548640" y="335889"/>
                  </a:moveTo>
                  <a:lnTo>
                    <a:pt x="0" y="335889"/>
                  </a:lnTo>
                  <a:lnTo>
                    <a:pt x="0" y="394411"/>
                  </a:lnTo>
                  <a:lnTo>
                    <a:pt x="240182" y="394411"/>
                  </a:lnTo>
                  <a:lnTo>
                    <a:pt x="240182" y="602284"/>
                  </a:lnTo>
                  <a:lnTo>
                    <a:pt x="299923" y="602284"/>
                  </a:lnTo>
                  <a:lnTo>
                    <a:pt x="309676" y="598627"/>
                  </a:lnTo>
                  <a:lnTo>
                    <a:pt x="310286" y="590092"/>
                  </a:lnTo>
                  <a:lnTo>
                    <a:pt x="310286" y="394411"/>
                  </a:lnTo>
                  <a:lnTo>
                    <a:pt x="538276" y="394411"/>
                  </a:lnTo>
                  <a:lnTo>
                    <a:pt x="548030" y="390753"/>
                  </a:lnTo>
                  <a:lnTo>
                    <a:pt x="548640" y="382219"/>
                  </a:lnTo>
                  <a:lnTo>
                    <a:pt x="548640" y="335889"/>
                  </a:lnTo>
                  <a:close/>
                </a:path>
                <a:path w="3712845" h="613410">
                  <a:moveTo>
                    <a:pt x="1115568" y="469392"/>
                  </a:moveTo>
                  <a:lnTo>
                    <a:pt x="999134" y="469392"/>
                  </a:lnTo>
                  <a:lnTo>
                    <a:pt x="999134" y="339547"/>
                  </a:lnTo>
                  <a:lnTo>
                    <a:pt x="999134" y="337718"/>
                  </a:lnTo>
                  <a:lnTo>
                    <a:pt x="999134" y="308457"/>
                  </a:lnTo>
                  <a:lnTo>
                    <a:pt x="1016292" y="296748"/>
                  </a:lnTo>
                  <a:lnTo>
                    <a:pt x="1021854" y="291998"/>
                  </a:lnTo>
                  <a:lnTo>
                    <a:pt x="1043940" y="260908"/>
                  </a:lnTo>
                  <a:lnTo>
                    <a:pt x="1059230" y="217106"/>
                  </a:lnTo>
                  <a:lnTo>
                    <a:pt x="1059484" y="194462"/>
                  </a:lnTo>
                  <a:lnTo>
                    <a:pt x="1059218" y="172529"/>
                  </a:lnTo>
                  <a:lnTo>
                    <a:pt x="1043025" y="128930"/>
                  </a:lnTo>
                  <a:lnTo>
                    <a:pt x="1021562" y="98755"/>
                  </a:lnTo>
                  <a:lnTo>
                    <a:pt x="1014603" y="92798"/>
                  </a:lnTo>
                  <a:lnTo>
                    <a:pt x="997610" y="81076"/>
                  </a:lnTo>
                  <a:lnTo>
                    <a:pt x="990600" y="76466"/>
                  </a:lnTo>
                  <a:lnTo>
                    <a:pt x="990600" y="195681"/>
                  </a:lnTo>
                  <a:lnTo>
                    <a:pt x="990422" y="209359"/>
                  </a:lnTo>
                  <a:lnTo>
                    <a:pt x="972972" y="247421"/>
                  </a:lnTo>
                  <a:lnTo>
                    <a:pt x="937437" y="274154"/>
                  </a:lnTo>
                  <a:lnTo>
                    <a:pt x="929030" y="278307"/>
                  </a:lnTo>
                  <a:lnTo>
                    <a:pt x="929030" y="339547"/>
                  </a:lnTo>
                  <a:lnTo>
                    <a:pt x="929030" y="469392"/>
                  </a:lnTo>
                  <a:lnTo>
                    <a:pt x="751636" y="469392"/>
                  </a:lnTo>
                  <a:lnTo>
                    <a:pt x="751636" y="337718"/>
                  </a:lnTo>
                  <a:lnTo>
                    <a:pt x="775690" y="344424"/>
                  </a:lnTo>
                  <a:lnTo>
                    <a:pt x="793242" y="347853"/>
                  </a:lnTo>
                  <a:lnTo>
                    <a:pt x="812838" y="349123"/>
                  </a:lnTo>
                  <a:lnTo>
                    <a:pt x="843076" y="349300"/>
                  </a:lnTo>
                  <a:lnTo>
                    <a:pt x="871156" y="349148"/>
                  </a:lnTo>
                  <a:lnTo>
                    <a:pt x="889482" y="348081"/>
                  </a:lnTo>
                  <a:lnTo>
                    <a:pt x="906081" y="345186"/>
                  </a:lnTo>
                  <a:lnTo>
                    <a:pt x="929030" y="339547"/>
                  </a:lnTo>
                  <a:lnTo>
                    <a:pt x="929030" y="278307"/>
                  </a:lnTo>
                  <a:lnTo>
                    <a:pt x="928687" y="278472"/>
                  </a:lnTo>
                  <a:lnTo>
                    <a:pt x="918489" y="281711"/>
                  </a:lnTo>
                  <a:lnTo>
                    <a:pt x="874814" y="291198"/>
                  </a:lnTo>
                  <a:lnTo>
                    <a:pt x="859142" y="291934"/>
                  </a:lnTo>
                  <a:lnTo>
                    <a:pt x="824572" y="291909"/>
                  </a:lnTo>
                  <a:lnTo>
                    <a:pt x="784250" y="285597"/>
                  </a:lnTo>
                  <a:lnTo>
                    <a:pt x="737616" y="267004"/>
                  </a:lnTo>
                  <a:lnTo>
                    <a:pt x="707136" y="236829"/>
                  </a:lnTo>
                  <a:lnTo>
                    <a:pt x="696163" y="195681"/>
                  </a:lnTo>
                  <a:lnTo>
                    <a:pt x="696328" y="181660"/>
                  </a:lnTo>
                  <a:lnTo>
                    <a:pt x="713778" y="143344"/>
                  </a:lnTo>
                  <a:lnTo>
                    <a:pt x="749312" y="116611"/>
                  </a:lnTo>
                  <a:lnTo>
                    <a:pt x="800430" y="101460"/>
                  </a:lnTo>
                  <a:lnTo>
                    <a:pt x="843686" y="98755"/>
                  </a:lnTo>
                  <a:lnTo>
                    <a:pt x="862431" y="98856"/>
                  </a:lnTo>
                  <a:lnTo>
                    <a:pt x="902512" y="105156"/>
                  </a:lnTo>
                  <a:lnTo>
                    <a:pt x="949147" y="123748"/>
                  </a:lnTo>
                  <a:lnTo>
                    <a:pt x="979627" y="153924"/>
                  </a:lnTo>
                  <a:lnTo>
                    <a:pt x="990600" y="195681"/>
                  </a:lnTo>
                  <a:lnTo>
                    <a:pt x="990600" y="76466"/>
                  </a:lnTo>
                  <a:lnTo>
                    <a:pt x="952385" y="57632"/>
                  </a:lnTo>
                  <a:lnTo>
                    <a:pt x="905395" y="45707"/>
                  </a:lnTo>
                  <a:lnTo>
                    <a:pt x="843076" y="41452"/>
                  </a:lnTo>
                  <a:lnTo>
                    <a:pt x="816025" y="41617"/>
                  </a:lnTo>
                  <a:lnTo>
                    <a:pt x="757732" y="51511"/>
                  </a:lnTo>
                  <a:lnTo>
                    <a:pt x="719442" y="62750"/>
                  </a:lnTo>
                  <a:lnTo>
                    <a:pt x="672147" y="92798"/>
                  </a:lnTo>
                  <a:lnTo>
                    <a:pt x="643737" y="128930"/>
                  </a:lnTo>
                  <a:lnTo>
                    <a:pt x="627532" y="172529"/>
                  </a:lnTo>
                  <a:lnTo>
                    <a:pt x="627278" y="194462"/>
                  </a:lnTo>
                  <a:lnTo>
                    <a:pt x="627494" y="215328"/>
                  </a:lnTo>
                  <a:lnTo>
                    <a:pt x="641299" y="256946"/>
                  </a:lnTo>
                  <a:lnTo>
                    <a:pt x="665899" y="291884"/>
                  </a:lnTo>
                  <a:lnTo>
                    <a:pt x="680923" y="303580"/>
                  </a:lnTo>
                  <a:lnTo>
                    <a:pt x="680923" y="469392"/>
                  </a:lnTo>
                  <a:lnTo>
                    <a:pt x="566928" y="469392"/>
                  </a:lnTo>
                  <a:lnTo>
                    <a:pt x="566928" y="527913"/>
                  </a:lnTo>
                  <a:lnTo>
                    <a:pt x="1108252" y="527913"/>
                  </a:lnTo>
                  <a:lnTo>
                    <a:pt x="1115568" y="520598"/>
                  </a:lnTo>
                  <a:lnTo>
                    <a:pt x="1115568" y="469392"/>
                  </a:lnTo>
                  <a:close/>
                </a:path>
                <a:path w="3712845" h="613410">
                  <a:moveTo>
                    <a:pt x="1650720" y="51206"/>
                  </a:moveTo>
                  <a:lnTo>
                    <a:pt x="1514779" y="51206"/>
                  </a:lnTo>
                  <a:lnTo>
                    <a:pt x="1514779" y="0"/>
                  </a:lnTo>
                  <a:lnTo>
                    <a:pt x="1445285" y="0"/>
                  </a:lnTo>
                  <a:lnTo>
                    <a:pt x="1445285" y="51206"/>
                  </a:lnTo>
                  <a:lnTo>
                    <a:pt x="1309344" y="51206"/>
                  </a:lnTo>
                  <a:lnTo>
                    <a:pt x="1309344" y="104241"/>
                  </a:lnTo>
                  <a:lnTo>
                    <a:pt x="1650720" y="104241"/>
                  </a:lnTo>
                  <a:lnTo>
                    <a:pt x="1650720" y="51206"/>
                  </a:lnTo>
                  <a:close/>
                </a:path>
                <a:path w="3712845" h="613410">
                  <a:moveTo>
                    <a:pt x="1678152" y="301752"/>
                  </a:moveTo>
                  <a:lnTo>
                    <a:pt x="1618322" y="311962"/>
                  </a:lnTo>
                  <a:lnTo>
                    <a:pt x="1580248" y="316725"/>
                  </a:lnTo>
                  <a:lnTo>
                    <a:pt x="1535658" y="319316"/>
                  </a:lnTo>
                  <a:lnTo>
                    <a:pt x="1514170" y="319430"/>
                  </a:lnTo>
                  <a:lnTo>
                    <a:pt x="1514170" y="288340"/>
                  </a:lnTo>
                  <a:lnTo>
                    <a:pt x="1545640" y="285203"/>
                  </a:lnTo>
                  <a:lnTo>
                    <a:pt x="1564843" y="281444"/>
                  </a:lnTo>
                  <a:lnTo>
                    <a:pt x="1614944" y="249694"/>
                  </a:lnTo>
                  <a:lnTo>
                    <a:pt x="1623923" y="238963"/>
                  </a:lnTo>
                  <a:lnTo>
                    <a:pt x="1627047" y="226161"/>
                  </a:lnTo>
                  <a:lnTo>
                    <a:pt x="1627111" y="224942"/>
                  </a:lnTo>
                  <a:lnTo>
                    <a:pt x="1627555" y="204216"/>
                  </a:lnTo>
                  <a:lnTo>
                    <a:pt x="1626933" y="179222"/>
                  </a:lnTo>
                  <a:lnTo>
                    <a:pt x="1624114" y="169468"/>
                  </a:lnTo>
                  <a:lnTo>
                    <a:pt x="1622602" y="164211"/>
                  </a:lnTo>
                  <a:lnTo>
                    <a:pt x="1610829" y="153212"/>
                  </a:lnTo>
                  <a:lnTo>
                    <a:pt x="1587931" y="140208"/>
                  </a:lnTo>
                  <a:lnTo>
                    <a:pt x="1563966" y="127876"/>
                  </a:lnTo>
                  <a:lnTo>
                    <a:pt x="1558061" y="125920"/>
                  </a:lnTo>
                  <a:lnTo>
                    <a:pt x="1558061" y="196291"/>
                  </a:lnTo>
                  <a:lnTo>
                    <a:pt x="1558061" y="212140"/>
                  </a:lnTo>
                  <a:lnTo>
                    <a:pt x="1524533" y="234086"/>
                  </a:lnTo>
                  <a:lnTo>
                    <a:pt x="1487665" y="238950"/>
                  </a:lnTo>
                  <a:lnTo>
                    <a:pt x="1472717" y="238937"/>
                  </a:lnTo>
                  <a:lnTo>
                    <a:pt x="1431010" y="232930"/>
                  </a:lnTo>
                  <a:lnTo>
                    <a:pt x="1399565" y="212750"/>
                  </a:lnTo>
                  <a:lnTo>
                    <a:pt x="1399565" y="195681"/>
                  </a:lnTo>
                  <a:lnTo>
                    <a:pt x="1436027" y="174002"/>
                  </a:lnTo>
                  <a:lnTo>
                    <a:pt x="1482471" y="169468"/>
                  </a:lnTo>
                  <a:lnTo>
                    <a:pt x="1491132" y="169506"/>
                  </a:lnTo>
                  <a:lnTo>
                    <a:pt x="1545869" y="183489"/>
                  </a:lnTo>
                  <a:lnTo>
                    <a:pt x="1558061" y="196291"/>
                  </a:lnTo>
                  <a:lnTo>
                    <a:pt x="1558061" y="125920"/>
                  </a:lnTo>
                  <a:lnTo>
                    <a:pt x="1544878" y="121539"/>
                  </a:lnTo>
                  <a:lnTo>
                    <a:pt x="1520634" y="119214"/>
                  </a:lnTo>
                  <a:lnTo>
                    <a:pt x="1481251" y="118872"/>
                  </a:lnTo>
                  <a:lnTo>
                    <a:pt x="1461427" y="118960"/>
                  </a:lnTo>
                  <a:lnTo>
                    <a:pt x="1419987" y="124053"/>
                  </a:lnTo>
                  <a:lnTo>
                    <a:pt x="1372133" y="139903"/>
                  </a:lnTo>
                  <a:lnTo>
                    <a:pt x="1340739" y="166420"/>
                  </a:lnTo>
                  <a:lnTo>
                    <a:pt x="1329563" y="196291"/>
                  </a:lnTo>
                  <a:lnTo>
                    <a:pt x="1329651" y="212750"/>
                  </a:lnTo>
                  <a:lnTo>
                    <a:pt x="1342694" y="249567"/>
                  </a:lnTo>
                  <a:lnTo>
                    <a:pt x="1379804" y="274193"/>
                  </a:lnTo>
                  <a:lnTo>
                    <a:pt x="1444066" y="287731"/>
                  </a:lnTo>
                  <a:lnTo>
                    <a:pt x="1444066" y="319430"/>
                  </a:lnTo>
                  <a:lnTo>
                    <a:pt x="1300810" y="319430"/>
                  </a:lnTo>
                  <a:lnTo>
                    <a:pt x="1300810" y="371246"/>
                  </a:lnTo>
                  <a:lnTo>
                    <a:pt x="1472107" y="371246"/>
                  </a:lnTo>
                  <a:lnTo>
                    <a:pt x="1503616" y="371132"/>
                  </a:lnTo>
                  <a:lnTo>
                    <a:pt x="1563662" y="369303"/>
                  </a:lnTo>
                  <a:lnTo>
                    <a:pt x="1605838" y="366483"/>
                  </a:lnTo>
                  <a:lnTo>
                    <a:pt x="1648993" y="360883"/>
                  </a:lnTo>
                  <a:lnTo>
                    <a:pt x="1678152" y="344424"/>
                  </a:lnTo>
                  <a:lnTo>
                    <a:pt x="1678152" y="301752"/>
                  </a:lnTo>
                  <a:close/>
                </a:path>
                <a:path w="3712845" h="613410">
                  <a:moveTo>
                    <a:pt x="1779955" y="554736"/>
                  </a:moveTo>
                  <a:lnTo>
                    <a:pt x="1454429" y="554736"/>
                  </a:lnTo>
                  <a:lnTo>
                    <a:pt x="1454429" y="526084"/>
                  </a:lnTo>
                  <a:lnTo>
                    <a:pt x="1731187" y="526084"/>
                  </a:lnTo>
                  <a:lnTo>
                    <a:pt x="1740509" y="525932"/>
                  </a:lnTo>
                  <a:lnTo>
                    <a:pt x="1768195" y="499529"/>
                  </a:lnTo>
                  <a:lnTo>
                    <a:pt x="1768373" y="489508"/>
                  </a:lnTo>
                  <a:lnTo>
                    <a:pt x="1768373" y="396240"/>
                  </a:lnTo>
                  <a:lnTo>
                    <a:pt x="1384325" y="396240"/>
                  </a:lnTo>
                  <a:lnTo>
                    <a:pt x="1384325" y="447446"/>
                  </a:lnTo>
                  <a:lnTo>
                    <a:pt x="1697659" y="447446"/>
                  </a:lnTo>
                  <a:lnTo>
                    <a:pt x="1697659" y="474878"/>
                  </a:lnTo>
                  <a:lnTo>
                    <a:pt x="1384325" y="474878"/>
                  </a:lnTo>
                  <a:lnTo>
                    <a:pt x="1384325" y="570585"/>
                  </a:lnTo>
                  <a:lnTo>
                    <a:pt x="1384896" y="591731"/>
                  </a:lnTo>
                  <a:lnTo>
                    <a:pt x="1388973" y="602589"/>
                  </a:lnTo>
                  <a:lnTo>
                    <a:pt x="1400009" y="606590"/>
                  </a:lnTo>
                  <a:lnTo>
                    <a:pt x="1421511" y="607161"/>
                  </a:lnTo>
                  <a:lnTo>
                    <a:pt x="1772640" y="607161"/>
                  </a:lnTo>
                  <a:lnTo>
                    <a:pt x="1779955" y="599846"/>
                  </a:lnTo>
                  <a:lnTo>
                    <a:pt x="1779955" y="554736"/>
                  </a:lnTo>
                  <a:close/>
                </a:path>
                <a:path w="3712845" h="613410">
                  <a:moveTo>
                    <a:pt x="1850669" y="188366"/>
                  </a:moveTo>
                  <a:lnTo>
                    <a:pt x="1770811" y="188366"/>
                  </a:lnTo>
                  <a:lnTo>
                    <a:pt x="1770811" y="23164"/>
                  </a:lnTo>
                  <a:lnTo>
                    <a:pt x="1703146" y="23164"/>
                  </a:lnTo>
                  <a:lnTo>
                    <a:pt x="1703146" y="373075"/>
                  </a:lnTo>
                  <a:lnTo>
                    <a:pt x="1763496" y="373075"/>
                  </a:lnTo>
                  <a:lnTo>
                    <a:pt x="1770811" y="365760"/>
                  </a:lnTo>
                  <a:lnTo>
                    <a:pt x="1770811" y="246888"/>
                  </a:lnTo>
                  <a:lnTo>
                    <a:pt x="1850669" y="246888"/>
                  </a:lnTo>
                  <a:lnTo>
                    <a:pt x="1850669" y="188366"/>
                  </a:lnTo>
                  <a:close/>
                </a:path>
                <a:path w="3712845" h="613410">
                  <a:moveTo>
                    <a:pt x="2344940" y="491502"/>
                  </a:moveTo>
                  <a:lnTo>
                    <a:pt x="2330424" y="449884"/>
                  </a:lnTo>
                  <a:lnTo>
                    <a:pt x="2325243" y="442569"/>
                  </a:lnTo>
                  <a:lnTo>
                    <a:pt x="2321547" y="437337"/>
                  </a:lnTo>
                  <a:lnTo>
                    <a:pt x="2314308" y="429463"/>
                  </a:lnTo>
                  <a:lnTo>
                    <a:pt x="2304834" y="422973"/>
                  </a:lnTo>
                  <a:lnTo>
                    <a:pt x="2289276" y="414528"/>
                  </a:lnTo>
                  <a:lnTo>
                    <a:pt x="2274341" y="406844"/>
                  </a:lnTo>
                  <a:lnTo>
                    <a:pt x="2274341" y="500481"/>
                  </a:lnTo>
                  <a:lnTo>
                    <a:pt x="2274151" y="509460"/>
                  </a:lnTo>
                  <a:lnTo>
                    <a:pt x="2242769" y="539851"/>
                  </a:lnTo>
                  <a:lnTo>
                    <a:pt x="2203158" y="552259"/>
                  </a:lnTo>
                  <a:lnTo>
                    <a:pt x="2156561" y="557136"/>
                  </a:lnTo>
                  <a:lnTo>
                    <a:pt x="2156422" y="557136"/>
                  </a:lnTo>
                  <a:lnTo>
                    <a:pt x="2109355" y="555764"/>
                  </a:lnTo>
                  <a:lnTo>
                    <a:pt x="2064346" y="547700"/>
                  </a:lnTo>
                  <a:lnTo>
                    <a:pt x="2022271" y="526084"/>
                  </a:lnTo>
                  <a:lnTo>
                    <a:pt x="2010397" y="500481"/>
                  </a:lnTo>
                  <a:lnTo>
                    <a:pt x="2010549" y="490296"/>
                  </a:lnTo>
                  <a:lnTo>
                    <a:pt x="2039848" y="460044"/>
                  </a:lnTo>
                  <a:lnTo>
                    <a:pt x="2078774" y="447967"/>
                  </a:lnTo>
                  <a:lnTo>
                    <a:pt x="2117255" y="442988"/>
                  </a:lnTo>
                  <a:lnTo>
                    <a:pt x="2142667" y="442569"/>
                  </a:lnTo>
                  <a:lnTo>
                    <a:pt x="2157488" y="442633"/>
                  </a:lnTo>
                  <a:lnTo>
                    <a:pt x="2205456" y="447967"/>
                  </a:lnTo>
                  <a:lnTo>
                    <a:pt x="2244217" y="460032"/>
                  </a:lnTo>
                  <a:lnTo>
                    <a:pt x="2272931" y="485736"/>
                  </a:lnTo>
                  <a:lnTo>
                    <a:pt x="2274341" y="500481"/>
                  </a:lnTo>
                  <a:lnTo>
                    <a:pt x="2274341" y="406844"/>
                  </a:lnTo>
                  <a:lnTo>
                    <a:pt x="2225268" y="393496"/>
                  </a:lnTo>
                  <a:lnTo>
                    <a:pt x="2186825" y="387362"/>
                  </a:lnTo>
                  <a:lnTo>
                    <a:pt x="2142667" y="386486"/>
                  </a:lnTo>
                  <a:lnTo>
                    <a:pt x="2115655" y="386600"/>
                  </a:lnTo>
                  <a:lnTo>
                    <a:pt x="2059762" y="393496"/>
                  </a:lnTo>
                  <a:lnTo>
                    <a:pt x="2011832" y="406323"/>
                  </a:lnTo>
                  <a:lnTo>
                    <a:pt x="1970455" y="429463"/>
                  </a:lnTo>
                  <a:lnTo>
                    <a:pt x="1945855" y="462661"/>
                  </a:lnTo>
                  <a:lnTo>
                    <a:pt x="1939785" y="491502"/>
                  </a:lnTo>
                  <a:lnTo>
                    <a:pt x="1939899" y="517029"/>
                  </a:lnTo>
                  <a:lnTo>
                    <a:pt x="1963178" y="561936"/>
                  </a:lnTo>
                  <a:lnTo>
                    <a:pt x="1995754" y="584911"/>
                  </a:lnTo>
                  <a:lnTo>
                    <a:pt x="2037842" y="601980"/>
                  </a:lnTo>
                  <a:lnTo>
                    <a:pt x="2081974" y="610311"/>
                  </a:lnTo>
                  <a:lnTo>
                    <a:pt x="2142667" y="613257"/>
                  </a:lnTo>
                  <a:lnTo>
                    <a:pt x="2169325" y="613143"/>
                  </a:lnTo>
                  <a:lnTo>
                    <a:pt x="2225268" y="605942"/>
                  </a:lnTo>
                  <a:lnTo>
                    <a:pt x="2273350" y="592709"/>
                  </a:lnTo>
                  <a:lnTo>
                    <a:pt x="2314308" y="569099"/>
                  </a:lnTo>
                  <a:lnTo>
                    <a:pt x="2324392" y="557174"/>
                  </a:lnTo>
                  <a:lnTo>
                    <a:pt x="2330424" y="548640"/>
                  </a:lnTo>
                  <a:lnTo>
                    <a:pt x="2338882" y="535876"/>
                  </a:lnTo>
                  <a:lnTo>
                    <a:pt x="2343226" y="526465"/>
                  </a:lnTo>
                  <a:lnTo>
                    <a:pt x="2344826" y="515810"/>
                  </a:lnTo>
                  <a:lnTo>
                    <a:pt x="2344940" y="491502"/>
                  </a:lnTo>
                  <a:close/>
                </a:path>
                <a:path w="3712845" h="613410">
                  <a:moveTo>
                    <a:pt x="2413939" y="303580"/>
                  </a:moveTo>
                  <a:lnTo>
                    <a:pt x="2175586" y="303580"/>
                  </a:lnTo>
                  <a:lnTo>
                    <a:pt x="2175586" y="242620"/>
                  </a:lnTo>
                  <a:lnTo>
                    <a:pt x="2342616" y="242620"/>
                  </a:lnTo>
                  <a:lnTo>
                    <a:pt x="2342616" y="184708"/>
                  </a:lnTo>
                  <a:lnTo>
                    <a:pt x="2012213" y="184708"/>
                  </a:lnTo>
                  <a:lnTo>
                    <a:pt x="2012213" y="90220"/>
                  </a:lnTo>
                  <a:lnTo>
                    <a:pt x="2336520" y="90220"/>
                  </a:lnTo>
                  <a:lnTo>
                    <a:pt x="2336520" y="34137"/>
                  </a:lnTo>
                  <a:lnTo>
                    <a:pt x="1979295" y="34137"/>
                  </a:lnTo>
                  <a:lnTo>
                    <a:pt x="1969960" y="34302"/>
                  </a:lnTo>
                  <a:lnTo>
                    <a:pt x="1942274" y="61391"/>
                  </a:lnTo>
                  <a:lnTo>
                    <a:pt x="1942109" y="70713"/>
                  </a:lnTo>
                  <a:lnTo>
                    <a:pt x="1942109" y="206044"/>
                  </a:lnTo>
                  <a:lnTo>
                    <a:pt x="1965083" y="241325"/>
                  </a:lnTo>
                  <a:lnTo>
                    <a:pt x="1979295" y="242620"/>
                  </a:lnTo>
                  <a:lnTo>
                    <a:pt x="2106091" y="242620"/>
                  </a:lnTo>
                  <a:lnTo>
                    <a:pt x="2106091" y="303580"/>
                  </a:lnTo>
                  <a:lnTo>
                    <a:pt x="1864690" y="303580"/>
                  </a:lnTo>
                  <a:lnTo>
                    <a:pt x="1864690" y="360883"/>
                  </a:lnTo>
                  <a:lnTo>
                    <a:pt x="2406624" y="360883"/>
                  </a:lnTo>
                  <a:lnTo>
                    <a:pt x="2413939" y="353568"/>
                  </a:lnTo>
                  <a:lnTo>
                    <a:pt x="2413939" y="303580"/>
                  </a:lnTo>
                  <a:close/>
                </a:path>
                <a:path w="3712845" h="613410">
                  <a:moveTo>
                    <a:pt x="3079013" y="499872"/>
                  </a:moveTo>
                  <a:lnTo>
                    <a:pt x="3078188" y="467360"/>
                  </a:lnTo>
                  <a:lnTo>
                    <a:pt x="3072422" y="447713"/>
                  </a:lnTo>
                  <a:lnTo>
                    <a:pt x="3066923" y="442569"/>
                  </a:lnTo>
                  <a:lnTo>
                    <a:pt x="3056763" y="433057"/>
                  </a:lnTo>
                  <a:lnTo>
                    <a:pt x="3026283" y="415442"/>
                  </a:lnTo>
                  <a:lnTo>
                    <a:pt x="3009519" y="406692"/>
                  </a:lnTo>
                  <a:lnTo>
                    <a:pt x="3009519" y="499872"/>
                  </a:lnTo>
                  <a:lnTo>
                    <a:pt x="3008985" y="515277"/>
                  </a:lnTo>
                  <a:lnTo>
                    <a:pt x="2975381" y="541629"/>
                  </a:lnTo>
                  <a:lnTo>
                    <a:pt x="2936976" y="555231"/>
                  </a:lnTo>
                  <a:lnTo>
                    <a:pt x="2901289" y="557009"/>
                  </a:lnTo>
                  <a:lnTo>
                    <a:pt x="2832963" y="556933"/>
                  </a:lnTo>
                  <a:lnTo>
                    <a:pt x="2791358" y="550621"/>
                  </a:lnTo>
                  <a:lnTo>
                    <a:pt x="2750820" y="532244"/>
                  </a:lnTo>
                  <a:lnTo>
                    <a:pt x="2736418" y="499872"/>
                  </a:lnTo>
                  <a:lnTo>
                    <a:pt x="2736951" y="484479"/>
                  </a:lnTo>
                  <a:lnTo>
                    <a:pt x="2770555" y="458114"/>
                  </a:lnTo>
                  <a:lnTo>
                    <a:pt x="2808960" y="444512"/>
                  </a:lnTo>
                  <a:lnTo>
                    <a:pt x="2872968" y="442569"/>
                  </a:lnTo>
                  <a:lnTo>
                    <a:pt x="2912973" y="442823"/>
                  </a:lnTo>
                  <a:lnTo>
                    <a:pt x="2954578" y="449135"/>
                  </a:lnTo>
                  <a:lnTo>
                    <a:pt x="2995117" y="467512"/>
                  </a:lnTo>
                  <a:lnTo>
                    <a:pt x="3009519" y="499872"/>
                  </a:lnTo>
                  <a:lnTo>
                    <a:pt x="3009519" y="406692"/>
                  </a:lnTo>
                  <a:lnTo>
                    <a:pt x="2994215" y="398703"/>
                  </a:lnTo>
                  <a:lnTo>
                    <a:pt x="2967571" y="390105"/>
                  </a:lnTo>
                  <a:lnTo>
                    <a:pt x="2931934" y="386943"/>
                  </a:lnTo>
                  <a:lnTo>
                    <a:pt x="2872968" y="386486"/>
                  </a:lnTo>
                  <a:lnTo>
                    <a:pt x="2813634" y="386943"/>
                  </a:lnTo>
                  <a:lnTo>
                    <a:pt x="2751099" y="398703"/>
                  </a:lnTo>
                  <a:lnTo>
                    <a:pt x="2688552" y="433057"/>
                  </a:lnTo>
                  <a:lnTo>
                    <a:pt x="2667127" y="467360"/>
                  </a:lnTo>
                  <a:lnTo>
                    <a:pt x="2666314" y="499872"/>
                  </a:lnTo>
                  <a:lnTo>
                    <a:pt x="2667127" y="532396"/>
                  </a:lnTo>
                  <a:lnTo>
                    <a:pt x="2688552" y="566699"/>
                  </a:lnTo>
                  <a:lnTo>
                    <a:pt x="2751099" y="601052"/>
                  </a:lnTo>
                  <a:lnTo>
                    <a:pt x="2813634" y="612813"/>
                  </a:lnTo>
                  <a:lnTo>
                    <a:pt x="2872968" y="613257"/>
                  </a:lnTo>
                  <a:lnTo>
                    <a:pt x="2931934" y="612813"/>
                  </a:lnTo>
                  <a:lnTo>
                    <a:pt x="2994215" y="601052"/>
                  </a:lnTo>
                  <a:lnTo>
                    <a:pt x="3056763" y="566699"/>
                  </a:lnTo>
                  <a:lnTo>
                    <a:pt x="3066923" y="557174"/>
                  </a:lnTo>
                  <a:lnTo>
                    <a:pt x="3072422" y="552030"/>
                  </a:lnTo>
                  <a:lnTo>
                    <a:pt x="3078188" y="532396"/>
                  </a:lnTo>
                  <a:lnTo>
                    <a:pt x="3079013" y="499872"/>
                  </a:lnTo>
                  <a:close/>
                </a:path>
                <a:path w="3712845" h="613410">
                  <a:moveTo>
                    <a:pt x="3107055" y="210312"/>
                  </a:moveTo>
                  <a:lnTo>
                    <a:pt x="3060154" y="197485"/>
                  </a:lnTo>
                  <a:lnTo>
                    <a:pt x="3008719" y="175856"/>
                  </a:lnTo>
                  <a:lnTo>
                    <a:pt x="2958744" y="142036"/>
                  </a:lnTo>
                  <a:lnTo>
                    <a:pt x="2927108" y="111328"/>
                  </a:lnTo>
                  <a:lnTo>
                    <a:pt x="2915031" y="87782"/>
                  </a:lnTo>
                  <a:lnTo>
                    <a:pt x="3071698" y="87782"/>
                  </a:lnTo>
                  <a:lnTo>
                    <a:pt x="3071698" y="32918"/>
                  </a:lnTo>
                  <a:lnTo>
                    <a:pt x="2674848" y="32918"/>
                  </a:lnTo>
                  <a:lnTo>
                    <a:pt x="2674848" y="87782"/>
                  </a:lnTo>
                  <a:lnTo>
                    <a:pt x="2832735" y="87782"/>
                  </a:lnTo>
                  <a:lnTo>
                    <a:pt x="2830906" y="91440"/>
                  </a:lnTo>
                  <a:lnTo>
                    <a:pt x="2807093" y="126720"/>
                  </a:lnTo>
                  <a:lnTo>
                    <a:pt x="2764764" y="157886"/>
                  </a:lnTo>
                  <a:lnTo>
                    <a:pt x="2714968" y="187299"/>
                  </a:lnTo>
                  <a:lnTo>
                    <a:pt x="2638882" y="210312"/>
                  </a:lnTo>
                  <a:lnTo>
                    <a:pt x="2677287" y="257860"/>
                  </a:lnTo>
                  <a:lnTo>
                    <a:pt x="2745854" y="233121"/>
                  </a:lnTo>
                  <a:lnTo>
                    <a:pt x="2799359" y="204279"/>
                  </a:lnTo>
                  <a:lnTo>
                    <a:pt x="2833649" y="180136"/>
                  </a:lnTo>
                  <a:lnTo>
                    <a:pt x="2863431" y="153949"/>
                  </a:lnTo>
                  <a:lnTo>
                    <a:pt x="2872968" y="142036"/>
                  </a:lnTo>
                  <a:lnTo>
                    <a:pt x="2882836" y="153250"/>
                  </a:lnTo>
                  <a:lnTo>
                    <a:pt x="2912592" y="178917"/>
                  </a:lnTo>
                  <a:lnTo>
                    <a:pt x="2946577" y="203060"/>
                  </a:lnTo>
                  <a:lnTo>
                    <a:pt x="2988945" y="226961"/>
                  </a:lnTo>
                  <a:lnTo>
                    <a:pt x="3032950" y="246253"/>
                  </a:lnTo>
                  <a:lnTo>
                    <a:pt x="3069259" y="257860"/>
                  </a:lnTo>
                  <a:lnTo>
                    <a:pt x="3107055" y="210312"/>
                  </a:lnTo>
                  <a:close/>
                </a:path>
                <a:path w="3712845" h="613410">
                  <a:moveTo>
                    <a:pt x="3145459" y="300532"/>
                  </a:moveTo>
                  <a:lnTo>
                    <a:pt x="2907715" y="300532"/>
                  </a:lnTo>
                  <a:lnTo>
                    <a:pt x="2907715" y="220675"/>
                  </a:lnTo>
                  <a:lnTo>
                    <a:pt x="2838221" y="220675"/>
                  </a:lnTo>
                  <a:lnTo>
                    <a:pt x="2838221" y="300532"/>
                  </a:lnTo>
                  <a:lnTo>
                    <a:pt x="2596210" y="300532"/>
                  </a:lnTo>
                  <a:lnTo>
                    <a:pt x="2596210" y="357835"/>
                  </a:lnTo>
                  <a:lnTo>
                    <a:pt x="3135706" y="357835"/>
                  </a:lnTo>
                  <a:lnTo>
                    <a:pt x="3144850" y="353568"/>
                  </a:lnTo>
                  <a:lnTo>
                    <a:pt x="3145459" y="345643"/>
                  </a:lnTo>
                  <a:lnTo>
                    <a:pt x="3145459" y="300532"/>
                  </a:lnTo>
                  <a:close/>
                </a:path>
                <a:path w="3712845" h="613410">
                  <a:moveTo>
                    <a:pt x="3647160" y="245668"/>
                  </a:moveTo>
                  <a:lnTo>
                    <a:pt x="3301517" y="245668"/>
                  </a:lnTo>
                  <a:lnTo>
                    <a:pt x="3301517" y="192633"/>
                  </a:lnTo>
                  <a:lnTo>
                    <a:pt x="3600831" y="192633"/>
                  </a:lnTo>
                  <a:lnTo>
                    <a:pt x="3610152" y="192481"/>
                  </a:lnTo>
                  <a:lnTo>
                    <a:pt x="3637838" y="166077"/>
                  </a:lnTo>
                  <a:lnTo>
                    <a:pt x="3638016" y="156057"/>
                  </a:lnTo>
                  <a:lnTo>
                    <a:pt x="3638016" y="32918"/>
                  </a:lnTo>
                  <a:lnTo>
                    <a:pt x="3233242" y="32918"/>
                  </a:lnTo>
                  <a:lnTo>
                    <a:pt x="3233242" y="89611"/>
                  </a:lnTo>
                  <a:lnTo>
                    <a:pt x="3569741" y="89611"/>
                  </a:lnTo>
                  <a:lnTo>
                    <a:pt x="3569741" y="137769"/>
                  </a:lnTo>
                  <a:lnTo>
                    <a:pt x="3233242" y="137769"/>
                  </a:lnTo>
                  <a:lnTo>
                    <a:pt x="3233242" y="266395"/>
                  </a:lnTo>
                  <a:lnTo>
                    <a:pt x="3255226" y="301637"/>
                  </a:lnTo>
                  <a:lnTo>
                    <a:pt x="3270427" y="302971"/>
                  </a:lnTo>
                  <a:lnTo>
                    <a:pt x="3647160" y="302971"/>
                  </a:lnTo>
                  <a:lnTo>
                    <a:pt x="3647160" y="245668"/>
                  </a:lnTo>
                  <a:close/>
                </a:path>
                <a:path w="3712845" h="613410">
                  <a:moveTo>
                    <a:pt x="3712387" y="355396"/>
                  </a:moveTo>
                  <a:lnTo>
                    <a:pt x="3163747" y="355396"/>
                  </a:lnTo>
                  <a:lnTo>
                    <a:pt x="3163747" y="414528"/>
                  </a:lnTo>
                  <a:lnTo>
                    <a:pt x="3286887" y="414528"/>
                  </a:lnTo>
                  <a:lnTo>
                    <a:pt x="3286887" y="602284"/>
                  </a:lnTo>
                  <a:lnTo>
                    <a:pt x="3349066" y="602284"/>
                  </a:lnTo>
                  <a:lnTo>
                    <a:pt x="3356381" y="594969"/>
                  </a:lnTo>
                  <a:lnTo>
                    <a:pt x="3356381" y="414528"/>
                  </a:lnTo>
                  <a:lnTo>
                    <a:pt x="3513658" y="414528"/>
                  </a:lnTo>
                  <a:lnTo>
                    <a:pt x="3513658" y="602284"/>
                  </a:lnTo>
                  <a:lnTo>
                    <a:pt x="3575227" y="602284"/>
                  </a:lnTo>
                  <a:lnTo>
                    <a:pt x="3582543" y="594969"/>
                  </a:lnTo>
                  <a:lnTo>
                    <a:pt x="3582543" y="414528"/>
                  </a:lnTo>
                  <a:lnTo>
                    <a:pt x="3705072" y="414528"/>
                  </a:lnTo>
                  <a:lnTo>
                    <a:pt x="3712387" y="407212"/>
                  </a:lnTo>
                  <a:lnTo>
                    <a:pt x="3712387" y="3553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661972" y="1744090"/>
              <a:ext cx="582930" cy="411480"/>
            </a:xfrm>
            <a:custGeom>
              <a:avLst/>
              <a:gdLst/>
              <a:ahLst/>
              <a:cxnLst/>
              <a:rect l="l" t="t" r="r" b="b"/>
              <a:pathLst>
                <a:path w="582930" h="411480">
                  <a:moveTo>
                    <a:pt x="279298" y="173482"/>
                  </a:moveTo>
                  <a:lnTo>
                    <a:pt x="275767" y="123228"/>
                  </a:lnTo>
                  <a:lnTo>
                    <a:pt x="265722" y="84556"/>
                  </a:lnTo>
                  <a:lnTo>
                    <a:pt x="245059" y="48717"/>
                  </a:lnTo>
                  <a:lnTo>
                    <a:pt x="216662" y="21742"/>
                  </a:lnTo>
                  <a:lnTo>
                    <a:pt x="214122" y="20612"/>
                  </a:lnTo>
                  <a:lnTo>
                    <a:pt x="214122" y="156959"/>
                  </a:lnTo>
                  <a:lnTo>
                    <a:pt x="214122" y="256159"/>
                  </a:lnTo>
                  <a:lnTo>
                    <a:pt x="209092" y="299986"/>
                  </a:lnTo>
                  <a:lnTo>
                    <a:pt x="190804" y="338162"/>
                  </a:lnTo>
                  <a:lnTo>
                    <a:pt x="155244" y="355765"/>
                  </a:lnTo>
                  <a:lnTo>
                    <a:pt x="142748" y="355904"/>
                  </a:lnTo>
                  <a:lnTo>
                    <a:pt x="130238" y="355777"/>
                  </a:lnTo>
                  <a:lnTo>
                    <a:pt x="92773" y="338620"/>
                  </a:lnTo>
                  <a:lnTo>
                    <a:pt x="72148" y="300367"/>
                  </a:lnTo>
                  <a:lnTo>
                    <a:pt x="65595" y="256159"/>
                  </a:lnTo>
                  <a:lnTo>
                    <a:pt x="65620" y="162382"/>
                  </a:lnTo>
                  <a:lnTo>
                    <a:pt x="67614" y="122021"/>
                  </a:lnTo>
                  <a:lnTo>
                    <a:pt x="92430" y="71716"/>
                  </a:lnTo>
                  <a:lnTo>
                    <a:pt x="138404" y="59093"/>
                  </a:lnTo>
                  <a:lnTo>
                    <a:pt x="151472" y="59220"/>
                  </a:lnTo>
                  <a:lnTo>
                    <a:pt x="188836" y="74930"/>
                  </a:lnTo>
                  <a:lnTo>
                    <a:pt x="208330" y="111747"/>
                  </a:lnTo>
                  <a:lnTo>
                    <a:pt x="214122" y="156959"/>
                  </a:lnTo>
                  <a:lnTo>
                    <a:pt x="214122" y="20612"/>
                  </a:lnTo>
                  <a:lnTo>
                    <a:pt x="172821" y="4559"/>
                  </a:lnTo>
                  <a:lnTo>
                    <a:pt x="136956" y="3111"/>
                  </a:lnTo>
                  <a:lnTo>
                    <a:pt x="114782" y="3314"/>
                  </a:lnTo>
                  <a:lnTo>
                    <a:pt x="73012" y="15900"/>
                  </a:lnTo>
                  <a:lnTo>
                    <a:pt x="40297" y="37655"/>
                  </a:lnTo>
                  <a:lnTo>
                    <a:pt x="15494" y="73037"/>
                  </a:lnTo>
                  <a:lnTo>
                    <a:pt x="2959" y="118325"/>
                  </a:lnTo>
                  <a:lnTo>
                    <a:pt x="0" y="146329"/>
                  </a:lnTo>
                  <a:lnTo>
                    <a:pt x="38" y="270510"/>
                  </a:lnTo>
                  <a:lnTo>
                    <a:pt x="8826" y="316090"/>
                  </a:lnTo>
                  <a:lnTo>
                    <a:pt x="24942" y="354634"/>
                  </a:lnTo>
                  <a:lnTo>
                    <a:pt x="53594" y="387032"/>
                  </a:lnTo>
                  <a:lnTo>
                    <a:pt x="94170" y="406133"/>
                  </a:lnTo>
                  <a:lnTo>
                    <a:pt x="138887" y="410921"/>
                  </a:lnTo>
                  <a:lnTo>
                    <a:pt x="161353" y="410730"/>
                  </a:lnTo>
                  <a:lnTo>
                    <a:pt x="203796" y="399338"/>
                  </a:lnTo>
                  <a:lnTo>
                    <a:pt x="237185" y="378879"/>
                  </a:lnTo>
                  <a:lnTo>
                    <a:pt x="262763" y="343649"/>
                  </a:lnTo>
                  <a:lnTo>
                    <a:pt x="276072" y="295846"/>
                  </a:lnTo>
                  <a:lnTo>
                    <a:pt x="279209" y="267906"/>
                  </a:lnTo>
                  <a:lnTo>
                    <a:pt x="279298" y="173482"/>
                  </a:lnTo>
                  <a:close/>
                </a:path>
                <a:path w="582930" h="411480">
                  <a:moveTo>
                    <a:pt x="582396" y="344805"/>
                  </a:moveTo>
                  <a:lnTo>
                    <a:pt x="382600" y="344805"/>
                  </a:lnTo>
                  <a:lnTo>
                    <a:pt x="382600" y="328879"/>
                  </a:lnTo>
                  <a:lnTo>
                    <a:pt x="387426" y="319709"/>
                  </a:lnTo>
                  <a:lnTo>
                    <a:pt x="390804" y="316331"/>
                  </a:lnTo>
                  <a:lnTo>
                    <a:pt x="394182" y="312470"/>
                  </a:lnTo>
                  <a:lnTo>
                    <a:pt x="519176" y="208711"/>
                  </a:lnTo>
                  <a:lnTo>
                    <a:pt x="550430" y="176466"/>
                  </a:lnTo>
                  <a:lnTo>
                    <a:pt x="570064" y="143268"/>
                  </a:lnTo>
                  <a:lnTo>
                    <a:pt x="577088" y="99161"/>
                  </a:lnTo>
                  <a:lnTo>
                    <a:pt x="577037" y="80822"/>
                  </a:lnTo>
                  <a:lnTo>
                    <a:pt x="576948" y="72834"/>
                  </a:lnTo>
                  <a:lnTo>
                    <a:pt x="575983" y="64643"/>
                  </a:lnTo>
                  <a:lnTo>
                    <a:pt x="573328" y="57543"/>
                  </a:lnTo>
                  <a:lnTo>
                    <a:pt x="572858" y="56680"/>
                  </a:lnTo>
                  <a:lnTo>
                    <a:pt x="568159" y="47993"/>
                  </a:lnTo>
                  <a:lnTo>
                    <a:pt x="534149" y="15240"/>
                  </a:lnTo>
                  <a:lnTo>
                    <a:pt x="493585" y="2832"/>
                  </a:lnTo>
                  <a:lnTo>
                    <a:pt x="441071" y="0"/>
                  </a:lnTo>
                  <a:lnTo>
                    <a:pt x="427672" y="279"/>
                  </a:lnTo>
                  <a:lnTo>
                    <a:pt x="372681" y="5994"/>
                  </a:lnTo>
                  <a:lnTo>
                    <a:pt x="329514" y="18072"/>
                  </a:lnTo>
                  <a:lnTo>
                    <a:pt x="329514" y="74549"/>
                  </a:lnTo>
                  <a:lnTo>
                    <a:pt x="342417" y="70307"/>
                  </a:lnTo>
                  <a:lnTo>
                    <a:pt x="351294" y="67754"/>
                  </a:lnTo>
                  <a:lnTo>
                    <a:pt x="395185" y="60299"/>
                  </a:lnTo>
                  <a:lnTo>
                    <a:pt x="438099" y="56718"/>
                  </a:lnTo>
                  <a:lnTo>
                    <a:pt x="446062" y="56680"/>
                  </a:lnTo>
                  <a:lnTo>
                    <a:pt x="459333" y="56680"/>
                  </a:lnTo>
                  <a:lnTo>
                    <a:pt x="464159" y="57162"/>
                  </a:lnTo>
                  <a:lnTo>
                    <a:pt x="466090" y="57162"/>
                  </a:lnTo>
                  <a:lnTo>
                    <a:pt x="481533" y="59575"/>
                  </a:lnTo>
                  <a:lnTo>
                    <a:pt x="498424" y="66814"/>
                  </a:lnTo>
                  <a:lnTo>
                    <a:pt x="511454" y="80822"/>
                  </a:lnTo>
                  <a:lnTo>
                    <a:pt x="511454" y="113639"/>
                  </a:lnTo>
                  <a:lnTo>
                    <a:pt x="503250" y="134391"/>
                  </a:lnTo>
                  <a:lnTo>
                    <a:pt x="490220" y="152730"/>
                  </a:lnTo>
                  <a:lnTo>
                    <a:pt x="473329" y="169138"/>
                  </a:lnTo>
                  <a:lnTo>
                    <a:pt x="464642" y="176377"/>
                  </a:lnTo>
                  <a:lnTo>
                    <a:pt x="337908" y="282752"/>
                  </a:lnTo>
                  <a:lnTo>
                    <a:pt x="315277" y="314337"/>
                  </a:lnTo>
                  <a:lnTo>
                    <a:pt x="314071" y="387756"/>
                  </a:lnTo>
                  <a:lnTo>
                    <a:pt x="326136" y="399338"/>
                  </a:lnTo>
                  <a:lnTo>
                    <a:pt x="577088" y="399338"/>
                  </a:lnTo>
                  <a:lnTo>
                    <a:pt x="582396" y="393065"/>
                  </a:lnTo>
                  <a:lnTo>
                    <a:pt x="582396" y="344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2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45092" y="232443"/>
            <a:ext cx="188595" cy="621665"/>
            <a:chOff x="1645092" y="232443"/>
            <a:chExt cx="188595" cy="621665"/>
          </a:xfrm>
        </p:grpSpPr>
        <p:sp>
          <p:nvSpPr>
            <p:cNvPr id="4" name="object 4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18940" y="232443"/>
            <a:ext cx="188595" cy="621665"/>
            <a:chOff x="2418940" y="232443"/>
            <a:chExt cx="188595" cy="621665"/>
          </a:xfrm>
        </p:grpSpPr>
        <p:sp>
          <p:nvSpPr>
            <p:cNvPr id="7" name="object 7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92789" y="232443"/>
            <a:ext cx="188595" cy="621665"/>
            <a:chOff x="3192789" y="232443"/>
            <a:chExt cx="188595" cy="621665"/>
          </a:xfrm>
        </p:grpSpPr>
        <p:sp>
          <p:nvSpPr>
            <p:cNvPr id="10" name="object 1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966638" y="232443"/>
            <a:ext cx="188595" cy="621665"/>
            <a:chOff x="3966638" y="232443"/>
            <a:chExt cx="188595" cy="621665"/>
          </a:xfrm>
        </p:grpSpPr>
        <p:sp>
          <p:nvSpPr>
            <p:cNvPr id="13" name="object 13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6638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740486" y="232443"/>
            <a:ext cx="188595" cy="621665"/>
            <a:chOff x="4740486" y="232443"/>
            <a:chExt cx="188595" cy="621665"/>
          </a:xfrm>
        </p:grpSpPr>
        <p:sp>
          <p:nvSpPr>
            <p:cNvPr id="16" name="object 16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3363432" y="232443"/>
            <a:ext cx="188595" cy="621665"/>
            <a:chOff x="13363432" y="232443"/>
            <a:chExt cx="188595" cy="621665"/>
          </a:xfrm>
        </p:grpSpPr>
        <p:sp>
          <p:nvSpPr>
            <p:cNvPr id="19" name="object 1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343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4137279" y="232443"/>
            <a:ext cx="188595" cy="621665"/>
            <a:chOff x="14137279" y="232443"/>
            <a:chExt cx="188595" cy="621665"/>
          </a:xfrm>
        </p:grpSpPr>
        <p:sp>
          <p:nvSpPr>
            <p:cNvPr id="22" name="object 22"/>
            <p:cNvSpPr/>
            <p:nvPr/>
          </p:nvSpPr>
          <p:spPr>
            <a:xfrm>
              <a:off x="1416190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3727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4911128" y="232443"/>
            <a:ext cx="188595" cy="621665"/>
            <a:chOff x="14911128" y="232443"/>
            <a:chExt cx="188595" cy="621665"/>
          </a:xfrm>
        </p:grpSpPr>
        <p:sp>
          <p:nvSpPr>
            <p:cNvPr id="25" name="object 25"/>
            <p:cNvSpPr/>
            <p:nvPr/>
          </p:nvSpPr>
          <p:spPr>
            <a:xfrm>
              <a:off x="14935755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911128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5684977" y="232443"/>
            <a:ext cx="188595" cy="621665"/>
            <a:chOff x="15684977" y="232443"/>
            <a:chExt cx="188595" cy="621665"/>
          </a:xfrm>
        </p:grpSpPr>
        <p:sp>
          <p:nvSpPr>
            <p:cNvPr id="28" name="object 28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68497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6458826" y="232443"/>
            <a:ext cx="188595" cy="621665"/>
            <a:chOff x="16458826" y="232443"/>
            <a:chExt cx="188595" cy="621665"/>
          </a:xfrm>
        </p:grpSpPr>
        <p:sp>
          <p:nvSpPr>
            <p:cNvPr id="31" name="object 31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45882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908162" y="3551161"/>
            <a:ext cx="621030" cy="327660"/>
          </a:xfrm>
          <a:custGeom>
            <a:avLst/>
            <a:gdLst/>
            <a:ahLst/>
            <a:cxnLst/>
            <a:rect l="l" t="t" r="r" b="b"/>
            <a:pathLst>
              <a:path w="621030" h="327660">
                <a:moveTo>
                  <a:pt x="175399" y="135750"/>
                </a:moveTo>
                <a:lnTo>
                  <a:pt x="169621" y="111518"/>
                </a:lnTo>
                <a:lnTo>
                  <a:pt x="159004" y="99225"/>
                </a:lnTo>
                <a:lnTo>
                  <a:pt x="153670" y="93040"/>
                </a:lnTo>
                <a:lnTo>
                  <a:pt x="148196" y="90424"/>
                </a:lnTo>
                <a:lnTo>
                  <a:pt x="148196" y="135750"/>
                </a:lnTo>
                <a:lnTo>
                  <a:pt x="144373" y="150520"/>
                </a:lnTo>
                <a:lnTo>
                  <a:pt x="133946" y="161798"/>
                </a:lnTo>
                <a:lnTo>
                  <a:pt x="117881" y="168986"/>
                </a:lnTo>
                <a:lnTo>
                  <a:pt x="97155" y="171513"/>
                </a:lnTo>
                <a:lnTo>
                  <a:pt x="76136" y="168986"/>
                </a:lnTo>
                <a:lnTo>
                  <a:pt x="59982" y="161798"/>
                </a:lnTo>
                <a:lnTo>
                  <a:pt x="49644" y="150520"/>
                </a:lnTo>
                <a:lnTo>
                  <a:pt x="46113" y="135750"/>
                </a:lnTo>
                <a:lnTo>
                  <a:pt x="49644" y="120789"/>
                </a:lnTo>
                <a:lnTo>
                  <a:pt x="59982" y="109334"/>
                </a:lnTo>
                <a:lnTo>
                  <a:pt x="76136" y="101942"/>
                </a:lnTo>
                <a:lnTo>
                  <a:pt x="97155" y="99225"/>
                </a:lnTo>
                <a:lnTo>
                  <a:pt x="117881" y="101942"/>
                </a:lnTo>
                <a:lnTo>
                  <a:pt x="133946" y="109334"/>
                </a:lnTo>
                <a:lnTo>
                  <a:pt x="144373" y="120789"/>
                </a:lnTo>
                <a:lnTo>
                  <a:pt x="148196" y="135750"/>
                </a:lnTo>
                <a:lnTo>
                  <a:pt x="148196" y="90424"/>
                </a:lnTo>
                <a:lnTo>
                  <a:pt x="129019" y="81216"/>
                </a:lnTo>
                <a:lnTo>
                  <a:pt x="97155" y="76949"/>
                </a:lnTo>
                <a:lnTo>
                  <a:pt x="64960" y="81216"/>
                </a:lnTo>
                <a:lnTo>
                  <a:pt x="40132" y="93040"/>
                </a:lnTo>
                <a:lnTo>
                  <a:pt x="24180" y="111518"/>
                </a:lnTo>
                <a:lnTo>
                  <a:pt x="18656" y="135750"/>
                </a:lnTo>
                <a:lnTo>
                  <a:pt x="24180" y="159880"/>
                </a:lnTo>
                <a:lnTo>
                  <a:pt x="40132" y="178346"/>
                </a:lnTo>
                <a:lnTo>
                  <a:pt x="64960" y="190144"/>
                </a:lnTo>
                <a:lnTo>
                  <a:pt x="97155" y="194310"/>
                </a:lnTo>
                <a:lnTo>
                  <a:pt x="129019" y="190144"/>
                </a:lnTo>
                <a:lnTo>
                  <a:pt x="153670" y="178346"/>
                </a:lnTo>
                <a:lnTo>
                  <a:pt x="159575" y="171513"/>
                </a:lnTo>
                <a:lnTo>
                  <a:pt x="169621" y="159880"/>
                </a:lnTo>
                <a:lnTo>
                  <a:pt x="175399" y="135750"/>
                </a:lnTo>
                <a:close/>
              </a:path>
              <a:path w="621030" h="327660">
                <a:moveTo>
                  <a:pt x="194043" y="36525"/>
                </a:moveTo>
                <a:lnTo>
                  <a:pt x="111404" y="36525"/>
                </a:lnTo>
                <a:lnTo>
                  <a:pt x="111404" y="0"/>
                </a:lnTo>
                <a:lnTo>
                  <a:pt x="82905" y="0"/>
                </a:lnTo>
                <a:lnTo>
                  <a:pt x="82905" y="36525"/>
                </a:lnTo>
                <a:lnTo>
                  <a:pt x="0" y="36525"/>
                </a:lnTo>
                <a:lnTo>
                  <a:pt x="0" y="59842"/>
                </a:lnTo>
                <a:lnTo>
                  <a:pt x="194043" y="59842"/>
                </a:lnTo>
                <a:lnTo>
                  <a:pt x="194043" y="36525"/>
                </a:lnTo>
                <a:close/>
              </a:path>
              <a:path w="621030" h="327660">
                <a:moveTo>
                  <a:pt x="253898" y="223062"/>
                </a:moveTo>
                <a:lnTo>
                  <a:pt x="40678" y="223062"/>
                </a:lnTo>
                <a:lnTo>
                  <a:pt x="40678" y="246634"/>
                </a:lnTo>
                <a:lnTo>
                  <a:pt x="225132" y="246634"/>
                </a:lnTo>
                <a:lnTo>
                  <a:pt x="225132" y="327215"/>
                </a:lnTo>
                <a:lnTo>
                  <a:pt x="253898" y="327215"/>
                </a:lnTo>
                <a:lnTo>
                  <a:pt x="253898" y="223062"/>
                </a:lnTo>
                <a:close/>
              </a:path>
              <a:path w="621030" h="327660">
                <a:moveTo>
                  <a:pt x="302856" y="91973"/>
                </a:moveTo>
                <a:lnTo>
                  <a:pt x="253898" y="91973"/>
                </a:lnTo>
                <a:lnTo>
                  <a:pt x="253898" y="1549"/>
                </a:lnTo>
                <a:lnTo>
                  <a:pt x="225132" y="1549"/>
                </a:lnTo>
                <a:lnTo>
                  <a:pt x="225132" y="204927"/>
                </a:lnTo>
                <a:lnTo>
                  <a:pt x="253898" y="204927"/>
                </a:lnTo>
                <a:lnTo>
                  <a:pt x="253898" y="116065"/>
                </a:lnTo>
                <a:lnTo>
                  <a:pt x="302856" y="116065"/>
                </a:lnTo>
                <a:lnTo>
                  <a:pt x="302856" y="91973"/>
                </a:lnTo>
                <a:close/>
              </a:path>
              <a:path w="621030" h="327660">
                <a:moveTo>
                  <a:pt x="585254" y="34455"/>
                </a:moveTo>
                <a:lnTo>
                  <a:pt x="354672" y="34455"/>
                </a:lnTo>
                <a:lnTo>
                  <a:pt x="354672" y="58293"/>
                </a:lnTo>
                <a:lnTo>
                  <a:pt x="556755" y="58293"/>
                </a:lnTo>
                <a:lnTo>
                  <a:pt x="556755" y="70726"/>
                </a:lnTo>
                <a:lnTo>
                  <a:pt x="556577" y="101815"/>
                </a:lnTo>
                <a:lnTo>
                  <a:pt x="555332" y="134886"/>
                </a:lnTo>
                <a:lnTo>
                  <a:pt x="551942" y="171094"/>
                </a:lnTo>
                <a:lnTo>
                  <a:pt x="545350" y="211658"/>
                </a:lnTo>
                <a:lnTo>
                  <a:pt x="573595" y="215036"/>
                </a:lnTo>
                <a:lnTo>
                  <a:pt x="580186" y="172770"/>
                </a:lnTo>
                <a:lnTo>
                  <a:pt x="583603" y="135788"/>
                </a:lnTo>
                <a:lnTo>
                  <a:pt x="584923" y="102349"/>
                </a:lnTo>
                <a:lnTo>
                  <a:pt x="585254" y="70726"/>
                </a:lnTo>
                <a:lnTo>
                  <a:pt x="585254" y="34455"/>
                </a:lnTo>
                <a:close/>
              </a:path>
              <a:path w="621030" h="327660">
                <a:moveTo>
                  <a:pt x="620483" y="256997"/>
                </a:moveTo>
                <a:lnTo>
                  <a:pt x="506755" y="256997"/>
                </a:lnTo>
                <a:lnTo>
                  <a:pt x="506755" y="149745"/>
                </a:lnTo>
                <a:lnTo>
                  <a:pt x="478510" y="149745"/>
                </a:lnTo>
                <a:lnTo>
                  <a:pt x="478510" y="256997"/>
                </a:lnTo>
                <a:lnTo>
                  <a:pt x="425919" y="256997"/>
                </a:lnTo>
                <a:lnTo>
                  <a:pt x="425919" y="149745"/>
                </a:lnTo>
                <a:lnTo>
                  <a:pt x="397167" y="149745"/>
                </a:lnTo>
                <a:lnTo>
                  <a:pt x="397167" y="256997"/>
                </a:lnTo>
                <a:lnTo>
                  <a:pt x="323583" y="256997"/>
                </a:lnTo>
                <a:lnTo>
                  <a:pt x="323583" y="281101"/>
                </a:lnTo>
                <a:lnTo>
                  <a:pt x="620483" y="281101"/>
                </a:lnTo>
                <a:lnTo>
                  <a:pt x="620483" y="256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50045" y="3552710"/>
            <a:ext cx="593725" cy="325755"/>
          </a:xfrm>
          <a:custGeom>
            <a:avLst/>
            <a:gdLst/>
            <a:ahLst/>
            <a:cxnLst/>
            <a:rect l="l" t="t" r="r" b="b"/>
            <a:pathLst>
              <a:path w="593725" h="325754">
                <a:moveTo>
                  <a:pt x="258813" y="186283"/>
                </a:moveTo>
                <a:lnTo>
                  <a:pt x="230314" y="186283"/>
                </a:lnTo>
                <a:lnTo>
                  <a:pt x="230314" y="229539"/>
                </a:lnTo>
                <a:lnTo>
                  <a:pt x="230314" y="252349"/>
                </a:lnTo>
                <a:lnTo>
                  <a:pt x="230314" y="297688"/>
                </a:lnTo>
                <a:lnTo>
                  <a:pt x="67360" y="297688"/>
                </a:lnTo>
                <a:lnTo>
                  <a:pt x="67360" y="252349"/>
                </a:lnTo>
                <a:lnTo>
                  <a:pt x="230314" y="252349"/>
                </a:lnTo>
                <a:lnTo>
                  <a:pt x="230314" y="229539"/>
                </a:lnTo>
                <a:lnTo>
                  <a:pt x="67360" y="229539"/>
                </a:lnTo>
                <a:lnTo>
                  <a:pt x="67360" y="186283"/>
                </a:lnTo>
                <a:lnTo>
                  <a:pt x="38862" y="186283"/>
                </a:lnTo>
                <a:lnTo>
                  <a:pt x="38862" y="321259"/>
                </a:lnTo>
                <a:lnTo>
                  <a:pt x="258813" y="321259"/>
                </a:lnTo>
                <a:lnTo>
                  <a:pt x="258813" y="297688"/>
                </a:lnTo>
                <a:lnTo>
                  <a:pt x="258813" y="252349"/>
                </a:lnTo>
                <a:lnTo>
                  <a:pt x="258813" y="229539"/>
                </a:lnTo>
                <a:lnTo>
                  <a:pt x="258813" y="186283"/>
                </a:lnTo>
                <a:close/>
              </a:path>
              <a:path w="593725" h="325754">
                <a:moveTo>
                  <a:pt x="298196" y="133172"/>
                </a:moveTo>
                <a:lnTo>
                  <a:pt x="249999" y="133172"/>
                </a:lnTo>
                <a:lnTo>
                  <a:pt x="255244" y="104813"/>
                </a:lnTo>
                <a:lnTo>
                  <a:pt x="257937" y="80086"/>
                </a:lnTo>
                <a:lnTo>
                  <a:pt x="258927" y="58331"/>
                </a:lnTo>
                <a:lnTo>
                  <a:pt x="259067" y="38862"/>
                </a:lnTo>
                <a:lnTo>
                  <a:pt x="259067" y="15036"/>
                </a:lnTo>
                <a:lnTo>
                  <a:pt x="37820" y="15036"/>
                </a:lnTo>
                <a:lnTo>
                  <a:pt x="37820" y="38862"/>
                </a:lnTo>
                <a:lnTo>
                  <a:pt x="230568" y="38862"/>
                </a:lnTo>
                <a:lnTo>
                  <a:pt x="230441" y="58331"/>
                </a:lnTo>
                <a:lnTo>
                  <a:pt x="229489" y="80086"/>
                </a:lnTo>
                <a:lnTo>
                  <a:pt x="226910" y="104813"/>
                </a:lnTo>
                <a:lnTo>
                  <a:pt x="221894" y="133172"/>
                </a:lnTo>
                <a:lnTo>
                  <a:pt x="0" y="133172"/>
                </a:lnTo>
                <a:lnTo>
                  <a:pt x="0" y="157010"/>
                </a:lnTo>
                <a:lnTo>
                  <a:pt x="298196" y="157010"/>
                </a:lnTo>
                <a:lnTo>
                  <a:pt x="298196" y="133172"/>
                </a:lnTo>
                <a:close/>
              </a:path>
              <a:path w="593725" h="325754">
                <a:moveTo>
                  <a:pt x="522287" y="153631"/>
                </a:moveTo>
                <a:lnTo>
                  <a:pt x="462711" y="111861"/>
                </a:lnTo>
                <a:lnTo>
                  <a:pt x="439648" y="47155"/>
                </a:lnTo>
                <a:lnTo>
                  <a:pt x="439648" y="15811"/>
                </a:lnTo>
                <a:lnTo>
                  <a:pt x="410375" y="15811"/>
                </a:lnTo>
                <a:lnTo>
                  <a:pt x="410375" y="47155"/>
                </a:lnTo>
                <a:lnTo>
                  <a:pt x="404304" y="82943"/>
                </a:lnTo>
                <a:lnTo>
                  <a:pt x="387286" y="115036"/>
                </a:lnTo>
                <a:lnTo>
                  <a:pt x="361073" y="141300"/>
                </a:lnTo>
                <a:lnTo>
                  <a:pt x="327469" y="159600"/>
                </a:lnTo>
                <a:lnTo>
                  <a:pt x="342493" y="182130"/>
                </a:lnTo>
                <a:lnTo>
                  <a:pt x="369658" y="168236"/>
                </a:lnTo>
                <a:lnTo>
                  <a:pt x="392963" y="149148"/>
                </a:lnTo>
                <a:lnTo>
                  <a:pt x="411734" y="125577"/>
                </a:lnTo>
                <a:lnTo>
                  <a:pt x="425272" y="98196"/>
                </a:lnTo>
                <a:lnTo>
                  <a:pt x="438975" y="123774"/>
                </a:lnTo>
                <a:lnTo>
                  <a:pt x="457708" y="145719"/>
                </a:lnTo>
                <a:lnTo>
                  <a:pt x="480771" y="163461"/>
                </a:lnTo>
                <a:lnTo>
                  <a:pt x="507530" y="176441"/>
                </a:lnTo>
                <a:lnTo>
                  <a:pt x="522287" y="153631"/>
                </a:lnTo>
                <a:close/>
              </a:path>
              <a:path w="593725" h="325754">
                <a:moveTo>
                  <a:pt x="593280" y="212445"/>
                </a:moveTo>
                <a:lnTo>
                  <a:pt x="374103" y="212445"/>
                </a:lnTo>
                <a:lnTo>
                  <a:pt x="374103" y="236016"/>
                </a:lnTo>
                <a:lnTo>
                  <a:pt x="564527" y="236016"/>
                </a:lnTo>
                <a:lnTo>
                  <a:pt x="564527" y="325666"/>
                </a:lnTo>
                <a:lnTo>
                  <a:pt x="593280" y="325666"/>
                </a:lnTo>
                <a:lnTo>
                  <a:pt x="593280" y="212445"/>
                </a:lnTo>
                <a:close/>
              </a:path>
              <a:path w="593725" h="325754">
                <a:moveTo>
                  <a:pt x="593280" y="0"/>
                </a:moveTo>
                <a:lnTo>
                  <a:pt x="564527" y="0"/>
                </a:lnTo>
                <a:lnTo>
                  <a:pt x="564527" y="196126"/>
                </a:lnTo>
                <a:lnTo>
                  <a:pt x="593280" y="196126"/>
                </a:lnTo>
                <a:lnTo>
                  <a:pt x="593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5991" y="5836146"/>
            <a:ext cx="116839" cy="29209"/>
          </a:xfrm>
          <a:custGeom>
            <a:avLst/>
            <a:gdLst/>
            <a:ahLst/>
            <a:cxnLst/>
            <a:rect l="l" t="t" r="r" b="b"/>
            <a:pathLst>
              <a:path w="116839" h="29210">
                <a:moveTo>
                  <a:pt x="116325" y="29016"/>
                </a:moveTo>
                <a:lnTo>
                  <a:pt x="0" y="29016"/>
                </a:lnTo>
                <a:lnTo>
                  <a:pt x="0" y="0"/>
                </a:lnTo>
                <a:lnTo>
                  <a:pt x="116325" y="0"/>
                </a:lnTo>
                <a:lnTo>
                  <a:pt x="116325" y="2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11223" y="5668276"/>
            <a:ext cx="595630" cy="325120"/>
          </a:xfrm>
          <a:custGeom>
            <a:avLst/>
            <a:gdLst/>
            <a:ahLst/>
            <a:cxnLst/>
            <a:rect l="l" t="t" r="r" b="b"/>
            <a:pathLst>
              <a:path w="595630" h="325120">
                <a:moveTo>
                  <a:pt x="191465" y="158292"/>
                </a:moveTo>
                <a:lnTo>
                  <a:pt x="158775" y="142532"/>
                </a:lnTo>
                <a:lnTo>
                  <a:pt x="133591" y="120078"/>
                </a:lnTo>
                <a:lnTo>
                  <a:pt x="127571" y="109842"/>
                </a:lnTo>
                <a:lnTo>
                  <a:pt x="117398" y="92570"/>
                </a:lnTo>
                <a:lnTo>
                  <a:pt x="111721" y="61912"/>
                </a:lnTo>
                <a:lnTo>
                  <a:pt x="111671" y="47929"/>
                </a:lnTo>
                <a:lnTo>
                  <a:pt x="184721" y="47929"/>
                </a:lnTo>
                <a:lnTo>
                  <a:pt x="184721" y="24091"/>
                </a:lnTo>
                <a:lnTo>
                  <a:pt x="8813" y="24091"/>
                </a:lnTo>
                <a:lnTo>
                  <a:pt x="8813" y="47929"/>
                </a:lnTo>
                <a:lnTo>
                  <a:pt x="83172" y="47929"/>
                </a:lnTo>
                <a:lnTo>
                  <a:pt x="83172" y="61912"/>
                </a:lnTo>
                <a:lnTo>
                  <a:pt x="76949" y="95846"/>
                </a:lnTo>
                <a:lnTo>
                  <a:pt x="59855" y="125996"/>
                </a:lnTo>
                <a:lnTo>
                  <a:pt x="33616" y="150482"/>
                </a:lnTo>
                <a:lnTo>
                  <a:pt x="0" y="167360"/>
                </a:lnTo>
                <a:lnTo>
                  <a:pt x="14770" y="190411"/>
                </a:lnTo>
                <a:lnTo>
                  <a:pt x="42303" y="177114"/>
                </a:lnTo>
                <a:lnTo>
                  <a:pt x="65773" y="158826"/>
                </a:lnTo>
                <a:lnTo>
                  <a:pt x="84543" y="136182"/>
                </a:lnTo>
                <a:lnTo>
                  <a:pt x="97942" y="109842"/>
                </a:lnTo>
                <a:lnTo>
                  <a:pt x="111036" y="132956"/>
                </a:lnTo>
                <a:lnTo>
                  <a:pt x="129044" y="152920"/>
                </a:lnTo>
                <a:lnTo>
                  <a:pt x="151434" y="169087"/>
                </a:lnTo>
                <a:lnTo>
                  <a:pt x="177736" y="180835"/>
                </a:lnTo>
                <a:lnTo>
                  <a:pt x="191465" y="158292"/>
                </a:lnTo>
                <a:close/>
              </a:path>
              <a:path w="595630" h="325120">
                <a:moveTo>
                  <a:pt x="258826" y="264769"/>
                </a:moveTo>
                <a:lnTo>
                  <a:pt x="251460" y="239649"/>
                </a:lnTo>
                <a:lnTo>
                  <a:pt x="238772" y="228498"/>
                </a:lnTo>
                <a:lnTo>
                  <a:pt x="230847" y="221538"/>
                </a:lnTo>
                <a:lnTo>
                  <a:pt x="230847" y="264769"/>
                </a:lnTo>
                <a:lnTo>
                  <a:pt x="225374" y="280390"/>
                </a:lnTo>
                <a:lnTo>
                  <a:pt x="209664" y="292036"/>
                </a:lnTo>
                <a:lnTo>
                  <a:pt x="184721" y="299313"/>
                </a:lnTo>
                <a:lnTo>
                  <a:pt x="151561" y="301815"/>
                </a:lnTo>
                <a:lnTo>
                  <a:pt x="118376" y="299313"/>
                </a:lnTo>
                <a:lnTo>
                  <a:pt x="93370" y="292036"/>
                </a:lnTo>
                <a:lnTo>
                  <a:pt x="77647" y="280390"/>
                </a:lnTo>
                <a:lnTo>
                  <a:pt x="72288" y="264769"/>
                </a:lnTo>
                <a:lnTo>
                  <a:pt x="77647" y="249478"/>
                </a:lnTo>
                <a:lnTo>
                  <a:pt x="93370" y="238086"/>
                </a:lnTo>
                <a:lnTo>
                  <a:pt x="118376" y="230962"/>
                </a:lnTo>
                <a:lnTo>
                  <a:pt x="151561" y="228498"/>
                </a:lnTo>
                <a:lnTo>
                  <a:pt x="184721" y="230962"/>
                </a:lnTo>
                <a:lnTo>
                  <a:pt x="209664" y="238086"/>
                </a:lnTo>
                <a:lnTo>
                  <a:pt x="225374" y="249478"/>
                </a:lnTo>
                <a:lnTo>
                  <a:pt x="230847" y="264769"/>
                </a:lnTo>
                <a:lnTo>
                  <a:pt x="230847" y="221538"/>
                </a:lnTo>
                <a:lnTo>
                  <a:pt x="230263" y="221018"/>
                </a:lnTo>
                <a:lnTo>
                  <a:pt x="196519" y="209435"/>
                </a:lnTo>
                <a:lnTo>
                  <a:pt x="151561" y="205447"/>
                </a:lnTo>
                <a:lnTo>
                  <a:pt x="106375" y="209435"/>
                </a:lnTo>
                <a:lnTo>
                  <a:pt x="72390" y="221018"/>
                </a:lnTo>
                <a:lnTo>
                  <a:pt x="50977" y="239649"/>
                </a:lnTo>
                <a:lnTo>
                  <a:pt x="43535" y="264769"/>
                </a:lnTo>
                <a:lnTo>
                  <a:pt x="50977" y="290233"/>
                </a:lnTo>
                <a:lnTo>
                  <a:pt x="72390" y="309105"/>
                </a:lnTo>
                <a:lnTo>
                  <a:pt x="106375" y="320840"/>
                </a:lnTo>
                <a:lnTo>
                  <a:pt x="151561" y="324878"/>
                </a:lnTo>
                <a:lnTo>
                  <a:pt x="196519" y="320840"/>
                </a:lnTo>
                <a:lnTo>
                  <a:pt x="230263" y="309105"/>
                </a:lnTo>
                <a:lnTo>
                  <a:pt x="238442" y="301815"/>
                </a:lnTo>
                <a:lnTo>
                  <a:pt x="251460" y="290233"/>
                </a:lnTo>
                <a:lnTo>
                  <a:pt x="258826" y="264769"/>
                </a:lnTo>
                <a:close/>
              </a:path>
              <a:path w="595630" h="325120">
                <a:moveTo>
                  <a:pt x="304939" y="83159"/>
                </a:moveTo>
                <a:lnTo>
                  <a:pt x="255968" y="83159"/>
                </a:lnTo>
                <a:lnTo>
                  <a:pt x="255968" y="0"/>
                </a:lnTo>
                <a:lnTo>
                  <a:pt x="227215" y="0"/>
                </a:lnTo>
                <a:lnTo>
                  <a:pt x="227215" y="196634"/>
                </a:lnTo>
                <a:lnTo>
                  <a:pt x="255968" y="196634"/>
                </a:lnTo>
                <a:lnTo>
                  <a:pt x="255968" y="107251"/>
                </a:lnTo>
                <a:lnTo>
                  <a:pt x="304939" y="107251"/>
                </a:lnTo>
                <a:lnTo>
                  <a:pt x="304939" y="83159"/>
                </a:lnTo>
                <a:close/>
              </a:path>
              <a:path w="595630" h="325120">
                <a:moveTo>
                  <a:pt x="519188" y="157251"/>
                </a:moveTo>
                <a:lnTo>
                  <a:pt x="486537" y="140512"/>
                </a:lnTo>
                <a:lnTo>
                  <a:pt x="461162" y="116941"/>
                </a:lnTo>
                <a:lnTo>
                  <a:pt x="454710" y="105829"/>
                </a:lnTo>
                <a:lnTo>
                  <a:pt x="444728" y="88646"/>
                </a:lnTo>
                <a:lnTo>
                  <a:pt x="438886" y="57772"/>
                </a:lnTo>
                <a:lnTo>
                  <a:pt x="438886" y="45072"/>
                </a:lnTo>
                <a:lnTo>
                  <a:pt x="511683" y="45072"/>
                </a:lnTo>
                <a:lnTo>
                  <a:pt x="511683" y="20980"/>
                </a:lnTo>
                <a:lnTo>
                  <a:pt x="336283" y="20980"/>
                </a:lnTo>
                <a:lnTo>
                  <a:pt x="336283" y="45072"/>
                </a:lnTo>
                <a:lnTo>
                  <a:pt x="409867" y="45072"/>
                </a:lnTo>
                <a:lnTo>
                  <a:pt x="409867" y="57772"/>
                </a:lnTo>
                <a:lnTo>
                  <a:pt x="403682" y="91643"/>
                </a:lnTo>
                <a:lnTo>
                  <a:pt x="386486" y="122250"/>
                </a:lnTo>
                <a:lnTo>
                  <a:pt x="360248" y="147358"/>
                </a:lnTo>
                <a:lnTo>
                  <a:pt x="326961" y="164769"/>
                </a:lnTo>
                <a:lnTo>
                  <a:pt x="341985" y="187312"/>
                </a:lnTo>
                <a:lnTo>
                  <a:pt x="369290" y="173901"/>
                </a:lnTo>
                <a:lnTo>
                  <a:pt x="392671" y="155359"/>
                </a:lnTo>
                <a:lnTo>
                  <a:pt x="411429" y="132422"/>
                </a:lnTo>
                <a:lnTo>
                  <a:pt x="424891" y="105829"/>
                </a:lnTo>
                <a:lnTo>
                  <a:pt x="438061" y="129781"/>
                </a:lnTo>
                <a:lnTo>
                  <a:pt x="456031" y="150609"/>
                </a:lnTo>
                <a:lnTo>
                  <a:pt x="478243" y="167614"/>
                </a:lnTo>
                <a:lnTo>
                  <a:pt x="504164" y="180047"/>
                </a:lnTo>
                <a:lnTo>
                  <a:pt x="519188" y="157251"/>
                </a:lnTo>
                <a:close/>
              </a:path>
              <a:path w="595630" h="325120">
                <a:moveTo>
                  <a:pt x="595617" y="206743"/>
                </a:moveTo>
                <a:lnTo>
                  <a:pt x="567385" y="206743"/>
                </a:lnTo>
                <a:lnTo>
                  <a:pt x="567385" y="229793"/>
                </a:lnTo>
                <a:lnTo>
                  <a:pt x="567385" y="297675"/>
                </a:lnTo>
                <a:lnTo>
                  <a:pt x="411416" y="297675"/>
                </a:lnTo>
                <a:lnTo>
                  <a:pt x="411416" y="229793"/>
                </a:lnTo>
                <a:lnTo>
                  <a:pt x="567385" y="229793"/>
                </a:lnTo>
                <a:lnTo>
                  <a:pt x="567385" y="206743"/>
                </a:lnTo>
                <a:lnTo>
                  <a:pt x="382663" y="206743"/>
                </a:lnTo>
                <a:lnTo>
                  <a:pt x="382663" y="321246"/>
                </a:lnTo>
                <a:lnTo>
                  <a:pt x="595617" y="321246"/>
                </a:lnTo>
                <a:lnTo>
                  <a:pt x="595617" y="297675"/>
                </a:lnTo>
                <a:lnTo>
                  <a:pt x="595617" y="229793"/>
                </a:lnTo>
                <a:lnTo>
                  <a:pt x="595617" y="206743"/>
                </a:lnTo>
                <a:close/>
              </a:path>
              <a:path w="595630" h="325120">
                <a:moveTo>
                  <a:pt x="595617" y="0"/>
                </a:moveTo>
                <a:lnTo>
                  <a:pt x="566864" y="0"/>
                </a:lnTo>
                <a:lnTo>
                  <a:pt x="566864" y="81610"/>
                </a:lnTo>
                <a:lnTo>
                  <a:pt x="500799" y="81610"/>
                </a:lnTo>
                <a:lnTo>
                  <a:pt x="500799" y="105702"/>
                </a:lnTo>
                <a:lnTo>
                  <a:pt x="566864" y="105702"/>
                </a:lnTo>
                <a:lnTo>
                  <a:pt x="566864" y="190677"/>
                </a:lnTo>
                <a:lnTo>
                  <a:pt x="595617" y="190677"/>
                </a:lnTo>
                <a:lnTo>
                  <a:pt x="595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2138" y="5749097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10">
                <a:moveTo>
                  <a:pt x="23575" y="47151"/>
                </a:moveTo>
                <a:lnTo>
                  <a:pt x="14390" y="45289"/>
                </a:lnTo>
                <a:lnTo>
                  <a:pt x="6833" y="40221"/>
                </a:lnTo>
                <a:lnTo>
                  <a:pt x="1752" y="32724"/>
                </a:lnTo>
                <a:lnTo>
                  <a:pt x="0" y="23575"/>
                </a:lnTo>
                <a:lnTo>
                  <a:pt x="1752" y="14427"/>
                </a:lnTo>
                <a:lnTo>
                  <a:pt x="6833" y="6930"/>
                </a:lnTo>
                <a:lnTo>
                  <a:pt x="14390" y="1862"/>
                </a:lnTo>
                <a:lnTo>
                  <a:pt x="23575" y="0"/>
                </a:lnTo>
                <a:lnTo>
                  <a:pt x="32724" y="1862"/>
                </a:lnTo>
                <a:lnTo>
                  <a:pt x="40221" y="6930"/>
                </a:lnTo>
                <a:lnTo>
                  <a:pt x="45289" y="14427"/>
                </a:lnTo>
                <a:lnTo>
                  <a:pt x="47151" y="23575"/>
                </a:lnTo>
                <a:lnTo>
                  <a:pt x="45289" y="32724"/>
                </a:lnTo>
                <a:lnTo>
                  <a:pt x="40221" y="40221"/>
                </a:lnTo>
                <a:lnTo>
                  <a:pt x="32724" y="45289"/>
                </a:lnTo>
                <a:lnTo>
                  <a:pt x="23575" y="47151"/>
                </a:lnTo>
                <a:close/>
              </a:path>
              <a:path w="47625" h="181610">
                <a:moveTo>
                  <a:pt x="23575" y="181094"/>
                </a:moveTo>
                <a:lnTo>
                  <a:pt x="14390" y="179232"/>
                </a:lnTo>
                <a:lnTo>
                  <a:pt x="6833" y="174163"/>
                </a:lnTo>
                <a:lnTo>
                  <a:pt x="1752" y="166666"/>
                </a:lnTo>
                <a:lnTo>
                  <a:pt x="0" y="157518"/>
                </a:lnTo>
                <a:lnTo>
                  <a:pt x="1752" y="148369"/>
                </a:lnTo>
                <a:lnTo>
                  <a:pt x="6833" y="140872"/>
                </a:lnTo>
                <a:lnTo>
                  <a:pt x="14390" y="135804"/>
                </a:lnTo>
                <a:lnTo>
                  <a:pt x="23575" y="133942"/>
                </a:lnTo>
                <a:lnTo>
                  <a:pt x="32724" y="135804"/>
                </a:lnTo>
                <a:lnTo>
                  <a:pt x="40221" y="140872"/>
                </a:lnTo>
                <a:lnTo>
                  <a:pt x="45289" y="148369"/>
                </a:lnTo>
                <a:lnTo>
                  <a:pt x="47151" y="157518"/>
                </a:lnTo>
                <a:lnTo>
                  <a:pt x="45289" y="166666"/>
                </a:lnTo>
                <a:lnTo>
                  <a:pt x="40221" y="174163"/>
                </a:lnTo>
                <a:lnTo>
                  <a:pt x="32724" y="179232"/>
                </a:lnTo>
                <a:lnTo>
                  <a:pt x="23575" y="181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6143" y="6115583"/>
            <a:ext cx="596265" cy="328295"/>
          </a:xfrm>
          <a:custGeom>
            <a:avLst/>
            <a:gdLst/>
            <a:ahLst/>
            <a:cxnLst/>
            <a:rect l="l" t="t" r="r" b="b"/>
            <a:pathLst>
              <a:path w="596264" h="328295">
                <a:moveTo>
                  <a:pt x="267627" y="297421"/>
                </a:moveTo>
                <a:lnTo>
                  <a:pt x="65278" y="297421"/>
                </a:lnTo>
                <a:lnTo>
                  <a:pt x="65278" y="219430"/>
                </a:lnTo>
                <a:lnTo>
                  <a:pt x="36525" y="219430"/>
                </a:lnTo>
                <a:lnTo>
                  <a:pt x="36525" y="321259"/>
                </a:lnTo>
                <a:lnTo>
                  <a:pt x="267627" y="321259"/>
                </a:lnTo>
                <a:lnTo>
                  <a:pt x="267627" y="297421"/>
                </a:lnTo>
                <a:close/>
              </a:path>
              <a:path w="596264" h="328295">
                <a:moveTo>
                  <a:pt x="298196" y="142748"/>
                </a:moveTo>
                <a:lnTo>
                  <a:pt x="251434" y="142748"/>
                </a:lnTo>
                <a:lnTo>
                  <a:pt x="255854" y="113982"/>
                </a:lnTo>
                <a:lnTo>
                  <a:pt x="258114" y="88506"/>
                </a:lnTo>
                <a:lnTo>
                  <a:pt x="258953" y="65798"/>
                </a:lnTo>
                <a:lnTo>
                  <a:pt x="259067" y="20726"/>
                </a:lnTo>
                <a:lnTo>
                  <a:pt x="37566" y="20726"/>
                </a:lnTo>
                <a:lnTo>
                  <a:pt x="37566" y="44043"/>
                </a:lnTo>
                <a:lnTo>
                  <a:pt x="230568" y="44043"/>
                </a:lnTo>
                <a:lnTo>
                  <a:pt x="230454" y="65671"/>
                </a:lnTo>
                <a:lnTo>
                  <a:pt x="229590" y="88265"/>
                </a:lnTo>
                <a:lnTo>
                  <a:pt x="227241" y="113741"/>
                </a:lnTo>
                <a:lnTo>
                  <a:pt x="222669" y="142748"/>
                </a:lnTo>
                <a:lnTo>
                  <a:pt x="0" y="142748"/>
                </a:lnTo>
                <a:lnTo>
                  <a:pt x="0" y="166585"/>
                </a:lnTo>
                <a:lnTo>
                  <a:pt x="98958" y="166585"/>
                </a:lnTo>
                <a:lnTo>
                  <a:pt x="98958" y="245338"/>
                </a:lnTo>
                <a:lnTo>
                  <a:pt x="126949" y="245338"/>
                </a:lnTo>
                <a:lnTo>
                  <a:pt x="126949" y="166585"/>
                </a:lnTo>
                <a:lnTo>
                  <a:pt x="186791" y="166585"/>
                </a:lnTo>
                <a:lnTo>
                  <a:pt x="186791" y="245338"/>
                </a:lnTo>
                <a:lnTo>
                  <a:pt x="214769" y="245338"/>
                </a:lnTo>
                <a:lnTo>
                  <a:pt x="214769" y="166585"/>
                </a:lnTo>
                <a:lnTo>
                  <a:pt x="298196" y="166585"/>
                </a:lnTo>
                <a:lnTo>
                  <a:pt x="298196" y="142748"/>
                </a:lnTo>
                <a:close/>
              </a:path>
              <a:path w="596264" h="328295">
                <a:moveTo>
                  <a:pt x="492239" y="139903"/>
                </a:moveTo>
                <a:lnTo>
                  <a:pt x="486638" y="115062"/>
                </a:lnTo>
                <a:lnTo>
                  <a:pt x="475538" y="101295"/>
                </a:lnTo>
                <a:lnTo>
                  <a:pt x="471284" y="96024"/>
                </a:lnTo>
                <a:lnTo>
                  <a:pt x="465302" y="92925"/>
                </a:lnTo>
                <a:lnTo>
                  <a:pt x="465302" y="139903"/>
                </a:lnTo>
                <a:lnTo>
                  <a:pt x="461708" y="155473"/>
                </a:lnTo>
                <a:lnTo>
                  <a:pt x="451993" y="167487"/>
                </a:lnTo>
                <a:lnTo>
                  <a:pt x="437057" y="175234"/>
                </a:lnTo>
                <a:lnTo>
                  <a:pt x="417880" y="177990"/>
                </a:lnTo>
                <a:lnTo>
                  <a:pt x="398500" y="175234"/>
                </a:lnTo>
                <a:lnTo>
                  <a:pt x="383654" y="167487"/>
                </a:lnTo>
                <a:lnTo>
                  <a:pt x="374205" y="155473"/>
                </a:lnTo>
                <a:lnTo>
                  <a:pt x="370992" y="139903"/>
                </a:lnTo>
                <a:lnTo>
                  <a:pt x="374205" y="124180"/>
                </a:lnTo>
                <a:lnTo>
                  <a:pt x="383654" y="112052"/>
                </a:lnTo>
                <a:lnTo>
                  <a:pt x="398500" y="104190"/>
                </a:lnTo>
                <a:lnTo>
                  <a:pt x="417880" y="101295"/>
                </a:lnTo>
                <a:lnTo>
                  <a:pt x="437057" y="104190"/>
                </a:lnTo>
                <a:lnTo>
                  <a:pt x="451993" y="112052"/>
                </a:lnTo>
                <a:lnTo>
                  <a:pt x="461708" y="124180"/>
                </a:lnTo>
                <a:lnTo>
                  <a:pt x="465302" y="139903"/>
                </a:lnTo>
                <a:lnTo>
                  <a:pt x="465302" y="92925"/>
                </a:lnTo>
                <a:lnTo>
                  <a:pt x="447827" y="83832"/>
                </a:lnTo>
                <a:lnTo>
                  <a:pt x="417880" y="79540"/>
                </a:lnTo>
                <a:lnTo>
                  <a:pt x="387731" y="83832"/>
                </a:lnTo>
                <a:lnTo>
                  <a:pt x="364350" y="96024"/>
                </a:lnTo>
                <a:lnTo>
                  <a:pt x="349288" y="115062"/>
                </a:lnTo>
                <a:lnTo>
                  <a:pt x="344055" y="139903"/>
                </a:lnTo>
                <a:lnTo>
                  <a:pt x="349288" y="164592"/>
                </a:lnTo>
                <a:lnTo>
                  <a:pt x="364350" y="183553"/>
                </a:lnTo>
                <a:lnTo>
                  <a:pt x="387731" y="195719"/>
                </a:lnTo>
                <a:lnTo>
                  <a:pt x="417880" y="200012"/>
                </a:lnTo>
                <a:lnTo>
                  <a:pt x="447827" y="195719"/>
                </a:lnTo>
                <a:lnTo>
                  <a:pt x="471284" y="183553"/>
                </a:lnTo>
                <a:lnTo>
                  <a:pt x="475792" y="177990"/>
                </a:lnTo>
                <a:lnTo>
                  <a:pt x="486638" y="164592"/>
                </a:lnTo>
                <a:lnTo>
                  <a:pt x="492239" y="139903"/>
                </a:lnTo>
                <a:close/>
              </a:path>
              <a:path w="596264" h="328295">
                <a:moveTo>
                  <a:pt x="509079" y="39382"/>
                </a:moveTo>
                <a:lnTo>
                  <a:pt x="432396" y="39382"/>
                </a:lnTo>
                <a:lnTo>
                  <a:pt x="432396" y="0"/>
                </a:lnTo>
                <a:lnTo>
                  <a:pt x="403898" y="0"/>
                </a:lnTo>
                <a:lnTo>
                  <a:pt x="403898" y="39382"/>
                </a:lnTo>
                <a:lnTo>
                  <a:pt x="324624" y="39382"/>
                </a:lnTo>
                <a:lnTo>
                  <a:pt x="324624" y="62699"/>
                </a:lnTo>
                <a:lnTo>
                  <a:pt x="509079" y="62699"/>
                </a:lnTo>
                <a:lnTo>
                  <a:pt x="509079" y="39382"/>
                </a:lnTo>
                <a:close/>
              </a:path>
              <a:path w="596264" h="328295">
                <a:moveTo>
                  <a:pt x="594321" y="2844"/>
                </a:moveTo>
                <a:lnTo>
                  <a:pt x="565556" y="2844"/>
                </a:lnTo>
                <a:lnTo>
                  <a:pt x="565556" y="81089"/>
                </a:lnTo>
                <a:lnTo>
                  <a:pt x="508825" y="81089"/>
                </a:lnTo>
                <a:lnTo>
                  <a:pt x="508825" y="104927"/>
                </a:lnTo>
                <a:lnTo>
                  <a:pt x="565556" y="104927"/>
                </a:lnTo>
                <a:lnTo>
                  <a:pt x="565556" y="144564"/>
                </a:lnTo>
                <a:lnTo>
                  <a:pt x="508558" y="144564"/>
                </a:lnTo>
                <a:lnTo>
                  <a:pt x="508558" y="168402"/>
                </a:lnTo>
                <a:lnTo>
                  <a:pt x="565556" y="168402"/>
                </a:lnTo>
                <a:lnTo>
                  <a:pt x="565556" y="213474"/>
                </a:lnTo>
                <a:lnTo>
                  <a:pt x="594321" y="213474"/>
                </a:lnTo>
                <a:lnTo>
                  <a:pt x="594321" y="2844"/>
                </a:lnTo>
                <a:close/>
              </a:path>
              <a:path w="596264" h="328295">
                <a:moveTo>
                  <a:pt x="596125" y="272288"/>
                </a:moveTo>
                <a:lnTo>
                  <a:pt x="588632" y="248615"/>
                </a:lnTo>
                <a:lnTo>
                  <a:pt x="576922" y="239128"/>
                </a:lnTo>
                <a:lnTo>
                  <a:pt x="567055" y="231127"/>
                </a:lnTo>
                <a:lnTo>
                  <a:pt x="565823" y="230746"/>
                </a:lnTo>
                <a:lnTo>
                  <a:pt x="565823" y="272288"/>
                </a:lnTo>
                <a:lnTo>
                  <a:pt x="560362" y="286207"/>
                </a:lnTo>
                <a:lnTo>
                  <a:pt x="544703" y="296608"/>
                </a:lnTo>
                <a:lnTo>
                  <a:pt x="519912" y="303072"/>
                </a:lnTo>
                <a:lnTo>
                  <a:pt x="487057" y="305193"/>
                </a:lnTo>
                <a:lnTo>
                  <a:pt x="453720" y="303072"/>
                </a:lnTo>
                <a:lnTo>
                  <a:pt x="428599" y="296608"/>
                </a:lnTo>
                <a:lnTo>
                  <a:pt x="412775" y="286207"/>
                </a:lnTo>
                <a:lnTo>
                  <a:pt x="407263" y="272288"/>
                </a:lnTo>
                <a:lnTo>
                  <a:pt x="412775" y="258140"/>
                </a:lnTo>
                <a:lnTo>
                  <a:pt x="428599" y="247738"/>
                </a:lnTo>
                <a:lnTo>
                  <a:pt x="453720" y="241325"/>
                </a:lnTo>
                <a:lnTo>
                  <a:pt x="487057" y="239128"/>
                </a:lnTo>
                <a:lnTo>
                  <a:pt x="519912" y="241325"/>
                </a:lnTo>
                <a:lnTo>
                  <a:pt x="544703" y="247738"/>
                </a:lnTo>
                <a:lnTo>
                  <a:pt x="560362" y="258140"/>
                </a:lnTo>
                <a:lnTo>
                  <a:pt x="565823" y="272288"/>
                </a:lnTo>
                <a:lnTo>
                  <a:pt x="565823" y="230746"/>
                </a:lnTo>
                <a:lnTo>
                  <a:pt x="532739" y="220294"/>
                </a:lnTo>
                <a:lnTo>
                  <a:pt x="487057" y="216585"/>
                </a:lnTo>
                <a:lnTo>
                  <a:pt x="441083" y="220294"/>
                </a:lnTo>
                <a:lnTo>
                  <a:pt x="406615" y="231127"/>
                </a:lnTo>
                <a:lnTo>
                  <a:pt x="384975" y="248615"/>
                </a:lnTo>
                <a:lnTo>
                  <a:pt x="377469" y="272288"/>
                </a:lnTo>
                <a:lnTo>
                  <a:pt x="384975" y="295706"/>
                </a:lnTo>
                <a:lnTo>
                  <a:pt x="406615" y="313131"/>
                </a:lnTo>
                <a:lnTo>
                  <a:pt x="441083" y="323989"/>
                </a:lnTo>
                <a:lnTo>
                  <a:pt x="487057" y="327736"/>
                </a:lnTo>
                <a:lnTo>
                  <a:pt x="532739" y="323989"/>
                </a:lnTo>
                <a:lnTo>
                  <a:pt x="567055" y="313131"/>
                </a:lnTo>
                <a:lnTo>
                  <a:pt x="576884" y="305193"/>
                </a:lnTo>
                <a:lnTo>
                  <a:pt x="588632" y="295706"/>
                </a:lnTo>
                <a:lnTo>
                  <a:pt x="596125" y="272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96718" y="6117919"/>
            <a:ext cx="605790" cy="321945"/>
          </a:xfrm>
          <a:custGeom>
            <a:avLst/>
            <a:gdLst/>
            <a:ahLst/>
            <a:cxnLst/>
            <a:rect l="l" t="t" r="r" b="b"/>
            <a:pathLst>
              <a:path w="605789" h="321945">
                <a:moveTo>
                  <a:pt x="192493" y="153111"/>
                </a:moveTo>
                <a:lnTo>
                  <a:pt x="159588" y="137655"/>
                </a:lnTo>
                <a:lnTo>
                  <a:pt x="134175" y="115417"/>
                </a:lnTo>
                <a:lnTo>
                  <a:pt x="127977" y="105054"/>
                </a:lnTo>
                <a:lnTo>
                  <a:pt x="117843" y="88112"/>
                </a:lnTo>
                <a:lnTo>
                  <a:pt x="112280" y="58026"/>
                </a:lnTo>
                <a:lnTo>
                  <a:pt x="112179" y="46113"/>
                </a:lnTo>
                <a:lnTo>
                  <a:pt x="184988" y="46113"/>
                </a:lnTo>
                <a:lnTo>
                  <a:pt x="184988" y="22275"/>
                </a:lnTo>
                <a:lnTo>
                  <a:pt x="9334" y="22275"/>
                </a:lnTo>
                <a:lnTo>
                  <a:pt x="9334" y="46113"/>
                </a:lnTo>
                <a:lnTo>
                  <a:pt x="83426" y="46113"/>
                </a:lnTo>
                <a:lnTo>
                  <a:pt x="83426" y="58026"/>
                </a:lnTo>
                <a:lnTo>
                  <a:pt x="77165" y="90843"/>
                </a:lnTo>
                <a:lnTo>
                  <a:pt x="59982" y="119786"/>
                </a:lnTo>
                <a:lnTo>
                  <a:pt x="33655" y="143243"/>
                </a:lnTo>
                <a:lnTo>
                  <a:pt x="0" y="159588"/>
                </a:lnTo>
                <a:lnTo>
                  <a:pt x="14770" y="182384"/>
                </a:lnTo>
                <a:lnTo>
                  <a:pt x="42316" y="169748"/>
                </a:lnTo>
                <a:lnTo>
                  <a:pt x="65836" y="152260"/>
                </a:lnTo>
                <a:lnTo>
                  <a:pt x="84645" y="130505"/>
                </a:lnTo>
                <a:lnTo>
                  <a:pt x="98069" y="105054"/>
                </a:lnTo>
                <a:lnTo>
                  <a:pt x="111328" y="128117"/>
                </a:lnTo>
                <a:lnTo>
                  <a:pt x="129578" y="147980"/>
                </a:lnTo>
                <a:lnTo>
                  <a:pt x="152234" y="164020"/>
                </a:lnTo>
                <a:lnTo>
                  <a:pt x="178765" y="175653"/>
                </a:lnTo>
                <a:lnTo>
                  <a:pt x="192493" y="153111"/>
                </a:lnTo>
                <a:close/>
              </a:path>
              <a:path w="605789" h="321945">
                <a:moveTo>
                  <a:pt x="256743" y="194564"/>
                </a:moveTo>
                <a:lnTo>
                  <a:pt x="227990" y="194564"/>
                </a:lnTo>
                <a:lnTo>
                  <a:pt x="227990" y="234454"/>
                </a:lnTo>
                <a:lnTo>
                  <a:pt x="227990" y="257251"/>
                </a:lnTo>
                <a:lnTo>
                  <a:pt x="227990" y="298196"/>
                </a:lnTo>
                <a:lnTo>
                  <a:pt x="79019" y="298196"/>
                </a:lnTo>
                <a:lnTo>
                  <a:pt x="79019" y="257251"/>
                </a:lnTo>
                <a:lnTo>
                  <a:pt x="227990" y="257251"/>
                </a:lnTo>
                <a:lnTo>
                  <a:pt x="227990" y="234454"/>
                </a:lnTo>
                <a:lnTo>
                  <a:pt x="79019" y="234454"/>
                </a:lnTo>
                <a:lnTo>
                  <a:pt x="79019" y="194564"/>
                </a:lnTo>
                <a:lnTo>
                  <a:pt x="50520" y="194564"/>
                </a:lnTo>
                <a:lnTo>
                  <a:pt x="50520" y="321767"/>
                </a:lnTo>
                <a:lnTo>
                  <a:pt x="256743" y="321767"/>
                </a:lnTo>
                <a:lnTo>
                  <a:pt x="256743" y="298196"/>
                </a:lnTo>
                <a:lnTo>
                  <a:pt x="256743" y="257251"/>
                </a:lnTo>
                <a:lnTo>
                  <a:pt x="256743" y="234454"/>
                </a:lnTo>
                <a:lnTo>
                  <a:pt x="256743" y="194564"/>
                </a:lnTo>
                <a:close/>
              </a:path>
              <a:path w="605789" h="321945">
                <a:moveTo>
                  <a:pt x="305714" y="75907"/>
                </a:moveTo>
                <a:lnTo>
                  <a:pt x="256743" y="75907"/>
                </a:lnTo>
                <a:lnTo>
                  <a:pt x="256743" y="508"/>
                </a:lnTo>
                <a:lnTo>
                  <a:pt x="227990" y="508"/>
                </a:lnTo>
                <a:lnTo>
                  <a:pt x="227990" y="178752"/>
                </a:lnTo>
                <a:lnTo>
                  <a:pt x="256743" y="178752"/>
                </a:lnTo>
                <a:lnTo>
                  <a:pt x="256743" y="99999"/>
                </a:lnTo>
                <a:lnTo>
                  <a:pt x="305714" y="99999"/>
                </a:lnTo>
                <a:lnTo>
                  <a:pt x="305714" y="75907"/>
                </a:lnTo>
                <a:close/>
              </a:path>
              <a:path w="605789" h="321945">
                <a:moveTo>
                  <a:pt x="510895" y="143002"/>
                </a:moveTo>
                <a:lnTo>
                  <a:pt x="505104" y="117856"/>
                </a:lnTo>
                <a:lnTo>
                  <a:pt x="494093" y="104914"/>
                </a:lnTo>
                <a:lnTo>
                  <a:pt x="488784" y="98666"/>
                </a:lnTo>
                <a:lnTo>
                  <a:pt x="483704" y="96202"/>
                </a:lnTo>
                <a:lnTo>
                  <a:pt x="483704" y="143002"/>
                </a:lnTo>
                <a:lnTo>
                  <a:pt x="479742" y="158483"/>
                </a:lnTo>
                <a:lnTo>
                  <a:pt x="468960" y="170307"/>
                </a:lnTo>
                <a:lnTo>
                  <a:pt x="452399" y="177800"/>
                </a:lnTo>
                <a:lnTo>
                  <a:pt x="431101" y="180314"/>
                </a:lnTo>
                <a:lnTo>
                  <a:pt x="409562" y="177800"/>
                </a:lnTo>
                <a:lnTo>
                  <a:pt x="392988" y="170307"/>
                </a:lnTo>
                <a:lnTo>
                  <a:pt x="382397" y="158483"/>
                </a:lnTo>
                <a:lnTo>
                  <a:pt x="378777" y="143002"/>
                </a:lnTo>
                <a:lnTo>
                  <a:pt x="382397" y="127254"/>
                </a:lnTo>
                <a:lnTo>
                  <a:pt x="392988" y="115316"/>
                </a:lnTo>
                <a:lnTo>
                  <a:pt x="409562" y="107696"/>
                </a:lnTo>
                <a:lnTo>
                  <a:pt x="431101" y="104914"/>
                </a:lnTo>
                <a:lnTo>
                  <a:pt x="452399" y="107696"/>
                </a:lnTo>
                <a:lnTo>
                  <a:pt x="468960" y="115316"/>
                </a:lnTo>
                <a:lnTo>
                  <a:pt x="479742" y="127254"/>
                </a:lnTo>
                <a:lnTo>
                  <a:pt x="483704" y="143002"/>
                </a:lnTo>
                <a:lnTo>
                  <a:pt x="483704" y="96202"/>
                </a:lnTo>
                <a:lnTo>
                  <a:pt x="463575" y="86423"/>
                </a:lnTo>
                <a:lnTo>
                  <a:pt x="431101" y="82118"/>
                </a:lnTo>
                <a:lnTo>
                  <a:pt x="398487" y="86423"/>
                </a:lnTo>
                <a:lnTo>
                  <a:pt x="373240" y="98666"/>
                </a:lnTo>
                <a:lnTo>
                  <a:pt x="356971" y="117856"/>
                </a:lnTo>
                <a:lnTo>
                  <a:pt x="351307" y="143002"/>
                </a:lnTo>
                <a:lnTo>
                  <a:pt x="356971" y="168021"/>
                </a:lnTo>
                <a:lnTo>
                  <a:pt x="373240" y="186944"/>
                </a:lnTo>
                <a:lnTo>
                  <a:pt x="398487" y="198932"/>
                </a:lnTo>
                <a:lnTo>
                  <a:pt x="431101" y="203111"/>
                </a:lnTo>
                <a:lnTo>
                  <a:pt x="463575" y="198932"/>
                </a:lnTo>
                <a:lnTo>
                  <a:pt x="488784" y="186944"/>
                </a:lnTo>
                <a:lnTo>
                  <a:pt x="494512" y="180314"/>
                </a:lnTo>
                <a:lnTo>
                  <a:pt x="505104" y="168021"/>
                </a:lnTo>
                <a:lnTo>
                  <a:pt x="510895" y="143002"/>
                </a:lnTo>
                <a:close/>
              </a:path>
              <a:path w="605789" h="321945">
                <a:moveTo>
                  <a:pt x="530847" y="41186"/>
                </a:moveTo>
                <a:lnTo>
                  <a:pt x="445617" y="41186"/>
                </a:lnTo>
                <a:lnTo>
                  <a:pt x="445617" y="0"/>
                </a:lnTo>
                <a:lnTo>
                  <a:pt x="416598" y="0"/>
                </a:lnTo>
                <a:lnTo>
                  <a:pt x="416598" y="41186"/>
                </a:lnTo>
                <a:lnTo>
                  <a:pt x="331101" y="41186"/>
                </a:lnTo>
                <a:lnTo>
                  <a:pt x="331101" y="64503"/>
                </a:lnTo>
                <a:lnTo>
                  <a:pt x="530847" y="64503"/>
                </a:lnTo>
                <a:lnTo>
                  <a:pt x="530847" y="41186"/>
                </a:lnTo>
                <a:close/>
              </a:path>
              <a:path w="605789" h="321945">
                <a:moveTo>
                  <a:pt x="595363" y="508"/>
                </a:moveTo>
                <a:lnTo>
                  <a:pt x="566597" y="508"/>
                </a:lnTo>
                <a:lnTo>
                  <a:pt x="566597" y="246113"/>
                </a:lnTo>
                <a:lnTo>
                  <a:pt x="595363" y="246113"/>
                </a:lnTo>
                <a:lnTo>
                  <a:pt x="595363" y="508"/>
                </a:lnTo>
                <a:close/>
              </a:path>
              <a:path w="605789" h="321945">
                <a:moveTo>
                  <a:pt x="605459" y="295084"/>
                </a:moveTo>
                <a:lnTo>
                  <a:pt x="413753" y="295084"/>
                </a:lnTo>
                <a:lnTo>
                  <a:pt x="413753" y="224866"/>
                </a:lnTo>
                <a:lnTo>
                  <a:pt x="384987" y="224866"/>
                </a:lnTo>
                <a:lnTo>
                  <a:pt x="384987" y="318922"/>
                </a:lnTo>
                <a:lnTo>
                  <a:pt x="605459" y="318922"/>
                </a:lnTo>
                <a:lnTo>
                  <a:pt x="605459" y="295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6637" y="6118426"/>
            <a:ext cx="266065" cy="325120"/>
          </a:xfrm>
          <a:custGeom>
            <a:avLst/>
            <a:gdLst/>
            <a:ahLst/>
            <a:cxnLst/>
            <a:rect l="l" t="t" r="r" b="b"/>
            <a:pathLst>
              <a:path w="266064" h="325120">
                <a:moveTo>
                  <a:pt x="264775" y="47151"/>
                </a:moveTo>
                <a:lnTo>
                  <a:pt x="236018" y="47151"/>
                </a:lnTo>
                <a:lnTo>
                  <a:pt x="236018" y="0"/>
                </a:lnTo>
                <a:lnTo>
                  <a:pt x="264775" y="0"/>
                </a:lnTo>
                <a:lnTo>
                  <a:pt x="264775" y="47151"/>
                </a:lnTo>
                <a:close/>
              </a:path>
              <a:path w="266064" h="325120">
                <a:moveTo>
                  <a:pt x="84458" y="173840"/>
                </a:moveTo>
                <a:lnTo>
                  <a:pt x="50677" y="168302"/>
                </a:lnTo>
                <a:lnTo>
                  <a:pt x="23867" y="152466"/>
                </a:lnTo>
                <a:lnTo>
                  <a:pt x="6238" y="128080"/>
                </a:lnTo>
                <a:lnTo>
                  <a:pt x="0" y="96894"/>
                </a:lnTo>
                <a:lnTo>
                  <a:pt x="6238" y="65558"/>
                </a:lnTo>
                <a:lnTo>
                  <a:pt x="23867" y="41095"/>
                </a:lnTo>
                <a:lnTo>
                  <a:pt x="50677" y="25231"/>
                </a:lnTo>
                <a:lnTo>
                  <a:pt x="84458" y="19689"/>
                </a:lnTo>
                <a:lnTo>
                  <a:pt x="104235" y="21485"/>
                </a:lnTo>
                <a:lnTo>
                  <a:pt x="122105" y="26862"/>
                </a:lnTo>
                <a:lnTo>
                  <a:pt x="137668" y="35519"/>
                </a:lnTo>
                <a:lnTo>
                  <a:pt x="147660" y="44561"/>
                </a:lnTo>
                <a:lnTo>
                  <a:pt x="84458" y="44561"/>
                </a:lnTo>
                <a:lnTo>
                  <a:pt x="61562" y="48293"/>
                </a:lnTo>
                <a:lnTo>
                  <a:pt x="43524" y="59069"/>
                </a:lnTo>
                <a:lnTo>
                  <a:pt x="31704" y="75674"/>
                </a:lnTo>
                <a:lnTo>
                  <a:pt x="27462" y="96894"/>
                </a:lnTo>
                <a:lnTo>
                  <a:pt x="31704" y="117895"/>
                </a:lnTo>
                <a:lnTo>
                  <a:pt x="43524" y="134525"/>
                </a:lnTo>
                <a:lnTo>
                  <a:pt x="61562" y="145422"/>
                </a:lnTo>
                <a:lnTo>
                  <a:pt x="84458" y="149227"/>
                </a:lnTo>
                <a:lnTo>
                  <a:pt x="147373" y="149227"/>
                </a:lnTo>
                <a:lnTo>
                  <a:pt x="137668" y="158010"/>
                </a:lnTo>
                <a:lnTo>
                  <a:pt x="122105" y="166666"/>
                </a:lnTo>
                <a:lnTo>
                  <a:pt x="104235" y="172044"/>
                </a:lnTo>
                <a:lnTo>
                  <a:pt x="84458" y="173840"/>
                </a:lnTo>
                <a:close/>
              </a:path>
              <a:path w="266064" h="325120">
                <a:moveTo>
                  <a:pt x="147373" y="149227"/>
                </a:moveTo>
                <a:lnTo>
                  <a:pt x="84458" y="149227"/>
                </a:lnTo>
                <a:lnTo>
                  <a:pt x="106945" y="145422"/>
                </a:lnTo>
                <a:lnTo>
                  <a:pt x="124842" y="134525"/>
                </a:lnTo>
                <a:lnTo>
                  <a:pt x="136666" y="117895"/>
                </a:lnTo>
                <a:lnTo>
                  <a:pt x="140937" y="96894"/>
                </a:lnTo>
                <a:lnTo>
                  <a:pt x="136666" y="75674"/>
                </a:lnTo>
                <a:lnTo>
                  <a:pt x="124842" y="59069"/>
                </a:lnTo>
                <a:lnTo>
                  <a:pt x="106945" y="48293"/>
                </a:lnTo>
                <a:lnTo>
                  <a:pt x="84458" y="44561"/>
                </a:lnTo>
                <a:lnTo>
                  <a:pt x="147660" y="44561"/>
                </a:lnTo>
                <a:lnTo>
                  <a:pt x="150523" y="47151"/>
                </a:lnTo>
                <a:lnTo>
                  <a:pt x="264775" y="47151"/>
                </a:lnTo>
                <a:lnTo>
                  <a:pt x="264775" y="70727"/>
                </a:lnTo>
                <a:lnTo>
                  <a:pt x="164254" y="70727"/>
                </a:lnTo>
                <a:lnTo>
                  <a:pt x="166144" y="76892"/>
                </a:lnTo>
                <a:lnTo>
                  <a:pt x="167525" y="83325"/>
                </a:lnTo>
                <a:lnTo>
                  <a:pt x="168371" y="90000"/>
                </a:lnTo>
                <a:lnTo>
                  <a:pt x="168658" y="96894"/>
                </a:lnTo>
                <a:lnTo>
                  <a:pt x="168373" y="103670"/>
                </a:lnTo>
                <a:lnTo>
                  <a:pt x="167541" y="110204"/>
                </a:lnTo>
                <a:lnTo>
                  <a:pt x="166199" y="116495"/>
                </a:lnTo>
                <a:lnTo>
                  <a:pt x="164383" y="122542"/>
                </a:lnTo>
                <a:lnTo>
                  <a:pt x="264775" y="122542"/>
                </a:lnTo>
                <a:lnTo>
                  <a:pt x="264775" y="146377"/>
                </a:lnTo>
                <a:lnTo>
                  <a:pt x="150523" y="146377"/>
                </a:lnTo>
                <a:lnTo>
                  <a:pt x="147373" y="149227"/>
                </a:lnTo>
                <a:close/>
              </a:path>
              <a:path w="266064" h="325120">
                <a:moveTo>
                  <a:pt x="264775" y="122542"/>
                </a:moveTo>
                <a:lnTo>
                  <a:pt x="236018" y="122542"/>
                </a:lnTo>
                <a:lnTo>
                  <a:pt x="236018" y="70727"/>
                </a:lnTo>
                <a:lnTo>
                  <a:pt x="264775" y="70727"/>
                </a:lnTo>
                <a:lnTo>
                  <a:pt x="264775" y="122542"/>
                </a:lnTo>
                <a:close/>
              </a:path>
              <a:path w="266064" h="325120">
                <a:moveTo>
                  <a:pt x="264775" y="193011"/>
                </a:moveTo>
                <a:lnTo>
                  <a:pt x="236018" y="193011"/>
                </a:lnTo>
                <a:lnTo>
                  <a:pt x="236018" y="146377"/>
                </a:lnTo>
                <a:lnTo>
                  <a:pt x="264775" y="146377"/>
                </a:lnTo>
                <a:lnTo>
                  <a:pt x="264775" y="193011"/>
                </a:lnTo>
                <a:close/>
              </a:path>
              <a:path w="266064" h="325120">
                <a:moveTo>
                  <a:pt x="156741" y="324881"/>
                </a:moveTo>
                <a:lnTo>
                  <a:pt x="111135" y="320703"/>
                </a:lnTo>
                <a:lnTo>
                  <a:pt x="76751" y="308559"/>
                </a:lnTo>
                <a:lnTo>
                  <a:pt x="55094" y="289031"/>
                </a:lnTo>
                <a:lnTo>
                  <a:pt x="47669" y="262703"/>
                </a:lnTo>
                <a:lnTo>
                  <a:pt x="55094" y="236374"/>
                </a:lnTo>
                <a:lnTo>
                  <a:pt x="76751" y="216846"/>
                </a:lnTo>
                <a:lnTo>
                  <a:pt x="111135" y="204702"/>
                </a:lnTo>
                <a:lnTo>
                  <a:pt x="156741" y="200524"/>
                </a:lnTo>
                <a:lnTo>
                  <a:pt x="202200" y="204702"/>
                </a:lnTo>
                <a:lnTo>
                  <a:pt x="236536" y="216846"/>
                </a:lnTo>
                <a:lnTo>
                  <a:pt x="243447" y="223064"/>
                </a:lnTo>
                <a:lnTo>
                  <a:pt x="156741" y="223064"/>
                </a:lnTo>
                <a:lnTo>
                  <a:pt x="122980" y="225760"/>
                </a:lnTo>
                <a:lnTo>
                  <a:pt x="97477" y="233557"/>
                </a:lnTo>
                <a:lnTo>
                  <a:pt x="81398" y="246017"/>
                </a:lnTo>
                <a:lnTo>
                  <a:pt x="75909" y="262703"/>
                </a:lnTo>
                <a:lnTo>
                  <a:pt x="81398" y="279089"/>
                </a:lnTo>
                <a:lnTo>
                  <a:pt x="97477" y="291395"/>
                </a:lnTo>
                <a:lnTo>
                  <a:pt x="122980" y="299135"/>
                </a:lnTo>
                <a:lnTo>
                  <a:pt x="156741" y="301823"/>
                </a:lnTo>
                <a:lnTo>
                  <a:pt x="244023" y="301823"/>
                </a:lnTo>
                <a:lnTo>
                  <a:pt x="236536" y="308559"/>
                </a:lnTo>
                <a:lnTo>
                  <a:pt x="202200" y="320703"/>
                </a:lnTo>
                <a:lnTo>
                  <a:pt x="156741" y="324881"/>
                </a:lnTo>
                <a:close/>
              </a:path>
              <a:path w="266064" h="325120">
                <a:moveTo>
                  <a:pt x="244023" y="301823"/>
                </a:moveTo>
                <a:lnTo>
                  <a:pt x="156741" y="301823"/>
                </a:lnTo>
                <a:lnTo>
                  <a:pt x="190505" y="299135"/>
                </a:lnTo>
                <a:lnTo>
                  <a:pt x="216037" y="291395"/>
                </a:lnTo>
                <a:lnTo>
                  <a:pt x="232192" y="279089"/>
                </a:lnTo>
                <a:lnTo>
                  <a:pt x="237831" y="262703"/>
                </a:lnTo>
                <a:lnTo>
                  <a:pt x="232192" y="246017"/>
                </a:lnTo>
                <a:lnTo>
                  <a:pt x="216037" y="233557"/>
                </a:lnTo>
                <a:lnTo>
                  <a:pt x="190505" y="225760"/>
                </a:lnTo>
                <a:lnTo>
                  <a:pt x="156741" y="223064"/>
                </a:lnTo>
                <a:lnTo>
                  <a:pt x="243447" y="223064"/>
                </a:lnTo>
                <a:lnTo>
                  <a:pt x="258242" y="236374"/>
                </a:lnTo>
                <a:lnTo>
                  <a:pt x="265812" y="262703"/>
                </a:lnTo>
                <a:lnTo>
                  <a:pt x="258242" y="289031"/>
                </a:lnTo>
                <a:lnTo>
                  <a:pt x="244023" y="301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72036" y="6118426"/>
            <a:ext cx="297180" cy="325120"/>
          </a:xfrm>
          <a:custGeom>
            <a:avLst/>
            <a:gdLst/>
            <a:ahLst/>
            <a:cxnLst/>
            <a:rect l="l" t="t" r="r" b="b"/>
            <a:pathLst>
              <a:path w="297179" h="325120">
                <a:moveTo>
                  <a:pt x="248453" y="193270"/>
                </a:moveTo>
                <a:lnTo>
                  <a:pt x="219696" y="193270"/>
                </a:lnTo>
                <a:lnTo>
                  <a:pt x="219696" y="0"/>
                </a:lnTo>
                <a:lnTo>
                  <a:pt x="248453" y="0"/>
                </a:lnTo>
                <a:lnTo>
                  <a:pt x="248453" y="49224"/>
                </a:lnTo>
                <a:lnTo>
                  <a:pt x="296642" y="49224"/>
                </a:lnTo>
                <a:lnTo>
                  <a:pt x="296642" y="73059"/>
                </a:lnTo>
                <a:lnTo>
                  <a:pt x="248453" y="73059"/>
                </a:lnTo>
                <a:lnTo>
                  <a:pt x="248453" y="118397"/>
                </a:lnTo>
                <a:lnTo>
                  <a:pt x="296642" y="118397"/>
                </a:lnTo>
                <a:lnTo>
                  <a:pt x="296642" y="142750"/>
                </a:lnTo>
                <a:lnTo>
                  <a:pt x="248453" y="142750"/>
                </a:lnTo>
                <a:lnTo>
                  <a:pt x="248453" y="193270"/>
                </a:lnTo>
                <a:close/>
              </a:path>
              <a:path w="297179" h="325120">
                <a:moveTo>
                  <a:pt x="85495" y="172803"/>
                </a:moveTo>
                <a:lnTo>
                  <a:pt x="51224" y="167087"/>
                </a:lnTo>
                <a:lnTo>
                  <a:pt x="24094" y="151365"/>
                </a:lnTo>
                <a:lnTo>
                  <a:pt x="6290" y="127190"/>
                </a:lnTo>
                <a:lnTo>
                  <a:pt x="0" y="96117"/>
                </a:lnTo>
                <a:lnTo>
                  <a:pt x="6290" y="65011"/>
                </a:lnTo>
                <a:lnTo>
                  <a:pt x="24094" y="40804"/>
                </a:lnTo>
                <a:lnTo>
                  <a:pt x="51224" y="25146"/>
                </a:lnTo>
                <a:lnTo>
                  <a:pt x="85495" y="19689"/>
                </a:lnTo>
                <a:lnTo>
                  <a:pt x="119693" y="25146"/>
                </a:lnTo>
                <a:lnTo>
                  <a:pt x="146701" y="40804"/>
                </a:lnTo>
                <a:lnTo>
                  <a:pt x="149080" y="44042"/>
                </a:lnTo>
                <a:lnTo>
                  <a:pt x="85495" y="44042"/>
                </a:lnTo>
                <a:lnTo>
                  <a:pt x="62522" y="47771"/>
                </a:lnTo>
                <a:lnTo>
                  <a:pt x="44334" y="58518"/>
                </a:lnTo>
                <a:lnTo>
                  <a:pt x="32412" y="75047"/>
                </a:lnTo>
                <a:lnTo>
                  <a:pt x="28239" y="96117"/>
                </a:lnTo>
                <a:lnTo>
                  <a:pt x="32412" y="117264"/>
                </a:lnTo>
                <a:lnTo>
                  <a:pt x="44334" y="133748"/>
                </a:lnTo>
                <a:lnTo>
                  <a:pt x="62522" y="144499"/>
                </a:lnTo>
                <a:lnTo>
                  <a:pt x="85495" y="148450"/>
                </a:lnTo>
                <a:lnTo>
                  <a:pt x="148845" y="148450"/>
                </a:lnTo>
                <a:lnTo>
                  <a:pt x="146701" y="151365"/>
                </a:lnTo>
                <a:lnTo>
                  <a:pt x="119693" y="167087"/>
                </a:lnTo>
                <a:lnTo>
                  <a:pt x="85495" y="172803"/>
                </a:lnTo>
                <a:close/>
              </a:path>
              <a:path w="297179" h="325120">
                <a:moveTo>
                  <a:pt x="148845" y="148450"/>
                </a:moveTo>
                <a:lnTo>
                  <a:pt x="85495" y="148450"/>
                </a:lnTo>
                <a:lnTo>
                  <a:pt x="108435" y="144499"/>
                </a:lnTo>
                <a:lnTo>
                  <a:pt x="126591" y="133748"/>
                </a:lnTo>
                <a:lnTo>
                  <a:pt x="138577" y="117264"/>
                </a:lnTo>
                <a:lnTo>
                  <a:pt x="143009" y="96117"/>
                </a:lnTo>
                <a:lnTo>
                  <a:pt x="138577" y="75047"/>
                </a:lnTo>
                <a:lnTo>
                  <a:pt x="126591" y="58518"/>
                </a:lnTo>
                <a:lnTo>
                  <a:pt x="108435" y="47771"/>
                </a:lnTo>
                <a:lnTo>
                  <a:pt x="85495" y="44042"/>
                </a:lnTo>
                <a:lnTo>
                  <a:pt x="149080" y="44042"/>
                </a:lnTo>
                <a:lnTo>
                  <a:pt x="164480" y="65011"/>
                </a:lnTo>
                <a:lnTo>
                  <a:pt x="170990" y="96117"/>
                </a:lnTo>
                <a:lnTo>
                  <a:pt x="164480" y="127190"/>
                </a:lnTo>
                <a:lnTo>
                  <a:pt x="148845" y="148450"/>
                </a:lnTo>
                <a:close/>
              </a:path>
              <a:path w="297179" h="325120">
                <a:moveTo>
                  <a:pt x="144046" y="324881"/>
                </a:moveTo>
                <a:lnTo>
                  <a:pt x="99076" y="320764"/>
                </a:lnTo>
                <a:lnTo>
                  <a:pt x="65060" y="308851"/>
                </a:lnTo>
                <a:lnTo>
                  <a:pt x="43528" y="289796"/>
                </a:lnTo>
                <a:lnTo>
                  <a:pt x="36011" y="264257"/>
                </a:lnTo>
                <a:lnTo>
                  <a:pt x="43528" y="238455"/>
                </a:lnTo>
                <a:lnTo>
                  <a:pt x="65060" y="219307"/>
                </a:lnTo>
                <a:lnTo>
                  <a:pt x="99076" y="207349"/>
                </a:lnTo>
                <a:lnTo>
                  <a:pt x="144046" y="203115"/>
                </a:lnTo>
                <a:lnTo>
                  <a:pt x="188785" y="207349"/>
                </a:lnTo>
                <a:lnTo>
                  <a:pt x="222546" y="219307"/>
                </a:lnTo>
                <a:lnTo>
                  <a:pt x="230769" y="226691"/>
                </a:lnTo>
                <a:lnTo>
                  <a:pt x="144046" y="226691"/>
                </a:lnTo>
                <a:lnTo>
                  <a:pt x="110856" y="229245"/>
                </a:lnTo>
                <a:lnTo>
                  <a:pt x="85851" y="236633"/>
                </a:lnTo>
                <a:lnTo>
                  <a:pt x="70124" y="248441"/>
                </a:lnTo>
                <a:lnTo>
                  <a:pt x="64769" y="264257"/>
                </a:lnTo>
                <a:lnTo>
                  <a:pt x="70124" y="280032"/>
                </a:lnTo>
                <a:lnTo>
                  <a:pt x="85851" y="291752"/>
                </a:lnTo>
                <a:lnTo>
                  <a:pt x="110856" y="299050"/>
                </a:lnTo>
                <a:lnTo>
                  <a:pt x="144046" y="301564"/>
                </a:lnTo>
                <a:lnTo>
                  <a:pt x="230701" y="301564"/>
                </a:lnTo>
                <a:lnTo>
                  <a:pt x="222546" y="308851"/>
                </a:lnTo>
                <a:lnTo>
                  <a:pt x="188785" y="320764"/>
                </a:lnTo>
                <a:lnTo>
                  <a:pt x="144046" y="324881"/>
                </a:lnTo>
                <a:close/>
              </a:path>
              <a:path w="297179" h="325120">
                <a:moveTo>
                  <a:pt x="230701" y="301564"/>
                </a:moveTo>
                <a:lnTo>
                  <a:pt x="144046" y="301564"/>
                </a:lnTo>
                <a:lnTo>
                  <a:pt x="177199" y="299050"/>
                </a:lnTo>
                <a:lnTo>
                  <a:pt x="202144" y="291752"/>
                </a:lnTo>
                <a:lnTo>
                  <a:pt x="217858" y="280032"/>
                </a:lnTo>
                <a:lnTo>
                  <a:pt x="223323" y="264257"/>
                </a:lnTo>
                <a:lnTo>
                  <a:pt x="217858" y="248441"/>
                </a:lnTo>
                <a:lnTo>
                  <a:pt x="202144" y="236633"/>
                </a:lnTo>
                <a:lnTo>
                  <a:pt x="177199" y="229245"/>
                </a:lnTo>
                <a:lnTo>
                  <a:pt x="144046" y="226691"/>
                </a:lnTo>
                <a:lnTo>
                  <a:pt x="230769" y="226691"/>
                </a:lnTo>
                <a:lnTo>
                  <a:pt x="243871" y="238455"/>
                </a:lnTo>
                <a:lnTo>
                  <a:pt x="251303" y="264257"/>
                </a:lnTo>
                <a:lnTo>
                  <a:pt x="243871" y="289796"/>
                </a:lnTo>
                <a:lnTo>
                  <a:pt x="230701" y="301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68063" y="6568578"/>
            <a:ext cx="266700" cy="325755"/>
          </a:xfrm>
          <a:custGeom>
            <a:avLst/>
            <a:gdLst/>
            <a:ahLst/>
            <a:cxnLst/>
            <a:rect l="l" t="t" r="r" b="b"/>
            <a:pathLst>
              <a:path w="266700" h="325754">
                <a:moveTo>
                  <a:pt x="266330" y="130833"/>
                </a:moveTo>
                <a:lnTo>
                  <a:pt x="238868" y="130833"/>
                </a:lnTo>
                <a:lnTo>
                  <a:pt x="238868" y="0"/>
                </a:lnTo>
                <a:lnTo>
                  <a:pt x="266330" y="0"/>
                </a:lnTo>
                <a:lnTo>
                  <a:pt x="266330" y="130833"/>
                </a:lnTo>
                <a:close/>
              </a:path>
              <a:path w="266700" h="325754">
                <a:moveTo>
                  <a:pt x="191198" y="308559"/>
                </a:moveTo>
                <a:lnTo>
                  <a:pt x="164513" y="308559"/>
                </a:lnTo>
                <a:lnTo>
                  <a:pt x="164513" y="7254"/>
                </a:lnTo>
                <a:lnTo>
                  <a:pt x="191198" y="7254"/>
                </a:lnTo>
                <a:lnTo>
                  <a:pt x="191198" y="130833"/>
                </a:lnTo>
                <a:lnTo>
                  <a:pt x="266330" y="130833"/>
                </a:lnTo>
                <a:lnTo>
                  <a:pt x="266330" y="154668"/>
                </a:lnTo>
                <a:lnTo>
                  <a:pt x="191198" y="154668"/>
                </a:lnTo>
                <a:lnTo>
                  <a:pt x="191198" y="308559"/>
                </a:lnTo>
                <a:close/>
              </a:path>
              <a:path w="266700" h="325754">
                <a:moveTo>
                  <a:pt x="266330" y="325658"/>
                </a:moveTo>
                <a:lnTo>
                  <a:pt x="238868" y="325658"/>
                </a:lnTo>
                <a:lnTo>
                  <a:pt x="238868" y="154668"/>
                </a:lnTo>
                <a:lnTo>
                  <a:pt x="266330" y="154668"/>
                </a:lnTo>
                <a:lnTo>
                  <a:pt x="266330" y="325658"/>
                </a:lnTo>
                <a:close/>
              </a:path>
              <a:path w="266700" h="325754">
                <a:moveTo>
                  <a:pt x="20985" y="245085"/>
                </a:moveTo>
                <a:lnTo>
                  <a:pt x="0" y="245085"/>
                </a:lnTo>
                <a:lnTo>
                  <a:pt x="0" y="39897"/>
                </a:lnTo>
                <a:lnTo>
                  <a:pt x="122024" y="39897"/>
                </a:lnTo>
                <a:lnTo>
                  <a:pt x="122024" y="63473"/>
                </a:lnTo>
                <a:lnTo>
                  <a:pt x="28757" y="63473"/>
                </a:lnTo>
                <a:lnTo>
                  <a:pt x="28757" y="220473"/>
                </a:lnTo>
                <a:lnTo>
                  <a:pt x="141681" y="220473"/>
                </a:lnTo>
                <a:lnTo>
                  <a:pt x="143269" y="235241"/>
                </a:lnTo>
                <a:lnTo>
                  <a:pt x="114689" y="240240"/>
                </a:lnTo>
                <a:lnTo>
                  <a:pt x="86207" y="243175"/>
                </a:lnTo>
                <a:lnTo>
                  <a:pt x="55685" y="244604"/>
                </a:lnTo>
                <a:lnTo>
                  <a:pt x="20985" y="245085"/>
                </a:lnTo>
                <a:close/>
              </a:path>
              <a:path w="266700" h="325754">
                <a:moveTo>
                  <a:pt x="141681" y="220473"/>
                </a:moveTo>
                <a:lnTo>
                  <a:pt x="28757" y="220473"/>
                </a:lnTo>
                <a:lnTo>
                  <a:pt x="60144" y="220000"/>
                </a:lnTo>
                <a:lnTo>
                  <a:pt x="88069" y="218530"/>
                </a:lnTo>
                <a:lnTo>
                  <a:pt x="114319" y="215701"/>
                </a:lnTo>
                <a:lnTo>
                  <a:pt x="140678" y="211146"/>
                </a:lnTo>
                <a:lnTo>
                  <a:pt x="141681" y="220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94240" y="6568837"/>
            <a:ext cx="290195" cy="325120"/>
          </a:xfrm>
          <a:custGeom>
            <a:avLst/>
            <a:gdLst/>
            <a:ahLst/>
            <a:cxnLst/>
            <a:rect l="l" t="t" r="r" b="b"/>
            <a:pathLst>
              <a:path w="290194" h="325120">
                <a:moveTo>
                  <a:pt x="240940" y="197156"/>
                </a:moveTo>
                <a:lnTo>
                  <a:pt x="212183" y="197156"/>
                </a:lnTo>
                <a:lnTo>
                  <a:pt x="212183" y="0"/>
                </a:lnTo>
                <a:lnTo>
                  <a:pt x="240940" y="0"/>
                </a:lnTo>
                <a:lnTo>
                  <a:pt x="240940" y="50778"/>
                </a:lnTo>
                <a:lnTo>
                  <a:pt x="290165" y="50778"/>
                </a:lnTo>
                <a:lnTo>
                  <a:pt x="290165" y="75132"/>
                </a:lnTo>
                <a:lnTo>
                  <a:pt x="240940" y="75132"/>
                </a:lnTo>
                <a:lnTo>
                  <a:pt x="240940" y="119434"/>
                </a:lnTo>
                <a:lnTo>
                  <a:pt x="290165" y="119434"/>
                </a:lnTo>
                <a:lnTo>
                  <a:pt x="290165" y="143787"/>
                </a:lnTo>
                <a:lnTo>
                  <a:pt x="240940" y="143787"/>
                </a:lnTo>
                <a:lnTo>
                  <a:pt x="240940" y="197156"/>
                </a:lnTo>
                <a:close/>
              </a:path>
              <a:path w="290194" h="325120">
                <a:moveTo>
                  <a:pt x="26166" y="177467"/>
                </a:moveTo>
                <a:lnTo>
                  <a:pt x="777" y="177467"/>
                </a:lnTo>
                <a:lnTo>
                  <a:pt x="777" y="85495"/>
                </a:lnTo>
                <a:lnTo>
                  <a:pt x="119434" y="85495"/>
                </a:lnTo>
                <a:lnTo>
                  <a:pt x="119434" y="43783"/>
                </a:lnTo>
                <a:lnTo>
                  <a:pt x="0" y="43783"/>
                </a:lnTo>
                <a:lnTo>
                  <a:pt x="0" y="20207"/>
                </a:lnTo>
                <a:lnTo>
                  <a:pt x="147673" y="20207"/>
                </a:lnTo>
                <a:lnTo>
                  <a:pt x="147673" y="108034"/>
                </a:lnTo>
                <a:lnTo>
                  <a:pt x="29275" y="108034"/>
                </a:lnTo>
                <a:lnTo>
                  <a:pt x="29275" y="153373"/>
                </a:lnTo>
                <a:lnTo>
                  <a:pt x="181037" y="153373"/>
                </a:lnTo>
                <a:lnTo>
                  <a:pt x="182648" y="166844"/>
                </a:lnTo>
                <a:lnTo>
                  <a:pt x="144645" y="172257"/>
                </a:lnTo>
                <a:lnTo>
                  <a:pt x="107516" y="175556"/>
                </a:lnTo>
                <a:lnTo>
                  <a:pt x="68833" y="177155"/>
                </a:lnTo>
                <a:lnTo>
                  <a:pt x="26166" y="177467"/>
                </a:lnTo>
                <a:close/>
              </a:path>
              <a:path w="290194" h="325120">
                <a:moveTo>
                  <a:pt x="181037" y="153373"/>
                </a:moveTo>
                <a:lnTo>
                  <a:pt x="29275" y="153373"/>
                </a:lnTo>
                <a:lnTo>
                  <a:pt x="70009" y="152992"/>
                </a:lnTo>
                <a:lnTo>
                  <a:pt x="107111" y="151397"/>
                </a:lnTo>
                <a:lnTo>
                  <a:pt x="142927" y="148199"/>
                </a:lnTo>
                <a:lnTo>
                  <a:pt x="179798" y="143009"/>
                </a:lnTo>
                <a:lnTo>
                  <a:pt x="181037" y="153373"/>
                </a:lnTo>
                <a:close/>
              </a:path>
              <a:path w="290194" h="325120">
                <a:moveTo>
                  <a:pt x="136274" y="324622"/>
                </a:moveTo>
                <a:lnTo>
                  <a:pt x="91085" y="320679"/>
                </a:lnTo>
                <a:lnTo>
                  <a:pt x="57093" y="309207"/>
                </a:lnTo>
                <a:lnTo>
                  <a:pt x="35683" y="290740"/>
                </a:lnTo>
                <a:lnTo>
                  <a:pt x="28239" y="265812"/>
                </a:lnTo>
                <a:lnTo>
                  <a:pt x="35683" y="240803"/>
                </a:lnTo>
                <a:lnTo>
                  <a:pt x="57093" y="222157"/>
                </a:lnTo>
                <a:lnTo>
                  <a:pt x="91085" y="210507"/>
                </a:lnTo>
                <a:lnTo>
                  <a:pt x="136274" y="206483"/>
                </a:lnTo>
                <a:lnTo>
                  <a:pt x="181162" y="210507"/>
                </a:lnTo>
                <a:lnTo>
                  <a:pt x="215000" y="222157"/>
                </a:lnTo>
                <a:lnTo>
                  <a:pt x="223160" y="229282"/>
                </a:lnTo>
                <a:lnTo>
                  <a:pt x="136274" y="229282"/>
                </a:lnTo>
                <a:lnTo>
                  <a:pt x="102784" y="231784"/>
                </a:lnTo>
                <a:lnTo>
                  <a:pt x="77625" y="238997"/>
                </a:lnTo>
                <a:lnTo>
                  <a:pt x="61842" y="250486"/>
                </a:lnTo>
                <a:lnTo>
                  <a:pt x="56478" y="265812"/>
                </a:lnTo>
                <a:lnTo>
                  <a:pt x="61842" y="281133"/>
                </a:lnTo>
                <a:lnTo>
                  <a:pt x="77625" y="292594"/>
                </a:lnTo>
                <a:lnTo>
                  <a:pt x="102784" y="299730"/>
                </a:lnTo>
                <a:lnTo>
                  <a:pt x="136274" y="302082"/>
                </a:lnTo>
                <a:lnTo>
                  <a:pt x="223238" y="302082"/>
                </a:lnTo>
                <a:lnTo>
                  <a:pt x="215000" y="309207"/>
                </a:lnTo>
                <a:lnTo>
                  <a:pt x="181162" y="320679"/>
                </a:lnTo>
                <a:lnTo>
                  <a:pt x="136274" y="324622"/>
                </a:lnTo>
                <a:close/>
              </a:path>
              <a:path w="290194" h="325120">
                <a:moveTo>
                  <a:pt x="223238" y="302082"/>
                </a:moveTo>
                <a:lnTo>
                  <a:pt x="136274" y="302082"/>
                </a:lnTo>
                <a:lnTo>
                  <a:pt x="169577" y="299730"/>
                </a:lnTo>
                <a:lnTo>
                  <a:pt x="194598" y="292594"/>
                </a:lnTo>
                <a:lnTo>
                  <a:pt x="210341" y="281133"/>
                </a:lnTo>
                <a:lnTo>
                  <a:pt x="215810" y="265812"/>
                </a:lnTo>
                <a:lnTo>
                  <a:pt x="210341" y="250486"/>
                </a:lnTo>
                <a:lnTo>
                  <a:pt x="194598" y="238997"/>
                </a:lnTo>
                <a:lnTo>
                  <a:pt x="169577" y="231784"/>
                </a:lnTo>
                <a:lnTo>
                  <a:pt x="136274" y="229282"/>
                </a:lnTo>
                <a:lnTo>
                  <a:pt x="223160" y="229282"/>
                </a:lnTo>
                <a:lnTo>
                  <a:pt x="236354" y="240803"/>
                </a:lnTo>
                <a:lnTo>
                  <a:pt x="243790" y="265812"/>
                </a:lnTo>
                <a:lnTo>
                  <a:pt x="236354" y="290740"/>
                </a:lnTo>
                <a:lnTo>
                  <a:pt x="223238" y="30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98801" y="6598112"/>
            <a:ext cx="298450" cy="254635"/>
          </a:xfrm>
          <a:custGeom>
            <a:avLst/>
            <a:gdLst/>
            <a:ahLst/>
            <a:cxnLst/>
            <a:rect l="l" t="t" r="r" b="b"/>
            <a:pathLst>
              <a:path w="298450" h="254634">
                <a:moveTo>
                  <a:pt x="272548" y="24353"/>
                </a:moveTo>
                <a:lnTo>
                  <a:pt x="24612" y="24353"/>
                </a:lnTo>
                <a:lnTo>
                  <a:pt x="24612" y="0"/>
                </a:lnTo>
                <a:lnTo>
                  <a:pt x="272548" y="0"/>
                </a:lnTo>
                <a:lnTo>
                  <a:pt x="272548" y="24353"/>
                </a:lnTo>
                <a:close/>
              </a:path>
              <a:path w="298450" h="254634">
                <a:moveTo>
                  <a:pt x="26684" y="162181"/>
                </a:moveTo>
                <a:lnTo>
                  <a:pt x="14767" y="139382"/>
                </a:lnTo>
                <a:lnTo>
                  <a:pt x="56519" y="125906"/>
                </a:lnTo>
                <a:lnTo>
                  <a:pt x="94821" y="101719"/>
                </a:lnTo>
                <a:lnTo>
                  <a:pt x="122826" y="69614"/>
                </a:lnTo>
                <a:lnTo>
                  <a:pt x="133683" y="32384"/>
                </a:lnTo>
                <a:lnTo>
                  <a:pt x="133683" y="24353"/>
                </a:lnTo>
                <a:lnTo>
                  <a:pt x="163476" y="24353"/>
                </a:lnTo>
                <a:lnTo>
                  <a:pt x="163476" y="32384"/>
                </a:lnTo>
                <a:lnTo>
                  <a:pt x="174394" y="69485"/>
                </a:lnTo>
                <a:lnTo>
                  <a:pt x="178836" y="74484"/>
                </a:lnTo>
                <a:lnTo>
                  <a:pt x="148839" y="74484"/>
                </a:lnTo>
                <a:lnTo>
                  <a:pt x="127767" y="105838"/>
                </a:lnTo>
                <a:lnTo>
                  <a:pt x="98206" y="131497"/>
                </a:lnTo>
                <a:lnTo>
                  <a:pt x="63423" y="150573"/>
                </a:lnTo>
                <a:lnTo>
                  <a:pt x="26684" y="162181"/>
                </a:lnTo>
                <a:close/>
              </a:path>
              <a:path w="298450" h="254634">
                <a:moveTo>
                  <a:pt x="272029" y="160886"/>
                </a:moveTo>
                <a:lnTo>
                  <a:pt x="234801" y="149553"/>
                </a:lnTo>
                <a:lnTo>
                  <a:pt x="199699" y="130849"/>
                </a:lnTo>
                <a:lnTo>
                  <a:pt x="169964" y="105563"/>
                </a:lnTo>
                <a:lnTo>
                  <a:pt x="148839" y="74484"/>
                </a:lnTo>
                <a:lnTo>
                  <a:pt x="178836" y="74484"/>
                </a:lnTo>
                <a:lnTo>
                  <a:pt x="202629" y="101266"/>
                </a:lnTo>
                <a:lnTo>
                  <a:pt x="241406" y="125032"/>
                </a:lnTo>
                <a:lnTo>
                  <a:pt x="283947" y="138087"/>
                </a:lnTo>
                <a:lnTo>
                  <a:pt x="272029" y="160886"/>
                </a:lnTo>
                <a:close/>
              </a:path>
              <a:path w="298450" h="254634">
                <a:moveTo>
                  <a:pt x="163217" y="230059"/>
                </a:moveTo>
                <a:lnTo>
                  <a:pt x="134460" y="230059"/>
                </a:lnTo>
                <a:lnTo>
                  <a:pt x="134460" y="150782"/>
                </a:lnTo>
                <a:lnTo>
                  <a:pt x="163217" y="150782"/>
                </a:lnTo>
                <a:lnTo>
                  <a:pt x="163217" y="230059"/>
                </a:lnTo>
                <a:close/>
              </a:path>
              <a:path w="298450" h="254634">
                <a:moveTo>
                  <a:pt x="298196" y="254153"/>
                </a:moveTo>
                <a:lnTo>
                  <a:pt x="0" y="254153"/>
                </a:lnTo>
                <a:lnTo>
                  <a:pt x="0" y="230059"/>
                </a:lnTo>
                <a:lnTo>
                  <a:pt x="298196" y="230059"/>
                </a:lnTo>
                <a:lnTo>
                  <a:pt x="298196" y="254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41558" y="6568578"/>
            <a:ext cx="250825" cy="326390"/>
          </a:xfrm>
          <a:custGeom>
            <a:avLst/>
            <a:gdLst/>
            <a:ahLst/>
            <a:cxnLst/>
            <a:rect l="l" t="t" r="r" b="b"/>
            <a:pathLst>
              <a:path w="250825" h="326390">
                <a:moveTo>
                  <a:pt x="250526" y="326176"/>
                </a:moveTo>
                <a:lnTo>
                  <a:pt x="222028" y="326176"/>
                </a:lnTo>
                <a:lnTo>
                  <a:pt x="222028" y="0"/>
                </a:lnTo>
                <a:lnTo>
                  <a:pt x="250526" y="0"/>
                </a:lnTo>
                <a:lnTo>
                  <a:pt x="250526" y="326176"/>
                </a:lnTo>
                <a:close/>
              </a:path>
              <a:path w="250825" h="326390">
                <a:moveTo>
                  <a:pt x="27721" y="247158"/>
                </a:moveTo>
                <a:lnTo>
                  <a:pt x="518" y="247158"/>
                </a:lnTo>
                <a:lnTo>
                  <a:pt x="518" y="122542"/>
                </a:lnTo>
                <a:lnTo>
                  <a:pt x="122542" y="122542"/>
                </a:lnTo>
                <a:lnTo>
                  <a:pt x="122542" y="54146"/>
                </a:lnTo>
                <a:lnTo>
                  <a:pt x="0" y="54146"/>
                </a:lnTo>
                <a:lnTo>
                  <a:pt x="0" y="30311"/>
                </a:lnTo>
                <a:lnTo>
                  <a:pt x="151559" y="30311"/>
                </a:lnTo>
                <a:lnTo>
                  <a:pt x="151559" y="146118"/>
                </a:lnTo>
                <a:lnTo>
                  <a:pt x="30052" y="146118"/>
                </a:lnTo>
                <a:lnTo>
                  <a:pt x="30052" y="223064"/>
                </a:lnTo>
                <a:lnTo>
                  <a:pt x="191830" y="223064"/>
                </a:lnTo>
                <a:lnTo>
                  <a:pt x="193270" y="235241"/>
                </a:lnTo>
                <a:lnTo>
                  <a:pt x="150061" y="241147"/>
                </a:lnTo>
                <a:lnTo>
                  <a:pt x="109135" y="244794"/>
                </a:lnTo>
                <a:lnTo>
                  <a:pt x="68889" y="246644"/>
                </a:lnTo>
                <a:lnTo>
                  <a:pt x="27721" y="247158"/>
                </a:lnTo>
                <a:close/>
              </a:path>
              <a:path w="250825" h="326390">
                <a:moveTo>
                  <a:pt x="191830" y="223064"/>
                </a:moveTo>
                <a:lnTo>
                  <a:pt x="30052" y="223064"/>
                </a:lnTo>
                <a:lnTo>
                  <a:pt x="69701" y="222477"/>
                </a:lnTo>
                <a:lnTo>
                  <a:pt x="108633" y="220603"/>
                </a:lnTo>
                <a:lnTo>
                  <a:pt x="148367" y="216980"/>
                </a:lnTo>
                <a:lnTo>
                  <a:pt x="190420" y="211146"/>
                </a:lnTo>
                <a:lnTo>
                  <a:pt x="191830" y="223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7517" y="6592747"/>
            <a:ext cx="298450" cy="261620"/>
          </a:xfrm>
          <a:custGeom>
            <a:avLst/>
            <a:gdLst/>
            <a:ahLst/>
            <a:cxnLst/>
            <a:rect l="l" t="t" r="r" b="b"/>
            <a:pathLst>
              <a:path w="298450" h="261620">
                <a:moveTo>
                  <a:pt x="298196" y="236220"/>
                </a:moveTo>
                <a:lnTo>
                  <a:pt x="162445" y="236220"/>
                </a:lnTo>
                <a:lnTo>
                  <a:pt x="162445" y="175260"/>
                </a:lnTo>
                <a:lnTo>
                  <a:pt x="268147" y="175260"/>
                </a:lnTo>
                <a:lnTo>
                  <a:pt x="268147" y="151130"/>
                </a:lnTo>
                <a:lnTo>
                  <a:pt x="65811" y="151130"/>
                </a:lnTo>
                <a:lnTo>
                  <a:pt x="65811" y="97790"/>
                </a:lnTo>
                <a:lnTo>
                  <a:pt x="260629" y="97790"/>
                </a:lnTo>
                <a:lnTo>
                  <a:pt x="260629" y="74930"/>
                </a:lnTo>
                <a:lnTo>
                  <a:pt x="260629" y="24130"/>
                </a:lnTo>
                <a:lnTo>
                  <a:pt x="260629" y="0"/>
                </a:lnTo>
                <a:lnTo>
                  <a:pt x="36537" y="0"/>
                </a:lnTo>
                <a:lnTo>
                  <a:pt x="36537" y="24130"/>
                </a:lnTo>
                <a:lnTo>
                  <a:pt x="232130" y="24130"/>
                </a:lnTo>
                <a:lnTo>
                  <a:pt x="232130" y="74930"/>
                </a:lnTo>
                <a:lnTo>
                  <a:pt x="37312" y="74930"/>
                </a:lnTo>
                <a:lnTo>
                  <a:pt x="37312" y="97790"/>
                </a:lnTo>
                <a:lnTo>
                  <a:pt x="37312" y="151130"/>
                </a:lnTo>
                <a:lnTo>
                  <a:pt x="37312" y="175260"/>
                </a:lnTo>
                <a:lnTo>
                  <a:pt x="133946" y="175260"/>
                </a:lnTo>
                <a:lnTo>
                  <a:pt x="133946" y="236220"/>
                </a:lnTo>
                <a:lnTo>
                  <a:pt x="0" y="236220"/>
                </a:lnTo>
                <a:lnTo>
                  <a:pt x="0" y="261620"/>
                </a:lnTo>
                <a:lnTo>
                  <a:pt x="298196" y="261620"/>
                </a:lnTo>
                <a:lnTo>
                  <a:pt x="298196" y="236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70205" y="6568837"/>
            <a:ext cx="267970" cy="323850"/>
          </a:xfrm>
          <a:custGeom>
            <a:avLst/>
            <a:gdLst/>
            <a:ahLst/>
            <a:cxnLst/>
            <a:rect l="l" t="t" r="r" b="b"/>
            <a:pathLst>
              <a:path w="267970" h="323850">
                <a:moveTo>
                  <a:pt x="265552" y="60623"/>
                </a:moveTo>
                <a:lnTo>
                  <a:pt x="236795" y="60623"/>
                </a:lnTo>
                <a:lnTo>
                  <a:pt x="236795" y="0"/>
                </a:lnTo>
                <a:lnTo>
                  <a:pt x="265552" y="0"/>
                </a:lnTo>
                <a:lnTo>
                  <a:pt x="265552" y="60623"/>
                </a:lnTo>
                <a:close/>
              </a:path>
              <a:path w="267970" h="323850">
                <a:moveTo>
                  <a:pt x="11917" y="194825"/>
                </a:moveTo>
                <a:lnTo>
                  <a:pt x="0" y="172026"/>
                </a:lnTo>
                <a:lnTo>
                  <a:pt x="53167" y="150891"/>
                </a:lnTo>
                <a:lnTo>
                  <a:pt x="94044" y="122640"/>
                </a:lnTo>
                <a:lnTo>
                  <a:pt x="121320" y="88122"/>
                </a:lnTo>
                <a:lnTo>
                  <a:pt x="133683" y="48188"/>
                </a:lnTo>
                <a:lnTo>
                  <a:pt x="16580" y="48188"/>
                </a:lnTo>
                <a:lnTo>
                  <a:pt x="16580" y="24094"/>
                </a:lnTo>
                <a:lnTo>
                  <a:pt x="164772" y="24094"/>
                </a:lnTo>
                <a:lnTo>
                  <a:pt x="164509" y="33536"/>
                </a:lnTo>
                <a:lnTo>
                  <a:pt x="163736" y="42796"/>
                </a:lnTo>
                <a:lnTo>
                  <a:pt x="162477" y="51837"/>
                </a:lnTo>
                <a:lnTo>
                  <a:pt x="160756" y="60623"/>
                </a:lnTo>
                <a:lnTo>
                  <a:pt x="265552" y="60623"/>
                </a:lnTo>
                <a:lnTo>
                  <a:pt x="265552" y="83681"/>
                </a:lnTo>
                <a:lnTo>
                  <a:pt x="153502" y="83681"/>
                </a:lnTo>
                <a:lnTo>
                  <a:pt x="132199" y="120338"/>
                </a:lnTo>
                <a:lnTo>
                  <a:pt x="100926" y="151251"/>
                </a:lnTo>
                <a:lnTo>
                  <a:pt x="60544" y="176165"/>
                </a:lnTo>
                <a:lnTo>
                  <a:pt x="11917" y="194825"/>
                </a:lnTo>
                <a:close/>
              </a:path>
              <a:path w="267970" h="323850">
                <a:moveTo>
                  <a:pt x="265552" y="195602"/>
                </a:moveTo>
                <a:lnTo>
                  <a:pt x="236795" y="195602"/>
                </a:lnTo>
                <a:lnTo>
                  <a:pt x="236795" y="151559"/>
                </a:lnTo>
                <a:lnTo>
                  <a:pt x="150005" y="151559"/>
                </a:lnTo>
                <a:lnTo>
                  <a:pt x="150005" y="127724"/>
                </a:lnTo>
                <a:lnTo>
                  <a:pt x="236795" y="127724"/>
                </a:lnTo>
                <a:lnTo>
                  <a:pt x="236795" y="83681"/>
                </a:lnTo>
                <a:lnTo>
                  <a:pt x="265552" y="83681"/>
                </a:lnTo>
                <a:lnTo>
                  <a:pt x="265552" y="195602"/>
                </a:lnTo>
                <a:close/>
              </a:path>
              <a:path w="267970" h="323850">
                <a:moveTo>
                  <a:pt x="159072" y="323845"/>
                </a:moveTo>
                <a:lnTo>
                  <a:pt x="113831" y="319550"/>
                </a:lnTo>
                <a:lnTo>
                  <a:pt x="79471" y="307167"/>
                </a:lnTo>
                <a:lnTo>
                  <a:pt x="57644" y="287448"/>
                </a:lnTo>
                <a:lnTo>
                  <a:pt x="50001" y="261148"/>
                </a:lnTo>
                <a:lnTo>
                  <a:pt x="57644" y="235038"/>
                </a:lnTo>
                <a:lnTo>
                  <a:pt x="79471" y="215486"/>
                </a:lnTo>
                <a:lnTo>
                  <a:pt x="113831" y="203220"/>
                </a:lnTo>
                <a:lnTo>
                  <a:pt x="159072" y="198970"/>
                </a:lnTo>
                <a:lnTo>
                  <a:pt x="203755" y="203220"/>
                </a:lnTo>
                <a:lnTo>
                  <a:pt x="237896" y="215486"/>
                </a:lnTo>
                <a:lnTo>
                  <a:pt x="245191" y="222028"/>
                </a:lnTo>
                <a:lnTo>
                  <a:pt x="159072" y="222028"/>
                </a:lnTo>
                <a:lnTo>
                  <a:pt x="125716" y="224570"/>
                </a:lnTo>
                <a:lnTo>
                  <a:pt x="100327" y="232261"/>
                </a:lnTo>
                <a:lnTo>
                  <a:pt x="84167" y="244616"/>
                </a:lnTo>
                <a:lnTo>
                  <a:pt x="78500" y="261148"/>
                </a:lnTo>
                <a:lnTo>
                  <a:pt x="84167" y="277685"/>
                </a:lnTo>
                <a:lnTo>
                  <a:pt x="100327" y="290068"/>
                </a:lnTo>
                <a:lnTo>
                  <a:pt x="125716" y="297836"/>
                </a:lnTo>
                <a:lnTo>
                  <a:pt x="159072" y="300528"/>
                </a:lnTo>
                <a:lnTo>
                  <a:pt x="245237" y="300528"/>
                </a:lnTo>
                <a:lnTo>
                  <a:pt x="237896" y="307167"/>
                </a:lnTo>
                <a:lnTo>
                  <a:pt x="203755" y="319550"/>
                </a:lnTo>
                <a:lnTo>
                  <a:pt x="159072" y="323845"/>
                </a:lnTo>
                <a:close/>
              </a:path>
              <a:path w="267970" h="323850">
                <a:moveTo>
                  <a:pt x="245237" y="300528"/>
                </a:moveTo>
                <a:lnTo>
                  <a:pt x="159072" y="300528"/>
                </a:lnTo>
                <a:lnTo>
                  <a:pt x="191833" y="297836"/>
                </a:lnTo>
                <a:lnTo>
                  <a:pt x="216943" y="290068"/>
                </a:lnTo>
                <a:lnTo>
                  <a:pt x="233067" y="277685"/>
                </a:lnTo>
                <a:lnTo>
                  <a:pt x="238868" y="261148"/>
                </a:lnTo>
                <a:lnTo>
                  <a:pt x="233067" y="244616"/>
                </a:lnTo>
                <a:lnTo>
                  <a:pt x="216943" y="232261"/>
                </a:lnTo>
                <a:lnTo>
                  <a:pt x="191833" y="224570"/>
                </a:lnTo>
                <a:lnTo>
                  <a:pt x="159072" y="222028"/>
                </a:lnTo>
                <a:lnTo>
                  <a:pt x="245191" y="222028"/>
                </a:lnTo>
                <a:lnTo>
                  <a:pt x="259699" y="235038"/>
                </a:lnTo>
                <a:lnTo>
                  <a:pt x="267366" y="261148"/>
                </a:lnTo>
                <a:lnTo>
                  <a:pt x="259699" y="287448"/>
                </a:lnTo>
                <a:lnTo>
                  <a:pt x="245237" y="300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86278" y="6568578"/>
            <a:ext cx="282575" cy="325755"/>
          </a:xfrm>
          <a:custGeom>
            <a:avLst/>
            <a:gdLst/>
            <a:ahLst/>
            <a:cxnLst/>
            <a:rect l="l" t="t" r="r" b="b"/>
            <a:pathLst>
              <a:path w="282575" h="325754">
                <a:moveTo>
                  <a:pt x="282133" y="325658"/>
                </a:moveTo>
                <a:lnTo>
                  <a:pt x="254671" y="325658"/>
                </a:lnTo>
                <a:lnTo>
                  <a:pt x="254671" y="0"/>
                </a:lnTo>
                <a:lnTo>
                  <a:pt x="282133" y="0"/>
                </a:lnTo>
                <a:lnTo>
                  <a:pt x="282133" y="325658"/>
                </a:lnTo>
                <a:close/>
              </a:path>
              <a:path w="282575" h="325754">
                <a:moveTo>
                  <a:pt x="216328" y="308559"/>
                </a:moveTo>
                <a:lnTo>
                  <a:pt x="189125" y="308559"/>
                </a:lnTo>
                <a:lnTo>
                  <a:pt x="189125" y="140937"/>
                </a:lnTo>
                <a:lnTo>
                  <a:pt x="134201" y="140937"/>
                </a:lnTo>
                <a:lnTo>
                  <a:pt x="134201" y="117361"/>
                </a:lnTo>
                <a:lnTo>
                  <a:pt x="189125" y="117361"/>
                </a:lnTo>
                <a:lnTo>
                  <a:pt x="189125" y="7772"/>
                </a:lnTo>
                <a:lnTo>
                  <a:pt x="216328" y="7772"/>
                </a:lnTo>
                <a:lnTo>
                  <a:pt x="216328" y="308559"/>
                </a:lnTo>
                <a:close/>
              </a:path>
              <a:path w="282575" h="325754">
                <a:moveTo>
                  <a:pt x="159072" y="62178"/>
                </a:moveTo>
                <a:lnTo>
                  <a:pt x="8808" y="62178"/>
                </a:lnTo>
                <a:lnTo>
                  <a:pt x="8808" y="38343"/>
                </a:lnTo>
                <a:lnTo>
                  <a:pt x="159072" y="38343"/>
                </a:lnTo>
                <a:lnTo>
                  <a:pt x="159072" y="62178"/>
                </a:lnTo>
                <a:close/>
              </a:path>
              <a:path w="282575" h="325754">
                <a:moveTo>
                  <a:pt x="18135" y="260371"/>
                </a:moveTo>
                <a:lnTo>
                  <a:pt x="0" y="238868"/>
                </a:lnTo>
                <a:lnTo>
                  <a:pt x="30340" y="212903"/>
                </a:lnTo>
                <a:lnTo>
                  <a:pt x="52883" y="177855"/>
                </a:lnTo>
                <a:lnTo>
                  <a:pt x="66926" y="136784"/>
                </a:lnTo>
                <a:lnTo>
                  <a:pt x="71764" y="92749"/>
                </a:lnTo>
                <a:lnTo>
                  <a:pt x="71764" y="62178"/>
                </a:lnTo>
                <a:lnTo>
                  <a:pt x="99485" y="62178"/>
                </a:lnTo>
                <a:lnTo>
                  <a:pt x="99485" y="92749"/>
                </a:lnTo>
                <a:lnTo>
                  <a:pt x="104152" y="134590"/>
                </a:lnTo>
                <a:lnTo>
                  <a:pt x="111954" y="156870"/>
                </a:lnTo>
                <a:lnTo>
                  <a:pt x="86013" y="156870"/>
                </a:lnTo>
                <a:lnTo>
                  <a:pt x="75079" y="189072"/>
                </a:lnTo>
                <a:lnTo>
                  <a:pt x="59943" y="217753"/>
                </a:lnTo>
                <a:lnTo>
                  <a:pt x="40873" y="241867"/>
                </a:lnTo>
                <a:lnTo>
                  <a:pt x="18135" y="260371"/>
                </a:lnTo>
                <a:close/>
              </a:path>
              <a:path w="282575" h="325754">
                <a:moveTo>
                  <a:pt x="152336" y="252599"/>
                </a:moveTo>
                <a:lnTo>
                  <a:pt x="130096" y="235382"/>
                </a:lnTo>
                <a:lnTo>
                  <a:pt x="111499" y="213090"/>
                </a:lnTo>
                <a:lnTo>
                  <a:pt x="96740" y="186619"/>
                </a:lnTo>
                <a:lnTo>
                  <a:pt x="86013" y="156870"/>
                </a:lnTo>
                <a:lnTo>
                  <a:pt x="111954" y="156870"/>
                </a:lnTo>
                <a:lnTo>
                  <a:pt x="117782" y="173516"/>
                </a:lnTo>
                <a:lnTo>
                  <a:pt x="139816" y="206710"/>
                </a:lnTo>
                <a:lnTo>
                  <a:pt x="169694" y="231354"/>
                </a:lnTo>
                <a:lnTo>
                  <a:pt x="152336" y="2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15823" y="6568578"/>
            <a:ext cx="269240" cy="325755"/>
          </a:xfrm>
          <a:custGeom>
            <a:avLst/>
            <a:gdLst/>
            <a:ahLst/>
            <a:cxnLst/>
            <a:rect l="l" t="t" r="r" b="b"/>
            <a:pathLst>
              <a:path w="269239" h="325754">
                <a:moveTo>
                  <a:pt x="268661" y="195084"/>
                </a:moveTo>
                <a:lnTo>
                  <a:pt x="239904" y="195084"/>
                </a:lnTo>
                <a:lnTo>
                  <a:pt x="239904" y="109330"/>
                </a:lnTo>
                <a:lnTo>
                  <a:pt x="174358" y="109330"/>
                </a:lnTo>
                <a:lnTo>
                  <a:pt x="174358" y="85236"/>
                </a:lnTo>
                <a:lnTo>
                  <a:pt x="239904" y="85236"/>
                </a:lnTo>
                <a:lnTo>
                  <a:pt x="239904" y="0"/>
                </a:lnTo>
                <a:lnTo>
                  <a:pt x="268661" y="0"/>
                </a:lnTo>
                <a:lnTo>
                  <a:pt x="268661" y="195084"/>
                </a:lnTo>
                <a:close/>
              </a:path>
              <a:path w="269239" h="325754">
                <a:moveTo>
                  <a:pt x="184721" y="46115"/>
                </a:moveTo>
                <a:lnTo>
                  <a:pt x="9326" y="46115"/>
                </a:lnTo>
                <a:lnTo>
                  <a:pt x="9326" y="22539"/>
                </a:lnTo>
                <a:lnTo>
                  <a:pt x="184721" y="22539"/>
                </a:lnTo>
                <a:lnTo>
                  <a:pt x="184721" y="46115"/>
                </a:lnTo>
                <a:close/>
              </a:path>
              <a:path w="269239" h="325754">
                <a:moveTo>
                  <a:pt x="15026" y="189643"/>
                </a:moveTo>
                <a:lnTo>
                  <a:pt x="0" y="166844"/>
                </a:lnTo>
                <a:lnTo>
                  <a:pt x="33283" y="149442"/>
                </a:lnTo>
                <a:lnTo>
                  <a:pt x="59522" y="124388"/>
                </a:lnTo>
                <a:lnTo>
                  <a:pt x="76726" y="93943"/>
                </a:lnTo>
                <a:lnTo>
                  <a:pt x="82904" y="60364"/>
                </a:lnTo>
                <a:lnTo>
                  <a:pt x="82904" y="46115"/>
                </a:lnTo>
                <a:lnTo>
                  <a:pt x="111920" y="46115"/>
                </a:lnTo>
                <a:lnTo>
                  <a:pt x="111969" y="60364"/>
                </a:lnTo>
                <a:lnTo>
                  <a:pt x="117766" y="91093"/>
                </a:lnTo>
                <a:lnTo>
                  <a:pt x="127624" y="108034"/>
                </a:lnTo>
                <a:lnTo>
                  <a:pt x="97930" y="108034"/>
                </a:lnTo>
                <a:lnTo>
                  <a:pt x="84521" y="134575"/>
                </a:lnTo>
                <a:lnTo>
                  <a:pt x="65756" y="157534"/>
                </a:lnTo>
                <a:lnTo>
                  <a:pt x="42352" y="176145"/>
                </a:lnTo>
                <a:lnTo>
                  <a:pt x="15026" y="189643"/>
                </a:lnTo>
                <a:close/>
              </a:path>
              <a:path w="269239" h="325754">
                <a:moveTo>
                  <a:pt x="177208" y="181871"/>
                </a:moveTo>
                <a:lnTo>
                  <a:pt x="151286" y="169532"/>
                </a:lnTo>
                <a:lnTo>
                  <a:pt x="129068" y="152628"/>
                </a:lnTo>
                <a:lnTo>
                  <a:pt x="111101" y="131885"/>
                </a:lnTo>
                <a:lnTo>
                  <a:pt x="97930" y="108034"/>
                </a:lnTo>
                <a:lnTo>
                  <a:pt x="127624" y="108034"/>
                </a:lnTo>
                <a:lnTo>
                  <a:pt x="134201" y="119336"/>
                </a:lnTo>
                <a:lnTo>
                  <a:pt x="159574" y="142771"/>
                </a:lnTo>
                <a:lnTo>
                  <a:pt x="192234" y="159331"/>
                </a:lnTo>
                <a:lnTo>
                  <a:pt x="177208" y="181871"/>
                </a:lnTo>
                <a:close/>
              </a:path>
              <a:path w="269239" h="325754">
                <a:moveTo>
                  <a:pt x="268661" y="325658"/>
                </a:moveTo>
                <a:lnTo>
                  <a:pt x="239904" y="325658"/>
                </a:lnTo>
                <a:lnTo>
                  <a:pt x="239904" y="236018"/>
                </a:lnTo>
                <a:lnTo>
                  <a:pt x="49483" y="236018"/>
                </a:lnTo>
                <a:lnTo>
                  <a:pt x="49483" y="212442"/>
                </a:lnTo>
                <a:lnTo>
                  <a:pt x="268661" y="212442"/>
                </a:lnTo>
                <a:lnTo>
                  <a:pt x="268661" y="3256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65991" y="7186620"/>
            <a:ext cx="116839" cy="29209"/>
          </a:xfrm>
          <a:custGeom>
            <a:avLst/>
            <a:gdLst/>
            <a:ahLst/>
            <a:cxnLst/>
            <a:rect l="l" t="t" r="r" b="b"/>
            <a:pathLst>
              <a:path w="116839" h="29209">
                <a:moveTo>
                  <a:pt x="116325" y="29016"/>
                </a:moveTo>
                <a:lnTo>
                  <a:pt x="0" y="29016"/>
                </a:lnTo>
                <a:lnTo>
                  <a:pt x="0" y="0"/>
                </a:lnTo>
                <a:lnTo>
                  <a:pt x="116325" y="0"/>
                </a:lnTo>
                <a:lnTo>
                  <a:pt x="116325" y="2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28063" y="7018489"/>
            <a:ext cx="579120" cy="321945"/>
          </a:xfrm>
          <a:custGeom>
            <a:avLst/>
            <a:gdLst/>
            <a:ahLst/>
            <a:cxnLst/>
            <a:rect l="l" t="t" r="r" b="b"/>
            <a:pathLst>
              <a:path w="579119" h="321945">
                <a:moveTo>
                  <a:pt x="178244" y="167106"/>
                </a:moveTo>
                <a:lnTo>
                  <a:pt x="176237" y="153885"/>
                </a:lnTo>
                <a:lnTo>
                  <a:pt x="174625" y="143268"/>
                </a:lnTo>
                <a:lnTo>
                  <a:pt x="142608" y="148729"/>
                </a:lnTo>
                <a:lnTo>
                  <a:pt x="109728" y="152019"/>
                </a:lnTo>
                <a:lnTo>
                  <a:pt x="72758" y="153593"/>
                </a:lnTo>
                <a:lnTo>
                  <a:pt x="28498" y="153885"/>
                </a:lnTo>
                <a:lnTo>
                  <a:pt x="28498" y="52324"/>
                </a:lnTo>
                <a:lnTo>
                  <a:pt x="144830" y="52324"/>
                </a:lnTo>
                <a:lnTo>
                  <a:pt x="144830" y="28498"/>
                </a:lnTo>
                <a:lnTo>
                  <a:pt x="0" y="28498"/>
                </a:lnTo>
                <a:lnTo>
                  <a:pt x="0" y="177977"/>
                </a:lnTo>
                <a:lnTo>
                  <a:pt x="25133" y="177977"/>
                </a:lnTo>
                <a:lnTo>
                  <a:pt x="71462" y="177634"/>
                </a:lnTo>
                <a:lnTo>
                  <a:pt x="110147" y="175945"/>
                </a:lnTo>
                <a:lnTo>
                  <a:pt x="144602" y="172554"/>
                </a:lnTo>
                <a:lnTo>
                  <a:pt x="178244" y="167106"/>
                </a:lnTo>
                <a:close/>
              </a:path>
              <a:path w="579119" h="321945">
                <a:moveTo>
                  <a:pt x="254165" y="294830"/>
                </a:moveTo>
                <a:lnTo>
                  <a:pt x="63741" y="294830"/>
                </a:lnTo>
                <a:lnTo>
                  <a:pt x="63741" y="212178"/>
                </a:lnTo>
                <a:lnTo>
                  <a:pt x="35242" y="212178"/>
                </a:lnTo>
                <a:lnTo>
                  <a:pt x="35242" y="318655"/>
                </a:lnTo>
                <a:lnTo>
                  <a:pt x="254165" y="318655"/>
                </a:lnTo>
                <a:lnTo>
                  <a:pt x="254165" y="294830"/>
                </a:lnTo>
                <a:close/>
              </a:path>
              <a:path w="579119" h="321945">
                <a:moveTo>
                  <a:pt x="288353" y="97155"/>
                </a:moveTo>
                <a:lnTo>
                  <a:pt x="239128" y="97155"/>
                </a:lnTo>
                <a:lnTo>
                  <a:pt x="239128" y="0"/>
                </a:lnTo>
                <a:lnTo>
                  <a:pt x="210375" y="0"/>
                </a:lnTo>
                <a:lnTo>
                  <a:pt x="210375" y="236016"/>
                </a:lnTo>
                <a:lnTo>
                  <a:pt x="239128" y="236016"/>
                </a:lnTo>
                <a:lnTo>
                  <a:pt x="239128" y="121246"/>
                </a:lnTo>
                <a:lnTo>
                  <a:pt x="288353" y="121246"/>
                </a:lnTo>
                <a:lnTo>
                  <a:pt x="288353" y="97155"/>
                </a:lnTo>
                <a:close/>
              </a:path>
              <a:path w="579119" h="321945">
                <a:moveTo>
                  <a:pt x="502348" y="157518"/>
                </a:moveTo>
                <a:lnTo>
                  <a:pt x="469696" y="140766"/>
                </a:lnTo>
                <a:lnTo>
                  <a:pt x="444322" y="117195"/>
                </a:lnTo>
                <a:lnTo>
                  <a:pt x="437870" y="106083"/>
                </a:lnTo>
                <a:lnTo>
                  <a:pt x="427888" y="88912"/>
                </a:lnTo>
                <a:lnTo>
                  <a:pt x="422046" y="58026"/>
                </a:lnTo>
                <a:lnTo>
                  <a:pt x="422046" y="45339"/>
                </a:lnTo>
                <a:lnTo>
                  <a:pt x="494842" y="45339"/>
                </a:lnTo>
                <a:lnTo>
                  <a:pt x="494842" y="21234"/>
                </a:lnTo>
                <a:lnTo>
                  <a:pt x="319443" y="21234"/>
                </a:lnTo>
                <a:lnTo>
                  <a:pt x="319443" y="45339"/>
                </a:lnTo>
                <a:lnTo>
                  <a:pt x="393026" y="45339"/>
                </a:lnTo>
                <a:lnTo>
                  <a:pt x="393026" y="58026"/>
                </a:lnTo>
                <a:lnTo>
                  <a:pt x="386842" y="91909"/>
                </a:lnTo>
                <a:lnTo>
                  <a:pt x="369646" y="122504"/>
                </a:lnTo>
                <a:lnTo>
                  <a:pt x="343408" y="147612"/>
                </a:lnTo>
                <a:lnTo>
                  <a:pt x="310121" y="165023"/>
                </a:lnTo>
                <a:lnTo>
                  <a:pt x="325145" y="187566"/>
                </a:lnTo>
                <a:lnTo>
                  <a:pt x="352450" y="174167"/>
                </a:lnTo>
                <a:lnTo>
                  <a:pt x="375831" y="155625"/>
                </a:lnTo>
                <a:lnTo>
                  <a:pt x="394589" y="132676"/>
                </a:lnTo>
                <a:lnTo>
                  <a:pt x="408051" y="106083"/>
                </a:lnTo>
                <a:lnTo>
                  <a:pt x="421220" y="130035"/>
                </a:lnTo>
                <a:lnTo>
                  <a:pt x="439191" y="150876"/>
                </a:lnTo>
                <a:lnTo>
                  <a:pt x="461403" y="167881"/>
                </a:lnTo>
                <a:lnTo>
                  <a:pt x="487324" y="180314"/>
                </a:lnTo>
                <a:lnTo>
                  <a:pt x="502348" y="157518"/>
                </a:lnTo>
                <a:close/>
              </a:path>
              <a:path w="579119" h="321945">
                <a:moveTo>
                  <a:pt x="578777" y="206997"/>
                </a:moveTo>
                <a:lnTo>
                  <a:pt x="550545" y="206997"/>
                </a:lnTo>
                <a:lnTo>
                  <a:pt x="550545" y="230060"/>
                </a:lnTo>
                <a:lnTo>
                  <a:pt x="550545" y="297929"/>
                </a:lnTo>
                <a:lnTo>
                  <a:pt x="394576" y="297929"/>
                </a:lnTo>
                <a:lnTo>
                  <a:pt x="394576" y="230060"/>
                </a:lnTo>
                <a:lnTo>
                  <a:pt x="550545" y="230060"/>
                </a:lnTo>
                <a:lnTo>
                  <a:pt x="550545" y="206997"/>
                </a:lnTo>
                <a:lnTo>
                  <a:pt x="365823" y="206997"/>
                </a:lnTo>
                <a:lnTo>
                  <a:pt x="365823" y="321513"/>
                </a:lnTo>
                <a:lnTo>
                  <a:pt x="578777" y="321513"/>
                </a:lnTo>
                <a:lnTo>
                  <a:pt x="578777" y="297929"/>
                </a:lnTo>
                <a:lnTo>
                  <a:pt x="578777" y="230060"/>
                </a:lnTo>
                <a:lnTo>
                  <a:pt x="578777" y="206997"/>
                </a:lnTo>
                <a:close/>
              </a:path>
              <a:path w="579119" h="321945">
                <a:moveTo>
                  <a:pt x="578777" y="254"/>
                </a:moveTo>
                <a:lnTo>
                  <a:pt x="550024" y="254"/>
                </a:lnTo>
                <a:lnTo>
                  <a:pt x="550024" y="81864"/>
                </a:lnTo>
                <a:lnTo>
                  <a:pt x="483958" y="81864"/>
                </a:lnTo>
                <a:lnTo>
                  <a:pt x="483958" y="105956"/>
                </a:lnTo>
                <a:lnTo>
                  <a:pt x="550024" y="105956"/>
                </a:lnTo>
                <a:lnTo>
                  <a:pt x="550024" y="190931"/>
                </a:lnTo>
                <a:lnTo>
                  <a:pt x="578777" y="190931"/>
                </a:lnTo>
                <a:lnTo>
                  <a:pt x="578777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72138" y="7099570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09">
                <a:moveTo>
                  <a:pt x="23575" y="47151"/>
                </a:moveTo>
                <a:lnTo>
                  <a:pt x="14390" y="45289"/>
                </a:lnTo>
                <a:lnTo>
                  <a:pt x="6833" y="40221"/>
                </a:lnTo>
                <a:lnTo>
                  <a:pt x="1752" y="32724"/>
                </a:lnTo>
                <a:lnTo>
                  <a:pt x="0" y="23575"/>
                </a:lnTo>
                <a:lnTo>
                  <a:pt x="1752" y="14427"/>
                </a:lnTo>
                <a:lnTo>
                  <a:pt x="6833" y="6930"/>
                </a:lnTo>
                <a:lnTo>
                  <a:pt x="14390" y="1862"/>
                </a:lnTo>
                <a:lnTo>
                  <a:pt x="23575" y="0"/>
                </a:lnTo>
                <a:lnTo>
                  <a:pt x="32724" y="1862"/>
                </a:lnTo>
                <a:lnTo>
                  <a:pt x="40221" y="6930"/>
                </a:lnTo>
                <a:lnTo>
                  <a:pt x="45289" y="14427"/>
                </a:lnTo>
                <a:lnTo>
                  <a:pt x="47151" y="23575"/>
                </a:lnTo>
                <a:lnTo>
                  <a:pt x="45289" y="32724"/>
                </a:lnTo>
                <a:lnTo>
                  <a:pt x="40221" y="40221"/>
                </a:lnTo>
                <a:lnTo>
                  <a:pt x="32724" y="45289"/>
                </a:lnTo>
                <a:lnTo>
                  <a:pt x="23575" y="47151"/>
                </a:lnTo>
                <a:close/>
              </a:path>
              <a:path w="47625" h="181609">
                <a:moveTo>
                  <a:pt x="23575" y="181094"/>
                </a:moveTo>
                <a:lnTo>
                  <a:pt x="14390" y="179232"/>
                </a:lnTo>
                <a:lnTo>
                  <a:pt x="6833" y="174163"/>
                </a:lnTo>
                <a:lnTo>
                  <a:pt x="1752" y="166666"/>
                </a:lnTo>
                <a:lnTo>
                  <a:pt x="0" y="157518"/>
                </a:lnTo>
                <a:lnTo>
                  <a:pt x="1752" y="148369"/>
                </a:lnTo>
                <a:lnTo>
                  <a:pt x="6833" y="140872"/>
                </a:lnTo>
                <a:lnTo>
                  <a:pt x="14390" y="135804"/>
                </a:lnTo>
                <a:lnTo>
                  <a:pt x="23575" y="133942"/>
                </a:lnTo>
                <a:lnTo>
                  <a:pt x="32724" y="135804"/>
                </a:lnTo>
                <a:lnTo>
                  <a:pt x="40221" y="140872"/>
                </a:lnTo>
                <a:lnTo>
                  <a:pt x="45289" y="148369"/>
                </a:lnTo>
                <a:lnTo>
                  <a:pt x="47151" y="157518"/>
                </a:lnTo>
                <a:lnTo>
                  <a:pt x="45289" y="166666"/>
                </a:lnTo>
                <a:lnTo>
                  <a:pt x="40221" y="174163"/>
                </a:lnTo>
                <a:lnTo>
                  <a:pt x="32724" y="179232"/>
                </a:lnTo>
                <a:lnTo>
                  <a:pt x="23575" y="181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56405" y="7468890"/>
            <a:ext cx="278130" cy="325755"/>
          </a:xfrm>
          <a:custGeom>
            <a:avLst/>
            <a:gdLst/>
            <a:ahLst/>
            <a:cxnLst/>
            <a:rect l="l" t="t" r="r" b="b"/>
            <a:pathLst>
              <a:path w="278130" h="325754">
                <a:moveTo>
                  <a:pt x="277729" y="131351"/>
                </a:moveTo>
                <a:lnTo>
                  <a:pt x="249749" y="131351"/>
                </a:lnTo>
                <a:lnTo>
                  <a:pt x="249749" y="0"/>
                </a:lnTo>
                <a:lnTo>
                  <a:pt x="277729" y="0"/>
                </a:lnTo>
                <a:lnTo>
                  <a:pt x="277729" y="131351"/>
                </a:lnTo>
                <a:close/>
              </a:path>
              <a:path w="278130" h="325754">
                <a:moveTo>
                  <a:pt x="204411" y="309336"/>
                </a:moveTo>
                <a:lnTo>
                  <a:pt x="177208" y="309336"/>
                </a:lnTo>
                <a:lnTo>
                  <a:pt x="177208" y="8808"/>
                </a:lnTo>
                <a:lnTo>
                  <a:pt x="204411" y="8808"/>
                </a:lnTo>
                <a:lnTo>
                  <a:pt x="204411" y="131351"/>
                </a:lnTo>
                <a:lnTo>
                  <a:pt x="277729" y="131351"/>
                </a:lnTo>
                <a:lnTo>
                  <a:pt x="277729" y="155186"/>
                </a:lnTo>
                <a:lnTo>
                  <a:pt x="204411" y="155186"/>
                </a:lnTo>
                <a:lnTo>
                  <a:pt x="204411" y="309336"/>
                </a:lnTo>
                <a:close/>
              </a:path>
              <a:path w="278130" h="325754">
                <a:moveTo>
                  <a:pt x="277729" y="325658"/>
                </a:moveTo>
                <a:lnTo>
                  <a:pt x="249749" y="325658"/>
                </a:lnTo>
                <a:lnTo>
                  <a:pt x="249749" y="155186"/>
                </a:lnTo>
                <a:lnTo>
                  <a:pt x="277729" y="155186"/>
                </a:lnTo>
                <a:lnTo>
                  <a:pt x="277729" y="325658"/>
                </a:lnTo>
                <a:close/>
              </a:path>
              <a:path w="278130" h="325754">
                <a:moveTo>
                  <a:pt x="16839" y="255708"/>
                </a:moveTo>
                <a:lnTo>
                  <a:pt x="0" y="235241"/>
                </a:lnTo>
                <a:lnTo>
                  <a:pt x="48817" y="200464"/>
                </a:lnTo>
                <a:lnTo>
                  <a:pt x="82564" y="160076"/>
                </a:lnTo>
                <a:lnTo>
                  <a:pt x="102976" y="114977"/>
                </a:lnTo>
                <a:lnTo>
                  <a:pt x="111791" y="66064"/>
                </a:lnTo>
                <a:lnTo>
                  <a:pt x="12435" y="66064"/>
                </a:lnTo>
                <a:lnTo>
                  <a:pt x="12435" y="42229"/>
                </a:lnTo>
                <a:lnTo>
                  <a:pt x="139901" y="42229"/>
                </a:lnTo>
                <a:lnTo>
                  <a:pt x="136006" y="91242"/>
                </a:lnTo>
                <a:lnTo>
                  <a:pt x="123481" y="138116"/>
                </a:lnTo>
                <a:lnTo>
                  <a:pt x="100598" y="181832"/>
                </a:lnTo>
                <a:lnTo>
                  <a:pt x="65627" y="221369"/>
                </a:lnTo>
                <a:lnTo>
                  <a:pt x="16839" y="255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88022" y="7469149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261407" y="238090"/>
                </a:moveTo>
                <a:lnTo>
                  <a:pt x="232650" y="238090"/>
                </a:lnTo>
                <a:lnTo>
                  <a:pt x="232650" y="0"/>
                </a:lnTo>
                <a:lnTo>
                  <a:pt x="261407" y="0"/>
                </a:lnTo>
                <a:lnTo>
                  <a:pt x="261407" y="238090"/>
                </a:lnTo>
                <a:close/>
              </a:path>
              <a:path w="271780" h="318770">
                <a:moveTo>
                  <a:pt x="85495" y="182648"/>
                </a:moveTo>
                <a:lnTo>
                  <a:pt x="51588" y="176916"/>
                </a:lnTo>
                <a:lnTo>
                  <a:pt x="24482" y="160497"/>
                </a:lnTo>
                <a:lnTo>
                  <a:pt x="6509" y="135140"/>
                </a:lnTo>
                <a:lnTo>
                  <a:pt x="0" y="102594"/>
                </a:lnTo>
                <a:lnTo>
                  <a:pt x="6509" y="70343"/>
                </a:lnTo>
                <a:lnTo>
                  <a:pt x="24482" y="45111"/>
                </a:lnTo>
                <a:lnTo>
                  <a:pt x="51588" y="28672"/>
                </a:lnTo>
                <a:lnTo>
                  <a:pt x="85495" y="22798"/>
                </a:lnTo>
                <a:lnTo>
                  <a:pt x="119361" y="28672"/>
                </a:lnTo>
                <a:lnTo>
                  <a:pt x="146377" y="45111"/>
                </a:lnTo>
                <a:lnTo>
                  <a:pt x="148375" y="47929"/>
                </a:lnTo>
                <a:lnTo>
                  <a:pt x="85495" y="47929"/>
                </a:lnTo>
                <a:lnTo>
                  <a:pt x="62631" y="51989"/>
                </a:lnTo>
                <a:lnTo>
                  <a:pt x="44431" y="63311"/>
                </a:lnTo>
                <a:lnTo>
                  <a:pt x="32449" y="80609"/>
                </a:lnTo>
                <a:lnTo>
                  <a:pt x="28239" y="102594"/>
                </a:lnTo>
                <a:lnTo>
                  <a:pt x="32449" y="124838"/>
                </a:lnTo>
                <a:lnTo>
                  <a:pt x="44431" y="142200"/>
                </a:lnTo>
                <a:lnTo>
                  <a:pt x="62631" y="153490"/>
                </a:lnTo>
                <a:lnTo>
                  <a:pt x="85495" y="157518"/>
                </a:lnTo>
                <a:lnTo>
                  <a:pt x="148479" y="157518"/>
                </a:lnTo>
                <a:lnTo>
                  <a:pt x="146377" y="160497"/>
                </a:lnTo>
                <a:lnTo>
                  <a:pt x="119361" y="176916"/>
                </a:lnTo>
                <a:lnTo>
                  <a:pt x="85495" y="182648"/>
                </a:lnTo>
                <a:close/>
              </a:path>
              <a:path w="271780" h="318770">
                <a:moveTo>
                  <a:pt x="148479" y="157518"/>
                </a:moveTo>
                <a:lnTo>
                  <a:pt x="85495" y="157518"/>
                </a:lnTo>
                <a:lnTo>
                  <a:pt x="108103" y="153490"/>
                </a:lnTo>
                <a:lnTo>
                  <a:pt x="126267" y="142200"/>
                </a:lnTo>
                <a:lnTo>
                  <a:pt x="138358" y="124838"/>
                </a:lnTo>
                <a:lnTo>
                  <a:pt x="142750" y="102594"/>
                </a:lnTo>
                <a:lnTo>
                  <a:pt x="138358" y="80609"/>
                </a:lnTo>
                <a:lnTo>
                  <a:pt x="126267" y="63311"/>
                </a:lnTo>
                <a:lnTo>
                  <a:pt x="108103" y="51989"/>
                </a:lnTo>
                <a:lnTo>
                  <a:pt x="85495" y="47929"/>
                </a:lnTo>
                <a:lnTo>
                  <a:pt x="148375" y="47929"/>
                </a:lnTo>
                <a:lnTo>
                  <a:pt x="164262" y="70343"/>
                </a:lnTo>
                <a:lnTo>
                  <a:pt x="170731" y="102594"/>
                </a:lnTo>
                <a:lnTo>
                  <a:pt x="164262" y="135140"/>
                </a:lnTo>
                <a:lnTo>
                  <a:pt x="148479" y="157518"/>
                </a:lnTo>
                <a:close/>
              </a:path>
              <a:path w="271780" h="318770">
                <a:moveTo>
                  <a:pt x="271511" y="318145"/>
                </a:moveTo>
                <a:lnTo>
                  <a:pt x="51037" y="318145"/>
                </a:lnTo>
                <a:lnTo>
                  <a:pt x="51037" y="213737"/>
                </a:lnTo>
                <a:lnTo>
                  <a:pt x="79795" y="213737"/>
                </a:lnTo>
                <a:lnTo>
                  <a:pt x="79795" y="294310"/>
                </a:lnTo>
                <a:lnTo>
                  <a:pt x="271511" y="294310"/>
                </a:lnTo>
                <a:lnTo>
                  <a:pt x="271511" y="318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98023" y="7469149"/>
            <a:ext cx="269875" cy="325755"/>
          </a:xfrm>
          <a:custGeom>
            <a:avLst/>
            <a:gdLst/>
            <a:ahLst/>
            <a:cxnLst/>
            <a:rect l="l" t="t" r="r" b="b"/>
            <a:pathLst>
              <a:path w="269875" h="325754">
                <a:moveTo>
                  <a:pt x="269439" y="325658"/>
                </a:moveTo>
                <a:lnTo>
                  <a:pt x="241199" y="325658"/>
                </a:lnTo>
                <a:lnTo>
                  <a:pt x="241199" y="0"/>
                </a:lnTo>
                <a:lnTo>
                  <a:pt x="269439" y="0"/>
                </a:lnTo>
                <a:lnTo>
                  <a:pt x="269439" y="325658"/>
                </a:lnTo>
                <a:close/>
              </a:path>
              <a:path w="269875" h="325754">
                <a:moveTo>
                  <a:pt x="123579" y="37047"/>
                </a:moveTo>
                <a:lnTo>
                  <a:pt x="94821" y="37047"/>
                </a:lnTo>
                <a:lnTo>
                  <a:pt x="94821" y="518"/>
                </a:lnTo>
                <a:lnTo>
                  <a:pt x="123579" y="518"/>
                </a:lnTo>
                <a:lnTo>
                  <a:pt x="123579" y="37047"/>
                </a:lnTo>
                <a:close/>
              </a:path>
              <a:path w="269875" h="325754">
                <a:moveTo>
                  <a:pt x="196120" y="59846"/>
                </a:moveTo>
                <a:lnTo>
                  <a:pt x="22280" y="59846"/>
                </a:lnTo>
                <a:lnTo>
                  <a:pt x="22280" y="37047"/>
                </a:lnTo>
                <a:lnTo>
                  <a:pt x="196120" y="37047"/>
                </a:lnTo>
                <a:lnTo>
                  <a:pt x="196120" y="59846"/>
                </a:lnTo>
                <a:close/>
              </a:path>
              <a:path w="269875" h="325754">
                <a:moveTo>
                  <a:pt x="27980" y="159590"/>
                </a:moveTo>
                <a:lnTo>
                  <a:pt x="15544" y="136792"/>
                </a:lnTo>
                <a:lnTo>
                  <a:pt x="47714" y="125372"/>
                </a:lnTo>
                <a:lnTo>
                  <a:pt x="72767" y="108002"/>
                </a:lnTo>
                <a:lnTo>
                  <a:pt x="89029" y="86114"/>
                </a:lnTo>
                <a:lnTo>
                  <a:pt x="94821" y="61141"/>
                </a:lnTo>
                <a:lnTo>
                  <a:pt x="94821" y="59846"/>
                </a:lnTo>
                <a:lnTo>
                  <a:pt x="123579" y="59846"/>
                </a:lnTo>
                <a:lnTo>
                  <a:pt x="123579" y="61141"/>
                </a:lnTo>
                <a:lnTo>
                  <a:pt x="129363" y="84697"/>
                </a:lnTo>
                <a:lnTo>
                  <a:pt x="141246" y="99744"/>
                </a:lnTo>
                <a:lnTo>
                  <a:pt x="109718" y="99744"/>
                </a:lnTo>
                <a:lnTo>
                  <a:pt x="96509" y="119824"/>
                </a:lnTo>
                <a:lnTo>
                  <a:pt x="78079" y="136808"/>
                </a:lnTo>
                <a:lnTo>
                  <a:pt x="55033" y="150221"/>
                </a:lnTo>
                <a:lnTo>
                  <a:pt x="27980" y="159590"/>
                </a:lnTo>
                <a:close/>
              </a:path>
              <a:path w="269875" h="325754">
                <a:moveTo>
                  <a:pt x="190420" y="155186"/>
                </a:moveTo>
                <a:lnTo>
                  <a:pt x="163966" y="146359"/>
                </a:lnTo>
                <a:lnTo>
                  <a:pt x="141325" y="133926"/>
                </a:lnTo>
                <a:lnTo>
                  <a:pt x="123057" y="118262"/>
                </a:lnTo>
                <a:lnTo>
                  <a:pt x="109718" y="99744"/>
                </a:lnTo>
                <a:lnTo>
                  <a:pt x="141246" y="99744"/>
                </a:lnTo>
                <a:lnTo>
                  <a:pt x="145568" y="105217"/>
                </a:lnTo>
                <a:lnTo>
                  <a:pt x="170467" y="121510"/>
                </a:lnTo>
                <a:lnTo>
                  <a:pt x="202338" y="132387"/>
                </a:lnTo>
                <a:lnTo>
                  <a:pt x="190420" y="155186"/>
                </a:lnTo>
                <a:close/>
              </a:path>
              <a:path w="269875" h="325754">
                <a:moveTo>
                  <a:pt x="3886" y="207001"/>
                </a:moveTo>
                <a:lnTo>
                  <a:pt x="0" y="182648"/>
                </a:lnTo>
                <a:lnTo>
                  <a:pt x="50135" y="182421"/>
                </a:lnTo>
                <a:lnTo>
                  <a:pt x="104958" y="181223"/>
                </a:lnTo>
                <a:lnTo>
                  <a:pt x="161578" y="178276"/>
                </a:lnTo>
                <a:lnTo>
                  <a:pt x="217105" y="172803"/>
                </a:lnTo>
                <a:lnTo>
                  <a:pt x="219178" y="193788"/>
                </a:lnTo>
                <a:lnTo>
                  <a:pt x="195673" y="197300"/>
                </a:lnTo>
                <a:lnTo>
                  <a:pt x="171913" y="200120"/>
                </a:lnTo>
                <a:lnTo>
                  <a:pt x="148080" y="202332"/>
                </a:lnTo>
                <a:lnTo>
                  <a:pt x="124356" y="204022"/>
                </a:lnTo>
                <a:lnTo>
                  <a:pt x="124356" y="205447"/>
                </a:lnTo>
                <a:lnTo>
                  <a:pt x="95599" y="205447"/>
                </a:lnTo>
                <a:lnTo>
                  <a:pt x="71249" y="206236"/>
                </a:lnTo>
                <a:lnTo>
                  <a:pt x="25174" y="206941"/>
                </a:lnTo>
                <a:lnTo>
                  <a:pt x="3886" y="207001"/>
                </a:lnTo>
                <a:close/>
              </a:path>
              <a:path w="269875" h="325754">
                <a:moveTo>
                  <a:pt x="124356" y="315813"/>
                </a:moveTo>
                <a:lnTo>
                  <a:pt x="95599" y="315813"/>
                </a:lnTo>
                <a:lnTo>
                  <a:pt x="95599" y="205447"/>
                </a:lnTo>
                <a:lnTo>
                  <a:pt x="124356" y="205447"/>
                </a:lnTo>
                <a:lnTo>
                  <a:pt x="124356" y="315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23941" y="7466299"/>
            <a:ext cx="302260" cy="327660"/>
          </a:xfrm>
          <a:custGeom>
            <a:avLst/>
            <a:gdLst/>
            <a:ahLst/>
            <a:cxnLst/>
            <a:rect l="l" t="t" r="r" b="b"/>
            <a:pathLst>
              <a:path w="302260" h="327659">
                <a:moveTo>
                  <a:pt x="111402" y="39638"/>
                </a:moveTo>
                <a:lnTo>
                  <a:pt x="82904" y="39638"/>
                </a:lnTo>
                <a:lnTo>
                  <a:pt x="82904" y="0"/>
                </a:lnTo>
                <a:lnTo>
                  <a:pt x="111402" y="0"/>
                </a:lnTo>
                <a:lnTo>
                  <a:pt x="111402" y="39638"/>
                </a:lnTo>
                <a:close/>
              </a:path>
              <a:path w="302260" h="327659">
                <a:moveTo>
                  <a:pt x="194047" y="62696"/>
                </a:moveTo>
                <a:lnTo>
                  <a:pt x="0" y="62696"/>
                </a:lnTo>
                <a:lnTo>
                  <a:pt x="0" y="39638"/>
                </a:lnTo>
                <a:lnTo>
                  <a:pt x="194047" y="39638"/>
                </a:lnTo>
                <a:lnTo>
                  <a:pt x="194047" y="62696"/>
                </a:lnTo>
                <a:close/>
              </a:path>
              <a:path w="302260" h="327659">
                <a:moveTo>
                  <a:pt x="253894" y="212701"/>
                </a:moveTo>
                <a:lnTo>
                  <a:pt x="225137" y="212701"/>
                </a:lnTo>
                <a:lnTo>
                  <a:pt x="225137" y="2590"/>
                </a:lnTo>
                <a:lnTo>
                  <a:pt x="253894" y="2590"/>
                </a:lnTo>
                <a:lnTo>
                  <a:pt x="253894" y="59587"/>
                </a:lnTo>
                <a:lnTo>
                  <a:pt x="302082" y="59587"/>
                </a:lnTo>
                <a:lnTo>
                  <a:pt x="302082" y="83422"/>
                </a:lnTo>
                <a:lnTo>
                  <a:pt x="253894" y="83422"/>
                </a:lnTo>
                <a:lnTo>
                  <a:pt x="253894" y="128501"/>
                </a:lnTo>
                <a:lnTo>
                  <a:pt x="302082" y="128501"/>
                </a:lnTo>
                <a:lnTo>
                  <a:pt x="302082" y="152595"/>
                </a:lnTo>
                <a:lnTo>
                  <a:pt x="253894" y="152595"/>
                </a:lnTo>
                <a:lnTo>
                  <a:pt x="253894" y="212701"/>
                </a:lnTo>
                <a:close/>
              </a:path>
              <a:path w="302260" h="327659">
                <a:moveTo>
                  <a:pt x="97153" y="194307"/>
                </a:moveTo>
                <a:lnTo>
                  <a:pt x="64849" y="190388"/>
                </a:lnTo>
                <a:lnTo>
                  <a:pt x="40027" y="178892"/>
                </a:lnTo>
                <a:lnTo>
                  <a:pt x="24142" y="160789"/>
                </a:lnTo>
                <a:lnTo>
                  <a:pt x="18653" y="137051"/>
                </a:lnTo>
                <a:lnTo>
                  <a:pt x="24142" y="113309"/>
                </a:lnTo>
                <a:lnTo>
                  <a:pt x="40027" y="95178"/>
                </a:lnTo>
                <a:lnTo>
                  <a:pt x="64849" y="83604"/>
                </a:lnTo>
                <a:lnTo>
                  <a:pt x="97153" y="79536"/>
                </a:lnTo>
                <a:lnTo>
                  <a:pt x="129015" y="83604"/>
                </a:lnTo>
                <a:lnTo>
                  <a:pt x="153664" y="95178"/>
                </a:lnTo>
                <a:lnTo>
                  <a:pt x="158822" y="101039"/>
                </a:lnTo>
                <a:lnTo>
                  <a:pt x="97153" y="101039"/>
                </a:lnTo>
                <a:lnTo>
                  <a:pt x="76135" y="103751"/>
                </a:lnTo>
                <a:lnTo>
                  <a:pt x="59976" y="111078"/>
                </a:lnTo>
                <a:lnTo>
                  <a:pt x="49645" y="122389"/>
                </a:lnTo>
                <a:lnTo>
                  <a:pt x="46115" y="137051"/>
                </a:lnTo>
                <a:lnTo>
                  <a:pt x="49645" y="151478"/>
                </a:lnTo>
                <a:lnTo>
                  <a:pt x="59976" y="162505"/>
                </a:lnTo>
                <a:lnTo>
                  <a:pt x="76135" y="169549"/>
                </a:lnTo>
                <a:lnTo>
                  <a:pt x="97153" y="172026"/>
                </a:lnTo>
                <a:lnTo>
                  <a:pt x="159714" y="172026"/>
                </a:lnTo>
                <a:lnTo>
                  <a:pt x="153664" y="178892"/>
                </a:lnTo>
                <a:lnTo>
                  <a:pt x="129015" y="190388"/>
                </a:lnTo>
                <a:lnTo>
                  <a:pt x="97153" y="194307"/>
                </a:lnTo>
                <a:close/>
              </a:path>
              <a:path w="302260" h="327659">
                <a:moveTo>
                  <a:pt x="159714" y="172026"/>
                </a:moveTo>
                <a:lnTo>
                  <a:pt x="97153" y="172026"/>
                </a:lnTo>
                <a:lnTo>
                  <a:pt x="117879" y="169549"/>
                </a:lnTo>
                <a:lnTo>
                  <a:pt x="133942" y="162505"/>
                </a:lnTo>
                <a:lnTo>
                  <a:pt x="144370" y="151478"/>
                </a:lnTo>
                <a:lnTo>
                  <a:pt x="148191" y="137051"/>
                </a:lnTo>
                <a:lnTo>
                  <a:pt x="144370" y="122389"/>
                </a:lnTo>
                <a:lnTo>
                  <a:pt x="133942" y="111078"/>
                </a:lnTo>
                <a:lnTo>
                  <a:pt x="117879" y="103751"/>
                </a:lnTo>
                <a:lnTo>
                  <a:pt x="97153" y="101039"/>
                </a:lnTo>
                <a:lnTo>
                  <a:pt x="158822" y="101039"/>
                </a:lnTo>
                <a:lnTo>
                  <a:pt x="169617" y="113309"/>
                </a:lnTo>
                <a:lnTo>
                  <a:pt x="175394" y="137051"/>
                </a:lnTo>
                <a:lnTo>
                  <a:pt x="169617" y="160789"/>
                </a:lnTo>
                <a:lnTo>
                  <a:pt x="159714" y="172026"/>
                </a:lnTo>
                <a:close/>
              </a:path>
              <a:path w="302260" h="327659">
                <a:moveTo>
                  <a:pt x="151041" y="327472"/>
                </a:moveTo>
                <a:lnTo>
                  <a:pt x="106237" y="323683"/>
                </a:lnTo>
                <a:lnTo>
                  <a:pt x="72606" y="312704"/>
                </a:lnTo>
                <a:lnTo>
                  <a:pt x="51507" y="295120"/>
                </a:lnTo>
                <a:lnTo>
                  <a:pt x="44302" y="271511"/>
                </a:lnTo>
                <a:lnTo>
                  <a:pt x="51507" y="247603"/>
                </a:lnTo>
                <a:lnTo>
                  <a:pt x="72606" y="229865"/>
                </a:lnTo>
                <a:lnTo>
                  <a:pt x="106237" y="218830"/>
                </a:lnTo>
                <a:lnTo>
                  <a:pt x="151041" y="215033"/>
                </a:lnTo>
                <a:lnTo>
                  <a:pt x="195549" y="218830"/>
                </a:lnTo>
                <a:lnTo>
                  <a:pt x="229055" y="229865"/>
                </a:lnTo>
                <a:lnTo>
                  <a:pt x="238231" y="237572"/>
                </a:lnTo>
                <a:lnTo>
                  <a:pt x="151041" y="237572"/>
                </a:lnTo>
                <a:lnTo>
                  <a:pt x="118122" y="239815"/>
                </a:lnTo>
                <a:lnTo>
                  <a:pt x="93461" y="246381"/>
                </a:lnTo>
                <a:lnTo>
                  <a:pt x="78030" y="257027"/>
                </a:lnTo>
                <a:lnTo>
                  <a:pt x="72800" y="271511"/>
                </a:lnTo>
                <a:lnTo>
                  <a:pt x="78030" y="285623"/>
                </a:lnTo>
                <a:lnTo>
                  <a:pt x="93461" y="296188"/>
                </a:lnTo>
                <a:lnTo>
                  <a:pt x="118122" y="302770"/>
                </a:lnTo>
                <a:lnTo>
                  <a:pt x="151041" y="304932"/>
                </a:lnTo>
                <a:lnTo>
                  <a:pt x="238389" y="304932"/>
                </a:lnTo>
                <a:lnTo>
                  <a:pt x="229055" y="312704"/>
                </a:lnTo>
                <a:lnTo>
                  <a:pt x="195549" y="323683"/>
                </a:lnTo>
                <a:lnTo>
                  <a:pt x="151041" y="327472"/>
                </a:lnTo>
                <a:close/>
              </a:path>
              <a:path w="302260" h="327659">
                <a:moveTo>
                  <a:pt x="238389" y="304932"/>
                </a:moveTo>
                <a:lnTo>
                  <a:pt x="151041" y="304932"/>
                </a:lnTo>
                <a:lnTo>
                  <a:pt x="183664" y="302770"/>
                </a:lnTo>
                <a:lnTo>
                  <a:pt x="208200" y="296188"/>
                </a:lnTo>
                <a:lnTo>
                  <a:pt x="223651" y="285623"/>
                </a:lnTo>
                <a:lnTo>
                  <a:pt x="229023" y="271511"/>
                </a:lnTo>
                <a:lnTo>
                  <a:pt x="223651" y="257027"/>
                </a:lnTo>
                <a:lnTo>
                  <a:pt x="208200" y="246381"/>
                </a:lnTo>
                <a:lnTo>
                  <a:pt x="183664" y="239815"/>
                </a:lnTo>
                <a:lnTo>
                  <a:pt x="151041" y="237572"/>
                </a:lnTo>
                <a:lnTo>
                  <a:pt x="238231" y="237572"/>
                </a:lnTo>
                <a:lnTo>
                  <a:pt x="250174" y="247603"/>
                </a:lnTo>
                <a:lnTo>
                  <a:pt x="257521" y="271511"/>
                </a:lnTo>
                <a:lnTo>
                  <a:pt x="250174" y="295120"/>
                </a:lnTo>
                <a:lnTo>
                  <a:pt x="238389" y="304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67366" y="7469047"/>
            <a:ext cx="78105" cy="238760"/>
          </a:xfrm>
          <a:custGeom>
            <a:avLst/>
            <a:gdLst/>
            <a:ahLst/>
            <a:cxnLst/>
            <a:rect l="l" t="t" r="r" b="b"/>
            <a:pathLst>
              <a:path w="78104" h="238759">
                <a:moveTo>
                  <a:pt x="77724" y="99060"/>
                </a:moveTo>
                <a:lnTo>
                  <a:pt x="28752" y="99060"/>
                </a:lnTo>
                <a:lnTo>
                  <a:pt x="28752" y="0"/>
                </a:lnTo>
                <a:lnTo>
                  <a:pt x="0" y="0"/>
                </a:lnTo>
                <a:lnTo>
                  <a:pt x="0" y="99060"/>
                </a:lnTo>
                <a:lnTo>
                  <a:pt x="0" y="123190"/>
                </a:lnTo>
                <a:lnTo>
                  <a:pt x="0" y="238760"/>
                </a:lnTo>
                <a:lnTo>
                  <a:pt x="28752" y="238760"/>
                </a:lnTo>
                <a:lnTo>
                  <a:pt x="28752" y="123190"/>
                </a:lnTo>
                <a:lnTo>
                  <a:pt x="77724" y="123190"/>
                </a:lnTo>
                <a:lnTo>
                  <a:pt x="77724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55442" y="7491907"/>
            <a:ext cx="255904" cy="295910"/>
          </a:xfrm>
          <a:custGeom>
            <a:avLst/>
            <a:gdLst/>
            <a:ahLst/>
            <a:cxnLst/>
            <a:rect l="l" t="t" r="r" b="b"/>
            <a:pathLst>
              <a:path w="255904" h="295909">
                <a:moveTo>
                  <a:pt x="151561" y="55880"/>
                </a:moveTo>
                <a:lnTo>
                  <a:pt x="28232" y="55880"/>
                </a:lnTo>
                <a:lnTo>
                  <a:pt x="28232" y="0"/>
                </a:lnTo>
                <a:lnTo>
                  <a:pt x="0" y="0"/>
                </a:lnTo>
                <a:lnTo>
                  <a:pt x="0" y="55880"/>
                </a:lnTo>
                <a:lnTo>
                  <a:pt x="0" y="78740"/>
                </a:lnTo>
                <a:lnTo>
                  <a:pt x="0" y="138430"/>
                </a:lnTo>
                <a:lnTo>
                  <a:pt x="0" y="161290"/>
                </a:lnTo>
                <a:lnTo>
                  <a:pt x="151561" y="161290"/>
                </a:lnTo>
                <a:lnTo>
                  <a:pt x="151561" y="138430"/>
                </a:lnTo>
                <a:lnTo>
                  <a:pt x="28232" y="138430"/>
                </a:lnTo>
                <a:lnTo>
                  <a:pt x="28232" y="78740"/>
                </a:lnTo>
                <a:lnTo>
                  <a:pt x="123063" y="78740"/>
                </a:lnTo>
                <a:lnTo>
                  <a:pt x="123063" y="138137"/>
                </a:lnTo>
                <a:lnTo>
                  <a:pt x="151561" y="138137"/>
                </a:lnTo>
                <a:lnTo>
                  <a:pt x="151561" y="78740"/>
                </a:lnTo>
                <a:lnTo>
                  <a:pt x="151561" y="78282"/>
                </a:lnTo>
                <a:lnTo>
                  <a:pt x="151561" y="55880"/>
                </a:lnTo>
                <a:close/>
              </a:path>
              <a:path w="255904" h="295909">
                <a:moveTo>
                  <a:pt x="151561" y="558"/>
                </a:moveTo>
                <a:lnTo>
                  <a:pt x="123063" y="558"/>
                </a:lnTo>
                <a:lnTo>
                  <a:pt x="123063" y="55486"/>
                </a:lnTo>
                <a:lnTo>
                  <a:pt x="151561" y="55486"/>
                </a:lnTo>
                <a:lnTo>
                  <a:pt x="151561" y="558"/>
                </a:lnTo>
                <a:close/>
              </a:path>
              <a:path w="255904" h="295909">
                <a:moveTo>
                  <a:pt x="255701" y="271780"/>
                </a:moveTo>
                <a:lnTo>
                  <a:pt x="65290" y="271780"/>
                </a:lnTo>
                <a:lnTo>
                  <a:pt x="65290" y="193040"/>
                </a:lnTo>
                <a:lnTo>
                  <a:pt x="36791" y="193040"/>
                </a:lnTo>
                <a:lnTo>
                  <a:pt x="36791" y="271780"/>
                </a:lnTo>
                <a:lnTo>
                  <a:pt x="36791" y="295910"/>
                </a:lnTo>
                <a:lnTo>
                  <a:pt x="255701" y="295910"/>
                </a:lnTo>
                <a:lnTo>
                  <a:pt x="255701" y="271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71000" y="7468890"/>
            <a:ext cx="266065" cy="325120"/>
          </a:xfrm>
          <a:custGeom>
            <a:avLst/>
            <a:gdLst/>
            <a:ahLst/>
            <a:cxnLst/>
            <a:rect l="l" t="t" r="r" b="b"/>
            <a:pathLst>
              <a:path w="266064" h="325120">
                <a:moveTo>
                  <a:pt x="264775" y="47151"/>
                </a:moveTo>
                <a:lnTo>
                  <a:pt x="236018" y="47151"/>
                </a:lnTo>
                <a:lnTo>
                  <a:pt x="236018" y="0"/>
                </a:lnTo>
                <a:lnTo>
                  <a:pt x="264775" y="0"/>
                </a:lnTo>
                <a:lnTo>
                  <a:pt x="264775" y="47151"/>
                </a:lnTo>
                <a:close/>
              </a:path>
              <a:path w="266064" h="325120">
                <a:moveTo>
                  <a:pt x="84458" y="173840"/>
                </a:moveTo>
                <a:lnTo>
                  <a:pt x="50677" y="168302"/>
                </a:lnTo>
                <a:lnTo>
                  <a:pt x="23867" y="152466"/>
                </a:lnTo>
                <a:lnTo>
                  <a:pt x="6238" y="128080"/>
                </a:lnTo>
                <a:lnTo>
                  <a:pt x="0" y="96894"/>
                </a:lnTo>
                <a:lnTo>
                  <a:pt x="6238" y="65558"/>
                </a:lnTo>
                <a:lnTo>
                  <a:pt x="23867" y="41095"/>
                </a:lnTo>
                <a:lnTo>
                  <a:pt x="50677" y="25231"/>
                </a:lnTo>
                <a:lnTo>
                  <a:pt x="84458" y="19689"/>
                </a:lnTo>
                <a:lnTo>
                  <a:pt x="104235" y="21485"/>
                </a:lnTo>
                <a:lnTo>
                  <a:pt x="122105" y="26862"/>
                </a:lnTo>
                <a:lnTo>
                  <a:pt x="137668" y="35519"/>
                </a:lnTo>
                <a:lnTo>
                  <a:pt x="147660" y="44561"/>
                </a:lnTo>
                <a:lnTo>
                  <a:pt x="84458" y="44561"/>
                </a:lnTo>
                <a:lnTo>
                  <a:pt x="61562" y="48293"/>
                </a:lnTo>
                <a:lnTo>
                  <a:pt x="43524" y="59069"/>
                </a:lnTo>
                <a:lnTo>
                  <a:pt x="31704" y="75674"/>
                </a:lnTo>
                <a:lnTo>
                  <a:pt x="27462" y="96894"/>
                </a:lnTo>
                <a:lnTo>
                  <a:pt x="31704" y="117895"/>
                </a:lnTo>
                <a:lnTo>
                  <a:pt x="43524" y="134525"/>
                </a:lnTo>
                <a:lnTo>
                  <a:pt x="61562" y="145422"/>
                </a:lnTo>
                <a:lnTo>
                  <a:pt x="84458" y="149227"/>
                </a:lnTo>
                <a:lnTo>
                  <a:pt x="147373" y="149227"/>
                </a:lnTo>
                <a:lnTo>
                  <a:pt x="137668" y="158010"/>
                </a:lnTo>
                <a:lnTo>
                  <a:pt x="122105" y="166666"/>
                </a:lnTo>
                <a:lnTo>
                  <a:pt x="104235" y="172044"/>
                </a:lnTo>
                <a:lnTo>
                  <a:pt x="84458" y="173840"/>
                </a:lnTo>
                <a:close/>
              </a:path>
              <a:path w="266064" h="325120">
                <a:moveTo>
                  <a:pt x="147373" y="149227"/>
                </a:moveTo>
                <a:lnTo>
                  <a:pt x="84458" y="149227"/>
                </a:lnTo>
                <a:lnTo>
                  <a:pt x="106945" y="145422"/>
                </a:lnTo>
                <a:lnTo>
                  <a:pt x="124842" y="134525"/>
                </a:lnTo>
                <a:lnTo>
                  <a:pt x="136666" y="117895"/>
                </a:lnTo>
                <a:lnTo>
                  <a:pt x="140937" y="96894"/>
                </a:lnTo>
                <a:lnTo>
                  <a:pt x="136666" y="75674"/>
                </a:lnTo>
                <a:lnTo>
                  <a:pt x="124842" y="59069"/>
                </a:lnTo>
                <a:lnTo>
                  <a:pt x="106945" y="48293"/>
                </a:lnTo>
                <a:lnTo>
                  <a:pt x="84458" y="44561"/>
                </a:lnTo>
                <a:lnTo>
                  <a:pt x="147660" y="44561"/>
                </a:lnTo>
                <a:lnTo>
                  <a:pt x="150523" y="47151"/>
                </a:lnTo>
                <a:lnTo>
                  <a:pt x="264775" y="47151"/>
                </a:lnTo>
                <a:lnTo>
                  <a:pt x="264775" y="70727"/>
                </a:lnTo>
                <a:lnTo>
                  <a:pt x="164254" y="70727"/>
                </a:lnTo>
                <a:lnTo>
                  <a:pt x="166144" y="76892"/>
                </a:lnTo>
                <a:lnTo>
                  <a:pt x="167525" y="83325"/>
                </a:lnTo>
                <a:lnTo>
                  <a:pt x="168371" y="90000"/>
                </a:lnTo>
                <a:lnTo>
                  <a:pt x="168658" y="96894"/>
                </a:lnTo>
                <a:lnTo>
                  <a:pt x="168373" y="103670"/>
                </a:lnTo>
                <a:lnTo>
                  <a:pt x="167541" y="110204"/>
                </a:lnTo>
                <a:lnTo>
                  <a:pt x="166199" y="116495"/>
                </a:lnTo>
                <a:lnTo>
                  <a:pt x="164383" y="122542"/>
                </a:lnTo>
                <a:lnTo>
                  <a:pt x="264775" y="122542"/>
                </a:lnTo>
                <a:lnTo>
                  <a:pt x="264775" y="146377"/>
                </a:lnTo>
                <a:lnTo>
                  <a:pt x="150523" y="146377"/>
                </a:lnTo>
                <a:lnTo>
                  <a:pt x="147373" y="149227"/>
                </a:lnTo>
                <a:close/>
              </a:path>
              <a:path w="266064" h="325120">
                <a:moveTo>
                  <a:pt x="264775" y="122542"/>
                </a:moveTo>
                <a:lnTo>
                  <a:pt x="236018" y="122542"/>
                </a:lnTo>
                <a:lnTo>
                  <a:pt x="236018" y="70727"/>
                </a:lnTo>
                <a:lnTo>
                  <a:pt x="264775" y="70727"/>
                </a:lnTo>
                <a:lnTo>
                  <a:pt x="264775" y="122542"/>
                </a:lnTo>
                <a:close/>
              </a:path>
              <a:path w="266064" h="325120">
                <a:moveTo>
                  <a:pt x="264775" y="193011"/>
                </a:moveTo>
                <a:lnTo>
                  <a:pt x="236018" y="193011"/>
                </a:lnTo>
                <a:lnTo>
                  <a:pt x="236018" y="146377"/>
                </a:lnTo>
                <a:lnTo>
                  <a:pt x="264775" y="146377"/>
                </a:lnTo>
                <a:lnTo>
                  <a:pt x="264775" y="193011"/>
                </a:lnTo>
                <a:close/>
              </a:path>
              <a:path w="266064" h="325120">
                <a:moveTo>
                  <a:pt x="156741" y="324881"/>
                </a:moveTo>
                <a:lnTo>
                  <a:pt x="111135" y="320703"/>
                </a:lnTo>
                <a:lnTo>
                  <a:pt x="76751" y="308559"/>
                </a:lnTo>
                <a:lnTo>
                  <a:pt x="55094" y="289031"/>
                </a:lnTo>
                <a:lnTo>
                  <a:pt x="47669" y="262703"/>
                </a:lnTo>
                <a:lnTo>
                  <a:pt x="55094" y="236374"/>
                </a:lnTo>
                <a:lnTo>
                  <a:pt x="76751" y="216846"/>
                </a:lnTo>
                <a:lnTo>
                  <a:pt x="111135" y="204702"/>
                </a:lnTo>
                <a:lnTo>
                  <a:pt x="156741" y="200524"/>
                </a:lnTo>
                <a:lnTo>
                  <a:pt x="202200" y="204702"/>
                </a:lnTo>
                <a:lnTo>
                  <a:pt x="236536" y="216846"/>
                </a:lnTo>
                <a:lnTo>
                  <a:pt x="243447" y="223064"/>
                </a:lnTo>
                <a:lnTo>
                  <a:pt x="156741" y="223064"/>
                </a:lnTo>
                <a:lnTo>
                  <a:pt x="122980" y="225760"/>
                </a:lnTo>
                <a:lnTo>
                  <a:pt x="97477" y="233557"/>
                </a:lnTo>
                <a:lnTo>
                  <a:pt x="81398" y="246017"/>
                </a:lnTo>
                <a:lnTo>
                  <a:pt x="75909" y="262703"/>
                </a:lnTo>
                <a:lnTo>
                  <a:pt x="81398" y="279089"/>
                </a:lnTo>
                <a:lnTo>
                  <a:pt x="97477" y="291395"/>
                </a:lnTo>
                <a:lnTo>
                  <a:pt x="122980" y="299135"/>
                </a:lnTo>
                <a:lnTo>
                  <a:pt x="156741" y="301823"/>
                </a:lnTo>
                <a:lnTo>
                  <a:pt x="244023" y="301823"/>
                </a:lnTo>
                <a:lnTo>
                  <a:pt x="236536" y="308559"/>
                </a:lnTo>
                <a:lnTo>
                  <a:pt x="202200" y="320703"/>
                </a:lnTo>
                <a:lnTo>
                  <a:pt x="156741" y="324881"/>
                </a:lnTo>
                <a:close/>
              </a:path>
              <a:path w="266064" h="325120">
                <a:moveTo>
                  <a:pt x="244023" y="301823"/>
                </a:moveTo>
                <a:lnTo>
                  <a:pt x="156741" y="301823"/>
                </a:lnTo>
                <a:lnTo>
                  <a:pt x="190505" y="299135"/>
                </a:lnTo>
                <a:lnTo>
                  <a:pt x="216037" y="291395"/>
                </a:lnTo>
                <a:lnTo>
                  <a:pt x="232192" y="279089"/>
                </a:lnTo>
                <a:lnTo>
                  <a:pt x="237831" y="262703"/>
                </a:lnTo>
                <a:lnTo>
                  <a:pt x="232192" y="246017"/>
                </a:lnTo>
                <a:lnTo>
                  <a:pt x="216037" y="233557"/>
                </a:lnTo>
                <a:lnTo>
                  <a:pt x="190505" y="225760"/>
                </a:lnTo>
                <a:lnTo>
                  <a:pt x="156741" y="223064"/>
                </a:lnTo>
                <a:lnTo>
                  <a:pt x="243447" y="223064"/>
                </a:lnTo>
                <a:lnTo>
                  <a:pt x="258242" y="236374"/>
                </a:lnTo>
                <a:lnTo>
                  <a:pt x="265812" y="262703"/>
                </a:lnTo>
                <a:lnTo>
                  <a:pt x="258242" y="289031"/>
                </a:lnTo>
                <a:lnTo>
                  <a:pt x="244023" y="301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90059" y="7468890"/>
            <a:ext cx="264160" cy="326390"/>
          </a:xfrm>
          <a:custGeom>
            <a:avLst/>
            <a:gdLst/>
            <a:ahLst/>
            <a:cxnLst/>
            <a:rect l="l" t="t" r="r" b="b"/>
            <a:pathLst>
              <a:path w="264160" h="326390">
                <a:moveTo>
                  <a:pt x="263998" y="124356"/>
                </a:moveTo>
                <a:lnTo>
                  <a:pt x="235500" y="124356"/>
                </a:lnTo>
                <a:lnTo>
                  <a:pt x="235500" y="0"/>
                </a:lnTo>
                <a:lnTo>
                  <a:pt x="263998" y="0"/>
                </a:lnTo>
                <a:lnTo>
                  <a:pt x="263998" y="124356"/>
                </a:lnTo>
                <a:close/>
              </a:path>
              <a:path w="264160" h="326390">
                <a:moveTo>
                  <a:pt x="81608" y="252081"/>
                </a:moveTo>
                <a:lnTo>
                  <a:pt x="48491" y="244114"/>
                </a:lnTo>
                <a:lnTo>
                  <a:pt x="22636" y="221380"/>
                </a:lnTo>
                <a:lnTo>
                  <a:pt x="5865" y="185627"/>
                </a:lnTo>
                <a:lnTo>
                  <a:pt x="0" y="138605"/>
                </a:lnTo>
                <a:lnTo>
                  <a:pt x="5865" y="91729"/>
                </a:lnTo>
                <a:lnTo>
                  <a:pt x="22636" y="56025"/>
                </a:lnTo>
                <a:lnTo>
                  <a:pt x="48491" y="33242"/>
                </a:lnTo>
                <a:lnTo>
                  <a:pt x="81608" y="25130"/>
                </a:lnTo>
                <a:lnTo>
                  <a:pt x="112291" y="32182"/>
                </a:lnTo>
                <a:lnTo>
                  <a:pt x="135408" y="50778"/>
                </a:lnTo>
                <a:lnTo>
                  <a:pt x="81608" y="50778"/>
                </a:lnTo>
                <a:lnTo>
                  <a:pt x="59595" y="57178"/>
                </a:lnTo>
                <a:lnTo>
                  <a:pt x="42488" y="74970"/>
                </a:lnTo>
                <a:lnTo>
                  <a:pt x="31404" y="102622"/>
                </a:lnTo>
                <a:lnTo>
                  <a:pt x="27462" y="138605"/>
                </a:lnTo>
                <a:lnTo>
                  <a:pt x="31404" y="174734"/>
                </a:lnTo>
                <a:lnTo>
                  <a:pt x="42488" y="202435"/>
                </a:lnTo>
                <a:lnTo>
                  <a:pt x="59595" y="220178"/>
                </a:lnTo>
                <a:lnTo>
                  <a:pt x="81608" y="226432"/>
                </a:lnTo>
                <a:lnTo>
                  <a:pt x="135207" y="226432"/>
                </a:lnTo>
                <a:lnTo>
                  <a:pt x="113023" y="244828"/>
                </a:lnTo>
                <a:lnTo>
                  <a:pt x="81608" y="252081"/>
                </a:lnTo>
                <a:close/>
              </a:path>
              <a:path w="264160" h="326390">
                <a:moveTo>
                  <a:pt x="135207" y="226432"/>
                </a:moveTo>
                <a:lnTo>
                  <a:pt x="81608" y="226432"/>
                </a:lnTo>
                <a:lnTo>
                  <a:pt x="103513" y="220178"/>
                </a:lnTo>
                <a:lnTo>
                  <a:pt x="120632" y="202435"/>
                </a:lnTo>
                <a:lnTo>
                  <a:pt x="131776" y="174734"/>
                </a:lnTo>
                <a:lnTo>
                  <a:pt x="135755" y="138605"/>
                </a:lnTo>
                <a:lnTo>
                  <a:pt x="131776" y="102622"/>
                </a:lnTo>
                <a:lnTo>
                  <a:pt x="120632" y="74970"/>
                </a:lnTo>
                <a:lnTo>
                  <a:pt x="103513" y="57178"/>
                </a:lnTo>
                <a:lnTo>
                  <a:pt x="81608" y="50778"/>
                </a:lnTo>
                <a:lnTo>
                  <a:pt x="135408" y="50778"/>
                </a:lnTo>
                <a:lnTo>
                  <a:pt x="136937" y="52009"/>
                </a:lnTo>
                <a:lnTo>
                  <a:pt x="154127" y="83203"/>
                </a:lnTo>
                <a:lnTo>
                  <a:pt x="162440" y="124356"/>
                </a:lnTo>
                <a:lnTo>
                  <a:pt x="263998" y="124356"/>
                </a:lnTo>
                <a:lnTo>
                  <a:pt x="263998" y="148191"/>
                </a:lnTo>
                <a:lnTo>
                  <a:pt x="162699" y="148191"/>
                </a:lnTo>
                <a:lnTo>
                  <a:pt x="155111" y="191366"/>
                </a:lnTo>
                <a:lnTo>
                  <a:pt x="138038" y="224084"/>
                </a:lnTo>
                <a:lnTo>
                  <a:pt x="135207" y="226432"/>
                </a:lnTo>
                <a:close/>
              </a:path>
              <a:path w="264160" h="326390">
                <a:moveTo>
                  <a:pt x="263998" y="326176"/>
                </a:moveTo>
                <a:lnTo>
                  <a:pt x="235500" y="326176"/>
                </a:lnTo>
                <a:lnTo>
                  <a:pt x="235500" y="148191"/>
                </a:lnTo>
                <a:lnTo>
                  <a:pt x="263998" y="148191"/>
                </a:lnTo>
                <a:lnTo>
                  <a:pt x="263998" y="326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19863" y="7468890"/>
            <a:ext cx="258445" cy="326390"/>
          </a:xfrm>
          <a:custGeom>
            <a:avLst/>
            <a:gdLst/>
            <a:ahLst/>
            <a:cxnLst/>
            <a:rect l="l" t="t" r="r" b="b"/>
            <a:pathLst>
              <a:path w="258445" h="326390">
                <a:moveTo>
                  <a:pt x="258298" y="326176"/>
                </a:moveTo>
                <a:lnTo>
                  <a:pt x="229800" y="326176"/>
                </a:lnTo>
                <a:lnTo>
                  <a:pt x="229800" y="187571"/>
                </a:lnTo>
                <a:lnTo>
                  <a:pt x="161922" y="187571"/>
                </a:lnTo>
                <a:lnTo>
                  <a:pt x="161922" y="163217"/>
                </a:lnTo>
                <a:lnTo>
                  <a:pt x="229800" y="163217"/>
                </a:lnTo>
                <a:lnTo>
                  <a:pt x="229800" y="98448"/>
                </a:lnTo>
                <a:lnTo>
                  <a:pt x="164254" y="98448"/>
                </a:lnTo>
                <a:lnTo>
                  <a:pt x="164254" y="74354"/>
                </a:lnTo>
                <a:lnTo>
                  <a:pt x="229800" y="74354"/>
                </a:lnTo>
                <a:lnTo>
                  <a:pt x="229800" y="0"/>
                </a:lnTo>
                <a:lnTo>
                  <a:pt x="258298" y="0"/>
                </a:lnTo>
                <a:lnTo>
                  <a:pt x="258298" y="326176"/>
                </a:lnTo>
                <a:close/>
              </a:path>
              <a:path w="258445" h="326390">
                <a:moveTo>
                  <a:pt x="25130" y="250008"/>
                </a:moveTo>
                <a:lnTo>
                  <a:pt x="1036" y="250008"/>
                </a:lnTo>
                <a:lnTo>
                  <a:pt x="1036" y="122024"/>
                </a:lnTo>
                <a:lnTo>
                  <a:pt x="115029" y="122024"/>
                </a:lnTo>
                <a:lnTo>
                  <a:pt x="115029" y="53369"/>
                </a:lnTo>
                <a:lnTo>
                  <a:pt x="0" y="53369"/>
                </a:lnTo>
                <a:lnTo>
                  <a:pt x="0" y="29534"/>
                </a:lnTo>
                <a:lnTo>
                  <a:pt x="143269" y="29534"/>
                </a:lnTo>
                <a:lnTo>
                  <a:pt x="143269" y="145341"/>
                </a:lnTo>
                <a:lnTo>
                  <a:pt x="29534" y="145341"/>
                </a:lnTo>
                <a:lnTo>
                  <a:pt x="29534" y="225655"/>
                </a:lnTo>
                <a:lnTo>
                  <a:pt x="169430" y="225655"/>
                </a:lnTo>
                <a:lnTo>
                  <a:pt x="170990" y="240163"/>
                </a:lnTo>
                <a:lnTo>
                  <a:pt x="133553" y="245090"/>
                </a:lnTo>
                <a:lnTo>
                  <a:pt x="98060" y="248097"/>
                </a:lnTo>
                <a:lnTo>
                  <a:pt x="62566" y="249599"/>
                </a:lnTo>
                <a:lnTo>
                  <a:pt x="25130" y="250008"/>
                </a:lnTo>
                <a:close/>
              </a:path>
              <a:path w="258445" h="326390">
                <a:moveTo>
                  <a:pt x="169430" y="225655"/>
                </a:moveTo>
                <a:lnTo>
                  <a:pt x="29534" y="225655"/>
                </a:lnTo>
                <a:lnTo>
                  <a:pt x="65003" y="225159"/>
                </a:lnTo>
                <a:lnTo>
                  <a:pt x="98869" y="223631"/>
                </a:lnTo>
                <a:lnTo>
                  <a:pt x="132784" y="220718"/>
                </a:lnTo>
                <a:lnTo>
                  <a:pt x="168399" y="216069"/>
                </a:lnTo>
                <a:lnTo>
                  <a:pt x="169430" y="225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32827" y="7475108"/>
            <a:ext cx="297180" cy="315595"/>
          </a:xfrm>
          <a:custGeom>
            <a:avLst/>
            <a:gdLst/>
            <a:ahLst/>
            <a:cxnLst/>
            <a:rect l="l" t="t" r="r" b="b"/>
            <a:pathLst>
              <a:path w="297179" h="315595">
                <a:moveTo>
                  <a:pt x="148191" y="121765"/>
                </a:moveTo>
                <a:lnTo>
                  <a:pt x="100339" y="117798"/>
                </a:lnTo>
                <a:lnTo>
                  <a:pt x="64024" y="105962"/>
                </a:lnTo>
                <a:lnTo>
                  <a:pt x="40970" y="86936"/>
                </a:lnTo>
                <a:lnTo>
                  <a:pt x="32902" y="61401"/>
                </a:lnTo>
                <a:lnTo>
                  <a:pt x="40970" y="35412"/>
                </a:lnTo>
                <a:lnTo>
                  <a:pt x="64024" y="16127"/>
                </a:lnTo>
                <a:lnTo>
                  <a:pt x="100339" y="4129"/>
                </a:lnTo>
                <a:lnTo>
                  <a:pt x="148191" y="0"/>
                </a:lnTo>
                <a:lnTo>
                  <a:pt x="196112" y="4129"/>
                </a:lnTo>
                <a:lnTo>
                  <a:pt x="232326" y="16127"/>
                </a:lnTo>
                <a:lnTo>
                  <a:pt x="239941" y="22539"/>
                </a:lnTo>
                <a:lnTo>
                  <a:pt x="148191" y="22539"/>
                </a:lnTo>
                <a:lnTo>
                  <a:pt x="112609" y="25187"/>
                </a:lnTo>
                <a:lnTo>
                  <a:pt x="85624" y="32837"/>
                </a:lnTo>
                <a:lnTo>
                  <a:pt x="68549" y="45054"/>
                </a:lnTo>
                <a:lnTo>
                  <a:pt x="62696" y="61401"/>
                </a:lnTo>
                <a:lnTo>
                  <a:pt x="68549" y="77366"/>
                </a:lnTo>
                <a:lnTo>
                  <a:pt x="85624" y="89251"/>
                </a:lnTo>
                <a:lnTo>
                  <a:pt x="112609" y="96667"/>
                </a:lnTo>
                <a:lnTo>
                  <a:pt x="148191" y="99226"/>
                </a:lnTo>
                <a:lnTo>
                  <a:pt x="240435" y="99226"/>
                </a:lnTo>
                <a:lnTo>
                  <a:pt x="232326" y="105962"/>
                </a:lnTo>
                <a:lnTo>
                  <a:pt x="196112" y="117798"/>
                </a:lnTo>
                <a:lnTo>
                  <a:pt x="148191" y="121765"/>
                </a:lnTo>
                <a:close/>
              </a:path>
              <a:path w="297179" h="315595">
                <a:moveTo>
                  <a:pt x="240435" y="99226"/>
                </a:moveTo>
                <a:lnTo>
                  <a:pt x="148191" y="99226"/>
                </a:lnTo>
                <a:lnTo>
                  <a:pt x="183668" y="96667"/>
                </a:lnTo>
                <a:lnTo>
                  <a:pt x="210693" y="89251"/>
                </a:lnTo>
                <a:lnTo>
                  <a:pt x="227905" y="77366"/>
                </a:lnTo>
                <a:lnTo>
                  <a:pt x="233945" y="61401"/>
                </a:lnTo>
                <a:lnTo>
                  <a:pt x="227905" y="45054"/>
                </a:lnTo>
                <a:lnTo>
                  <a:pt x="210693" y="32837"/>
                </a:lnTo>
                <a:lnTo>
                  <a:pt x="183668" y="25187"/>
                </a:lnTo>
                <a:lnTo>
                  <a:pt x="148191" y="22539"/>
                </a:lnTo>
                <a:lnTo>
                  <a:pt x="239941" y="22539"/>
                </a:lnTo>
                <a:lnTo>
                  <a:pt x="255230" y="35412"/>
                </a:lnTo>
                <a:lnTo>
                  <a:pt x="263221" y="61401"/>
                </a:lnTo>
                <a:lnTo>
                  <a:pt x="255230" y="86936"/>
                </a:lnTo>
                <a:lnTo>
                  <a:pt x="240435" y="99226"/>
                </a:lnTo>
                <a:close/>
              </a:path>
              <a:path w="297179" h="315595">
                <a:moveTo>
                  <a:pt x="296901" y="170731"/>
                </a:moveTo>
                <a:lnTo>
                  <a:pt x="0" y="170731"/>
                </a:lnTo>
                <a:lnTo>
                  <a:pt x="0" y="146896"/>
                </a:lnTo>
                <a:lnTo>
                  <a:pt x="296901" y="146896"/>
                </a:lnTo>
                <a:lnTo>
                  <a:pt x="296901" y="170731"/>
                </a:lnTo>
                <a:close/>
              </a:path>
              <a:path w="297179" h="315595">
                <a:moveTo>
                  <a:pt x="162440" y="208038"/>
                </a:moveTo>
                <a:lnTo>
                  <a:pt x="134201" y="208038"/>
                </a:lnTo>
                <a:lnTo>
                  <a:pt x="134201" y="170731"/>
                </a:lnTo>
                <a:lnTo>
                  <a:pt x="162440" y="170731"/>
                </a:lnTo>
                <a:lnTo>
                  <a:pt x="162440" y="208038"/>
                </a:lnTo>
                <a:close/>
              </a:path>
              <a:path w="297179" h="315595">
                <a:moveTo>
                  <a:pt x="260371" y="315036"/>
                </a:moveTo>
                <a:lnTo>
                  <a:pt x="36270" y="315036"/>
                </a:lnTo>
                <a:lnTo>
                  <a:pt x="36270" y="208038"/>
                </a:lnTo>
                <a:lnTo>
                  <a:pt x="260371" y="208038"/>
                </a:lnTo>
                <a:lnTo>
                  <a:pt x="260371" y="231095"/>
                </a:lnTo>
                <a:lnTo>
                  <a:pt x="64769" y="231095"/>
                </a:lnTo>
                <a:lnTo>
                  <a:pt x="64769" y="291460"/>
                </a:lnTo>
                <a:lnTo>
                  <a:pt x="260371" y="291460"/>
                </a:lnTo>
                <a:lnTo>
                  <a:pt x="260371" y="315036"/>
                </a:lnTo>
                <a:close/>
              </a:path>
              <a:path w="297179" h="315595">
                <a:moveTo>
                  <a:pt x="260371" y="291460"/>
                </a:moveTo>
                <a:lnTo>
                  <a:pt x="232391" y="291460"/>
                </a:lnTo>
                <a:lnTo>
                  <a:pt x="232391" y="231095"/>
                </a:lnTo>
                <a:lnTo>
                  <a:pt x="260371" y="231095"/>
                </a:lnTo>
                <a:lnTo>
                  <a:pt x="260371" y="29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2353" y="7919059"/>
            <a:ext cx="596900" cy="325755"/>
          </a:xfrm>
          <a:custGeom>
            <a:avLst/>
            <a:gdLst/>
            <a:ahLst/>
            <a:cxnLst/>
            <a:rect l="l" t="t" r="r" b="b"/>
            <a:pathLst>
              <a:path w="596900" h="325754">
                <a:moveTo>
                  <a:pt x="169176" y="84201"/>
                </a:moveTo>
                <a:lnTo>
                  <a:pt x="162864" y="54902"/>
                </a:lnTo>
                <a:lnTo>
                  <a:pt x="148310" y="36004"/>
                </a:lnTo>
                <a:lnTo>
                  <a:pt x="145313" y="32118"/>
                </a:lnTo>
                <a:lnTo>
                  <a:pt x="141198" y="29845"/>
                </a:lnTo>
                <a:lnTo>
                  <a:pt x="141198" y="84201"/>
                </a:lnTo>
                <a:lnTo>
                  <a:pt x="136931" y="103873"/>
                </a:lnTo>
                <a:lnTo>
                  <a:pt x="125107" y="119367"/>
                </a:lnTo>
                <a:lnTo>
                  <a:pt x="107213" y="129514"/>
                </a:lnTo>
                <a:lnTo>
                  <a:pt x="84721" y="133159"/>
                </a:lnTo>
                <a:lnTo>
                  <a:pt x="62090" y="129514"/>
                </a:lnTo>
                <a:lnTo>
                  <a:pt x="44145" y="119367"/>
                </a:lnTo>
                <a:lnTo>
                  <a:pt x="32372" y="103873"/>
                </a:lnTo>
                <a:lnTo>
                  <a:pt x="28244" y="84201"/>
                </a:lnTo>
                <a:lnTo>
                  <a:pt x="32372" y="64719"/>
                </a:lnTo>
                <a:lnTo>
                  <a:pt x="44145" y="49415"/>
                </a:lnTo>
                <a:lnTo>
                  <a:pt x="62090" y="39458"/>
                </a:lnTo>
                <a:lnTo>
                  <a:pt x="84721" y="36004"/>
                </a:lnTo>
                <a:lnTo>
                  <a:pt x="107213" y="39458"/>
                </a:lnTo>
                <a:lnTo>
                  <a:pt x="125107" y="49415"/>
                </a:lnTo>
                <a:lnTo>
                  <a:pt x="136931" y="64719"/>
                </a:lnTo>
                <a:lnTo>
                  <a:pt x="141198" y="84201"/>
                </a:lnTo>
                <a:lnTo>
                  <a:pt x="141198" y="29845"/>
                </a:lnTo>
                <a:lnTo>
                  <a:pt x="118579" y="17310"/>
                </a:lnTo>
                <a:lnTo>
                  <a:pt x="84721" y="11912"/>
                </a:lnTo>
                <a:lnTo>
                  <a:pt x="50787" y="17310"/>
                </a:lnTo>
                <a:lnTo>
                  <a:pt x="23901" y="32118"/>
                </a:lnTo>
                <a:lnTo>
                  <a:pt x="6248" y="54902"/>
                </a:lnTo>
                <a:lnTo>
                  <a:pt x="0" y="84201"/>
                </a:lnTo>
                <a:lnTo>
                  <a:pt x="6248" y="113525"/>
                </a:lnTo>
                <a:lnTo>
                  <a:pt x="23901" y="136372"/>
                </a:lnTo>
                <a:lnTo>
                  <a:pt x="50787" y="151193"/>
                </a:lnTo>
                <a:lnTo>
                  <a:pt x="84721" y="156476"/>
                </a:lnTo>
                <a:lnTo>
                  <a:pt x="118579" y="151193"/>
                </a:lnTo>
                <a:lnTo>
                  <a:pt x="145313" y="136372"/>
                </a:lnTo>
                <a:lnTo>
                  <a:pt x="147777" y="133159"/>
                </a:lnTo>
                <a:lnTo>
                  <a:pt x="162864" y="113525"/>
                </a:lnTo>
                <a:lnTo>
                  <a:pt x="169176" y="84201"/>
                </a:lnTo>
                <a:close/>
              </a:path>
              <a:path w="596900" h="325754">
                <a:moveTo>
                  <a:pt x="260375" y="297929"/>
                </a:moveTo>
                <a:lnTo>
                  <a:pt x="69697" y="297929"/>
                </a:lnTo>
                <a:lnTo>
                  <a:pt x="69697" y="260629"/>
                </a:lnTo>
                <a:lnTo>
                  <a:pt x="248462" y="260629"/>
                </a:lnTo>
                <a:lnTo>
                  <a:pt x="248462" y="181356"/>
                </a:lnTo>
                <a:lnTo>
                  <a:pt x="40678" y="181356"/>
                </a:lnTo>
                <a:lnTo>
                  <a:pt x="40678" y="204406"/>
                </a:lnTo>
                <a:lnTo>
                  <a:pt x="219964" y="204406"/>
                </a:lnTo>
                <a:lnTo>
                  <a:pt x="219964" y="238861"/>
                </a:lnTo>
                <a:lnTo>
                  <a:pt x="41452" y="238861"/>
                </a:lnTo>
                <a:lnTo>
                  <a:pt x="41452" y="321246"/>
                </a:lnTo>
                <a:lnTo>
                  <a:pt x="260375" y="321246"/>
                </a:lnTo>
                <a:lnTo>
                  <a:pt x="260375" y="297929"/>
                </a:lnTo>
                <a:close/>
              </a:path>
              <a:path w="596900" h="325754">
                <a:moveTo>
                  <a:pt x="297421" y="70726"/>
                </a:moveTo>
                <a:lnTo>
                  <a:pt x="248462" y="70726"/>
                </a:lnTo>
                <a:lnTo>
                  <a:pt x="248462" y="0"/>
                </a:lnTo>
                <a:lnTo>
                  <a:pt x="219697" y="0"/>
                </a:lnTo>
                <a:lnTo>
                  <a:pt x="219697" y="165811"/>
                </a:lnTo>
                <a:lnTo>
                  <a:pt x="248462" y="165811"/>
                </a:lnTo>
                <a:lnTo>
                  <a:pt x="248462" y="94818"/>
                </a:lnTo>
                <a:lnTo>
                  <a:pt x="297421" y="94818"/>
                </a:lnTo>
                <a:lnTo>
                  <a:pt x="297421" y="70726"/>
                </a:lnTo>
                <a:close/>
              </a:path>
              <a:path w="596900" h="325754">
                <a:moveTo>
                  <a:pt x="475665" y="235762"/>
                </a:moveTo>
                <a:lnTo>
                  <a:pt x="474383" y="220992"/>
                </a:lnTo>
                <a:lnTo>
                  <a:pt x="473595" y="211924"/>
                </a:lnTo>
                <a:lnTo>
                  <a:pt x="442302" y="216547"/>
                </a:lnTo>
                <a:lnTo>
                  <a:pt x="413067" y="219278"/>
                </a:lnTo>
                <a:lnTo>
                  <a:pt x="384949" y="220599"/>
                </a:lnTo>
                <a:lnTo>
                  <a:pt x="357009" y="220992"/>
                </a:lnTo>
                <a:lnTo>
                  <a:pt x="357009" y="148450"/>
                </a:lnTo>
                <a:lnTo>
                  <a:pt x="445350" y="148450"/>
                </a:lnTo>
                <a:lnTo>
                  <a:pt x="445350" y="36271"/>
                </a:lnTo>
                <a:lnTo>
                  <a:pt x="328510" y="36271"/>
                </a:lnTo>
                <a:lnTo>
                  <a:pt x="328510" y="60109"/>
                </a:lnTo>
                <a:lnTo>
                  <a:pt x="417639" y="60109"/>
                </a:lnTo>
                <a:lnTo>
                  <a:pt x="417639" y="124879"/>
                </a:lnTo>
                <a:lnTo>
                  <a:pt x="329031" y="124879"/>
                </a:lnTo>
                <a:lnTo>
                  <a:pt x="329031" y="245338"/>
                </a:lnTo>
                <a:lnTo>
                  <a:pt x="350799" y="245338"/>
                </a:lnTo>
                <a:lnTo>
                  <a:pt x="381165" y="244906"/>
                </a:lnTo>
                <a:lnTo>
                  <a:pt x="411289" y="243560"/>
                </a:lnTo>
                <a:lnTo>
                  <a:pt x="442379" y="240715"/>
                </a:lnTo>
                <a:lnTo>
                  <a:pt x="475665" y="235762"/>
                </a:lnTo>
                <a:close/>
              </a:path>
              <a:path w="596900" h="325754">
                <a:moveTo>
                  <a:pt x="529818" y="8026"/>
                </a:moveTo>
                <a:lnTo>
                  <a:pt x="502615" y="8026"/>
                </a:lnTo>
                <a:lnTo>
                  <a:pt x="502615" y="117360"/>
                </a:lnTo>
                <a:lnTo>
                  <a:pt x="461162" y="117360"/>
                </a:lnTo>
                <a:lnTo>
                  <a:pt x="461162" y="140931"/>
                </a:lnTo>
                <a:lnTo>
                  <a:pt x="502615" y="140931"/>
                </a:lnTo>
                <a:lnTo>
                  <a:pt x="502615" y="308292"/>
                </a:lnTo>
                <a:lnTo>
                  <a:pt x="529818" y="308292"/>
                </a:lnTo>
                <a:lnTo>
                  <a:pt x="529818" y="8026"/>
                </a:lnTo>
                <a:close/>
              </a:path>
              <a:path w="596900" h="325754">
                <a:moveTo>
                  <a:pt x="596392" y="0"/>
                </a:moveTo>
                <a:lnTo>
                  <a:pt x="568934" y="0"/>
                </a:lnTo>
                <a:lnTo>
                  <a:pt x="568934" y="325653"/>
                </a:lnTo>
                <a:lnTo>
                  <a:pt x="596392" y="325653"/>
                </a:lnTo>
                <a:lnTo>
                  <a:pt x="596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1397" y="7944027"/>
            <a:ext cx="231775" cy="175260"/>
          </a:xfrm>
          <a:custGeom>
            <a:avLst/>
            <a:gdLst/>
            <a:ahLst/>
            <a:cxnLst/>
            <a:rect l="l" t="t" r="r" b="b"/>
            <a:pathLst>
              <a:path w="231775" h="175259">
                <a:moveTo>
                  <a:pt x="231609" y="151130"/>
                </a:moveTo>
                <a:lnTo>
                  <a:pt x="29273" y="151130"/>
                </a:lnTo>
                <a:lnTo>
                  <a:pt x="29273" y="97790"/>
                </a:lnTo>
                <a:lnTo>
                  <a:pt x="224104" y="97790"/>
                </a:lnTo>
                <a:lnTo>
                  <a:pt x="224104" y="74930"/>
                </a:lnTo>
                <a:lnTo>
                  <a:pt x="224104" y="24130"/>
                </a:lnTo>
                <a:lnTo>
                  <a:pt x="224104" y="0"/>
                </a:lnTo>
                <a:lnTo>
                  <a:pt x="0" y="0"/>
                </a:lnTo>
                <a:lnTo>
                  <a:pt x="0" y="24130"/>
                </a:lnTo>
                <a:lnTo>
                  <a:pt x="195605" y="24130"/>
                </a:lnTo>
                <a:lnTo>
                  <a:pt x="195605" y="74930"/>
                </a:lnTo>
                <a:lnTo>
                  <a:pt x="774" y="74930"/>
                </a:lnTo>
                <a:lnTo>
                  <a:pt x="774" y="97790"/>
                </a:lnTo>
                <a:lnTo>
                  <a:pt x="774" y="151130"/>
                </a:lnTo>
                <a:lnTo>
                  <a:pt x="774" y="175260"/>
                </a:lnTo>
                <a:lnTo>
                  <a:pt x="231609" y="175260"/>
                </a:lnTo>
                <a:lnTo>
                  <a:pt x="231609" y="151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04872" y="7919059"/>
            <a:ext cx="593725" cy="325755"/>
          </a:xfrm>
          <a:custGeom>
            <a:avLst/>
            <a:gdLst/>
            <a:ahLst/>
            <a:cxnLst/>
            <a:rect l="l" t="t" r="r" b="b"/>
            <a:pathLst>
              <a:path w="593725" h="325754">
                <a:moveTo>
                  <a:pt x="298196" y="260375"/>
                </a:moveTo>
                <a:lnTo>
                  <a:pt x="0" y="260375"/>
                </a:lnTo>
                <a:lnTo>
                  <a:pt x="0" y="284467"/>
                </a:lnTo>
                <a:lnTo>
                  <a:pt x="298196" y="284467"/>
                </a:lnTo>
                <a:lnTo>
                  <a:pt x="298196" y="260375"/>
                </a:lnTo>
                <a:close/>
              </a:path>
              <a:path w="593725" h="325754">
                <a:moveTo>
                  <a:pt x="497166" y="35496"/>
                </a:moveTo>
                <a:lnTo>
                  <a:pt x="343535" y="35496"/>
                </a:lnTo>
                <a:lnTo>
                  <a:pt x="343535" y="58813"/>
                </a:lnTo>
                <a:lnTo>
                  <a:pt x="467880" y="58813"/>
                </a:lnTo>
                <a:lnTo>
                  <a:pt x="459409" y="103593"/>
                </a:lnTo>
                <a:lnTo>
                  <a:pt x="441452" y="144487"/>
                </a:lnTo>
                <a:lnTo>
                  <a:pt x="413791" y="181190"/>
                </a:lnTo>
                <a:lnTo>
                  <a:pt x="376212" y="213436"/>
                </a:lnTo>
                <a:lnTo>
                  <a:pt x="328498" y="240944"/>
                </a:lnTo>
                <a:lnTo>
                  <a:pt x="344043" y="264515"/>
                </a:lnTo>
                <a:lnTo>
                  <a:pt x="393331" y="235788"/>
                </a:lnTo>
                <a:lnTo>
                  <a:pt x="432282" y="202552"/>
                </a:lnTo>
                <a:lnTo>
                  <a:pt x="461505" y="165354"/>
                </a:lnTo>
                <a:lnTo>
                  <a:pt x="481647" y="124752"/>
                </a:lnTo>
                <a:lnTo>
                  <a:pt x="493318" y="81280"/>
                </a:lnTo>
                <a:lnTo>
                  <a:pt x="497166" y="35496"/>
                </a:lnTo>
                <a:close/>
              </a:path>
              <a:path w="593725" h="325754">
                <a:moveTo>
                  <a:pt x="593534" y="0"/>
                </a:moveTo>
                <a:lnTo>
                  <a:pt x="564781" y="0"/>
                </a:lnTo>
                <a:lnTo>
                  <a:pt x="564781" y="325653"/>
                </a:lnTo>
                <a:lnTo>
                  <a:pt x="593534" y="325653"/>
                </a:lnTo>
                <a:lnTo>
                  <a:pt x="593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59314" y="7919051"/>
            <a:ext cx="266700" cy="325755"/>
          </a:xfrm>
          <a:custGeom>
            <a:avLst/>
            <a:gdLst/>
            <a:ahLst/>
            <a:cxnLst/>
            <a:rect l="l" t="t" r="r" b="b"/>
            <a:pathLst>
              <a:path w="266700" h="325754">
                <a:moveTo>
                  <a:pt x="266330" y="130833"/>
                </a:moveTo>
                <a:lnTo>
                  <a:pt x="238868" y="130833"/>
                </a:lnTo>
                <a:lnTo>
                  <a:pt x="238868" y="0"/>
                </a:lnTo>
                <a:lnTo>
                  <a:pt x="266330" y="0"/>
                </a:lnTo>
                <a:lnTo>
                  <a:pt x="266330" y="130833"/>
                </a:lnTo>
                <a:close/>
              </a:path>
              <a:path w="266700" h="325754">
                <a:moveTo>
                  <a:pt x="191198" y="308559"/>
                </a:moveTo>
                <a:lnTo>
                  <a:pt x="164513" y="308559"/>
                </a:lnTo>
                <a:lnTo>
                  <a:pt x="164513" y="7254"/>
                </a:lnTo>
                <a:lnTo>
                  <a:pt x="191198" y="7254"/>
                </a:lnTo>
                <a:lnTo>
                  <a:pt x="191198" y="130833"/>
                </a:lnTo>
                <a:lnTo>
                  <a:pt x="266330" y="130833"/>
                </a:lnTo>
                <a:lnTo>
                  <a:pt x="266330" y="154668"/>
                </a:lnTo>
                <a:lnTo>
                  <a:pt x="191198" y="154668"/>
                </a:lnTo>
                <a:lnTo>
                  <a:pt x="191198" y="308559"/>
                </a:lnTo>
                <a:close/>
              </a:path>
              <a:path w="266700" h="325754">
                <a:moveTo>
                  <a:pt x="266330" y="325658"/>
                </a:moveTo>
                <a:lnTo>
                  <a:pt x="238868" y="325658"/>
                </a:lnTo>
                <a:lnTo>
                  <a:pt x="238868" y="154668"/>
                </a:lnTo>
                <a:lnTo>
                  <a:pt x="266330" y="154668"/>
                </a:lnTo>
                <a:lnTo>
                  <a:pt x="266330" y="325658"/>
                </a:lnTo>
                <a:close/>
              </a:path>
              <a:path w="266700" h="325754">
                <a:moveTo>
                  <a:pt x="20985" y="245085"/>
                </a:moveTo>
                <a:lnTo>
                  <a:pt x="0" y="245085"/>
                </a:lnTo>
                <a:lnTo>
                  <a:pt x="0" y="39897"/>
                </a:lnTo>
                <a:lnTo>
                  <a:pt x="122024" y="39897"/>
                </a:lnTo>
                <a:lnTo>
                  <a:pt x="122024" y="63473"/>
                </a:lnTo>
                <a:lnTo>
                  <a:pt x="28757" y="63473"/>
                </a:lnTo>
                <a:lnTo>
                  <a:pt x="28757" y="220473"/>
                </a:lnTo>
                <a:lnTo>
                  <a:pt x="141681" y="220473"/>
                </a:lnTo>
                <a:lnTo>
                  <a:pt x="143269" y="235241"/>
                </a:lnTo>
                <a:lnTo>
                  <a:pt x="114689" y="240240"/>
                </a:lnTo>
                <a:lnTo>
                  <a:pt x="86207" y="243175"/>
                </a:lnTo>
                <a:lnTo>
                  <a:pt x="55685" y="244604"/>
                </a:lnTo>
                <a:lnTo>
                  <a:pt x="20985" y="245085"/>
                </a:lnTo>
                <a:close/>
              </a:path>
              <a:path w="266700" h="325754">
                <a:moveTo>
                  <a:pt x="141681" y="220473"/>
                </a:moveTo>
                <a:lnTo>
                  <a:pt x="28757" y="220473"/>
                </a:lnTo>
                <a:lnTo>
                  <a:pt x="60144" y="220000"/>
                </a:lnTo>
                <a:lnTo>
                  <a:pt x="88069" y="218530"/>
                </a:lnTo>
                <a:lnTo>
                  <a:pt x="114319" y="215701"/>
                </a:lnTo>
                <a:lnTo>
                  <a:pt x="140678" y="211146"/>
                </a:lnTo>
                <a:lnTo>
                  <a:pt x="141681" y="220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71759" y="7927341"/>
            <a:ext cx="297180" cy="317500"/>
          </a:xfrm>
          <a:custGeom>
            <a:avLst/>
            <a:gdLst/>
            <a:ahLst/>
            <a:cxnLst/>
            <a:rect l="l" t="t" r="r" b="b"/>
            <a:pathLst>
              <a:path w="297179" h="317500">
                <a:moveTo>
                  <a:pt x="148191" y="123579"/>
                </a:moveTo>
                <a:lnTo>
                  <a:pt x="100339" y="119409"/>
                </a:lnTo>
                <a:lnTo>
                  <a:pt x="64024" y="107322"/>
                </a:lnTo>
                <a:lnTo>
                  <a:pt x="40970" y="87948"/>
                </a:lnTo>
                <a:lnTo>
                  <a:pt x="32902" y="61919"/>
                </a:lnTo>
                <a:lnTo>
                  <a:pt x="40970" y="35958"/>
                </a:lnTo>
                <a:lnTo>
                  <a:pt x="64024" y="16483"/>
                </a:lnTo>
                <a:lnTo>
                  <a:pt x="100339" y="4246"/>
                </a:lnTo>
                <a:lnTo>
                  <a:pt x="148191" y="0"/>
                </a:lnTo>
                <a:lnTo>
                  <a:pt x="196003" y="4246"/>
                </a:lnTo>
                <a:lnTo>
                  <a:pt x="232229" y="16483"/>
                </a:lnTo>
                <a:lnTo>
                  <a:pt x="240286" y="23316"/>
                </a:lnTo>
                <a:lnTo>
                  <a:pt x="148191" y="23316"/>
                </a:lnTo>
                <a:lnTo>
                  <a:pt x="112609" y="25814"/>
                </a:lnTo>
                <a:lnTo>
                  <a:pt x="85624" y="33388"/>
                </a:lnTo>
                <a:lnTo>
                  <a:pt x="68549" y="45577"/>
                </a:lnTo>
                <a:lnTo>
                  <a:pt x="62696" y="61919"/>
                </a:lnTo>
                <a:lnTo>
                  <a:pt x="68549" y="78265"/>
                </a:lnTo>
                <a:lnTo>
                  <a:pt x="85624" y="90482"/>
                </a:lnTo>
                <a:lnTo>
                  <a:pt x="112609" y="98133"/>
                </a:lnTo>
                <a:lnTo>
                  <a:pt x="148191" y="100780"/>
                </a:lnTo>
                <a:lnTo>
                  <a:pt x="239983" y="100780"/>
                </a:lnTo>
                <a:lnTo>
                  <a:pt x="232229" y="107322"/>
                </a:lnTo>
                <a:lnTo>
                  <a:pt x="196003" y="119409"/>
                </a:lnTo>
                <a:lnTo>
                  <a:pt x="148191" y="123579"/>
                </a:lnTo>
                <a:close/>
              </a:path>
              <a:path w="297179" h="317500">
                <a:moveTo>
                  <a:pt x="239983" y="100780"/>
                </a:moveTo>
                <a:lnTo>
                  <a:pt x="148191" y="100780"/>
                </a:lnTo>
                <a:lnTo>
                  <a:pt x="183668" y="98133"/>
                </a:lnTo>
                <a:lnTo>
                  <a:pt x="210693" y="90482"/>
                </a:lnTo>
                <a:lnTo>
                  <a:pt x="227905" y="78265"/>
                </a:lnTo>
                <a:lnTo>
                  <a:pt x="233945" y="61919"/>
                </a:lnTo>
                <a:lnTo>
                  <a:pt x="227905" y="45577"/>
                </a:lnTo>
                <a:lnTo>
                  <a:pt x="210693" y="33388"/>
                </a:lnTo>
                <a:lnTo>
                  <a:pt x="183668" y="25814"/>
                </a:lnTo>
                <a:lnTo>
                  <a:pt x="148191" y="23316"/>
                </a:lnTo>
                <a:lnTo>
                  <a:pt x="240286" y="23316"/>
                </a:lnTo>
                <a:lnTo>
                  <a:pt x="255193" y="35958"/>
                </a:lnTo>
                <a:lnTo>
                  <a:pt x="263221" y="61919"/>
                </a:lnTo>
                <a:lnTo>
                  <a:pt x="255193" y="87948"/>
                </a:lnTo>
                <a:lnTo>
                  <a:pt x="239983" y="100780"/>
                </a:lnTo>
                <a:close/>
              </a:path>
              <a:path w="297179" h="317500">
                <a:moveTo>
                  <a:pt x="296901" y="173580"/>
                </a:moveTo>
                <a:lnTo>
                  <a:pt x="0" y="173580"/>
                </a:lnTo>
                <a:lnTo>
                  <a:pt x="0" y="150264"/>
                </a:lnTo>
                <a:lnTo>
                  <a:pt x="296901" y="150264"/>
                </a:lnTo>
                <a:lnTo>
                  <a:pt x="296901" y="173580"/>
                </a:lnTo>
                <a:close/>
              </a:path>
              <a:path w="297179" h="317500">
                <a:moveTo>
                  <a:pt x="148191" y="317368"/>
                </a:moveTo>
                <a:lnTo>
                  <a:pt x="100893" y="313542"/>
                </a:lnTo>
                <a:lnTo>
                  <a:pt x="65546" y="302309"/>
                </a:lnTo>
                <a:lnTo>
                  <a:pt x="43411" y="284032"/>
                </a:lnTo>
                <a:lnTo>
                  <a:pt x="35752" y="259076"/>
                </a:lnTo>
                <a:lnTo>
                  <a:pt x="43411" y="234273"/>
                </a:lnTo>
                <a:lnTo>
                  <a:pt x="65546" y="216101"/>
                </a:lnTo>
                <a:lnTo>
                  <a:pt x="100893" y="204973"/>
                </a:lnTo>
                <a:lnTo>
                  <a:pt x="148191" y="201302"/>
                </a:lnTo>
                <a:lnTo>
                  <a:pt x="195193" y="204973"/>
                </a:lnTo>
                <a:lnTo>
                  <a:pt x="230415" y="216101"/>
                </a:lnTo>
                <a:lnTo>
                  <a:pt x="239220" y="223323"/>
                </a:lnTo>
                <a:lnTo>
                  <a:pt x="148191" y="223323"/>
                </a:lnTo>
                <a:lnTo>
                  <a:pt x="113191" y="225703"/>
                </a:lnTo>
                <a:lnTo>
                  <a:pt x="86984" y="232650"/>
                </a:lnTo>
                <a:lnTo>
                  <a:pt x="70590" y="243871"/>
                </a:lnTo>
                <a:lnTo>
                  <a:pt x="65028" y="259076"/>
                </a:lnTo>
                <a:lnTo>
                  <a:pt x="70590" y="274126"/>
                </a:lnTo>
                <a:lnTo>
                  <a:pt x="86984" y="285242"/>
                </a:lnTo>
                <a:lnTo>
                  <a:pt x="113191" y="292083"/>
                </a:lnTo>
                <a:lnTo>
                  <a:pt x="148191" y="294310"/>
                </a:lnTo>
                <a:lnTo>
                  <a:pt x="240111" y="294310"/>
                </a:lnTo>
                <a:lnTo>
                  <a:pt x="230415" y="302309"/>
                </a:lnTo>
                <a:lnTo>
                  <a:pt x="195193" y="313542"/>
                </a:lnTo>
                <a:lnTo>
                  <a:pt x="148191" y="317368"/>
                </a:lnTo>
                <a:close/>
              </a:path>
              <a:path w="297179" h="317500">
                <a:moveTo>
                  <a:pt x="240111" y="294310"/>
                </a:moveTo>
                <a:lnTo>
                  <a:pt x="148191" y="294310"/>
                </a:lnTo>
                <a:lnTo>
                  <a:pt x="183049" y="292083"/>
                </a:lnTo>
                <a:lnTo>
                  <a:pt x="209236" y="285242"/>
                </a:lnTo>
                <a:lnTo>
                  <a:pt x="225756" y="274126"/>
                </a:lnTo>
                <a:lnTo>
                  <a:pt x="231614" y="259076"/>
                </a:lnTo>
                <a:lnTo>
                  <a:pt x="225756" y="243871"/>
                </a:lnTo>
                <a:lnTo>
                  <a:pt x="209236" y="232650"/>
                </a:lnTo>
                <a:lnTo>
                  <a:pt x="183049" y="225703"/>
                </a:lnTo>
                <a:lnTo>
                  <a:pt x="148191" y="223323"/>
                </a:lnTo>
                <a:lnTo>
                  <a:pt x="239220" y="223323"/>
                </a:lnTo>
                <a:lnTo>
                  <a:pt x="252570" y="234273"/>
                </a:lnTo>
                <a:lnTo>
                  <a:pt x="260371" y="259076"/>
                </a:lnTo>
                <a:lnTo>
                  <a:pt x="252570" y="284032"/>
                </a:lnTo>
                <a:lnTo>
                  <a:pt x="240111" y="2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86260" y="7919051"/>
            <a:ext cx="282575" cy="325755"/>
          </a:xfrm>
          <a:custGeom>
            <a:avLst/>
            <a:gdLst/>
            <a:ahLst/>
            <a:cxnLst/>
            <a:rect l="l" t="t" r="r" b="b"/>
            <a:pathLst>
              <a:path w="282575" h="325754">
                <a:moveTo>
                  <a:pt x="282133" y="325658"/>
                </a:moveTo>
                <a:lnTo>
                  <a:pt x="254671" y="325658"/>
                </a:lnTo>
                <a:lnTo>
                  <a:pt x="254671" y="0"/>
                </a:lnTo>
                <a:lnTo>
                  <a:pt x="282133" y="0"/>
                </a:lnTo>
                <a:lnTo>
                  <a:pt x="282133" y="325658"/>
                </a:lnTo>
                <a:close/>
              </a:path>
              <a:path w="282575" h="325754">
                <a:moveTo>
                  <a:pt x="216328" y="308559"/>
                </a:moveTo>
                <a:lnTo>
                  <a:pt x="189125" y="308559"/>
                </a:lnTo>
                <a:lnTo>
                  <a:pt x="189125" y="140937"/>
                </a:lnTo>
                <a:lnTo>
                  <a:pt x="134201" y="140937"/>
                </a:lnTo>
                <a:lnTo>
                  <a:pt x="134201" y="117361"/>
                </a:lnTo>
                <a:lnTo>
                  <a:pt x="189125" y="117361"/>
                </a:lnTo>
                <a:lnTo>
                  <a:pt x="189125" y="7772"/>
                </a:lnTo>
                <a:lnTo>
                  <a:pt x="216328" y="7772"/>
                </a:lnTo>
                <a:lnTo>
                  <a:pt x="216328" y="308559"/>
                </a:lnTo>
                <a:close/>
              </a:path>
              <a:path w="282575" h="325754">
                <a:moveTo>
                  <a:pt x="159072" y="62178"/>
                </a:moveTo>
                <a:lnTo>
                  <a:pt x="8808" y="62178"/>
                </a:lnTo>
                <a:lnTo>
                  <a:pt x="8808" y="38343"/>
                </a:lnTo>
                <a:lnTo>
                  <a:pt x="159072" y="38343"/>
                </a:lnTo>
                <a:lnTo>
                  <a:pt x="159072" y="62178"/>
                </a:lnTo>
                <a:close/>
              </a:path>
              <a:path w="282575" h="325754">
                <a:moveTo>
                  <a:pt x="18135" y="260371"/>
                </a:moveTo>
                <a:lnTo>
                  <a:pt x="0" y="238868"/>
                </a:lnTo>
                <a:lnTo>
                  <a:pt x="30340" y="212903"/>
                </a:lnTo>
                <a:lnTo>
                  <a:pt x="52883" y="177855"/>
                </a:lnTo>
                <a:lnTo>
                  <a:pt x="66926" y="136784"/>
                </a:lnTo>
                <a:lnTo>
                  <a:pt x="71764" y="92749"/>
                </a:lnTo>
                <a:lnTo>
                  <a:pt x="71764" y="62178"/>
                </a:lnTo>
                <a:lnTo>
                  <a:pt x="99485" y="62178"/>
                </a:lnTo>
                <a:lnTo>
                  <a:pt x="99485" y="92749"/>
                </a:lnTo>
                <a:lnTo>
                  <a:pt x="104152" y="134590"/>
                </a:lnTo>
                <a:lnTo>
                  <a:pt x="111954" y="156870"/>
                </a:lnTo>
                <a:lnTo>
                  <a:pt x="86013" y="156870"/>
                </a:lnTo>
                <a:lnTo>
                  <a:pt x="75079" y="189072"/>
                </a:lnTo>
                <a:lnTo>
                  <a:pt x="59943" y="217753"/>
                </a:lnTo>
                <a:lnTo>
                  <a:pt x="40873" y="241867"/>
                </a:lnTo>
                <a:lnTo>
                  <a:pt x="18135" y="260371"/>
                </a:lnTo>
                <a:close/>
              </a:path>
              <a:path w="282575" h="325754">
                <a:moveTo>
                  <a:pt x="152336" y="252599"/>
                </a:moveTo>
                <a:lnTo>
                  <a:pt x="130096" y="235382"/>
                </a:lnTo>
                <a:lnTo>
                  <a:pt x="111499" y="213090"/>
                </a:lnTo>
                <a:lnTo>
                  <a:pt x="96740" y="186619"/>
                </a:lnTo>
                <a:lnTo>
                  <a:pt x="86013" y="156870"/>
                </a:lnTo>
                <a:lnTo>
                  <a:pt x="111954" y="156870"/>
                </a:lnTo>
                <a:lnTo>
                  <a:pt x="117782" y="173516"/>
                </a:lnTo>
                <a:lnTo>
                  <a:pt x="139816" y="206710"/>
                </a:lnTo>
                <a:lnTo>
                  <a:pt x="169694" y="231354"/>
                </a:lnTo>
                <a:lnTo>
                  <a:pt x="152336" y="2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15282" y="7919059"/>
            <a:ext cx="593725" cy="325755"/>
          </a:xfrm>
          <a:custGeom>
            <a:avLst/>
            <a:gdLst/>
            <a:ahLst/>
            <a:cxnLst/>
            <a:rect l="l" t="t" r="r" b="b"/>
            <a:pathLst>
              <a:path w="593725" h="325754">
                <a:moveTo>
                  <a:pt x="175387" y="142494"/>
                </a:moveTo>
                <a:lnTo>
                  <a:pt x="169583" y="117348"/>
                </a:lnTo>
                <a:lnTo>
                  <a:pt x="158559" y="104152"/>
                </a:lnTo>
                <a:lnTo>
                  <a:pt x="153568" y="98158"/>
                </a:lnTo>
                <a:lnTo>
                  <a:pt x="148183" y="95491"/>
                </a:lnTo>
                <a:lnTo>
                  <a:pt x="148183" y="142494"/>
                </a:lnTo>
                <a:lnTo>
                  <a:pt x="144373" y="157975"/>
                </a:lnTo>
                <a:lnTo>
                  <a:pt x="133934" y="169786"/>
                </a:lnTo>
                <a:lnTo>
                  <a:pt x="117881" y="177279"/>
                </a:lnTo>
                <a:lnTo>
                  <a:pt x="97155" y="179793"/>
                </a:lnTo>
                <a:lnTo>
                  <a:pt x="76136" y="177279"/>
                </a:lnTo>
                <a:lnTo>
                  <a:pt x="59969" y="169786"/>
                </a:lnTo>
                <a:lnTo>
                  <a:pt x="49644" y="157975"/>
                </a:lnTo>
                <a:lnTo>
                  <a:pt x="46113" y="142494"/>
                </a:lnTo>
                <a:lnTo>
                  <a:pt x="49644" y="126657"/>
                </a:lnTo>
                <a:lnTo>
                  <a:pt x="59969" y="114579"/>
                </a:lnTo>
                <a:lnTo>
                  <a:pt x="76136" y="106857"/>
                </a:lnTo>
                <a:lnTo>
                  <a:pt x="97155" y="104152"/>
                </a:lnTo>
                <a:lnTo>
                  <a:pt x="117881" y="106857"/>
                </a:lnTo>
                <a:lnTo>
                  <a:pt x="133934" y="114579"/>
                </a:lnTo>
                <a:lnTo>
                  <a:pt x="144373" y="126657"/>
                </a:lnTo>
                <a:lnTo>
                  <a:pt x="148183" y="142494"/>
                </a:lnTo>
                <a:lnTo>
                  <a:pt x="148183" y="95491"/>
                </a:lnTo>
                <a:lnTo>
                  <a:pt x="128905" y="85915"/>
                </a:lnTo>
                <a:lnTo>
                  <a:pt x="97155" y="81610"/>
                </a:lnTo>
                <a:lnTo>
                  <a:pt x="64960" y="85915"/>
                </a:lnTo>
                <a:lnTo>
                  <a:pt x="40119" y="98158"/>
                </a:lnTo>
                <a:lnTo>
                  <a:pt x="24180" y="117348"/>
                </a:lnTo>
                <a:lnTo>
                  <a:pt x="18656" y="142494"/>
                </a:lnTo>
                <a:lnTo>
                  <a:pt x="24180" y="167297"/>
                </a:lnTo>
                <a:lnTo>
                  <a:pt x="40119" y="186245"/>
                </a:lnTo>
                <a:lnTo>
                  <a:pt x="64960" y="198335"/>
                </a:lnTo>
                <a:lnTo>
                  <a:pt x="97155" y="202590"/>
                </a:lnTo>
                <a:lnTo>
                  <a:pt x="128905" y="198335"/>
                </a:lnTo>
                <a:lnTo>
                  <a:pt x="153568" y="186245"/>
                </a:lnTo>
                <a:lnTo>
                  <a:pt x="159016" y="179793"/>
                </a:lnTo>
                <a:lnTo>
                  <a:pt x="169583" y="167297"/>
                </a:lnTo>
                <a:lnTo>
                  <a:pt x="175387" y="142494"/>
                </a:lnTo>
                <a:close/>
              </a:path>
              <a:path w="593725" h="325754">
                <a:moveTo>
                  <a:pt x="194043" y="40157"/>
                </a:moveTo>
                <a:lnTo>
                  <a:pt x="111404" y="40157"/>
                </a:lnTo>
                <a:lnTo>
                  <a:pt x="111404" y="254"/>
                </a:lnTo>
                <a:lnTo>
                  <a:pt x="82905" y="254"/>
                </a:lnTo>
                <a:lnTo>
                  <a:pt x="82905" y="40157"/>
                </a:lnTo>
                <a:lnTo>
                  <a:pt x="0" y="40157"/>
                </a:lnTo>
                <a:lnTo>
                  <a:pt x="0" y="63728"/>
                </a:lnTo>
                <a:lnTo>
                  <a:pt x="194043" y="63728"/>
                </a:lnTo>
                <a:lnTo>
                  <a:pt x="194043" y="40157"/>
                </a:lnTo>
                <a:close/>
              </a:path>
              <a:path w="593725" h="325754">
                <a:moveTo>
                  <a:pt x="268922" y="294563"/>
                </a:moveTo>
                <a:lnTo>
                  <a:pt x="78498" y="294563"/>
                </a:lnTo>
                <a:lnTo>
                  <a:pt x="78498" y="224612"/>
                </a:lnTo>
                <a:lnTo>
                  <a:pt x="49999" y="224612"/>
                </a:lnTo>
                <a:lnTo>
                  <a:pt x="49999" y="318401"/>
                </a:lnTo>
                <a:lnTo>
                  <a:pt x="268922" y="318401"/>
                </a:lnTo>
                <a:lnTo>
                  <a:pt x="268922" y="294563"/>
                </a:lnTo>
                <a:close/>
              </a:path>
              <a:path w="593725" h="325754">
                <a:moveTo>
                  <a:pt x="302856" y="107518"/>
                </a:moveTo>
                <a:lnTo>
                  <a:pt x="253898" y="107518"/>
                </a:lnTo>
                <a:lnTo>
                  <a:pt x="253898" y="254"/>
                </a:lnTo>
                <a:lnTo>
                  <a:pt x="225132" y="254"/>
                </a:lnTo>
                <a:lnTo>
                  <a:pt x="225132" y="244309"/>
                </a:lnTo>
                <a:lnTo>
                  <a:pt x="253898" y="244309"/>
                </a:lnTo>
                <a:lnTo>
                  <a:pt x="253898" y="131864"/>
                </a:lnTo>
                <a:lnTo>
                  <a:pt x="302856" y="131864"/>
                </a:lnTo>
                <a:lnTo>
                  <a:pt x="302856" y="107518"/>
                </a:lnTo>
                <a:close/>
              </a:path>
              <a:path w="593725" h="325754">
                <a:moveTo>
                  <a:pt x="517118" y="159334"/>
                </a:moveTo>
                <a:lnTo>
                  <a:pt x="459079" y="119329"/>
                </a:lnTo>
                <a:lnTo>
                  <a:pt x="436854" y="60363"/>
                </a:lnTo>
                <a:lnTo>
                  <a:pt x="436803" y="46113"/>
                </a:lnTo>
                <a:lnTo>
                  <a:pt x="509600" y="46113"/>
                </a:lnTo>
                <a:lnTo>
                  <a:pt x="509600" y="22542"/>
                </a:lnTo>
                <a:lnTo>
                  <a:pt x="334200" y="22542"/>
                </a:lnTo>
                <a:lnTo>
                  <a:pt x="334200" y="46113"/>
                </a:lnTo>
                <a:lnTo>
                  <a:pt x="407784" y="46113"/>
                </a:lnTo>
                <a:lnTo>
                  <a:pt x="407784" y="60363"/>
                </a:lnTo>
                <a:lnTo>
                  <a:pt x="401612" y="93941"/>
                </a:lnTo>
                <a:lnTo>
                  <a:pt x="384403" y="124383"/>
                </a:lnTo>
                <a:lnTo>
                  <a:pt x="358165" y="149440"/>
                </a:lnTo>
                <a:lnTo>
                  <a:pt x="324878" y="166839"/>
                </a:lnTo>
                <a:lnTo>
                  <a:pt x="339902" y="189636"/>
                </a:lnTo>
                <a:lnTo>
                  <a:pt x="367233" y="176149"/>
                </a:lnTo>
                <a:lnTo>
                  <a:pt x="390639" y="157530"/>
                </a:lnTo>
                <a:lnTo>
                  <a:pt x="409397" y="134569"/>
                </a:lnTo>
                <a:lnTo>
                  <a:pt x="422808" y="108038"/>
                </a:lnTo>
                <a:lnTo>
                  <a:pt x="435978" y="131889"/>
                </a:lnTo>
                <a:lnTo>
                  <a:pt x="453948" y="152628"/>
                </a:lnTo>
                <a:lnTo>
                  <a:pt x="476161" y="169532"/>
                </a:lnTo>
                <a:lnTo>
                  <a:pt x="502081" y="181864"/>
                </a:lnTo>
                <a:lnTo>
                  <a:pt x="517118" y="159334"/>
                </a:lnTo>
                <a:close/>
              </a:path>
              <a:path w="593725" h="325754">
                <a:moveTo>
                  <a:pt x="593547" y="212445"/>
                </a:moveTo>
                <a:lnTo>
                  <a:pt x="374357" y="212445"/>
                </a:lnTo>
                <a:lnTo>
                  <a:pt x="374357" y="236016"/>
                </a:lnTo>
                <a:lnTo>
                  <a:pt x="564781" y="236016"/>
                </a:lnTo>
                <a:lnTo>
                  <a:pt x="564781" y="325653"/>
                </a:lnTo>
                <a:lnTo>
                  <a:pt x="593547" y="325653"/>
                </a:lnTo>
                <a:lnTo>
                  <a:pt x="593547" y="212445"/>
                </a:lnTo>
                <a:close/>
              </a:path>
              <a:path w="593725" h="325754">
                <a:moveTo>
                  <a:pt x="593547" y="0"/>
                </a:moveTo>
                <a:lnTo>
                  <a:pt x="564781" y="0"/>
                </a:lnTo>
                <a:lnTo>
                  <a:pt x="564781" y="85229"/>
                </a:lnTo>
                <a:lnTo>
                  <a:pt x="499237" y="85229"/>
                </a:lnTo>
                <a:lnTo>
                  <a:pt x="499237" y="109334"/>
                </a:lnTo>
                <a:lnTo>
                  <a:pt x="564781" y="109334"/>
                </a:lnTo>
                <a:lnTo>
                  <a:pt x="564781" y="195084"/>
                </a:lnTo>
                <a:lnTo>
                  <a:pt x="593547" y="195084"/>
                </a:lnTo>
                <a:lnTo>
                  <a:pt x="593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888710" y="3552710"/>
            <a:ext cx="593090" cy="326390"/>
          </a:xfrm>
          <a:custGeom>
            <a:avLst/>
            <a:gdLst/>
            <a:ahLst/>
            <a:cxnLst/>
            <a:rect l="l" t="t" r="r" b="b"/>
            <a:pathLst>
              <a:path w="593090" h="326389">
                <a:moveTo>
                  <a:pt x="298196" y="260261"/>
                </a:moveTo>
                <a:lnTo>
                  <a:pt x="162433" y="260261"/>
                </a:lnTo>
                <a:lnTo>
                  <a:pt x="162433" y="176441"/>
                </a:lnTo>
                <a:lnTo>
                  <a:pt x="262953" y="176441"/>
                </a:lnTo>
                <a:lnTo>
                  <a:pt x="262953" y="152311"/>
                </a:lnTo>
                <a:lnTo>
                  <a:pt x="66840" y="152311"/>
                </a:lnTo>
                <a:lnTo>
                  <a:pt x="66840" y="49441"/>
                </a:lnTo>
                <a:lnTo>
                  <a:pt x="259854" y="49441"/>
                </a:lnTo>
                <a:lnTo>
                  <a:pt x="259854" y="26581"/>
                </a:lnTo>
                <a:lnTo>
                  <a:pt x="38074" y="26581"/>
                </a:lnTo>
                <a:lnTo>
                  <a:pt x="38074" y="49441"/>
                </a:lnTo>
                <a:lnTo>
                  <a:pt x="38074" y="152311"/>
                </a:lnTo>
                <a:lnTo>
                  <a:pt x="38074" y="176441"/>
                </a:lnTo>
                <a:lnTo>
                  <a:pt x="133934" y="176441"/>
                </a:lnTo>
                <a:lnTo>
                  <a:pt x="133934" y="260261"/>
                </a:lnTo>
                <a:lnTo>
                  <a:pt x="0" y="260261"/>
                </a:lnTo>
                <a:lnTo>
                  <a:pt x="0" y="284391"/>
                </a:lnTo>
                <a:lnTo>
                  <a:pt x="298196" y="284391"/>
                </a:lnTo>
                <a:lnTo>
                  <a:pt x="298196" y="260261"/>
                </a:lnTo>
                <a:close/>
              </a:path>
              <a:path w="593090" h="326389">
                <a:moveTo>
                  <a:pt x="528256" y="228511"/>
                </a:moveTo>
                <a:lnTo>
                  <a:pt x="494233" y="205651"/>
                </a:lnTo>
                <a:lnTo>
                  <a:pt x="466140" y="172123"/>
                </a:lnTo>
                <a:lnTo>
                  <a:pt x="447078" y="131559"/>
                </a:lnTo>
                <a:lnTo>
                  <a:pt x="440169" y="87566"/>
                </a:lnTo>
                <a:lnTo>
                  <a:pt x="440169" y="28244"/>
                </a:lnTo>
                <a:lnTo>
                  <a:pt x="411403" y="28244"/>
                </a:lnTo>
                <a:lnTo>
                  <a:pt x="411403" y="87566"/>
                </a:lnTo>
                <a:lnTo>
                  <a:pt x="404228" y="133286"/>
                </a:lnTo>
                <a:lnTo>
                  <a:pt x="385051" y="175399"/>
                </a:lnTo>
                <a:lnTo>
                  <a:pt x="356831" y="210134"/>
                </a:lnTo>
                <a:lnTo>
                  <a:pt x="322541" y="233692"/>
                </a:lnTo>
                <a:lnTo>
                  <a:pt x="340677" y="257784"/>
                </a:lnTo>
                <a:lnTo>
                  <a:pt x="368033" y="239483"/>
                </a:lnTo>
                <a:lnTo>
                  <a:pt x="392061" y="214210"/>
                </a:lnTo>
                <a:lnTo>
                  <a:pt x="411746" y="183337"/>
                </a:lnTo>
                <a:lnTo>
                  <a:pt x="426046" y="148196"/>
                </a:lnTo>
                <a:lnTo>
                  <a:pt x="440613" y="181317"/>
                </a:lnTo>
                <a:lnTo>
                  <a:pt x="460273" y="210337"/>
                </a:lnTo>
                <a:lnTo>
                  <a:pt x="483971" y="234061"/>
                </a:lnTo>
                <a:lnTo>
                  <a:pt x="510628" y="251307"/>
                </a:lnTo>
                <a:lnTo>
                  <a:pt x="528256" y="228511"/>
                </a:lnTo>
                <a:close/>
              </a:path>
              <a:path w="593090" h="326389">
                <a:moveTo>
                  <a:pt x="592759" y="0"/>
                </a:moveTo>
                <a:lnTo>
                  <a:pt x="564007" y="0"/>
                </a:lnTo>
                <a:lnTo>
                  <a:pt x="564007" y="326186"/>
                </a:lnTo>
                <a:lnTo>
                  <a:pt x="592759" y="326186"/>
                </a:lnTo>
                <a:lnTo>
                  <a:pt x="592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551168" y="3552967"/>
            <a:ext cx="290195" cy="325755"/>
          </a:xfrm>
          <a:custGeom>
            <a:avLst/>
            <a:gdLst/>
            <a:ahLst/>
            <a:cxnLst/>
            <a:rect l="l" t="t" r="r" b="b"/>
            <a:pathLst>
              <a:path w="290194" h="325754">
                <a:moveTo>
                  <a:pt x="240940" y="197934"/>
                </a:moveTo>
                <a:lnTo>
                  <a:pt x="212183" y="197934"/>
                </a:lnTo>
                <a:lnTo>
                  <a:pt x="212183" y="0"/>
                </a:lnTo>
                <a:lnTo>
                  <a:pt x="240940" y="0"/>
                </a:lnTo>
                <a:lnTo>
                  <a:pt x="240940" y="83422"/>
                </a:lnTo>
                <a:lnTo>
                  <a:pt x="290165" y="83422"/>
                </a:lnTo>
                <a:lnTo>
                  <a:pt x="290165" y="107516"/>
                </a:lnTo>
                <a:lnTo>
                  <a:pt x="240940" y="107516"/>
                </a:lnTo>
                <a:lnTo>
                  <a:pt x="240940" y="197934"/>
                </a:lnTo>
                <a:close/>
              </a:path>
              <a:path w="290194" h="325754">
                <a:moveTo>
                  <a:pt x="26166" y="180316"/>
                </a:moveTo>
                <a:lnTo>
                  <a:pt x="777" y="180316"/>
                </a:lnTo>
                <a:lnTo>
                  <a:pt x="777" y="86272"/>
                </a:lnTo>
                <a:lnTo>
                  <a:pt x="119434" y="86272"/>
                </a:lnTo>
                <a:lnTo>
                  <a:pt x="119434" y="43006"/>
                </a:lnTo>
                <a:lnTo>
                  <a:pt x="0" y="43006"/>
                </a:lnTo>
                <a:lnTo>
                  <a:pt x="0" y="19430"/>
                </a:lnTo>
                <a:lnTo>
                  <a:pt x="147673" y="19430"/>
                </a:lnTo>
                <a:lnTo>
                  <a:pt x="147673" y="109071"/>
                </a:lnTo>
                <a:lnTo>
                  <a:pt x="29275" y="109071"/>
                </a:lnTo>
                <a:lnTo>
                  <a:pt x="29275" y="156222"/>
                </a:lnTo>
                <a:lnTo>
                  <a:pt x="181037" y="156222"/>
                </a:lnTo>
                <a:lnTo>
                  <a:pt x="182648" y="169694"/>
                </a:lnTo>
                <a:lnTo>
                  <a:pt x="144645" y="174961"/>
                </a:lnTo>
                <a:lnTo>
                  <a:pt x="107516" y="178211"/>
                </a:lnTo>
                <a:lnTo>
                  <a:pt x="68833" y="179859"/>
                </a:lnTo>
                <a:lnTo>
                  <a:pt x="26166" y="180316"/>
                </a:lnTo>
                <a:close/>
              </a:path>
              <a:path w="290194" h="325754">
                <a:moveTo>
                  <a:pt x="181037" y="156222"/>
                </a:moveTo>
                <a:lnTo>
                  <a:pt x="29275" y="156222"/>
                </a:lnTo>
                <a:lnTo>
                  <a:pt x="70009" y="155733"/>
                </a:lnTo>
                <a:lnTo>
                  <a:pt x="107111" y="154150"/>
                </a:lnTo>
                <a:lnTo>
                  <a:pt x="142927" y="151013"/>
                </a:lnTo>
                <a:lnTo>
                  <a:pt x="179798" y="145859"/>
                </a:lnTo>
                <a:lnTo>
                  <a:pt x="181037" y="156222"/>
                </a:lnTo>
                <a:close/>
              </a:path>
              <a:path w="290194" h="325754">
                <a:moveTo>
                  <a:pt x="240940" y="325140"/>
                </a:moveTo>
                <a:lnTo>
                  <a:pt x="212183" y="325140"/>
                </a:lnTo>
                <a:lnTo>
                  <a:pt x="212183" y="238609"/>
                </a:lnTo>
                <a:lnTo>
                  <a:pt x="27721" y="238609"/>
                </a:lnTo>
                <a:lnTo>
                  <a:pt x="27721" y="215033"/>
                </a:lnTo>
                <a:lnTo>
                  <a:pt x="240940" y="215033"/>
                </a:lnTo>
                <a:lnTo>
                  <a:pt x="240940" y="325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898556" y="5836146"/>
            <a:ext cx="116839" cy="29209"/>
          </a:xfrm>
          <a:custGeom>
            <a:avLst/>
            <a:gdLst/>
            <a:ahLst/>
            <a:cxnLst/>
            <a:rect l="l" t="t" r="r" b="b"/>
            <a:pathLst>
              <a:path w="116840" h="29210">
                <a:moveTo>
                  <a:pt x="116325" y="29016"/>
                </a:moveTo>
                <a:lnTo>
                  <a:pt x="0" y="29016"/>
                </a:lnTo>
                <a:lnTo>
                  <a:pt x="0" y="0"/>
                </a:lnTo>
                <a:lnTo>
                  <a:pt x="116325" y="0"/>
                </a:lnTo>
                <a:lnTo>
                  <a:pt x="116325" y="2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143789" y="5668276"/>
            <a:ext cx="595630" cy="325120"/>
          </a:xfrm>
          <a:custGeom>
            <a:avLst/>
            <a:gdLst/>
            <a:ahLst/>
            <a:cxnLst/>
            <a:rect l="l" t="t" r="r" b="b"/>
            <a:pathLst>
              <a:path w="595630" h="325120">
                <a:moveTo>
                  <a:pt x="191465" y="158292"/>
                </a:moveTo>
                <a:lnTo>
                  <a:pt x="158775" y="142532"/>
                </a:lnTo>
                <a:lnTo>
                  <a:pt x="133591" y="120078"/>
                </a:lnTo>
                <a:lnTo>
                  <a:pt x="127571" y="109842"/>
                </a:lnTo>
                <a:lnTo>
                  <a:pt x="117398" y="92570"/>
                </a:lnTo>
                <a:lnTo>
                  <a:pt x="111709" y="61912"/>
                </a:lnTo>
                <a:lnTo>
                  <a:pt x="111671" y="47929"/>
                </a:lnTo>
                <a:lnTo>
                  <a:pt x="184721" y="47929"/>
                </a:lnTo>
                <a:lnTo>
                  <a:pt x="184721" y="24091"/>
                </a:lnTo>
                <a:lnTo>
                  <a:pt x="8813" y="24091"/>
                </a:lnTo>
                <a:lnTo>
                  <a:pt x="8813" y="47929"/>
                </a:lnTo>
                <a:lnTo>
                  <a:pt x="83172" y="47929"/>
                </a:lnTo>
                <a:lnTo>
                  <a:pt x="83172" y="61912"/>
                </a:lnTo>
                <a:lnTo>
                  <a:pt x="76949" y="95846"/>
                </a:lnTo>
                <a:lnTo>
                  <a:pt x="59855" y="125996"/>
                </a:lnTo>
                <a:lnTo>
                  <a:pt x="33616" y="150482"/>
                </a:lnTo>
                <a:lnTo>
                  <a:pt x="0" y="167360"/>
                </a:lnTo>
                <a:lnTo>
                  <a:pt x="14770" y="190411"/>
                </a:lnTo>
                <a:lnTo>
                  <a:pt x="42303" y="177114"/>
                </a:lnTo>
                <a:lnTo>
                  <a:pt x="65773" y="158826"/>
                </a:lnTo>
                <a:lnTo>
                  <a:pt x="84543" y="136182"/>
                </a:lnTo>
                <a:lnTo>
                  <a:pt x="97929" y="109842"/>
                </a:lnTo>
                <a:lnTo>
                  <a:pt x="111036" y="132956"/>
                </a:lnTo>
                <a:lnTo>
                  <a:pt x="129044" y="152920"/>
                </a:lnTo>
                <a:lnTo>
                  <a:pt x="151434" y="169087"/>
                </a:lnTo>
                <a:lnTo>
                  <a:pt x="177736" y="180835"/>
                </a:lnTo>
                <a:lnTo>
                  <a:pt x="191465" y="158292"/>
                </a:lnTo>
                <a:close/>
              </a:path>
              <a:path w="595630" h="325120">
                <a:moveTo>
                  <a:pt x="258826" y="264769"/>
                </a:moveTo>
                <a:lnTo>
                  <a:pt x="251460" y="239649"/>
                </a:lnTo>
                <a:lnTo>
                  <a:pt x="238772" y="228498"/>
                </a:lnTo>
                <a:lnTo>
                  <a:pt x="230847" y="221538"/>
                </a:lnTo>
                <a:lnTo>
                  <a:pt x="230847" y="264769"/>
                </a:lnTo>
                <a:lnTo>
                  <a:pt x="225374" y="280390"/>
                </a:lnTo>
                <a:lnTo>
                  <a:pt x="209664" y="292036"/>
                </a:lnTo>
                <a:lnTo>
                  <a:pt x="184721" y="299313"/>
                </a:lnTo>
                <a:lnTo>
                  <a:pt x="151561" y="301815"/>
                </a:lnTo>
                <a:lnTo>
                  <a:pt x="118376" y="299313"/>
                </a:lnTo>
                <a:lnTo>
                  <a:pt x="93370" y="292036"/>
                </a:lnTo>
                <a:lnTo>
                  <a:pt x="77647" y="280390"/>
                </a:lnTo>
                <a:lnTo>
                  <a:pt x="72288" y="264769"/>
                </a:lnTo>
                <a:lnTo>
                  <a:pt x="77647" y="249478"/>
                </a:lnTo>
                <a:lnTo>
                  <a:pt x="93370" y="238086"/>
                </a:lnTo>
                <a:lnTo>
                  <a:pt x="118376" y="230962"/>
                </a:lnTo>
                <a:lnTo>
                  <a:pt x="151561" y="228498"/>
                </a:lnTo>
                <a:lnTo>
                  <a:pt x="184721" y="230962"/>
                </a:lnTo>
                <a:lnTo>
                  <a:pt x="209664" y="238086"/>
                </a:lnTo>
                <a:lnTo>
                  <a:pt x="225374" y="249478"/>
                </a:lnTo>
                <a:lnTo>
                  <a:pt x="230847" y="264769"/>
                </a:lnTo>
                <a:lnTo>
                  <a:pt x="230847" y="221538"/>
                </a:lnTo>
                <a:lnTo>
                  <a:pt x="230263" y="221018"/>
                </a:lnTo>
                <a:lnTo>
                  <a:pt x="196519" y="209435"/>
                </a:lnTo>
                <a:lnTo>
                  <a:pt x="151561" y="205447"/>
                </a:lnTo>
                <a:lnTo>
                  <a:pt x="106375" y="209435"/>
                </a:lnTo>
                <a:lnTo>
                  <a:pt x="72390" y="221018"/>
                </a:lnTo>
                <a:lnTo>
                  <a:pt x="50977" y="239649"/>
                </a:lnTo>
                <a:lnTo>
                  <a:pt x="43535" y="264769"/>
                </a:lnTo>
                <a:lnTo>
                  <a:pt x="50977" y="290233"/>
                </a:lnTo>
                <a:lnTo>
                  <a:pt x="72390" y="309105"/>
                </a:lnTo>
                <a:lnTo>
                  <a:pt x="106375" y="320840"/>
                </a:lnTo>
                <a:lnTo>
                  <a:pt x="151561" y="324878"/>
                </a:lnTo>
                <a:lnTo>
                  <a:pt x="196519" y="320840"/>
                </a:lnTo>
                <a:lnTo>
                  <a:pt x="230263" y="309105"/>
                </a:lnTo>
                <a:lnTo>
                  <a:pt x="238442" y="301815"/>
                </a:lnTo>
                <a:lnTo>
                  <a:pt x="251460" y="290233"/>
                </a:lnTo>
                <a:lnTo>
                  <a:pt x="258826" y="264769"/>
                </a:lnTo>
                <a:close/>
              </a:path>
              <a:path w="595630" h="325120">
                <a:moveTo>
                  <a:pt x="304939" y="83159"/>
                </a:moveTo>
                <a:lnTo>
                  <a:pt x="255968" y="83159"/>
                </a:lnTo>
                <a:lnTo>
                  <a:pt x="255968" y="0"/>
                </a:lnTo>
                <a:lnTo>
                  <a:pt x="227215" y="0"/>
                </a:lnTo>
                <a:lnTo>
                  <a:pt x="227215" y="196634"/>
                </a:lnTo>
                <a:lnTo>
                  <a:pt x="255968" y="196634"/>
                </a:lnTo>
                <a:lnTo>
                  <a:pt x="255968" y="107251"/>
                </a:lnTo>
                <a:lnTo>
                  <a:pt x="304939" y="107251"/>
                </a:lnTo>
                <a:lnTo>
                  <a:pt x="304939" y="83159"/>
                </a:lnTo>
                <a:close/>
              </a:path>
              <a:path w="595630" h="325120">
                <a:moveTo>
                  <a:pt x="519188" y="157251"/>
                </a:moveTo>
                <a:lnTo>
                  <a:pt x="486537" y="140512"/>
                </a:lnTo>
                <a:lnTo>
                  <a:pt x="461162" y="116941"/>
                </a:lnTo>
                <a:lnTo>
                  <a:pt x="454710" y="105829"/>
                </a:lnTo>
                <a:lnTo>
                  <a:pt x="444728" y="88646"/>
                </a:lnTo>
                <a:lnTo>
                  <a:pt x="438873" y="57772"/>
                </a:lnTo>
                <a:lnTo>
                  <a:pt x="438873" y="45072"/>
                </a:lnTo>
                <a:lnTo>
                  <a:pt x="511683" y="45072"/>
                </a:lnTo>
                <a:lnTo>
                  <a:pt x="511683" y="20980"/>
                </a:lnTo>
                <a:lnTo>
                  <a:pt x="336283" y="20980"/>
                </a:lnTo>
                <a:lnTo>
                  <a:pt x="336283" y="45072"/>
                </a:lnTo>
                <a:lnTo>
                  <a:pt x="409867" y="45072"/>
                </a:lnTo>
                <a:lnTo>
                  <a:pt x="409867" y="57772"/>
                </a:lnTo>
                <a:lnTo>
                  <a:pt x="403682" y="91643"/>
                </a:lnTo>
                <a:lnTo>
                  <a:pt x="386486" y="122250"/>
                </a:lnTo>
                <a:lnTo>
                  <a:pt x="360248" y="147358"/>
                </a:lnTo>
                <a:lnTo>
                  <a:pt x="326961" y="164769"/>
                </a:lnTo>
                <a:lnTo>
                  <a:pt x="341985" y="187312"/>
                </a:lnTo>
                <a:lnTo>
                  <a:pt x="369290" y="173901"/>
                </a:lnTo>
                <a:lnTo>
                  <a:pt x="392671" y="155359"/>
                </a:lnTo>
                <a:lnTo>
                  <a:pt x="411429" y="132422"/>
                </a:lnTo>
                <a:lnTo>
                  <a:pt x="424891" y="105829"/>
                </a:lnTo>
                <a:lnTo>
                  <a:pt x="438061" y="129781"/>
                </a:lnTo>
                <a:lnTo>
                  <a:pt x="456031" y="150609"/>
                </a:lnTo>
                <a:lnTo>
                  <a:pt x="478243" y="167614"/>
                </a:lnTo>
                <a:lnTo>
                  <a:pt x="504164" y="180047"/>
                </a:lnTo>
                <a:lnTo>
                  <a:pt x="519188" y="157251"/>
                </a:lnTo>
                <a:close/>
              </a:path>
              <a:path w="595630" h="325120">
                <a:moveTo>
                  <a:pt x="595617" y="206743"/>
                </a:moveTo>
                <a:lnTo>
                  <a:pt x="567385" y="206743"/>
                </a:lnTo>
                <a:lnTo>
                  <a:pt x="567385" y="229793"/>
                </a:lnTo>
                <a:lnTo>
                  <a:pt x="567385" y="297675"/>
                </a:lnTo>
                <a:lnTo>
                  <a:pt x="411416" y="297675"/>
                </a:lnTo>
                <a:lnTo>
                  <a:pt x="411416" y="229793"/>
                </a:lnTo>
                <a:lnTo>
                  <a:pt x="567385" y="229793"/>
                </a:lnTo>
                <a:lnTo>
                  <a:pt x="567385" y="206743"/>
                </a:lnTo>
                <a:lnTo>
                  <a:pt x="382663" y="206743"/>
                </a:lnTo>
                <a:lnTo>
                  <a:pt x="382663" y="321246"/>
                </a:lnTo>
                <a:lnTo>
                  <a:pt x="595617" y="321246"/>
                </a:lnTo>
                <a:lnTo>
                  <a:pt x="595617" y="297675"/>
                </a:lnTo>
                <a:lnTo>
                  <a:pt x="595617" y="229793"/>
                </a:lnTo>
                <a:lnTo>
                  <a:pt x="595617" y="206743"/>
                </a:lnTo>
                <a:close/>
              </a:path>
              <a:path w="595630" h="325120">
                <a:moveTo>
                  <a:pt x="595617" y="0"/>
                </a:moveTo>
                <a:lnTo>
                  <a:pt x="566864" y="0"/>
                </a:lnTo>
                <a:lnTo>
                  <a:pt x="566864" y="81610"/>
                </a:lnTo>
                <a:lnTo>
                  <a:pt x="500799" y="81610"/>
                </a:lnTo>
                <a:lnTo>
                  <a:pt x="500799" y="105702"/>
                </a:lnTo>
                <a:lnTo>
                  <a:pt x="566864" y="105702"/>
                </a:lnTo>
                <a:lnTo>
                  <a:pt x="566864" y="190677"/>
                </a:lnTo>
                <a:lnTo>
                  <a:pt x="595617" y="190677"/>
                </a:lnTo>
                <a:lnTo>
                  <a:pt x="595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804703" y="5749097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10">
                <a:moveTo>
                  <a:pt x="23575" y="47151"/>
                </a:moveTo>
                <a:lnTo>
                  <a:pt x="14390" y="45289"/>
                </a:lnTo>
                <a:lnTo>
                  <a:pt x="6833" y="40221"/>
                </a:lnTo>
                <a:lnTo>
                  <a:pt x="1752" y="32724"/>
                </a:lnTo>
                <a:lnTo>
                  <a:pt x="0" y="23575"/>
                </a:lnTo>
                <a:lnTo>
                  <a:pt x="1752" y="14427"/>
                </a:lnTo>
                <a:lnTo>
                  <a:pt x="6833" y="6930"/>
                </a:lnTo>
                <a:lnTo>
                  <a:pt x="14390" y="1862"/>
                </a:lnTo>
                <a:lnTo>
                  <a:pt x="23575" y="0"/>
                </a:lnTo>
                <a:lnTo>
                  <a:pt x="32724" y="1862"/>
                </a:lnTo>
                <a:lnTo>
                  <a:pt x="40221" y="6930"/>
                </a:lnTo>
                <a:lnTo>
                  <a:pt x="45289" y="14427"/>
                </a:lnTo>
                <a:lnTo>
                  <a:pt x="47151" y="23575"/>
                </a:lnTo>
                <a:lnTo>
                  <a:pt x="45289" y="32724"/>
                </a:lnTo>
                <a:lnTo>
                  <a:pt x="40221" y="40221"/>
                </a:lnTo>
                <a:lnTo>
                  <a:pt x="32724" y="45289"/>
                </a:lnTo>
                <a:lnTo>
                  <a:pt x="23575" y="47151"/>
                </a:lnTo>
                <a:close/>
              </a:path>
              <a:path w="47625" h="181610">
                <a:moveTo>
                  <a:pt x="23575" y="181094"/>
                </a:moveTo>
                <a:lnTo>
                  <a:pt x="14390" y="179232"/>
                </a:lnTo>
                <a:lnTo>
                  <a:pt x="6833" y="174163"/>
                </a:lnTo>
                <a:lnTo>
                  <a:pt x="1752" y="166666"/>
                </a:lnTo>
                <a:lnTo>
                  <a:pt x="0" y="157518"/>
                </a:lnTo>
                <a:lnTo>
                  <a:pt x="1752" y="148369"/>
                </a:lnTo>
                <a:lnTo>
                  <a:pt x="6833" y="140872"/>
                </a:lnTo>
                <a:lnTo>
                  <a:pt x="14390" y="135804"/>
                </a:lnTo>
                <a:lnTo>
                  <a:pt x="23575" y="133942"/>
                </a:lnTo>
                <a:lnTo>
                  <a:pt x="32724" y="135804"/>
                </a:lnTo>
                <a:lnTo>
                  <a:pt x="40221" y="140872"/>
                </a:lnTo>
                <a:lnTo>
                  <a:pt x="45289" y="148369"/>
                </a:lnTo>
                <a:lnTo>
                  <a:pt x="47151" y="157518"/>
                </a:lnTo>
                <a:lnTo>
                  <a:pt x="45289" y="166666"/>
                </a:lnTo>
                <a:lnTo>
                  <a:pt x="40221" y="174163"/>
                </a:lnTo>
                <a:lnTo>
                  <a:pt x="32724" y="179232"/>
                </a:lnTo>
                <a:lnTo>
                  <a:pt x="23575" y="181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888969" y="6118426"/>
            <a:ext cx="278130" cy="325755"/>
          </a:xfrm>
          <a:custGeom>
            <a:avLst/>
            <a:gdLst/>
            <a:ahLst/>
            <a:cxnLst/>
            <a:rect l="l" t="t" r="r" b="b"/>
            <a:pathLst>
              <a:path w="278130" h="325754">
                <a:moveTo>
                  <a:pt x="277729" y="131351"/>
                </a:moveTo>
                <a:lnTo>
                  <a:pt x="249749" y="131351"/>
                </a:lnTo>
                <a:lnTo>
                  <a:pt x="249749" y="0"/>
                </a:lnTo>
                <a:lnTo>
                  <a:pt x="277729" y="0"/>
                </a:lnTo>
                <a:lnTo>
                  <a:pt x="277729" y="131351"/>
                </a:lnTo>
                <a:close/>
              </a:path>
              <a:path w="278130" h="325754">
                <a:moveTo>
                  <a:pt x="204411" y="309336"/>
                </a:moveTo>
                <a:lnTo>
                  <a:pt x="177208" y="309336"/>
                </a:lnTo>
                <a:lnTo>
                  <a:pt x="177208" y="8808"/>
                </a:lnTo>
                <a:lnTo>
                  <a:pt x="204411" y="8808"/>
                </a:lnTo>
                <a:lnTo>
                  <a:pt x="204411" y="131351"/>
                </a:lnTo>
                <a:lnTo>
                  <a:pt x="277729" y="131351"/>
                </a:lnTo>
                <a:lnTo>
                  <a:pt x="277729" y="155186"/>
                </a:lnTo>
                <a:lnTo>
                  <a:pt x="204411" y="155186"/>
                </a:lnTo>
                <a:lnTo>
                  <a:pt x="204411" y="309336"/>
                </a:lnTo>
                <a:close/>
              </a:path>
              <a:path w="278130" h="325754">
                <a:moveTo>
                  <a:pt x="277729" y="325658"/>
                </a:moveTo>
                <a:lnTo>
                  <a:pt x="249749" y="325658"/>
                </a:lnTo>
                <a:lnTo>
                  <a:pt x="249749" y="155186"/>
                </a:lnTo>
                <a:lnTo>
                  <a:pt x="277729" y="155186"/>
                </a:lnTo>
                <a:lnTo>
                  <a:pt x="277729" y="325658"/>
                </a:lnTo>
                <a:close/>
              </a:path>
              <a:path w="278130" h="325754">
                <a:moveTo>
                  <a:pt x="16839" y="255708"/>
                </a:moveTo>
                <a:lnTo>
                  <a:pt x="0" y="235241"/>
                </a:lnTo>
                <a:lnTo>
                  <a:pt x="48817" y="200464"/>
                </a:lnTo>
                <a:lnTo>
                  <a:pt x="82564" y="160076"/>
                </a:lnTo>
                <a:lnTo>
                  <a:pt x="102976" y="114977"/>
                </a:lnTo>
                <a:lnTo>
                  <a:pt x="111791" y="66064"/>
                </a:lnTo>
                <a:lnTo>
                  <a:pt x="12435" y="66064"/>
                </a:lnTo>
                <a:lnTo>
                  <a:pt x="12435" y="42229"/>
                </a:lnTo>
                <a:lnTo>
                  <a:pt x="139901" y="42229"/>
                </a:lnTo>
                <a:lnTo>
                  <a:pt x="136006" y="91242"/>
                </a:lnTo>
                <a:lnTo>
                  <a:pt x="123481" y="138116"/>
                </a:lnTo>
                <a:lnTo>
                  <a:pt x="100598" y="181832"/>
                </a:lnTo>
                <a:lnTo>
                  <a:pt x="65627" y="221369"/>
                </a:lnTo>
                <a:lnTo>
                  <a:pt x="16839" y="255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20586" y="6118685"/>
            <a:ext cx="271780" cy="318770"/>
          </a:xfrm>
          <a:custGeom>
            <a:avLst/>
            <a:gdLst/>
            <a:ahLst/>
            <a:cxnLst/>
            <a:rect l="l" t="t" r="r" b="b"/>
            <a:pathLst>
              <a:path w="271780" h="318770">
                <a:moveTo>
                  <a:pt x="261407" y="238090"/>
                </a:moveTo>
                <a:lnTo>
                  <a:pt x="232650" y="238090"/>
                </a:lnTo>
                <a:lnTo>
                  <a:pt x="232650" y="0"/>
                </a:lnTo>
                <a:lnTo>
                  <a:pt x="261407" y="0"/>
                </a:lnTo>
                <a:lnTo>
                  <a:pt x="261407" y="238090"/>
                </a:lnTo>
                <a:close/>
              </a:path>
              <a:path w="271780" h="318770">
                <a:moveTo>
                  <a:pt x="85495" y="182648"/>
                </a:moveTo>
                <a:lnTo>
                  <a:pt x="51588" y="176916"/>
                </a:lnTo>
                <a:lnTo>
                  <a:pt x="24482" y="160497"/>
                </a:lnTo>
                <a:lnTo>
                  <a:pt x="6509" y="135140"/>
                </a:lnTo>
                <a:lnTo>
                  <a:pt x="0" y="102594"/>
                </a:lnTo>
                <a:lnTo>
                  <a:pt x="6509" y="70343"/>
                </a:lnTo>
                <a:lnTo>
                  <a:pt x="24482" y="45111"/>
                </a:lnTo>
                <a:lnTo>
                  <a:pt x="51588" y="28672"/>
                </a:lnTo>
                <a:lnTo>
                  <a:pt x="85495" y="22798"/>
                </a:lnTo>
                <a:lnTo>
                  <a:pt x="119361" y="28672"/>
                </a:lnTo>
                <a:lnTo>
                  <a:pt x="146377" y="45111"/>
                </a:lnTo>
                <a:lnTo>
                  <a:pt x="148375" y="47929"/>
                </a:lnTo>
                <a:lnTo>
                  <a:pt x="85495" y="47929"/>
                </a:lnTo>
                <a:lnTo>
                  <a:pt x="62631" y="51989"/>
                </a:lnTo>
                <a:lnTo>
                  <a:pt x="44431" y="63311"/>
                </a:lnTo>
                <a:lnTo>
                  <a:pt x="32449" y="80609"/>
                </a:lnTo>
                <a:lnTo>
                  <a:pt x="28239" y="102594"/>
                </a:lnTo>
                <a:lnTo>
                  <a:pt x="32449" y="124838"/>
                </a:lnTo>
                <a:lnTo>
                  <a:pt x="44431" y="142200"/>
                </a:lnTo>
                <a:lnTo>
                  <a:pt x="62631" y="153490"/>
                </a:lnTo>
                <a:lnTo>
                  <a:pt x="85495" y="157518"/>
                </a:lnTo>
                <a:lnTo>
                  <a:pt x="148479" y="157518"/>
                </a:lnTo>
                <a:lnTo>
                  <a:pt x="146377" y="160497"/>
                </a:lnTo>
                <a:lnTo>
                  <a:pt x="119361" y="176916"/>
                </a:lnTo>
                <a:lnTo>
                  <a:pt x="85495" y="182648"/>
                </a:lnTo>
                <a:close/>
              </a:path>
              <a:path w="271780" h="318770">
                <a:moveTo>
                  <a:pt x="148479" y="157518"/>
                </a:moveTo>
                <a:lnTo>
                  <a:pt x="85495" y="157518"/>
                </a:lnTo>
                <a:lnTo>
                  <a:pt x="108103" y="153490"/>
                </a:lnTo>
                <a:lnTo>
                  <a:pt x="126267" y="142200"/>
                </a:lnTo>
                <a:lnTo>
                  <a:pt x="138358" y="124838"/>
                </a:lnTo>
                <a:lnTo>
                  <a:pt x="142750" y="102594"/>
                </a:lnTo>
                <a:lnTo>
                  <a:pt x="138358" y="80609"/>
                </a:lnTo>
                <a:lnTo>
                  <a:pt x="126267" y="63311"/>
                </a:lnTo>
                <a:lnTo>
                  <a:pt x="108103" y="51989"/>
                </a:lnTo>
                <a:lnTo>
                  <a:pt x="85495" y="47929"/>
                </a:lnTo>
                <a:lnTo>
                  <a:pt x="148375" y="47929"/>
                </a:lnTo>
                <a:lnTo>
                  <a:pt x="164262" y="70343"/>
                </a:lnTo>
                <a:lnTo>
                  <a:pt x="170731" y="102594"/>
                </a:lnTo>
                <a:lnTo>
                  <a:pt x="164262" y="135140"/>
                </a:lnTo>
                <a:lnTo>
                  <a:pt x="148479" y="157518"/>
                </a:lnTo>
                <a:close/>
              </a:path>
              <a:path w="271780" h="318770">
                <a:moveTo>
                  <a:pt x="271511" y="318145"/>
                </a:moveTo>
                <a:lnTo>
                  <a:pt x="51037" y="318145"/>
                </a:lnTo>
                <a:lnTo>
                  <a:pt x="51037" y="213737"/>
                </a:lnTo>
                <a:lnTo>
                  <a:pt x="79795" y="213737"/>
                </a:lnTo>
                <a:lnTo>
                  <a:pt x="79795" y="294310"/>
                </a:lnTo>
                <a:lnTo>
                  <a:pt x="271511" y="294310"/>
                </a:lnTo>
                <a:lnTo>
                  <a:pt x="271511" y="318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630588" y="6118685"/>
            <a:ext cx="269875" cy="325755"/>
          </a:xfrm>
          <a:custGeom>
            <a:avLst/>
            <a:gdLst/>
            <a:ahLst/>
            <a:cxnLst/>
            <a:rect l="l" t="t" r="r" b="b"/>
            <a:pathLst>
              <a:path w="269875" h="325754">
                <a:moveTo>
                  <a:pt x="269439" y="325658"/>
                </a:moveTo>
                <a:lnTo>
                  <a:pt x="241199" y="325658"/>
                </a:lnTo>
                <a:lnTo>
                  <a:pt x="241199" y="0"/>
                </a:lnTo>
                <a:lnTo>
                  <a:pt x="269439" y="0"/>
                </a:lnTo>
                <a:lnTo>
                  <a:pt x="269439" y="325658"/>
                </a:lnTo>
                <a:close/>
              </a:path>
              <a:path w="269875" h="325754">
                <a:moveTo>
                  <a:pt x="123579" y="37047"/>
                </a:moveTo>
                <a:lnTo>
                  <a:pt x="94821" y="37047"/>
                </a:lnTo>
                <a:lnTo>
                  <a:pt x="94821" y="518"/>
                </a:lnTo>
                <a:lnTo>
                  <a:pt x="123579" y="518"/>
                </a:lnTo>
                <a:lnTo>
                  <a:pt x="123579" y="37047"/>
                </a:lnTo>
                <a:close/>
              </a:path>
              <a:path w="269875" h="325754">
                <a:moveTo>
                  <a:pt x="196120" y="59846"/>
                </a:moveTo>
                <a:lnTo>
                  <a:pt x="22280" y="59846"/>
                </a:lnTo>
                <a:lnTo>
                  <a:pt x="22280" y="37047"/>
                </a:lnTo>
                <a:lnTo>
                  <a:pt x="196120" y="37047"/>
                </a:lnTo>
                <a:lnTo>
                  <a:pt x="196120" y="59846"/>
                </a:lnTo>
                <a:close/>
              </a:path>
              <a:path w="269875" h="325754">
                <a:moveTo>
                  <a:pt x="27980" y="159590"/>
                </a:moveTo>
                <a:lnTo>
                  <a:pt x="15544" y="136792"/>
                </a:lnTo>
                <a:lnTo>
                  <a:pt x="47714" y="125372"/>
                </a:lnTo>
                <a:lnTo>
                  <a:pt x="72767" y="108002"/>
                </a:lnTo>
                <a:lnTo>
                  <a:pt x="89029" y="86114"/>
                </a:lnTo>
                <a:lnTo>
                  <a:pt x="94821" y="61141"/>
                </a:lnTo>
                <a:lnTo>
                  <a:pt x="94821" y="59846"/>
                </a:lnTo>
                <a:lnTo>
                  <a:pt x="123579" y="59846"/>
                </a:lnTo>
                <a:lnTo>
                  <a:pt x="123579" y="61141"/>
                </a:lnTo>
                <a:lnTo>
                  <a:pt x="129363" y="84697"/>
                </a:lnTo>
                <a:lnTo>
                  <a:pt x="141246" y="99744"/>
                </a:lnTo>
                <a:lnTo>
                  <a:pt x="109718" y="99744"/>
                </a:lnTo>
                <a:lnTo>
                  <a:pt x="96509" y="119824"/>
                </a:lnTo>
                <a:lnTo>
                  <a:pt x="78079" y="136808"/>
                </a:lnTo>
                <a:lnTo>
                  <a:pt x="55033" y="150221"/>
                </a:lnTo>
                <a:lnTo>
                  <a:pt x="27980" y="159590"/>
                </a:lnTo>
                <a:close/>
              </a:path>
              <a:path w="269875" h="325754">
                <a:moveTo>
                  <a:pt x="190420" y="155186"/>
                </a:moveTo>
                <a:lnTo>
                  <a:pt x="163966" y="146359"/>
                </a:lnTo>
                <a:lnTo>
                  <a:pt x="141325" y="133926"/>
                </a:lnTo>
                <a:lnTo>
                  <a:pt x="123057" y="118262"/>
                </a:lnTo>
                <a:lnTo>
                  <a:pt x="109718" y="99744"/>
                </a:lnTo>
                <a:lnTo>
                  <a:pt x="141246" y="99744"/>
                </a:lnTo>
                <a:lnTo>
                  <a:pt x="145568" y="105217"/>
                </a:lnTo>
                <a:lnTo>
                  <a:pt x="170467" y="121510"/>
                </a:lnTo>
                <a:lnTo>
                  <a:pt x="202338" y="132387"/>
                </a:lnTo>
                <a:lnTo>
                  <a:pt x="190420" y="155186"/>
                </a:lnTo>
                <a:close/>
              </a:path>
              <a:path w="269875" h="325754">
                <a:moveTo>
                  <a:pt x="3886" y="207001"/>
                </a:moveTo>
                <a:lnTo>
                  <a:pt x="0" y="182648"/>
                </a:lnTo>
                <a:lnTo>
                  <a:pt x="50135" y="182421"/>
                </a:lnTo>
                <a:lnTo>
                  <a:pt x="104958" y="181223"/>
                </a:lnTo>
                <a:lnTo>
                  <a:pt x="161578" y="178276"/>
                </a:lnTo>
                <a:lnTo>
                  <a:pt x="217105" y="172803"/>
                </a:lnTo>
                <a:lnTo>
                  <a:pt x="219178" y="193788"/>
                </a:lnTo>
                <a:lnTo>
                  <a:pt x="195673" y="197300"/>
                </a:lnTo>
                <a:lnTo>
                  <a:pt x="171913" y="200120"/>
                </a:lnTo>
                <a:lnTo>
                  <a:pt x="148080" y="202332"/>
                </a:lnTo>
                <a:lnTo>
                  <a:pt x="124356" y="204022"/>
                </a:lnTo>
                <a:lnTo>
                  <a:pt x="124356" y="205447"/>
                </a:lnTo>
                <a:lnTo>
                  <a:pt x="95599" y="205447"/>
                </a:lnTo>
                <a:lnTo>
                  <a:pt x="71249" y="206236"/>
                </a:lnTo>
                <a:lnTo>
                  <a:pt x="25174" y="206941"/>
                </a:lnTo>
                <a:lnTo>
                  <a:pt x="3886" y="207001"/>
                </a:lnTo>
                <a:close/>
              </a:path>
              <a:path w="269875" h="325754">
                <a:moveTo>
                  <a:pt x="124356" y="315813"/>
                </a:moveTo>
                <a:lnTo>
                  <a:pt x="95599" y="315813"/>
                </a:lnTo>
                <a:lnTo>
                  <a:pt x="95599" y="205447"/>
                </a:lnTo>
                <a:lnTo>
                  <a:pt x="124356" y="205447"/>
                </a:lnTo>
                <a:lnTo>
                  <a:pt x="124356" y="315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956506" y="6115835"/>
            <a:ext cx="302260" cy="327660"/>
          </a:xfrm>
          <a:custGeom>
            <a:avLst/>
            <a:gdLst/>
            <a:ahLst/>
            <a:cxnLst/>
            <a:rect l="l" t="t" r="r" b="b"/>
            <a:pathLst>
              <a:path w="302259" h="327660">
                <a:moveTo>
                  <a:pt x="111402" y="39638"/>
                </a:moveTo>
                <a:lnTo>
                  <a:pt x="82904" y="39638"/>
                </a:lnTo>
                <a:lnTo>
                  <a:pt x="82904" y="0"/>
                </a:lnTo>
                <a:lnTo>
                  <a:pt x="111402" y="0"/>
                </a:lnTo>
                <a:lnTo>
                  <a:pt x="111402" y="39638"/>
                </a:lnTo>
                <a:close/>
              </a:path>
              <a:path w="302259" h="327660">
                <a:moveTo>
                  <a:pt x="194047" y="62696"/>
                </a:moveTo>
                <a:lnTo>
                  <a:pt x="0" y="62696"/>
                </a:lnTo>
                <a:lnTo>
                  <a:pt x="0" y="39638"/>
                </a:lnTo>
                <a:lnTo>
                  <a:pt x="194047" y="39638"/>
                </a:lnTo>
                <a:lnTo>
                  <a:pt x="194047" y="62696"/>
                </a:lnTo>
                <a:close/>
              </a:path>
              <a:path w="302259" h="327660">
                <a:moveTo>
                  <a:pt x="253894" y="212701"/>
                </a:moveTo>
                <a:lnTo>
                  <a:pt x="225137" y="212701"/>
                </a:lnTo>
                <a:lnTo>
                  <a:pt x="225137" y="2590"/>
                </a:lnTo>
                <a:lnTo>
                  <a:pt x="253894" y="2590"/>
                </a:lnTo>
                <a:lnTo>
                  <a:pt x="253894" y="59587"/>
                </a:lnTo>
                <a:lnTo>
                  <a:pt x="302082" y="59587"/>
                </a:lnTo>
                <a:lnTo>
                  <a:pt x="302082" y="83422"/>
                </a:lnTo>
                <a:lnTo>
                  <a:pt x="253894" y="83422"/>
                </a:lnTo>
                <a:lnTo>
                  <a:pt x="253894" y="128501"/>
                </a:lnTo>
                <a:lnTo>
                  <a:pt x="302082" y="128501"/>
                </a:lnTo>
                <a:lnTo>
                  <a:pt x="302082" y="152595"/>
                </a:lnTo>
                <a:lnTo>
                  <a:pt x="253894" y="152595"/>
                </a:lnTo>
                <a:lnTo>
                  <a:pt x="253894" y="212701"/>
                </a:lnTo>
                <a:close/>
              </a:path>
              <a:path w="302259" h="327660">
                <a:moveTo>
                  <a:pt x="97153" y="194307"/>
                </a:moveTo>
                <a:lnTo>
                  <a:pt x="64849" y="190388"/>
                </a:lnTo>
                <a:lnTo>
                  <a:pt x="40027" y="178892"/>
                </a:lnTo>
                <a:lnTo>
                  <a:pt x="24142" y="160789"/>
                </a:lnTo>
                <a:lnTo>
                  <a:pt x="18653" y="137051"/>
                </a:lnTo>
                <a:lnTo>
                  <a:pt x="24142" y="113309"/>
                </a:lnTo>
                <a:lnTo>
                  <a:pt x="40027" y="95178"/>
                </a:lnTo>
                <a:lnTo>
                  <a:pt x="64849" y="83604"/>
                </a:lnTo>
                <a:lnTo>
                  <a:pt x="97153" y="79536"/>
                </a:lnTo>
                <a:lnTo>
                  <a:pt x="129015" y="83604"/>
                </a:lnTo>
                <a:lnTo>
                  <a:pt x="153664" y="95178"/>
                </a:lnTo>
                <a:lnTo>
                  <a:pt x="158822" y="101039"/>
                </a:lnTo>
                <a:lnTo>
                  <a:pt x="97153" y="101039"/>
                </a:lnTo>
                <a:lnTo>
                  <a:pt x="76135" y="103751"/>
                </a:lnTo>
                <a:lnTo>
                  <a:pt x="59976" y="111078"/>
                </a:lnTo>
                <a:lnTo>
                  <a:pt x="49645" y="122389"/>
                </a:lnTo>
                <a:lnTo>
                  <a:pt x="46115" y="137051"/>
                </a:lnTo>
                <a:lnTo>
                  <a:pt x="49645" y="151478"/>
                </a:lnTo>
                <a:lnTo>
                  <a:pt x="59976" y="162505"/>
                </a:lnTo>
                <a:lnTo>
                  <a:pt x="76135" y="169549"/>
                </a:lnTo>
                <a:lnTo>
                  <a:pt x="97153" y="172026"/>
                </a:lnTo>
                <a:lnTo>
                  <a:pt x="159714" y="172026"/>
                </a:lnTo>
                <a:lnTo>
                  <a:pt x="153664" y="178892"/>
                </a:lnTo>
                <a:lnTo>
                  <a:pt x="129015" y="190388"/>
                </a:lnTo>
                <a:lnTo>
                  <a:pt x="97153" y="194307"/>
                </a:lnTo>
                <a:close/>
              </a:path>
              <a:path w="302259" h="327660">
                <a:moveTo>
                  <a:pt x="159714" y="172026"/>
                </a:moveTo>
                <a:lnTo>
                  <a:pt x="97153" y="172026"/>
                </a:lnTo>
                <a:lnTo>
                  <a:pt x="117879" y="169549"/>
                </a:lnTo>
                <a:lnTo>
                  <a:pt x="133942" y="162505"/>
                </a:lnTo>
                <a:lnTo>
                  <a:pt x="144370" y="151478"/>
                </a:lnTo>
                <a:lnTo>
                  <a:pt x="148191" y="137051"/>
                </a:lnTo>
                <a:lnTo>
                  <a:pt x="144370" y="122389"/>
                </a:lnTo>
                <a:lnTo>
                  <a:pt x="133942" y="111078"/>
                </a:lnTo>
                <a:lnTo>
                  <a:pt x="117879" y="103751"/>
                </a:lnTo>
                <a:lnTo>
                  <a:pt x="97153" y="101039"/>
                </a:lnTo>
                <a:lnTo>
                  <a:pt x="158822" y="101039"/>
                </a:lnTo>
                <a:lnTo>
                  <a:pt x="169617" y="113309"/>
                </a:lnTo>
                <a:lnTo>
                  <a:pt x="175394" y="137051"/>
                </a:lnTo>
                <a:lnTo>
                  <a:pt x="169617" y="160789"/>
                </a:lnTo>
                <a:lnTo>
                  <a:pt x="159714" y="172026"/>
                </a:lnTo>
                <a:close/>
              </a:path>
              <a:path w="302259" h="327660">
                <a:moveTo>
                  <a:pt x="151041" y="327472"/>
                </a:moveTo>
                <a:lnTo>
                  <a:pt x="106237" y="323683"/>
                </a:lnTo>
                <a:lnTo>
                  <a:pt x="72606" y="312704"/>
                </a:lnTo>
                <a:lnTo>
                  <a:pt x="51507" y="295120"/>
                </a:lnTo>
                <a:lnTo>
                  <a:pt x="44302" y="271511"/>
                </a:lnTo>
                <a:lnTo>
                  <a:pt x="51507" y="247603"/>
                </a:lnTo>
                <a:lnTo>
                  <a:pt x="72606" y="229865"/>
                </a:lnTo>
                <a:lnTo>
                  <a:pt x="106237" y="218830"/>
                </a:lnTo>
                <a:lnTo>
                  <a:pt x="151041" y="215033"/>
                </a:lnTo>
                <a:lnTo>
                  <a:pt x="195549" y="218830"/>
                </a:lnTo>
                <a:lnTo>
                  <a:pt x="229055" y="229865"/>
                </a:lnTo>
                <a:lnTo>
                  <a:pt x="238231" y="237572"/>
                </a:lnTo>
                <a:lnTo>
                  <a:pt x="151041" y="237572"/>
                </a:lnTo>
                <a:lnTo>
                  <a:pt x="118122" y="239815"/>
                </a:lnTo>
                <a:lnTo>
                  <a:pt x="93461" y="246381"/>
                </a:lnTo>
                <a:lnTo>
                  <a:pt x="78030" y="257027"/>
                </a:lnTo>
                <a:lnTo>
                  <a:pt x="72800" y="271511"/>
                </a:lnTo>
                <a:lnTo>
                  <a:pt x="78030" y="285623"/>
                </a:lnTo>
                <a:lnTo>
                  <a:pt x="93461" y="296188"/>
                </a:lnTo>
                <a:lnTo>
                  <a:pt x="118122" y="302770"/>
                </a:lnTo>
                <a:lnTo>
                  <a:pt x="151041" y="304932"/>
                </a:lnTo>
                <a:lnTo>
                  <a:pt x="238389" y="304932"/>
                </a:lnTo>
                <a:lnTo>
                  <a:pt x="229055" y="312704"/>
                </a:lnTo>
                <a:lnTo>
                  <a:pt x="195549" y="323683"/>
                </a:lnTo>
                <a:lnTo>
                  <a:pt x="151041" y="327472"/>
                </a:lnTo>
                <a:close/>
              </a:path>
              <a:path w="302259" h="327660">
                <a:moveTo>
                  <a:pt x="238389" y="304932"/>
                </a:moveTo>
                <a:lnTo>
                  <a:pt x="151041" y="304932"/>
                </a:lnTo>
                <a:lnTo>
                  <a:pt x="183664" y="302770"/>
                </a:lnTo>
                <a:lnTo>
                  <a:pt x="208200" y="296188"/>
                </a:lnTo>
                <a:lnTo>
                  <a:pt x="223651" y="285623"/>
                </a:lnTo>
                <a:lnTo>
                  <a:pt x="229023" y="271511"/>
                </a:lnTo>
                <a:lnTo>
                  <a:pt x="223651" y="257027"/>
                </a:lnTo>
                <a:lnTo>
                  <a:pt x="208200" y="246381"/>
                </a:lnTo>
                <a:lnTo>
                  <a:pt x="183664" y="239815"/>
                </a:lnTo>
                <a:lnTo>
                  <a:pt x="151041" y="237572"/>
                </a:lnTo>
                <a:lnTo>
                  <a:pt x="238231" y="237572"/>
                </a:lnTo>
                <a:lnTo>
                  <a:pt x="250174" y="247603"/>
                </a:lnTo>
                <a:lnTo>
                  <a:pt x="257521" y="271511"/>
                </a:lnTo>
                <a:lnTo>
                  <a:pt x="250174" y="295120"/>
                </a:lnTo>
                <a:lnTo>
                  <a:pt x="238389" y="304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599933" y="6119037"/>
            <a:ext cx="78105" cy="238760"/>
          </a:xfrm>
          <a:custGeom>
            <a:avLst/>
            <a:gdLst/>
            <a:ahLst/>
            <a:cxnLst/>
            <a:rect l="l" t="t" r="r" b="b"/>
            <a:pathLst>
              <a:path w="78105" h="238760">
                <a:moveTo>
                  <a:pt x="77724" y="97790"/>
                </a:moveTo>
                <a:lnTo>
                  <a:pt x="28752" y="97790"/>
                </a:lnTo>
                <a:lnTo>
                  <a:pt x="28752" y="0"/>
                </a:lnTo>
                <a:lnTo>
                  <a:pt x="0" y="0"/>
                </a:lnTo>
                <a:lnTo>
                  <a:pt x="0" y="97790"/>
                </a:lnTo>
                <a:lnTo>
                  <a:pt x="0" y="121920"/>
                </a:lnTo>
                <a:lnTo>
                  <a:pt x="0" y="238760"/>
                </a:lnTo>
                <a:lnTo>
                  <a:pt x="28752" y="238760"/>
                </a:lnTo>
                <a:lnTo>
                  <a:pt x="28752" y="121920"/>
                </a:lnTo>
                <a:lnTo>
                  <a:pt x="77724" y="121920"/>
                </a:lnTo>
                <a:lnTo>
                  <a:pt x="77724" y="97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388008" y="6141897"/>
            <a:ext cx="255904" cy="294640"/>
          </a:xfrm>
          <a:custGeom>
            <a:avLst/>
            <a:gdLst/>
            <a:ahLst/>
            <a:cxnLst/>
            <a:rect l="l" t="t" r="r" b="b"/>
            <a:pathLst>
              <a:path w="255905" h="294639">
                <a:moveTo>
                  <a:pt x="151561" y="114"/>
                </a:moveTo>
                <a:lnTo>
                  <a:pt x="123063" y="114"/>
                </a:lnTo>
                <a:lnTo>
                  <a:pt x="123063" y="54610"/>
                </a:lnTo>
                <a:lnTo>
                  <a:pt x="28232" y="54610"/>
                </a:lnTo>
                <a:lnTo>
                  <a:pt x="28232" y="0"/>
                </a:lnTo>
                <a:lnTo>
                  <a:pt x="0" y="0"/>
                </a:lnTo>
                <a:lnTo>
                  <a:pt x="0" y="54610"/>
                </a:lnTo>
                <a:lnTo>
                  <a:pt x="0" y="77470"/>
                </a:lnTo>
                <a:lnTo>
                  <a:pt x="0" y="137160"/>
                </a:lnTo>
                <a:lnTo>
                  <a:pt x="0" y="161290"/>
                </a:lnTo>
                <a:lnTo>
                  <a:pt x="151561" y="161290"/>
                </a:lnTo>
                <a:lnTo>
                  <a:pt x="151561" y="137680"/>
                </a:lnTo>
                <a:lnTo>
                  <a:pt x="151561" y="137160"/>
                </a:lnTo>
                <a:lnTo>
                  <a:pt x="151561" y="77838"/>
                </a:lnTo>
                <a:lnTo>
                  <a:pt x="123063" y="77838"/>
                </a:lnTo>
                <a:lnTo>
                  <a:pt x="123063" y="137160"/>
                </a:lnTo>
                <a:lnTo>
                  <a:pt x="28232" y="137160"/>
                </a:lnTo>
                <a:lnTo>
                  <a:pt x="28232" y="77470"/>
                </a:lnTo>
                <a:lnTo>
                  <a:pt x="151561" y="77470"/>
                </a:lnTo>
                <a:lnTo>
                  <a:pt x="151561" y="55029"/>
                </a:lnTo>
                <a:lnTo>
                  <a:pt x="151561" y="54610"/>
                </a:lnTo>
                <a:lnTo>
                  <a:pt x="151561" y="114"/>
                </a:lnTo>
                <a:close/>
              </a:path>
              <a:path w="255905" h="294639">
                <a:moveTo>
                  <a:pt x="255701" y="270510"/>
                </a:moveTo>
                <a:lnTo>
                  <a:pt x="65278" y="270510"/>
                </a:lnTo>
                <a:lnTo>
                  <a:pt x="65278" y="193040"/>
                </a:lnTo>
                <a:lnTo>
                  <a:pt x="36779" y="193040"/>
                </a:lnTo>
                <a:lnTo>
                  <a:pt x="36779" y="270510"/>
                </a:lnTo>
                <a:lnTo>
                  <a:pt x="36779" y="294640"/>
                </a:lnTo>
                <a:lnTo>
                  <a:pt x="255701" y="294640"/>
                </a:lnTo>
                <a:lnTo>
                  <a:pt x="255701" y="270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703564" y="6118426"/>
            <a:ext cx="266065" cy="325120"/>
          </a:xfrm>
          <a:custGeom>
            <a:avLst/>
            <a:gdLst/>
            <a:ahLst/>
            <a:cxnLst/>
            <a:rect l="l" t="t" r="r" b="b"/>
            <a:pathLst>
              <a:path w="266065" h="325120">
                <a:moveTo>
                  <a:pt x="264775" y="47151"/>
                </a:moveTo>
                <a:lnTo>
                  <a:pt x="236018" y="47151"/>
                </a:lnTo>
                <a:lnTo>
                  <a:pt x="236018" y="0"/>
                </a:lnTo>
                <a:lnTo>
                  <a:pt x="264775" y="0"/>
                </a:lnTo>
                <a:lnTo>
                  <a:pt x="264775" y="47151"/>
                </a:lnTo>
                <a:close/>
              </a:path>
              <a:path w="266065" h="325120">
                <a:moveTo>
                  <a:pt x="84458" y="173840"/>
                </a:moveTo>
                <a:lnTo>
                  <a:pt x="50677" y="168302"/>
                </a:lnTo>
                <a:lnTo>
                  <a:pt x="23867" y="152466"/>
                </a:lnTo>
                <a:lnTo>
                  <a:pt x="6238" y="128080"/>
                </a:lnTo>
                <a:lnTo>
                  <a:pt x="0" y="96894"/>
                </a:lnTo>
                <a:lnTo>
                  <a:pt x="6238" y="65558"/>
                </a:lnTo>
                <a:lnTo>
                  <a:pt x="23867" y="41095"/>
                </a:lnTo>
                <a:lnTo>
                  <a:pt x="50677" y="25231"/>
                </a:lnTo>
                <a:lnTo>
                  <a:pt x="84458" y="19689"/>
                </a:lnTo>
                <a:lnTo>
                  <a:pt x="104235" y="21485"/>
                </a:lnTo>
                <a:lnTo>
                  <a:pt x="122105" y="26862"/>
                </a:lnTo>
                <a:lnTo>
                  <a:pt x="137668" y="35519"/>
                </a:lnTo>
                <a:lnTo>
                  <a:pt x="147660" y="44561"/>
                </a:lnTo>
                <a:lnTo>
                  <a:pt x="84458" y="44561"/>
                </a:lnTo>
                <a:lnTo>
                  <a:pt x="61562" y="48293"/>
                </a:lnTo>
                <a:lnTo>
                  <a:pt x="43524" y="59069"/>
                </a:lnTo>
                <a:lnTo>
                  <a:pt x="31704" y="75674"/>
                </a:lnTo>
                <a:lnTo>
                  <a:pt x="27462" y="96894"/>
                </a:lnTo>
                <a:lnTo>
                  <a:pt x="31704" y="117895"/>
                </a:lnTo>
                <a:lnTo>
                  <a:pt x="43524" y="134525"/>
                </a:lnTo>
                <a:lnTo>
                  <a:pt x="61562" y="145422"/>
                </a:lnTo>
                <a:lnTo>
                  <a:pt x="84458" y="149227"/>
                </a:lnTo>
                <a:lnTo>
                  <a:pt x="147373" y="149227"/>
                </a:lnTo>
                <a:lnTo>
                  <a:pt x="137668" y="158010"/>
                </a:lnTo>
                <a:lnTo>
                  <a:pt x="122105" y="166666"/>
                </a:lnTo>
                <a:lnTo>
                  <a:pt x="104235" y="172044"/>
                </a:lnTo>
                <a:lnTo>
                  <a:pt x="84458" y="173840"/>
                </a:lnTo>
                <a:close/>
              </a:path>
              <a:path w="266065" h="325120">
                <a:moveTo>
                  <a:pt x="147373" y="149227"/>
                </a:moveTo>
                <a:lnTo>
                  <a:pt x="84458" y="149227"/>
                </a:lnTo>
                <a:lnTo>
                  <a:pt x="106945" y="145422"/>
                </a:lnTo>
                <a:lnTo>
                  <a:pt x="124842" y="134525"/>
                </a:lnTo>
                <a:lnTo>
                  <a:pt x="136666" y="117895"/>
                </a:lnTo>
                <a:lnTo>
                  <a:pt x="140937" y="96894"/>
                </a:lnTo>
                <a:lnTo>
                  <a:pt x="136666" y="75674"/>
                </a:lnTo>
                <a:lnTo>
                  <a:pt x="124842" y="59069"/>
                </a:lnTo>
                <a:lnTo>
                  <a:pt x="106945" y="48293"/>
                </a:lnTo>
                <a:lnTo>
                  <a:pt x="84458" y="44561"/>
                </a:lnTo>
                <a:lnTo>
                  <a:pt x="147660" y="44561"/>
                </a:lnTo>
                <a:lnTo>
                  <a:pt x="150523" y="47151"/>
                </a:lnTo>
                <a:lnTo>
                  <a:pt x="264775" y="47151"/>
                </a:lnTo>
                <a:lnTo>
                  <a:pt x="264775" y="70727"/>
                </a:lnTo>
                <a:lnTo>
                  <a:pt x="164254" y="70727"/>
                </a:lnTo>
                <a:lnTo>
                  <a:pt x="166144" y="76892"/>
                </a:lnTo>
                <a:lnTo>
                  <a:pt x="167525" y="83325"/>
                </a:lnTo>
                <a:lnTo>
                  <a:pt x="168371" y="90000"/>
                </a:lnTo>
                <a:lnTo>
                  <a:pt x="168658" y="96894"/>
                </a:lnTo>
                <a:lnTo>
                  <a:pt x="168373" y="103670"/>
                </a:lnTo>
                <a:lnTo>
                  <a:pt x="167541" y="110204"/>
                </a:lnTo>
                <a:lnTo>
                  <a:pt x="166199" y="116495"/>
                </a:lnTo>
                <a:lnTo>
                  <a:pt x="164383" y="122542"/>
                </a:lnTo>
                <a:lnTo>
                  <a:pt x="264775" y="122542"/>
                </a:lnTo>
                <a:lnTo>
                  <a:pt x="264775" y="146377"/>
                </a:lnTo>
                <a:lnTo>
                  <a:pt x="150523" y="146377"/>
                </a:lnTo>
                <a:lnTo>
                  <a:pt x="147373" y="149227"/>
                </a:lnTo>
                <a:close/>
              </a:path>
              <a:path w="266065" h="325120">
                <a:moveTo>
                  <a:pt x="264775" y="122542"/>
                </a:moveTo>
                <a:lnTo>
                  <a:pt x="236018" y="122542"/>
                </a:lnTo>
                <a:lnTo>
                  <a:pt x="236018" y="70727"/>
                </a:lnTo>
                <a:lnTo>
                  <a:pt x="264775" y="70727"/>
                </a:lnTo>
                <a:lnTo>
                  <a:pt x="264775" y="122542"/>
                </a:lnTo>
                <a:close/>
              </a:path>
              <a:path w="266065" h="325120">
                <a:moveTo>
                  <a:pt x="264775" y="193011"/>
                </a:moveTo>
                <a:lnTo>
                  <a:pt x="236018" y="193011"/>
                </a:lnTo>
                <a:lnTo>
                  <a:pt x="236018" y="146377"/>
                </a:lnTo>
                <a:lnTo>
                  <a:pt x="264775" y="146377"/>
                </a:lnTo>
                <a:lnTo>
                  <a:pt x="264775" y="193011"/>
                </a:lnTo>
                <a:close/>
              </a:path>
              <a:path w="266065" h="325120">
                <a:moveTo>
                  <a:pt x="156741" y="324881"/>
                </a:moveTo>
                <a:lnTo>
                  <a:pt x="111135" y="320703"/>
                </a:lnTo>
                <a:lnTo>
                  <a:pt x="76751" y="308559"/>
                </a:lnTo>
                <a:lnTo>
                  <a:pt x="55094" y="289031"/>
                </a:lnTo>
                <a:lnTo>
                  <a:pt x="47669" y="262703"/>
                </a:lnTo>
                <a:lnTo>
                  <a:pt x="55094" y="236374"/>
                </a:lnTo>
                <a:lnTo>
                  <a:pt x="76751" y="216846"/>
                </a:lnTo>
                <a:lnTo>
                  <a:pt x="111135" y="204702"/>
                </a:lnTo>
                <a:lnTo>
                  <a:pt x="156741" y="200524"/>
                </a:lnTo>
                <a:lnTo>
                  <a:pt x="202200" y="204702"/>
                </a:lnTo>
                <a:lnTo>
                  <a:pt x="236536" y="216846"/>
                </a:lnTo>
                <a:lnTo>
                  <a:pt x="243447" y="223064"/>
                </a:lnTo>
                <a:lnTo>
                  <a:pt x="156741" y="223064"/>
                </a:lnTo>
                <a:lnTo>
                  <a:pt x="122980" y="225760"/>
                </a:lnTo>
                <a:lnTo>
                  <a:pt x="97477" y="233557"/>
                </a:lnTo>
                <a:lnTo>
                  <a:pt x="81398" y="246017"/>
                </a:lnTo>
                <a:lnTo>
                  <a:pt x="75909" y="262703"/>
                </a:lnTo>
                <a:lnTo>
                  <a:pt x="81398" y="279089"/>
                </a:lnTo>
                <a:lnTo>
                  <a:pt x="97477" y="291395"/>
                </a:lnTo>
                <a:lnTo>
                  <a:pt x="122980" y="299135"/>
                </a:lnTo>
                <a:lnTo>
                  <a:pt x="156741" y="301823"/>
                </a:lnTo>
                <a:lnTo>
                  <a:pt x="244023" y="301823"/>
                </a:lnTo>
                <a:lnTo>
                  <a:pt x="236536" y="308559"/>
                </a:lnTo>
                <a:lnTo>
                  <a:pt x="202200" y="320703"/>
                </a:lnTo>
                <a:lnTo>
                  <a:pt x="156741" y="324881"/>
                </a:lnTo>
                <a:close/>
              </a:path>
              <a:path w="266065" h="325120">
                <a:moveTo>
                  <a:pt x="244023" y="301823"/>
                </a:moveTo>
                <a:lnTo>
                  <a:pt x="156741" y="301823"/>
                </a:lnTo>
                <a:lnTo>
                  <a:pt x="190505" y="299135"/>
                </a:lnTo>
                <a:lnTo>
                  <a:pt x="216037" y="291395"/>
                </a:lnTo>
                <a:lnTo>
                  <a:pt x="232192" y="279089"/>
                </a:lnTo>
                <a:lnTo>
                  <a:pt x="237831" y="262703"/>
                </a:lnTo>
                <a:lnTo>
                  <a:pt x="232192" y="246017"/>
                </a:lnTo>
                <a:lnTo>
                  <a:pt x="216037" y="233557"/>
                </a:lnTo>
                <a:lnTo>
                  <a:pt x="190505" y="225760"/>
                </a:lnTo>
                <a:lnTo>
                  <a:pt x="156741" y="223064"/>
                </a:lnTo>
                <a:lnTo>
                  <a:pt x="243447" y="223064"/>
                </a:lnTo>
                <a:lnTo>
                  <a:pt x="258242" y="236374"/>
                </a:lnTo>
                <a:lnTo>
                  <a:pt x="265812" y="262703"/>
                </a:lnTo>
                <a:lnTo>
                  <a:pt x="258242" y="289031"/>
                </a:lnTo>
                <a:lnTo>
                  <a:pt x="244023" y="301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890779" y="6568579"/>
            <a:ext cx="593725" cy="325755"/>
          </a:xfrm>
          <a:custGeom>
            <a:avLst/>
            <a:gdLst/>
            <a:ahLst/>
            <a:cxnLst/>
            <a:rect l="l" t="t" r="r" b="b"/>
            <a:pathLst>
              <a:path w="593725" h="325754">
                <a:moveTo>
                  <a:pt x="165811" y="34975"/>
                </a:moveTo>
                <a:lnTo>
                  <a:pt x="15278" y="34975"/>
                </a:lnTo>
                <a:lnTo>
                  <a:pt x="15278" y="59067"/>
                </a:lnTo>
                <a:lnTo>
                  <a:pt x="136525" y="59067"/>
                </a:lnTo>
                <a:lnTo>
                  <a:pt x="127927" y="103670"/>
                </a:lnTo>
                <a:lnTo>
                  <a:pt x="109918" y="144449"/>
                </a:lnTo>
                <a:lnTo>
                  <a:pt x="82562" y="181127"/>
                </a:lnTo>
                <a:lnTo>
                  <a:pt x="45910" y="213385"/>
                </a:lnTo>
                <a:lnTo>
                  <a:pt x="0" y="240944"/>
                </a:lnTo>
                <a:lnTo>
                  <a:pt x="16065" y="263486"/>
                </a:lnTo>
                <a:lnTo>
                  <a:pt x="64020" y="234797"/>
                </a:lnTo>
                <a:lnTo>
                  <a:pt x="102031" y="201485"/>
                </a:lnTo>
                <a:lnTo>
                  <a:pt x="130670" y="164198"/>
                </a:lnTo>
                <a:lnTo>
                  <a:pt x="150469" y="123583"/>
                </a:lnTo>
                <a:lnTo>
                  <a:pt x="162001" y="80302"/>
                </a:lnTo>
                <a:lnTo>
                  <a:pt x="165811" y="34975"/>
                </a:lnTo>
                <a:close/>
              </a:path>
              <a:path w="593725" h="325754">
                <a:moveTo>
                  <a:pt x="302856" y="132397"/>
                </a:moveTo>
                <a:lnTo>
                  <a:pt x="250012" y="132397"/>
                </a:lnTo>
                <a:lnTo>
                  <a:pt x="250012" y="0"/>
                </a:lnTo>
                <a:lnTo>
                  <a:pt x="221246" y="0"/>
                </a:lnTo>
                <a:lnTo>
                  <a:pt x="221246" y="325399"/>
                </a:lnTo>
                <a:lnTo>
                  <a:pt x="250012" y="325399"/>
                </a:lnTo>
                <a:lnTo>
                  <a:pt x="250012" y="156743"/>
                </a:lnTo>
                <a:lnTo>
                  <a:pt x="302856" y="156743"/>
                </a:lnTo>
                <a:lnTo>
                  <a:pt x="302856" y="132397"/>
                </a:lnTo>
                <a:close/>
              </a:path>
              <a:path w="593725" h="325754">
                <a:moveTo>
                  <a:pt x="515823" y="158813"/>
                </a:moveTo>
                <a:lnTo>
                  <a:pt x="457784" y="119011"/>
                </a:lnTo>
                <a:lnTo>
                  <a:pt x="435559" y="59855"/>
                </a:lnTo>
                <a:lnTo>
                  <a:pt x="435508" y="47675"/>
                </a:lnTo>
                <a:lnTo>
                  <a:pt x="508304" y="47675"/>
                </a:lnTo>
                <a:lnTo>
                  <a:pt x="508304" y="23837"/>
                </a:lnTo>
                <a:lnTo>
                  <a:pt x="332905" y="23837"/>
                </a:lnTo>
                <a:lnTo>
                  <a:pt x="332905" y="47675"/>
                </a:lnTo>
                <a:lnTo>
                  <a:pt x="406488" y="47675"/>
                </a:lnTo>
                <a:lnTo>
                  <a:pt x="406488" y="59855"/>
                </a:lnTo>
                <a:lnTo>
                  <a:pt x="400342" y="93967"/>
                </a:lnTo>
                <a:lnTo>
                  <a:pt x="383209" y="124879"/>
                </a:lnTo>
                <a:lnTo>
                  <a:pt x="356971" y="150355"/>
                </a:lnTo>
                <a:lnTo>
                  <a:pt x="323583" y="168148"/>
                </a:lnTo>
                <a:lnTo>
                  <a:pt x="338607" y="190944"/>
                </a:lnTo>
                <a:lnTo>
                  <a:pt x="366014" y="177126"/>
                </a:lnTo>
                <a:lnTo>
                  <a:pt x="389458" y="158153"/>
                </a:lnTo>
                <a:lnTo>
                  <a:pt x="408228" y="134785"/>
                </a:lnTo>
                <a:lnTo>
                  <a:pt x="421640" y="107784"/>
                </a:lnTo>
                <a:lnTo>
                  <a:pt x="434809" y="131648"/>
                </a:lnTo>
                <a:lnTo>
                  <a:pt x="452767" y="152450"/>
                </a:lnTo>
                <a:lnTo>
                  <a:pt x="474941" y="169443"/>
                </a:lnTo>
                <a:lnTo>
                  <a:pt x="500786" y="181876"/>
                </a:lnTo>
                <a:lnTo>
                  <a:pt x="515823" y="158813"/>
                </a:lnTo>
                <a:close/>
              </a:path>
              <a:path w="593725" h="325754">
                <a:moveTo>
                  <a:pt x="592251" y="0"/>
                </a:moveTo>
                <a:lnTo>
                  <a:pt x="563486" y="0"/>
                </a:lnTo>
                <a:lnTo>
                  <a:pt x="563486" y="84975"/>
                </a:lnTo>
                <a:lnTo>
                  <a:pt x="497687" y="84975"/>
                </a:lnTo>
                <a:lnTo>
                  <a:pt x="497687" y="108813"/>
                </a:lnTo>
                <a:lnTo>
                  <a:pt x="563486" y="108813"/>
                </a:lnTo>
                <a:lnTo>
                  <a:pt x="563486" y="194056"/>
                </a:lnTo>
                <a:lnTo>
                  <a:pt x="592251" y="194056"/>
                </a:lnTo>
                <a:lnTo>
                  <a:pt x="592251" y="0"/>
                </a:lnTo>
                <a:close/>
              </a:path>
              <a:path w="593725" h="325754">
                <a:moveTo>
                  <a:pt x="593280" y="264782"/>
                </a:moveTo>
                <a:lnTo>
                  <a:pt x="585749" y="239128"/>
                </a:lnTo>
                <a:lnTo>
                  <a:pt x="571614" y="226695"/>
                </a:lnTo>
                <a:lnTo>
                  <a:pt x="564781" y="220687"/>
                </a:lnTo>
                <a:lnTo>
                  <a:pt x="564781" y="264782"/>
                </a:lnTo>
                <a:lnTo>
                  <a:pt x="559193" y="280631"/>
                </a:lnTo>
                <a:lnTo>
                  <a:pt x="543153" y="292506"/>
                </a:lnTo>
                <a:lnTo>
                  <a:pt x="517791" y="299897"/>
                </a:lnTo>
                <a:lnTo>
                  <a:pt x="484212" y="302348"/>
                </a:lnTo>
                <a:lnTo>
                  <a:pt x="450494" y="299897"/>
                </a:lnTo>
                <a:lnTo>
                  <a:pt x="425081" y="292506"/>
                </a:lnTo>
                <a:lnTo>
                  <a:pt x="409092" y="280631"/>
                </a:lnTo>
                <a:lnTo>
                  <a:pt x="403644" y="264782"/>
                </a:lnTo>
                <a:lnTo>
                  <a:pt x="409092" y="248780"/>
                </a:lnTo>
                <a:lnTo>
                  <a:pt x="425081" y="236804"/>
                </a:lnTo>
                <a:lnTo>
                  <a:pt x="450494" y="229298"/>
                </a:lnTo>
                <a:lnTo>
                  <a:pt x="484212" y="226695"/>
                </a:lnTo>
                <a:lnTo>
                  <a:pt x="517791" y="229298"/>
                </a:lnTo>
                <a:lnTo>
                  <a:pt x="543153" y="236804"/>
                </a:lnTo>
                <a:lnTo>
                  <a:pt x="559193" y="248780"/>
                </a:lnTo>
                <a:lnTo>
                  <a:pt x="564781" y="264782"/>
                </a:lnTo>
                <a:lnTo>
                  <a:pt x="564781" y="220687"/>
                </a:lnTo>
                <a:lnTo>
                  <a:pt x="564108" y="220091"/>
                </a:lnTo>
                <a:lnTo>
                  <a:pt x="529780" y="208241"/>
                </a:lnTo>
                <a:lnTo>
                  <a:pt x="484212" y="204152"/>
                </a:lnTo>
                <a:lnTo>
                  <a:pt x="438492" y="208241"/>
                </a:lnTo>
                <a:lnTo>
                  <a:pt x="404126" y="220091"/>
                </a:lnTo>
                <a:lnTo>
                  <a:pt x="382524" y="239128"/>
                </a:lnTo>
                <a:lnTo>
                  <a:pt x="375145" y="264782"/>
                </a:lnTo>
                <a:lnTo>
                  <a:pt x="382524" y="290398"/>
                </a:lnTo>
                <a:lnTo>
                  <a:pt x="404126" y="309372"/>
                </a:lnTo>
                <a:lnTo>
                  <a:pt x="438492" y="321208"/>
                </a:lnTo>
                <a:lnTo>
                  <a:pt x="484212" y="325399"/>
                </a:lnTo>
                <a:lnTo>
                  <a:pt x="529780" y="321208"/>
                </a:lnTo>
                <a:lnTo>
                  <a:pt x="564108" y="309372"/>
                </a:lnTo>
                <a:lnTo>
                  <a:pt x="572122" y="302348"/>
                </a:lnTo>
                <a:lnTo>
                  <a:pt x="585749" y="290398"/>
                </a:lnTo>
                <a:lnTo>
                  <a:pt x="593280" y="264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539251" y="6568578"/>
            <a:ext cx="265430" cy="326390"/>
          </a:xfrm>
          <a:custGeom>
            <a:avLst/>
            <a:gdLst/>
            <a:ahLst/>
            <a:cxnLst/>
            <a:rect l="l" t="t" r="r" b="b"/>
            <a:pathLst>
              <a:path w="265430" h="326390">
                <a:moveTo>
                  <a:pt x="265293" y="326176"/>
                </a:moveTo>
                <a:lnTo>
                  <a:pt x="236536" y="326176"/>
                </a:lnTo>
                <a:lnTo>
                  <a:pt x="236536" y="0"/>
                </a:lnTo>
                <a:lnTo>
                  <a:pt x="265293" y="0"/>
                </a:lnTo>
                <a:lnTo>
                  <a:pt x="265293" y="326176"/>
                </a:lnTo>
                <a:close/>
              </a:path>
              <a:path w="265430" h="326390">
                <a:moveTo>
                  <a:pt x="104666" y="176689"/>
                </a:moveTo>
                <a:lnTo>
                  <a:pt x="69266" y="171123"/>
                </a:lnTo>
                <a:lnTo>
                  <a:pt x="41419" y="155478"/>
                </a:lnTo>
                <a:lnTo>
                  <a:pt x="23239" y="131331"/>
                </a:lnTo>
                <a:lnTo>
                  <a:pt x="16839" y="100262"/>
                </a:lnTo>
                <a:lnTo>
                  <a:pt x="23239" y="69193"/>
                </a:lnTo>
                <a:lnTo>
                  <a:pt x="41419" y="45046"/>
                </a:lnTo>
                <a:lnTo>
                  <a:pt x="69266" y="29401"/>
                </a:lnTo>
                <a:lnTo>
                  <a:pt x="104666" y="23834"/>
                </a:lnTo>
                <a:lnTo>
                  <a:pt x="139994" y="29401"/>
                </a:lnTo>
                <a:lnTo>
                  <a:pt x="167719" y="45046"/>
                </a:lnTo>
                <a:lnTo>
                  <a:pt x="170665" y="48965"/>
                </a:lnTo>
                <a:lnTo>
                  <a:pt x="104666" y="48965"/>
                </a:lnTo>
                <a:lnTo>
                  <a:pt x="80673" y="52717"/>
                </a:lnTo>
                <a:lnTo>
                  <a:pt x="61757" y="63246"/>
                </a:lnTo>
                <a:lnTo>
                  <a:pt x="49398" y="79459"/>
                </a:lnTo>
                <a:lnTo>
                  <a:pt x="45079" y="100262"/>
                </a:lnTo>
                <a:lnTo>
                  <a:pt x="49398" y="121065"/>
                </a:lnTo>
                <a:lnTo>
                  <a:pt x="61757" y="137277"/>
                </a:lnTo>
                <a:lnTo>
                  <a:pt x="80673" y="147806"/>
                </a:lnTo>
                <a:lnTo>
                  <a:pt x="104666" y="151559"/>
                </a:lnTo>
                <a:lnTo>
                  <a:pt x="170665" y="151559"/>
                </a:lnTo>
                <a:lnTo>
                  <a:pt x="167719" y="155478"/>
                </a:lnTo>
                <a:lnTo>
                  <a:pt x="139994" y="171123"/>
                </a:lnTo>
                <a:lnTo>
                  <a:pt x="104666" y="176689"/>
                </a:lnTo>
                <a:close/>
              </a:path>
              <a:path w="265430" h="326390">
                <a:moveTo>
                  <a:pt x="170665" y="151559"/>
                </a:moveTo>
                <a:lnTo>
                  <a:pt x="104666" y="151559"/>
                </a:lnTo>
                <a:lnTo>
                  <a:pt x="128513" y="147806"/>
                </a:lnTo>
                <a:lnTo>
                  <a:pt x="147381" y="137277"/>
                </a:lnTo>
                <a:lnTo>
                  <a:pt x="159789" y="121065"/>
                </a:lnTo>
                <a:lnTo>
                  <a:pt x="164254" y="100262"/>
                </a:lnTo>
                <a:lnTo>
                  <a:pt x="159789" y="79459"/>
                </a:lnTo>
                <a:lnTo>
                  <a:pt x="147381" y="63246"/>
                </a:lnTo>
                <a:lnTo>
                  <a:pt x="128513" y="52717"/>
                </a:lnTo>
                <a:lnTo>
                  <a:pt x="104666" y="48965"/>
                </a:lnTo>
                <a:lnTo>
                  <a:pt x="170665" y="48965"/>
                </a:lnTo>
                <a:lnTo>
                  <a:pt x="185874" y="69193"/>
                </a:lnTo>
                <a:lnTo>
                  <a:pt x="192493" y="100262"/>
                </a:lnTo>
                <a:lnTo>
                  <a:pt x="185874" y="131331"/>
                </a:lnTo>
                <a:lnTo>
                  <a:pt x="170665" y="151559"/>
                </a:lnTo>
                <a:close/>
              </a:path>
              <a:path w="265430" h="326390">
                <a:moveTo>
                  <a:pt x="3886" y="254412"/>
                </a:moveTo>
                <a:lnTo>
                  <a:pt x="0" y="229800"/>
                </a:lnTo>
                <a:lnTo>
                  <a:pt x="48827" y="229703"/>
                </a:lnTo>
                <a:lnTo>
                  <a:pt x="103047" y="228440"/>
                </a:lnTo>
                <a:lnTo>
                  <a:pt x="159501" y="225137"/>
                </a:lnTo>
                <a:lnTo>
                  <a:pt x="215033" y="218919"/>
                </a:lnTo>
                <a:lnTo>
                  <a:pt x="217364" y="240163"/>
                </a:lnTo>
                <a:lnTo>
                  <a:pt x="160801" y="248292"/>
                </a:lnTo>
                <a:lnTo>
                  <a:pt x="104699" y="252534"/>
                </a:lnTo>
                <a:lnTo>
                  <a:pt x="51560" y="254153"/>
                </a:lnTo>
                <a:lnTo>
                  <a:pt x="3886" y="254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957006" y="6568578"/>
            <a:ext cx="269875" cy="325755"/>
          </a:xfrm>
          <a:custGeom>
            <a:avLst/>
            <a:gdLst/>
            <a:ahLst/>
            <a:cxnLst/>
            <a:rect l="l" t="t" r="r" b="b"/>
            <a:pathLst>
              <a:path w="269875" h="325754">
                <a:moveTo>
                  <a:pt x="268661" y="194047"/>
                </a:moveTo>
                <a:lnTo>
                  <a:pt x="239904" y="194047"/>
                </a:lnTo>
                <a:lnTo>
                  <a:pt x="239904" y="108811"/>
                </a:lnTo>
                <a:lnTo>
                  <a:pt x="174099" y="108811"/>
                </a:lnTo>
                <a:lnTo>
                  <a:pt x="174099" y="84976"/>
                </a:lnTo>
                <a:lnTo>
                  <a:pt x="239904" y="84976"/>
                </a:lnTo>
                <a:lnTo>
                  <a:pt x="239904" y="0"/>
                </a:lnTo>
                <a:lnTo>
                  <a:pt x="268661" y="0"/>
                </a:lnTo>
                <a:lnTo>
                  <a:pt x="268661" y="194047"/>
                </a:lnTo>
                <a:close/>
              </a:path>
              <a:path w="269875" h="325754">
                <a:moveTo>
                  <a:pt x="184721" y="47669"/>
                </a:moveTo>
                <a:lnTo>
                  <a:pt x="9326" y="47669"/>
                </a:lnTo>
                <a:lnTo>
                  <a:pt x="9326" y="23834"/>
                </a:lnTo>
                <a:lnTo>
                  <a:pt x="184721" y="23834"/>
                </a:lnTo>
                <a:lnTo>
                  <a:pt x="184721" y="47669"/>
                </a:lnTo>
                <a:close/>
              </a:path>
              <a:path w="269875" h="325754">
                <a:moveTo>
                  <a:pt x="15026" y="190939"/>
                </a:moveTo>
                <a:lnTo>
                  <a:pt x="0" y="168140"/>
                </a:lnTo>
                <a:lnTo>
                  <a:pt x="33392" y="150345"/>
                </a:lnTo>
                <a:lnTo>
                  <a:pt x="59619" y="124874"/>
                </a:lnTo>
                <a:lnTo>
                  <a:pt x="76763" y="93963"/>
                </a:lnTo>
                <a:lnTo>
                  <a:pt x="82904" y="59846"/>
                </a:lnTo>
                <a:lnTo>
                  <a:pt x="82904" y="47669"/>
                </a:lnTo>
                <a:lnTo>
                  <a:pt x="111920" y="47669"/>
                </a:lnTo>
                <a:lnTo>
                  <a:pt x="111969" y="59846"/>
                </a:lnTo>
                <a:lnTo>
                  <a:pt x="117766" y="90721"/>
                </a:lnTo>
                <a:lnTo>
                  <a:pt x="127673" y="107775"/>
                </a:lnTo>
                <a:lnTo>
                  <a:pt x="98060" y="107775"/>
                </a:lnTo>
                <a:lnTo>
                  <a:pt x="84649" y="134778"/>
                </a:lnTo>
                <a:lnTo>
                  <a:pt x="65870" y="158149"/>
                </a:lnTo>
                <a:lnTo>
                  <a:pt x="42427" y="177125"/>
                </a:lnTo>
                <a:lnTo>
                  <a:pt x="15026" y="190939"/>
                </a:lnTo>
                <a:close/>
              </a:path>
              <a:path w="269875" h="325754">
                <a:moveTo>
                  <a:pt x="177208" y="181871"/>
                </a:moveTo>
                <a:lnTo>
                  <a:pt x="151361" y="169437"/>
                </a:lnTo>
                <a:lnTo>
                  <a:pt x="129181" y="152450"/>
                </a:lnTo>
                <a:lnTo>
                  <a:pt x="111228" y="131649"/>
                </a:lnTo>
                <a:lnTo>
                  <a:pt x="98060" y="107775"/>
                </a:lnTo>
                <a:lnTo>
                  <a:pt x="127673" y="107775"/>
                </a:lnTo>
                <a:lnTo>
                  <a:pt x="134201" y="119013"/>
                </a:lnTo>
                <a:lnTo>
                  <a:pt x="159574" y="142398"/>
                </a:lnTo>
                <a:lnTo>
                  <a:pt x="192234" y="158813"/>
                </a:lnTo>
                <a:lnTo>
                  <a:pt x="177208" y="181871"/>
                </a:lnTo>
                <a:close/>
              </a:path>
              <a:path w="269875" h="325754">
                <a:moveTo>
                  <a:pt x="160627" y="325399"/>
                </a:moveTo>
                <a:lnTo>
                  <a:pt x="114912" y="321209"/>
                </a:lnTo>
                <a:lnTo>
                  <a:pt x="80540" y="309369"/>
                </a:lnTo>
                <a:lnTo>
                  <a:pt x="58943" y="290387"/>
                </a:lnTo>
                <a:lnTo>
                  <a:pt x="51556" y="264775"/>
                </a:lnTo>
                <a:lnTo>
                  <a:pt x="58943" y="239127"/>
                </a:lnTo>
                <a:lnTo>
                  <a:pt x="80540" y="220085"/>
                </a:lnTo>
                <a:lnTo>
                  <a:pt x="114912" y="208232"/>
                </a:lnTo>
                <a:lnTo>
                  <a:pt x="160627" y="204151"/>
                </a:lnTo>
                <a:lnTo>
                  <a:pt x="206196" y="208232"/>
                </a:lnTo>
                <a:lnTo>
                  <a:pt x="240519" y="220085"/>
                </a:lnTo>
                <a:lnTo>
                  <a:pt x="248029" y="226691"/>
                </a:lnTo>
                <a:lnTo>
                  <a:pt x="160627" y="226691"/>
                </a:lnTo>
                <a:lnTo>
                  <a:pt x="126906" y="229290"/>
                </a:lnTo>
                <a:lnTo>
                  <a:pt x="101493" y="236795"/>
                </a:lnTo>
                <a:lnTo>
                  <a:pt x="85503" y="248769"/>
                </a:lnTo>
                <a:lnTo>
                  <a:pt x="80054" y="264775"/>
                </a:lnTo>
                <a:lnTo>
                  <a:pt x="85503" y="280627"/>
                </a:lnTo>
                <a:lnTo>
                  <a:pt x="101493" y="292496"/>
                </a:lnTo>
                <a:lnTo>
                  <a:pt x="126906" y="299896"/>
                </a:lnTo>
                <a:lnTo>
                  <a:pt x="160627" y="302341"/>
                </a:lnTo>
                <a:lnTo>
                  <a:pt x="248533" y="302341"/>
                </a:lnTo>
                <a:lnTo>
                  <a:pt x="240519" y="309369"/>
                </a:lnTo>
                <a:lnTo>
                  <a:pt x="206196" y="321209"/>
                </a:lnTo>
                <a:lnTo>
                  <a:pt x="160627" y="325399"/>
                </a:lnTo>
                <a:close/>
              </a:path>
              <a:path w="269875" h="325754">
                <a:moveTo>
                  <a:pt x="248533" y="302341"/>
                </a:moveTo>
                <a:lnTo>
                  <a:pt x="160627" y="302341"/>
                </a:lnTo>
                <a:lnTo>
                  <a:pt x="194201" y="299896"/>
                </a:lnTo>
                <a:lnTo>
                  <a:pt x="219566" y="292496"/>
                </a:lnTo>
                <a:lnTo>
                  <a:pt x="235605" y="280627"/>
                </a:lnTo>
                <a:lnTo>
                  <a:pt x="241199" y="264775"/>
                </a:lnTo>
                <a:lnTo>
                  <a:pt x="235605" y="248769"/>
                </a:lnTo>
                <a:lnTo>
                  <a:pt x="219566" y="236795"/>
                </a:lnTo>
                <a:lnTo>
                  <a:pt x="194201" y="229290"/>
                </a:lnTo>
                <a:lnTo>
                  <a:pt x="160627" y="226691"/>
                </a:lnTo>
                <a:lnTo>
                  <a:pt x="248029" y="226691"/>
                </a:lnTo>
                <a:lnTo>
                  <a:pt x="262164" y="239127"/>
                </a:lnTo>
                <a:lnTo>
                  <a:pt x="269698" y="264775"/>
                </a:lnTo>
                <a:lnTo>
                  <a:pt x="262164" y="290387"/>
                </a:lnTo>
                <a:lnTo>
                  <a:pt x="248533" y="302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79815" y="6568578"/>
            <a:ext cx="271780" cy="325120"/>
          </a:xfrm>
          <a:custGeom>
            <a:avLst/>
            <a:gdLst/>
            <a:ahLst/>
            <a:cxnLst/>
            <a:rect l="l" t="t" r="r" b="b"/>
            <a:pathLst>
              <a:path w="271780" h="325120">
                <a:moveTo>
                  <a:pt x="270216" y="193011"/>
                </a:moveTo>
                <a:lnTo>
                  <a:pt x="241458" y="193011"/>
                </a:lnTo>
                <a:lnTo>
                  <a:pt x="241458" y="93526"/>
                </a:lnTo>
                <a:lnTo>
                  <a:pt x="168917" y="93526"/>
                </a:lnTo>
                <a:lnTo>
                  <a:pt x="168917" y="69691"/>
                </a:lnTo>
                <a:lnTo>
                  <a:pt x="241458" y="69691"/>
                </a:lnTo>
                <a:lnTo>
                  <a:pt x="241458" y="0"/>
                </a:lnTo>
                <a:lnTo>
                  <a:pt x="270216" y="0"/>
                </a:lnTo>
                <a:lnTo>
                  <a:pt x="270216" y="193011"/>
                </a:lnTo>
                <a:close/>
              </a:path>
              <a:path w="271780" h="325120">
                <a:moveTo>
                  <a:pt x="15544" y="187052"/>
                </a:moveTo>
                <a:lnTo>
                  <a:pt x="0" y="163736"/>
                </a:lnTo>
                <a:lnTo>
                  <a:pt x="34133" y="146001"/>
                </a:lnTo>
                <a:lnTo>
                  <a:pt x="60494" y="120373"/>
                </a:lnTo>
                <a:lnTo>
                  <a:pt x="77528" y="88575"/>
                </a:lnTo>
                <a:lnTo>
                  <a:pt x="83681" y="52333"/>
                </a:lnTo>
                <a:lnTo>
                  <a:pt x="83681" y="18653"/>
                </a:lnTo>
                <a:lnTo>
                  <a:pt x="112179" y="18653"/>
                </a:lnTo>
                <a:lnTo>
                  <a:pt x="112179" y="51297"/>
                </a:lnTo>
                <a:lnTo>
                  <a:pt x="117960" y="84754"/>
                </a:lnTo>
                <a:lnTo>
                  <a:pt x="128163" y="102982"/>
                </a:lnTo>
                <a:lnTo>
                  <a:pt x="98578" y="102982"/>
                </a:lnTo>
                <a:lnTo>
                  <a:pt x="85294" y="130491"/>
                </a:lnTo>
                <a:lnTo>
                  <a:pt x="66631" y="154101"/>
                </a:lnTo>
                <a:lnTo>
                  <a:pt x="43182" y="173170"/>
                </a:lnTo>
                <a:lnTo>
                  <a:pt x="15544" y="187052"/>
                </a:lnTo>
                <a:close/>
              </a:path>
              <a:path w="271780" h="325120">
                <a:moveTo>
                  <a:pt x="176948" y="177208"/>
                </a:moveTo>
                <a:lnTo>
                  <a:pt x="151496" y="164754"/>
                </a:lnTo>
                <a:lnTo>
                  <a:pt x="129554" y="147916"/>
                </a:lnTo>
                <a:lnTo>
                  <a:pt x="111716" y="127167"/>
                </a:lnTo>
                <a:lnTo>
                  <a:pt x="98578" y="102982"/>
                </a:lnTo>
                <a:lnTo>
                  <a:pt x="128163" y="102982"/>
                </a:lnTo>
                <a:lnTo>
                  <a:pt x="134525" y="114349"/>
                </a:lnTo>
                <a:lnTo>
                  <a:pt x="160125" y="138261"/>
                </a:lnTo>
                <a:lnTo>
                  <a:pt x="193011" y="154668"/>
                </a:lnTo>
                <a:lnTo>
                  <a:pt x="176948" y="177208"/>
                </a:lnTo>
                <a:close/>
              </a:path>
              <a:path w="271780" h="325120">
                <a:moveTo>
                  <a:pt x="162181" y="324881"/>
                </a:moveTo>
                <a:lnTo>
                  <a:pt x="116466" y="320833"/>
                </a:lnTo>
                <a:lnTo>
                  <a:pt x="82094" y="309012"/>
                </a:lnTo>
                <a:lnTo>
                  <a:pt x="60498" y="289906"/>
                </a:lnTo>
                <a:lnTo>
                  <a:pt x="53110" y="263998"/>
                </a:lnTo>
                <a:lnTo>
                  <a:pt x="60498" y="237860"/>
                </a:lnTo>
                <a:lnTo>
                  <a:pt x="82094" y="218498"/>
                </a:lnTo>
                <a:lnTo>
                  <a:pt x="116466" y="206471"/>
                </a:lnTo>
                <a:lnTo>
                  <a:pt x="162181" y="202338"/>
                </a:lnTo>
                <a:lnTo>
                  <a:pt x="207750" y="206471"/>
                </a:lnTo>
                <a:lnTo>
                  <a:pt x="242074" y="218498"/>
                </a:lnTo>
                <a:lnTo>
                  <a:pt x="249495" y="225137"/>
                </a:lnTo>
                <a:lnTo>
                  <a:pt x="162181" y="225137"/>
                </a:lnTo>
                <a:lnTo>
                  <a:pt x="128461" y="227784"/>
                </a:lnTo>
                <a:lnTo>
                  <a:pt x="103047" y="235435"/>
                </a:lnTo>
                <a:lnTo>
                  <a:pt x="87057" y="247652"/>
                </a:lnTo>
                <a:lnTo>
                  <a:pt x="81608" y="263998"/>
                </a:lnTo>
                <a:lnTo>
                  <a:pt x="87057" y="279854"/>
                </a:lnTo>
                <a:lnTo>
                  <a:pt x="103047" y="291752"/>
                </a:lnTo>
                <a:lnTo>
                  <a:pt x="128461" y="299228"/>
                </a:lnTo>
                <a:lnTo>
                  <a:pt x="162181" y="301823"/>
                </a:lnTo>
                <a:lnTo>
                  <a:pt x="250218" y="301823"/>
                </a:lnTo>
                <a:lnTo>
                  <a:pt x="242074" y="309012"/>
                </a:lnTo>
                <a:lnTo>
                  <a:pt x="207750" y="320833"/>
                </a:lnTo>
                <a:lnTo>
                  <a:pt x="162181" y="324881"/>
                </a:lnTo>
                <a:close/>
              </a:path>
              <a:path w="271780" h="325120">
                <a:moveTo>
                  <a:pt x="250218" y="301823"/>
                </a:moveTo>
                <a:lnTo>
                  <a:pt x="162181" y="301823"/>
                </a:lnTo>
                <a:lnTo>
                  <a:pt x="195756" y="299228"/>
                </a:lnTo>
                <a:lnTo>
                  <a:pt x="221121" y="291752"/>
                </a:lnTo>
                <a:lnTo>
                  <a:pt x="237159" y="279854"/>
                </a:lnTo>
                <a:lnTo>
                  <a:pt x="242754" y="263998"/>
                </a:lnTo>
                <a:lnTo>
                  <a:pt x="237159" y="247652"/>
                </a:lnTo>
                <a:lnTo>
                  <a:pt x="221121" y="235435"/>
                </a:lnTo>
                <a:lnTo>
                  <a:pt x="195756" y="227784"/>
                </a:lnTo>
                <a:lnTo>
                  <a:pt x="162181" y="225137"/>
                </a:lnTo>
                <a:lnTo>
                  <a:pt x="249495" y="225137"/>
                </a:lnTo>
                <a:lnTo>
                  <a:pt x="263719" y="237860"/>
                </a:lnTo>
                <a:lnTo>
                  <a:pt x="271252" y="263998"/>
                </a:lnTo>
                <a:lnTo>
                  <a:pt x="263719" y="289906"/>
                </a:lnTo>
                <a:lnTo>
                  <a:pt x="250218" y="301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898556" y="7186620"/>
            <a:ext cx="116839" cy="29209"/>
          </a:xfrm>
          <a:custGeom>
            <a:avLst/>
            <a:gdLst/>
            <a:ahLst/>
            <a:cxnLst/>
            <a:rect l="l" t="t" r="r" b="b"/>
            <a:pathLst>
              <a:path w="116840" h="29209">
                <a:moveTo>
                  <a:pt x="116325" y="29016"/>
                </a:moveTo>
                <a:lnTo>
                  <a:pt x="0" y="29016"/>
                </a:lnTo>
                <a:lnTo>
                  <a:pt x="0" y="0"/>
                </a:lnTo>
                <a:lnTo>
                  <a:pt x="116325" y="0"/>
                </a:lnTo>
                <a:lnTo>
                  <a:pt x="116325" y="2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160629" y="7018489"/>
            <a:ext cx="579120" cy="321945"/>
          </a:xfrm>
          <a:custGeom>
            <a:avLst/>
            <a:gdLst/>
            <a:ahLst/>
            <a:cxnLst/>
            <a:rect l="l" t="t" r="r" b="b"/>
            <a:pathLst>
              <a:path w="579119" h="321945">
                <a:moveTo>
                  <a:pt x="178244" y="167106"/>
                </a:moveTo>
                <a:lnTo>
                  <a:pt x="176237" y="153885"/>
                </a:lnTo>
                <a:lnTo>
                  <a:pt x="174625" y="143268"/>
                </a:lnTo>
                <a:lnTo>
                  <a:pt x="142608" y="148729"/>
                </a:lnTo>
                <a:lnTo>
                  <a:pt x="109728" y="152019"/>
                </a:lnTo>
                <a:lnTo>
                  <a:pt x="72758" y="153593"/>
                </a:lnTo>
                <a:lnTo>
                  <a:pt x="28498" y="153885"/>
                </a:lnTo>
                <a:lnTo>
                  <a:pt x="28498" y="52324"/>
                </a:lnTo>
                <a:lnTo>
                  <a:pt x="144830" y="52324"/>
                </a:lnTo>
                <a:lnTo>
                  <a:pt x="144830" y="28498"/>
                </a:lnTo>
                <a:lnTo>
                  <a:pt x="0" y="28498"/>
                </a:lnTo>
                <a:lnTo>
                  <a:pt x="0" y="177977"/>
                </a:lnTo>
                <a:lnTo>
                  <a:pt x="25133" y="177977"/>
                </a:lnTo>
                <a:lnTo>
                  <a:pt x="71462" y="177634"/>
                </a:lnTo>
                <a:lnTo>
                  <a:pt x="110147" y="175945"/>
                </a:lnTo>
                <a:lnTo>
                  <a:pt x="144602" y="172554"/>
                </a:lnTo>
                <a:lnTo>
                  <a:pt x="178244" y="167106"/>
                </a:lnTo>
                <a:close/>
              </a:path>
              <a:path w="579119" h="321945">
                <a:moveTo>
                  <a:pt x="254152" y="294830"/>
                </a:moveTo>
                <a:lnTo>
                  <a:pt x="63741" y="294830"/>
                </a:lnTo>
                <a:lnTo>
                  <a:pt x="63741" y="212178"/>
                </a:lnTo>
                <a:lnTo>
                  <a:pt x="35242" y="212178"/>
                </a:lnTo>
                <a:lnTo>
                  <a:pt x="35242" y="318655"/>
                </a:lnTo>
                <a:lnTo>
                  <a:pt x="254152" y="318655"/>
                </a:lnTo>
                <a:lnTo>
                  <a:pt x="254152" y="294830"/>
                </a:lnTo>
                <a:close/>
              </a:path>
              <a:path w="579119" h="321945">
                <a:moveTo>
                  <a:pt x="288353" y="97155"/>
                </a:moveTo>
                <a:lnTo>
                  <a:pt x="239128" y="97155"/>
                </a:lnTo>
                <a:lnTo>
                  <a:pt x="239128" y="0"/>
                </a:lnTo>
                <a:lnTo>
                  <a:pt x="210375" y="0"/>
                </a:lnTo>
                <a:lnTo>
                  <a:pt x="210375" y="236016"/>
                </a:lnTo>
                <a:lnTo>
                  <a:pt x="239128" y="236016"/>
                </a:lnTo>
                <a:lnTo>
                  <a:pt x="239128" y="121246"/>
                </a:lnTo>
                <a:lnTo>
                  <a:pt x="288353" y="121246"/>
                </a:lnTo>
                <a:lnTo>
                  <a:pt x="288353" y="97155"/>
                </a:lnTo>
                <a:close/>
              </a:path>
              <a:path w="579119" h="321945">
                <a:moveTo>
                  <a:pt x="502348" y="157518"/>
                </a:moveTo>
                <a:lnTo>
                  <a:pt x="469696" y="140766"/>
                </a:lnTo>
                <a:lnTo>
                  <a:pt x="444322" y="117195"/>
                </a:lnTo>
                <a:lnTo>
                  <a:pt x="437870" y="106083"/>
                </a:lnTo>
                <a:lnTo>
                  <a:pt x="427888" y="88912"/>
                </a:lnTo>
                <a:lnTo>
                  <a:pt x="422033" y="58026"/>
                </a:lnTo>
                <a:lnTo>
                  <a:pt x="422033" y="45339"/>
                </a:lnTo>
                <a:lnTo>
                  <a:pt x="494842" y="45339"/>
                </a:lnTo>
                <a:lnTo>
                  <a:pt x="494842" y="21234"/>
                </a:lnTo>
                <a:lnTo>
                  <a:pt x="319443" y="21234"/>
                </a:lnTo>
                <a:lnTo>
                  <a:pt x="319443" y="45339"/>
                </a:lnTo>
                <a:lnTo>
                  <a:pt x="393026" y="45339"/>
                </a:lnTo>
                <a:lnTo>
                  <a:pt x="393026" y="58026"/>
                </a:lnTo>
                <a:lnTo>
                  <a:pt x="386842" y="91909"/>
                </a:lnTo>
                <a:lnTo>
                  <a:pt x="369646" y="122504"/>
                </a:lnTo>
                <a:lnTo>
                  <a:pt x="343408" y="147612"/>
                </a:lnTo>
                <a:lnTo>
                  <a:pt x="310121" y="165023"/>
                </a:lnTo>
                <a:lnTo>
                  <a:pt x="325145" y="187566"/>
                </a:lnTo>
                <a:lnTo>
                  <a:pt x="352450" y="174167"/>
                </a:lnTo>
                <a:lnTo>
                  <a:pt x="375831" y="155625"/>
                </a:lnTo>
                <a:lnTo>
                  <a:pt x="394589" y="132676"/>
                </a:lnTo>
                <a:lnTo>
                  <a:pt x="408051" y="106083"/>
                </a:lnTo>
                <a:lnTo>
                  <a:pt x="421220" y="130035"/>
                </a:lnTo>
                <a:lnTo>
                  <a:pt x="439191" y="150876"/>
                </a:lnTo>
                <a:lnTo>
                  <a:pt x="461403" y="167881"/>
                </a:lnTo>
                <a:lnTo>
                  <a:pt x="487324" y="180314"/>
                </a:lnTo>
                <a:lnTo>
                  <a:pt x="502348" y="157518"/>
                </a:lnTo>
                <a:close/>
              </a:path>
              <a:path w="579119" h="321945">
                <a:moveTo>
                  <a:pt x="578777" y="206997"/>
                </a:moveTo>
                <a:lnTo>
                  <a:pt x="550545" y="206997"/>
                </a:lnTo>
                <a:lnTo>
                  <a:pt x="550545" y="230060"/>
                </a:lnTo>
                <a:lnTo>
                  <a:pt x="550545" y="297929"/>
                </a:lnTo>
                <a:lnTo>
                  <a:pt x="394576" y="297929"/>
                </a:lnTo>
                <a:lnTo>
                  <a:pt x="394576" y="230060"/>
                </a:lnTo>
                <a:lnTo>
                  <a:pt x="550545" y="230060"/>
                </a:lnTo>
                <a:lnTo>
                  <a:pt x="550545" y="206997"/>
                </a:lnTo>
                <a:lnTo>
                  <a:pt x="365823" y="206997"/>
                </a:lnTo>
                <a:lnTo>
                  <a:pt x="365823" y="321513"/>
                </a:lnTo>
                <a:lnTo>
                  <a:pt x="578777" y="321513"/>
                </a:lnTo>
                <a:lnTo>
                  <a:pt x="578777" y="297929"/>
                </a:lnTo>
                <a:lnTo>
                  <a:pt x="578777" y="230060"/>
                </a:lnTo>
                <a:lnTo>
                  <a:pt x="578777" y="206997"/>
                </a:lnTo>
                <a:close/>
              </a:path>
              <a:path w="579119" h="321945">
                <a:moveTo>
                  <a:pt x="578777" y="254"/>
                </a:moveTo>
                <a:lnTo>
                  <a:pt x="550024" y="254"/>
                </a:lnTo>
                <a:lnTo>
                  <a:pt x="550024" y="81864"/>
                </a:lnTo>
                <a:lnTo>
                  <a:pt x="483958" y="81864"/>
                </a:lnTo>
                <a:lnTo>
                  <a:pt x="483958" y="105956"/>
                </a:lnTo>
                <a:lnTo>
                  <a:pt x="550024" y="105956"/>
                </a:lnTo>
                <a:lnTo>
                  <a:pt x="550024" y="190931"/>
                </a:lnTo>
                <a:lnTo>
                  <a:pt x="578777" y="190931"/>
                </a:lnTo>
                <a:lnTo>
                  <a:pt x="578777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804703" y="7099570"/>
            <a:ext cx="47625" cy="181610"/>
          </a:xfrm>
          <a:custGeom>
            <a:avLst/>
            <a:gdLst/>
            <a:ahLst/>
            <a:cxnLst/>
            <a:rect l="l" t="t" r="r" b="b"/>
            <a:pathLst>
              <a:path w="47625" h="181609">
                <a:moveTo>
                  <a:pt x="23575" y="47151"/>
                </a:moveTo>
                <a:lnTo>
                  <a:pt x="14390" y="45289"/>
                </a:lnTo>
                <a:lnTo>
                  <a:pt x="6833" y="40221"/>
                </a:lnTo>
                <a:lnTo>
                  <a:pt x="1752" y="32724"/>
                </a:lnTo>
                <a:lnTo>
                  <a:pt x="0" y="23575"/>
                </a:lnTo>
                <a:lnTo>
                  <a:pt x="1752" y="14427"/>
                </a:lnTo>
                <a:lnTo>
                  <a:pt x="6833" y="6930"/>
                </a:lnTo>
                <a:lnTo>
                  <a:pt x="14390" y="1862"/>
                </a:lnTo>
                <a:lnTo>
                  <a:pt x="23575" y="0"/>
                </a:lnTo>
                <a:lnTo>
                  <a:pt x="32724" y="1862"/>
                </a:lnTo>
                <a:lnTo>
                  <a:pt x="40221" y="6930"/>
                </a:lnTo>
                <a:lnTo>
                  <a:pt x="45289" y="14427"/>
                </a:lnTo>
                <a:lnTo>
                  <a:pt x="47151" y="23575"/>
                </a:lnTo>
                <a:lnTo>
                  <a:pt x="45289" y="32724"/>
                </a:lnTo>
                <a:lnTo>
                  <a:pt x="40221" y="40221"/>
                </a:lnTo>
                <a:lnTo>
                  <a:pt x="32724" y="45289"/>
                </a:lnTo>
                <a:lnTo>
                  <a:pt x="23575" y="47151"/>
                </a:lnTo>
                <a:close/>
              </a:path>
              <a:path w="47625" h="181609">
                <a:moveTo>
                  <a:pt x="23575" y="181094"/>
                </a:moveTo>
                <a:lnTo>
                  <a:pt x="14390" y="179232"/>
                </a:lnTo>
                <a:lnTo>
                  <a:pt x="6833" y="174163"/>
                </a:lnTo>
                <a:lnTo>
                  <a:pt x="1752" y="166666"/>
                </a:lnTo>
                <a:lnTo>
                  <a:pt x="0" y="157518"/>
                </a:lnTo>
                <a:lnTo>
                  <a:pt x="1752" y="148369"/>
                </a:lnTo>
                <a:lnTo>
                  <a:pt x="6833" y="140872"/>
                </a:lnTo>
                <a:lnTo>
                  <a:pt x="14390" y="135804"/>
                </a:lnTo>
                <a:lnTo>
                  <a:pt x="23575" y="133942"/>
                </a:lnTo>
                <a:lnTo>
                  <a:pt x="32724" y="135804"/>
                </a:lnTo>
                <a:lnTo>
                  <a:pt x="40221" y="140872"/>
                </a:lnTo>
                <a:lnTo>
                  <a:pt x="45289" y="148369"/>
                </a:lnTo>
                <a:lnTo>
                  <a:pt x="47151" y="157518"/>
                </a:lnTo>
                <a:lnTo>
                  <a:pt x="45289" y="166666"/>
                </a:lnTo>
                <a:lnTo>
                  <a:pt x="40221" y="174163"/>
                </a:lnTo>
                <a:lnTo>
                  <a:pt x="32724" y="179232"/>
                </a:lnTo>
                <a:lnTo>
                  <a:pt x="23575" y="181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888193" y="7485212"/>
            <a:ext cx="298450" cy="302260"/>
          </a:xfrm>
          <a:custGeom>
            <a:avLst/>
            <a:gdLst/>
            <a:ahLst/>
            <a:cxnLst/>
            <a:rect l="l" t="t" r="r" b="b"/>
            <a:pathLst>
              <a:path w="298450" h="302259">
                <a:moveTo>
                  <a:pt x="270734" y="23575"/>
                </a:moveTo>
                <a:lnTo>
                  <a:pt x="27721" y="23575"/>
                </a:lnTo>
                <a:lnTo>
                  <a:pt x="27721" y="0"/>
                </a:lnTo>
                <a:lnTo>
                  <a:pt x="270734" y="0"/>
                </a:lnTo>
                <a:lnTo>
                  <a:pt x="270734" y="23575"/>
                </a:lnTo>
                <a:close/>
              </a:path>
              <a:path w="298450" h="302259">
                <a:moveTo>
                  <a:pt x="29534" y="127465"/>
                </a:moveTo>
                <a:lnTo>
                  <a:pt x="18653" y="104666"/>
                </a:lnTo>
                <a:lnTo>
                  <a:pt x="60364" y="94449"/>
                </a:lnTo>
                <a:lnTo>
                  <a:pt x="96052" y="76556"/>
                </a:lnTo>
                <a:lnTo>
                  <a:pt x="120956" y="52641"/>
                </a:lnTo>
                <a:lnTo>
                  <a:pt x="130315" y="24353"/>
                </a:lnTo>
                <a:lnTo>
                  <a:pt x="130315" y="23575"/>
                </a:lnTo>
                <a:lnTo>
                  <a:pt x="167622" y="23575"/>
                </a:lnTo>
                <a:lnTo>
                  <a:pt x="167622" y="24353"/>
                </a:lnTo>
                <a:lnTo>
                  <a:pt x="176912" y="52641"/>
                </a:lnTo>
                <a:lnTo>
                  <a:pt x="179976" y="55571"/>
                </a:lnTo>
                <a:lnTo>
                  <a:pt x="148968" y="55571"/>
                </a:lnTo>
                <a:lnTo>
                  <a:pt x="130234" y="81797"/>
                </a:lnTo>
                <a:lnTo>
                  <a:pt x="102367" y="102934"/>
                </a:lnTo>
                <a:lnTo>
                  <a:pt x="67942" y="118363"/>
                </a:lnTo>
                <a:lnTo>
                  <a:pt x="29534" y="127465"/>
                </a:lnTo>
                <a:close/>
              </a:path>
              <a:path w="298450" h="302259">
                <a:moveTo>
                  <a:pt x="268402" y="127465"/>
                </a:moveTo>
                <a:lnTo>
                  <a:pt x="229976" y="118363"/>
                </a:lnTo>
                <a:lnTo>
                  <a:pt x="195521" y="102934"/>
                </a:lnTo>
                <a:lnTo>
                  <a:pt x="167648" y="81797"/>
                </a:lnTo>
                <a:lnTo>
                  <a:pt x="148968" y="55571"/>
                </a:lnTo>
                <a:lnTo>
                  <a:pt x="179976" y="55571"/>
                </a:lnTo>
                <a:lnTo>
                  <a:pt x="201917" y="76556"/>
                </a:lnTo>
                <a:lnTo>
                  <a:pt x="237754" y="94449"/>
                </a:lnTo>
                <a:lnTo>
                  <a:pt x="279543" y="104666"/>
                </a:lnTo>
                <a:lnTo>
                  <a:pt x="268402" y="127465"/>
                </a:lnTo>
                <a:close/>
              </a:path>
              <a:path w="298450" h="302259">
                <a:moveTo>
                  <a:pt x="298196" y="175135"/>
                </a:moveTo>
                <a:lnTo>
                  <a:pt x="0" y="175135"/>
                </a:lnTo>
                <a:lnTo>
                  <a:pt x="0" y="151300"/>
                </a:lnTo>
                <a:lnTo>
                  <a:pt x="298196" y="151300"/>
                </a:lnTo>
                <a:lnTo>
                  <a:pt x="298196" y="175135"/>
                </a:lnTo>
                <a:close/>
              </a:path>
              <a:path w="298450" h="302259">
                <a:moveTo>
                  <a:pt x="165549" y="241717"/>
                </a:moveTo>
                <a:lnTo>
                  <a:pt x="137051" y="241717"/>
                </a:lnTo>
                <a:lnTo>
                  <a:pt x="137051" y="175135"/>
                </a:lnTo>
                <a:lnTo>
                  <a:pt x="165549" y="175135"/>
                </a:lnTo>
                <a:lnTo>
                  <a:pt x="165549" y="241717"/>
                </a:lnTo>
                <a:close/>
              </a:path>
              <a:path w="298450" h="302259">
                <a:moveTo>
                  <a:pt x="265034" y="302082"/>
                </a:moveTo>
                <a:lnTo>
                  <a:pt x="38343" y="302082"/>
                </a:lnTo>
                <a:lnTo>
                  <a:pt x="38343" y="209333"/>
                </a:lnTo>
                <a:lnTo>
                  <a:pt x="67100" y="209333"/>
                </a:lnTo>
                <a:lnTo>
                  <a:pt x="67100" y="278247"/>
                </a:lnTo>
                <a:lnTo>
                  <a:pt x="265034" y="278247"/>
                </a:lnTo>
                <a:lnTo>
                  <a:pt x="265034" y="30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452719" y="7468890"/>
            <a:ext cx="29209" cy="326390"/>
          </a:xfrm>
          <a:custGeom>
            <a:avLst/>
            <a:gdLst/>
            <a:ahLst/>
            <a:cxnLst/>
            <a:rect l="l" t="t" r="r" b="b"/>
            <a:pathLst>
              <a:path w="29209" h="326390">
                <a:moveTo>
                  <a:pt x="28757" y="326176"/>
                </a:moveTo>
                <a:lnTo>
                  <a:pt x="0" y="326176"/>
                </a:lnTo>
                <a:lnTo>
                  <a:pt x="0" y="0"/>
                </a:lnTo>
                <a:lnTo>
                  <a:pt x="28757" y="0"/>
                </a:lnTo>
                <a:lnTo>
                  <a:pt x="28757" y="326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231978" y="7496619"/>
            <a:ext cx="154305" cy="220345"/>
          </a:xfrm>
          <a:custGeom>
            <a:avLst/>
            <a:gdLst/>
            <a:ahLst/>
            <a:cxnLst/>
            <a:rect l="l" t="t" r="r" b="b"/>
            <a:pathLst>
              <a:path w="154305" h="220345">
                <a:moveTo>
                  <a:pt x="154152" y="0"/>
                </a:moveTo>
                <a:lnTo>
                  <a:pt x="125653" y="0"/>
                </a:lnTo>
                <a:lnTo>
                  <a:pt x="125653" y="85458"/>
                </a:lnTo>
                <a:lnTo>
                  <a:pt x="28765" y="85458"/>
                </a:lnTo>
                <a:lnTo>
                  <a:pt x="28765" y="368"/>
                </a:lnTo>
                <a:lnTo>
                  <a:pt x="0" y="368"/>
                </a:lnTo>
                <a:lnTo>
                  <a:pt x="0" y="85458"/>
                </a:lnTo>
                <a:lnTo>
                  <a:pt x="0" y="109588"/>
                </a:lnTo>
                <a:lnTo>
                  <a:pt x="0" y="195948"/>
                </a:lnTo>
                <a:lnTo>
                  <a:pt x="0" y="220078"/>
                </a:lnTo>
                <a:lnTo>
                  <a:pt x="154152" y="220078"/>
                </a:lnTo>
                <a:lnTo>
                  <a:pt x="154152" y="195948"/>
                </a:lnTo>
                <a:lnTo>
                  <a:pt x="28765" y="195948"/>
                </a:lnTo>
                <a:lnTo>
                  <a:pt x="28765" y="109588"/>
                </a:lnTo>
                <a:lnTo>
                  <a:pt x="125653" y="109588"/>
                </a:lnTo>
                <a:lnTo>
                  <a:pt x="125653" y="195605"/>
                </a:lnTo>
                <a:lnTo>
                  <a:pt x="154152" y="195605"/>
                </a:lnTo>
                <a:lnTo>
                  <a:pt x="154152" y="109588"/>
                </a:lnTo>
                <a:lnTo>
                  <a:pt x="154152" y="109067"/>
                </a:lnTo>
                <a:lnTo>
                  <a:pt x="154152" y="86017"/>
                </a:lnTo>
                <a:lnTo>
                  <a:pt x="154152" y="85458"/>
                </a:lnTo>
                <a:lnTo>
                  <a:pt x="154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629552" y="7468890"/>
            <a:ext cx="270510" cy="326390"/>
          </a:xfrm>
          <a:custGeom>
            <a:avLst/>
            <a:gdLst/>
            <a:ahLst/>
            <a:cxnLst/>
            <a:rect l="l" t="t" r="r" b="b"/>
            <a:pathLst>
              <a:path w="270509" h="326390">
                <a:moveTo>
                  <a:pt x="270216" y="326176"/>
                </a:moveTo>
                <a:lnTo>
                  <a:pt x="241458" y="326176"/>
                </a:lnTo>
                <a:lnTo>
                  <a:pt x="241458" y="0"/>
                </a:lnTo>
                <a:lnTo>
                  <a:pt x="270216" y="0"/>
                </a:lnTo>
                <a:lnTo>
                  <a:pt x="270216" y="326176"/>
                </a:lnTo>
                <a:close/>
              </a:path>
              <a:path w="270509" h="326390">
                <a:moveTo>
                  <a:pt x="18135" y="257780"/>
                </a:moveTo>
                <a:lnTo>
                  <a:pt x="0" y="233686"/>
                </a:lnTo>
                <a:lnTo>
                  <a:pt x="34287" y="210126"/>
                </a:lnTo>
                <a:lnTo>
                  <a:pt x="62502" y="175394"/>
                </a:lnTo>
                <a:lnTo>
                  <a:pt x="81681" y="133278"/>
                </a:lnTo>
                <a:lnTo>
                  <a:pt x="88863" y="87567"/>
                </a:lnTo>
                <a:lnTo>
                  <a:pt x="88863" y="28239"/>
                </a:lnTo>
                <a:lnTo>
                  <a:pt x="117620" y="28239"/>
                </a:lnTo>
                <a:lnTo>
                  <a:pt x="117620" y="87567"/>
                </a:lnTo>
                <a:lnTo>
                  <a:pt x="124534" y="131558"/>
                </a:lnTo>
                <a:lnTo>
                  <a:pt x="132349" y="148191"/>
                </a:lnTo>
                <a:lnTo>
                  <a:pt x="103500" y="148191"/>
                </a:lnTo>
                <a:lnTo>
                  <a:pt x="89197" y="183330"/>
                </a:lnTo>
                <a:lnTo>
                  <a:pt x="69513" y="214207"/>
                </a:lnTo>
                <a:lnTo>
                  <a:pt x="45482" y="239473"/>
                </a:lnTo>
                <a:lnTo>
                  <a:pt x="18135" y="257780"/>
                </a:lnTo>
                <a:close/>
              </a:path>
              <a:path w="270509" h="326390">
                <a:moveTo>
                  <a:pt x="188089" y="251303"/>
                </a:moveTo>
                <a:lnTo>
                  <a:pt x="161428" y="234063"/>
                </a:lnTo>
                <a:lnTo>
                  <a:pt x="137731" y="210337"/>
                </a:lnTo>
                <a:lnTo>
                  <a:pt x="118065" y="181316"/>
                </a:lnTo>
                <a:lnTo>
                  <a:pt x="103500" y="148191"/>
                </a:lnTo>
                <a:lnTo>
                  <a:pt x="132349" y="148191"/>
                </a:lnTo>
                <a:lnTo>
                  <a:pt x="143592" y="172123"/>
                </a:lnTo>
                <a:lnTo>
                  <a:pt x="171686" y="205645"/>
                </a:lnTo>
                <a:lnTo>
                  <a:pt x="205706" y="228505"/>
                </a:lnTo>
                <a:lnTo>
                  <a:pt x="188089" y="251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956247" y="7468890"/>
            <a:ext cx="303530" cy="318770"/>
          </a:xfrm>
          <a:custGeom>
            <a:avLst/>
            <a:gdLst/>
            <a:ahLst/>
            <a:cxnLst/>
            <a:rect l="l" t="t" r="r" b="b"/>
            <a:pathLst>
              <a:path w="303530" h="318770">
                <a:moveTo>
                  <a:pt x="254153" y="238349"/>
                </a:moveTo>
                <a:lnTo>
                  <a:pt x="225137" y="238349"/>
                </a:lnTo>
                <a:lnTo>
                  <a:pt x="225137" y="0"/>
                </a:lnTo>
                <a:lnTo>
                  <a:pt x="254153" y="0"/>
                </a:lnTo>
                <a:lnTo>
                  <a:pt x="254153" y="98967"/>
                </a:lnTo>
                <a:lnTo>
                  <a:pt x="303118" y="98967"/>
                </a:lnTo>
                <a:lnTo>
                  <a:pt x="303118" y="123320"/>
                </a:lnTo>
                <a:lnTo>
                  <a:pt x="254153" y="123320"/>
                </a:lnTo>
                <a:lnTo>
                  <a:pt x="254153" y="238349"/>
                </a:lnTo>
                <a:close/>
              </a:path>
              <a:path w="303530" h="318770">
                <a:moveTo>
                  <a:pt x="12435" y="200524"/>
                </a:moveTo>
                <a:lnTo>
                  <a:pt x="0" y="177467"/>
                </a:lnTo>
                <a:lnTo>
                  <a:pt x="53167" y="155261"/>
                </a:lnTo>
                <a:lnTo>
                  <a:pt x="94433" y="125830"/>
                </a:lnTo>
                <a:lnTo>
                  <a:pt x="122194" y="90156"/>
                </a:lnTo>
                <a:lnTo>
                  <a:pt x="134849" y="49224"/>
                </a:lnTo>
                <a:lnTo>
                  <a:pt x="13471" y="49224"/>
                </a:lnTo>
                <a:lnTo>
                  <a:pt x="13471" y="25130"/>
                </a:lnTo>
                <a:lnTo>
                  <a:pt x="166067" y="25130"/>
                </a:lnTo>
                <a:lnTo>
                  <a:pt x="159093" y="72794"/>
                </a:lnTo>
                <a:lnTo>
                  <a:pt x="138999" y="114700"/>
                </a:lnTo>
                <a:lnTo>
                  <a:pt x="107029" y="150313"/>
                </a:lnTo>
                <a:lnTo>
                  <a:pt x="64427" y="179100"/>
                </a:lnTo>
                <a:lnTo>
                  <a:pt x="12435" y="200524"/>
                </a:lnTo>
                <a:close/>
              </a:path>
              <a:path w="303530" h="318770">
                <a:moveTo>
                  <a:pt x="268920" y="318404"/>
                </a:moveTo>
                <a:lnTo>
                  <a:pt x="50001" y="318404"/>
                </a:lnTo>
                <a:lnTo>
                  <a:pt x="50001" y="213996"/>
                </a:lnTo>
                <a:lnTo>
                  <a:pt x="78759" y="213996"/>
                </a:lnTo>
                <a:lnTo>
                  <a:pt x="78759" y="294569"/>
                </a:lnTo>
                <a:lnTo>
                  <a:pt x="268920" y="294569"/>
                </a:lnTo>
                <a:lnTo>
                  <a:pt x="268920" y="318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374012" y="7489367"/>
            <a:ext cx="622935" cy="263525"/>
          </a:xfrm>
          <a:custGeom>
            <a:avLst/>
            <a:gdLst/>
            <a:ahLst/>
            <a:cxnLst/>
            <a:rect l="l" t="t" r="r" b="b"/>
            <a:pathLst>
              <a:path w="622934" h="263525">
                <a:moveTo>
                  <a:pt x="283692" y="138861"/>
                </a:moveTo>
                <a:lnTo>
                  <a:pt x="240703" y="124828"/>
                </a:lnTo>
                <a:lnTo>
                  <a:pt x="201688" y="99479"/>
                </a:lnTo>
                <a:lnTo>
                  <a:pt x="178511" y="71894"/>
                </a:lnTo>
                <a:lnTo>
                  <a:pt x="173367" y="65773"/>
                </a:lnTo>
                <a:lnTo>
                  <a:pt x="162445" y="26682"/>
                </a:lnTo>
                <a:lnTo>
                  <a:pt x="162445" y="1549"/>
                </a:lnTo>
                <a:lnTo>
                  <a:pt x="132384" y="1549"/>
                </a:lnTo>
                <a:lnTo>
                  <a:pt x="132384" y="26682"/>
                </a:lnTo>
                <a:lnTo>
                  <a:pt x="121437" y="65887"/>
                </a:lnTo>
                <a:lnTo>
                  <a:pt x="93306" y="99580"/>
                </a:lnTo>
                <a:lnTo>
                  <a:pt x="54533" y="124866"/>
                </a:lnTo>
                <a:lnTo>
                  <a:pt x="11658" y="138861"/>
                </a:lnTo>
                <a:lnTo>
                  <a:pt x="24612" y="162699"/>
                </a:lnTo>
                <a:lnTo>
                  <a:pt x="61696" y="150723"/>
                </a:lnTo>
                <a:lnTo>
                  <a:pt x="96672" y="130937"/>
                </a:lnTo>
                <a:lnTo>
                  <a:pt x="126301" y="104343"/>
                </a:lnTo>
                <a:lnTo>
                  <a:pt x="147548" y="71894"/>
                </a:lnTo>
                <a:lnTo>
                  <a:pt x="168783" y="104406"/>
                </a:lnTo>
                <a:lnTo>
                  <a:pt x="198501" y="130987"/>
                </a:lnTo>
                <a:lnTo>
                  <a:pt x="233514" y="150710"/>
                </a:lnTo>
                <a:lnTo>
                  <a:pt x="270738" y="162699"/>
                </a:lnTo>
                <a:lnTo>
                  <a:pt x="283692" y="138861"/>
                </a:lnTo>
                <a:close/>
              </a:path>
              <a:path w="622934" h="263525">
                <a:moveTo>
                  <a:pt x="298196" y="238607"/>
                </a:moveTo>
                <a:lnTo>
                  <a:pt x="161671" y="238607"/>
                </a:lnTo>
                <a:lnTo>
                  <a:pt x="161671" y="159067"/>
                </a:lnTo>
                <a:lnTo>
                  <a:pt x="133426" y="159067"/>
                </a:lnTo>
                <a:lnTo>
                  <a:pt x="133426" y="238607"/>
                </a:lnTo>
                <a:lnTo>
                  <a:pt x="0" y="238607"/>
                </a:lnTo>
                <a:lnTo>
                  <a:pt x="0" y="262445"/>
                </a:lnTo>
                <a:lnTo>
                  <a:pt x="298196" y="262445"/>
                </a:lnTo>
                <a:lnTo>
                  <a:pt x="298196" y="238607"/>
                </a:lnTo>
                <a:close/>
              </a:path>
              <a:path w="622934" h="263525">
                <a:moveTo>
                  <a:pt x="622566" y="239128"/>
                </a:moveTo>
                <a:lnTo>
                  <a:pt x="548462" y="239128"/>
                </a:lnTo>
                <a:lnTo>
                  <a:pt x="548462" y="161785"/>
                </a:lnTo>
                <a:lnTo>
                  <a:pt x="548462" y="150520"/>
                </a:lnTo>
                <a:lnTo>
                  <a:pt x="580199" y="122669"/>
                </a:lnTo>
                <a:lnTo>
                  <a:pt x="591731" y="83934"/>
                </a:lnTo>
                <a:lnTo>
                  <a:pt x="582904" y="49542"/>
                </a:lnTo>
                <a:lnTo>
                  <a:pt x="564007" y="29273"/>
                </a:lnTo>
                <a:lnTo>
                  <a:pt x="564007" y="83934"/>
                </a:lnTo>
                <a:lnTo>
                  <a:pt x="557187" y="108712"/>
                </a:lnTo>
                <a:lnTo>
                  <a:pt x="538200" y="127850"/>
                </a:lnTo>
                <a:lnTo>
                  <a:pt x="519455" y="135839"/>
                </a:lnTo>
                <a:lnTo>
                  <a:pt x="519455" y="161785"/>
                </a:lnTo>
                <a:lnTo>
                  <a:pt x="519455" y="239128"/>
                </a:lnTo>
                <a:lnTo>
                  <a:pt x="426440" y="239128"/>
                </a:lnTo>
                <a:lnTo>
                  <a:pt x="426440" y="161912"/>
                </a:lnTo>
                <a:lnTo>
                  <a:pt x="437197" y="164249"/>
                </a:lnTo>
                <a:lnTo>
                  <a:pt x="448373" y="165938"/>
                </a:lnTo>
                <a:lnTo>
                  <a:pt x="460248" y="167005"/>
                </a:lnTo>
                <a:lnTo>
                  <a:pt x="472554" y="167360"/>
                </a:lnTo>
                <a:lnTo>
                  <a:pt x="484987" y="167005"/>
                </a:lnTo>
                <a:lnTo>
                  <a:pt x="497065" y="165938"/>
                </a:lnTo>
                <a:lnTo>
                  <a:pt x="508546" y="164185"/>
                </a:lnTo>
                <a:lnTo>
                  <a:pt x="518858" y="161912"/>
                </a:lnTo>
                <a:lnTo>
                  <a:pt x="519455" y="161785"/>
                </a:lnTo>
                <a:lnTo>
                  <a:pt x="519455" y="135839"/>
                </a:lnTo>
                <a:lnTo>
                  <a:pt x="509257" y="140182"/>
                </a:lnTo>
                <a:lnTo>
                  <a:pt x="472554" y="144564"/>
                </a:lnTo>
                <a:lnTo>
                  <a:pt x="435787" y="140182"/>
                </a:lnTo>
                <a:lnTo>
                  <a:pt x="406946" y="127850"/>
                </a:lnTo>
                <a:lnTo>
                  <a:pt x="388112" y="108712"/>
                </a:lnTo>
                <a:lnTo>
                  <a:pt x="381355" y="83934"/>
                </a:lnTo>
                <a:lnTo>
                  <a:pt x="388112" y="59055"/>
                </a:lnTo>
                <a:lnTo>
                  <a:pt x="406946" y="39954"/>
                </a:lnTo>
                <a:lnTo>
                  <a:pt x="435787" y="27762"/>
                </a:lnTo>
                <a:lnTo>
                  <a:pt x="472554" y="23571"/>
                </a:lnTo>
                <a:lnTo>
                  <a:pt x="509257" y="27762"/>
                </a:lnTo>
                <a:lnTo>
                  <a:pt x="538200" y="39954"/>
                </a:lnTo>
                <a:lnTo>
                  <a:pt x="557187" y="59055"/>
                </a:lnTo>
                <a:lnTo>
                  <a:pt x="564007" y="83934"/>
                </a:lnTo>
                <a:lnTo>
                  <a:pt x="564007" y="29273"/>
                </a:lnTo>
                <a:lnTo>
                  <a:pt x="558698" y="23571"/>
                </a:lnTo>
                <a:lnTo>
                  <a:pt x="558279" y="23114"/>
                </a:lnTo>
                <a:lnTo>
                  <a:pt x="520573" y="6121"/>
                </a:lnTo>
                <a:lnTo>
                  <a:pt x="472554" y="0"/>
                </a:lnTo>
                <a:lnTo>
                  <a:pt x="424688" y="6121"/>
                </a:lnTo>
                <a:lnTo>
                  <a:pt x="387057" y="23114"/>
                </a:lnTo>
                <a:lnTo>
                  <a:pt x="362458" y="49542"/>
                </a:lnTo>
                <a:lnTo>
                  <a:pt x="353644" y="83934"/>
                </a:lnTo>
                <a:lnTo>
                  <a:pt x="356704" y="104825"/>
                </a:lnTo>
                <a:lnTo>
                  <a:pt x="365531" y="123202"/>
                </a:lnTo>
                <a:lnTo>
                  <a:pt x="379539" y="138785"/>
                </a:lnTo>
                <a:lnTo>
                  <a:pt x="398195" y="151295"/>
                </a:lnTo>
                <a:lnTo>
                  <a:pt x="398195" y="239128"/>
                </a:lnTo>
                <a:lnTo>
                  <a:pt x="324370" y="239128"/>
                </a:lnTo>
                <a:lnTo>
                  <a:pt x="324370" y="263220"/>
                </a:lnTo>
                <a:lnTo>
                  <a:pt x="622566" y="263220"/>
                </a:lnTo>
                <a:lnTo>
                  <a:pt x="622566" y="239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887933" y="7919310"/>
            <a:ext cx="269875" cy="325755"/>
          </a:xfrm>
          <a:custGeom>
            <a:avLst/>
            <a:gdLst/>
            <a:ahLst/>
            <a:cxnLst/>
            <a:rect l="l" t="t" r="r" b="b"/>
            <a:pathLst>
              <a:path w="269875" h="325754">
                <a:moveTo>
                  <a:pt x="269439" y="325658"/>
                </a:moveTo>
                <a:lnTo>
                  <a:pt x="241199" y="325658"/>
                </a:lnTo>
                <a:lnTo>
                  <a:pt x="241199" y="0"/>
                </a:lnTo>
                <a:lnTo>
                  <a:pt x="269439" y="0"/>
                </a:lnTo>
                <a:lnTo>
                  <a:pt x="269439" y="325658"/>
                </a:lnTo>
                <a:close/>
              </a:path>
              <a:path w="269875" h="325754">
                <a:moveTo>
                  <a:pt x="108034" y="148709"/>
                </a:moveTo>
                <a:lnTo>
                  <a:pt x="74451" y="143989"/>
                </a:lnTo>
                <a:lnTo>
                  <a:pt x="48058" y="130380"/>
                </a:lnTo>
                <a:lnTo>
                  <a:pt x="30797" y="109289"/>
                </a:lnTo>
                <a:lnTo>
                  <a:pt x="24612" y="82127"/>
                </a:lnTo>
                <a:lnTo>
                  <a:pt x="30797" y="54855"/>
                </a:lnTo>
                <a:lnTo>
                  <a:pt x="48058" y="33777"/>
                </a:lnTo>
                <a:lnTo>
                  <a:pt x="74451" y="20228"/>
                </a:lnTo>
                <a:lnTo>
                  <a:pt x="108034" y="15544"/>
                </a:lnTo>
                <a:lnTo>
                  <a:pt x="141657" y="20228"/>
                </a:lnTo>
                <a:lnTo>
                  <a:pt x="168140" y="33777"/>
                </a:lnTo>
                <a:lnTo>
                  <a:pt x="172538" y="39120"/>
                </a:lnTo>
                <a:lnTo>
                  <a:pt x="108034" y="39120"/>
                </a:lnTo>
                <a:lnTo>
                  <a:pt x="85673" y="42160"/>
                </a:lnTo>
                <a:lnTo>
                  <a:pt x="68072" y="51005"/>
                </a:lnTo>
                <a:lnTo>
                  <a:pt x="56591" y="64659"/>
                </a:lnTo>
                <a:lnTo>
                  <a:pt x="52592" y="82127"/>
                </a:lnTo>
                <a:lnTo>
                  <a:pt x="56591" y="99554"/>
                </a:lnTo>
                <a:lnTo>
                  <a:pt x="68072" y="113119"/>
                </a:lnTo>
                <a:lnTo>
                  <a:pt x="85673" y="121875"/>
                </a:lnTo>
                <a:lnTo>
                  <a:pt x="108034" y="124874"/>
                </a:lnTo>
                <a:lnTo>
                  <a:pt x="172669" y="124874"/>
                </a:lnTo>
                <a:lnTo>
                  <a:pt x="168140" y="130380"/>
                </a:lnTo>
                <a:lnTo>
                  <a:pt x="141657" y="143989"/>
                </a:lnTo>
                <a:lnTo>
                  <a:pt x="108034" y="148709"/>
                </a:lnTo>
                <a:close/>
              </a:path>
              <a:path w="269875" h="325754">
                <a:moveTo>
                  <a:pt x="172669" y="124874"/>
                </a:moveTo>
                <a:lnTo>
                  <a:pt x="108034" y="124874"/>
                </a:lnTo>
                <a:lnTo>
                  <a:pt x="130699" y="121875"/>
                </a:lnTo>
                <a:lnTo>
                  <a:pt x="148482" y="113119"/>
                </a:lnTo>
                <a:lnTo>
                  <a:pt x="160096" y="99554"/>
                </a:lnTo>
                <a:lnTo>
                  <a:pt x="164254" y="82127"/>
                </a:lnTo>
                <a:lnTo>
                  <a:pt x="160096" y="64659"/>
                </a:lnTo>
                <a:lnTo>
                  <a:pt x="148482" y="51005"/>
                </a:lnTo>
                <a:lnTo>
                  <a:pt x="130699" y="42160"/>
                </a:lnTo>
                <a:lnTo>
                  <a:pt x="108034" y="39120"/>
                </a:lnTo>
                <a:lnTo>
                  <a:pt x="172538" y="39120"/>
                </a:lnTo>
                <a:lnTo>
                  <a:pt x="185490" y="54855"/>
                </a:lnTo>
                <a:lnTo>
                  <a:pt x="191716" y="82127"/>
                </a:lnTo>
                <a:lnTo>
                  <a:pt x="185490" y="109289"/>
                </a:lnTo>
                <a:lnTo>
                  <a:pt x="172669" y="124874"/>
                </a:lnTo>
                <a:close/>
              </a:path>
              <a:path w="269875" h="325754">
                <a:moveTo>
                  <a:pt x="3886" y="201043"/>
                </a:moveTo>
                <a:lnTo>
                  <a:pt x="0" y="176689"/>
                </a:lnTo>
                <a:lnTo>
                  <a:pt x="49552" y="176321"/>
                </a:lnTo>
                <a:lnTo>
                  <a:pt x="104375" y="174714"/>
                </a:lnTo>
                <a:lnTo>
                  <a:pt x="161286" y="171115"/>
                </a:lnTo>
                <a:lnTo>
                  <a:pt x="217105" y="164772"/>
                </a:lnTo>
                <a:lnTo>
                  <a:pt x="219178" y="186534"/>
                </a:lnTo>
                <a:lnTo>
                  <a:pt x="195655" y="190388"/>
                </a:lnTo>
                <a:lnTo>
                  <a:pt x="171864" y="193465"/>
                </a:lnTo>
                <a:lnTo>
                  <a:pt x="148025" y="195861"/>
                </a:lnTo>
                <a:lnTo>
                  <a:pt x="124356" y="197675"/>
                </a:lnTo>
                <a:lnTo>
                  <a:pt x="124356" y="199229"/>
                </a:lnTo>
                <a:lnTo>
                  <a:pt x="95599" y="199229"/>
                </a:lnTo>
                <a:lnTo>
                  <a:pt x="71104" y="200095"/>
                </a:lnTo>
                <a:lnTo>
                  <a:pt x="25029" y="200905"/>
                </a:lnTo>
                <a:lnTo>
                  <a:pt x="3886" y="201043"/>
                </a:lnTo>
                <a:close/>
              </a:path>
              <a:path w="269875" h="325754">
                <a:moveTo>
                  <a:pt x="124356" y="315295"/>
                </a:moveTo>
                <a:lnTo>
                  <a:pt x="95599" y="315295"/>
                </a:lnTo>
                <a:lnTo>
                  <a:pt x="95599" y="199229"/>
                </a:lnTo>
                <a:lnTo>
                  <a:pt x="124356" y="199229"/>
                </a:lnTo>
                <a:lnTo>
                  <a:pt x="124356" y="315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213333" y="7919310"/>
            <a:ext cx="278130" cy="325120"/>
          </a:xfrm>
          <a:custGeom>
            <a:avLst/>
            <a:gdLst/>
            <a:ahLst/>
            <a:cxnLst/>
            <a:rect l="l" t="t" r="r" b="b"/>
            <a:pathLst>
              <a:path w="278130" h="325120">
                <a:moveTo>
                  <a:pt x="276175" y="87567"/>
                </a:moveTo>
                <a:lnTo>
                  <a:pt x="248972" y="87567"/>
                </a:lnTo>
                <a:lnTo>
                  <a:pt x="248972" y="0"/>
                </a:lnTo>
                <a:lnTo>
                  <a:pt x="276175" y="0"/>
                </a:lnTo>
                <a:lnTo>
                  <a:pt x="276175" y="87567"/>
                </a:lnTo>
                <a:close/>
              </a:path>
              <a:path w="278130" h="325120">
                <a:moveTo>
                  <a:pt x="205447" y="190679"/>
                </a:moveTo>
                <a:lnTo>
                  <a:pt x="178503" y="190679"/>
                </a:lnTo>
                <a:lnTo>
                  <a:pt x="178503" y="6217"/>
                </a:lnTo>
                <a:lnTo>
                  <a:pt x="205447" y="6217"/>
                </a:lnTo>
                <a:lnTo>
                  <a:pt x="205447" y="87567"/>
                </a:lnTo>
                <a:lnTo>
                  <a:pt x="276175" y="87567"/>
                </a:lnTo>
                <a:lnTo>
                  <a:pt x="276175" y="111402"/>
                </a:lnTo>
                <a:lnTo>
                  <a:pt x="205447" y="111402"/>
                </a:lnTo>
                <a:lnTo>
                  <a:pt x="205447" y="190679"/>
                </a:lnTo>
                <a:close/>
              </a:path>
              <a:path w="278130" h="325120">
                <a:moveTo>
                  <a:pt x="276175" y="201043"/>
                </a:moveTo>
                <a:lnTo>
                  <a:pt x="248972" y="201043"/>
                </a:lnTo>
                <a:lnTo>
                  <a:pt x="248972" y="111402"/>
                </a:lnTo>
                <a:lnTo>
                  <a:pt x="276175" y="111402"/>
                </a:lnTo>
                <a:lnTo>
                  <a:pt x="276175" y="201043"/>
                </a:lnTo>
                <a:close/>
              </a:path>
              <a:path w="278130" h="325120">
                <a:moveTo>
                  <a:pt x="15803" y="183944"/>
                </a:moveTo>
                <a:lnTo>
                  <a:pt x="0" y="161663"/>
                </a:lnTo>
                <a:lnTo>
                  <a:pt x="28951" y="143605"/>
                </a:lnTo>
                <a:lnTo>
                  <a:pt x="50714" y="119595"/>
                </a:lnTo>
                <a:lnTo>
                  <a:pt x="64412" y="92332"/>
                </a:lnTo>
                <a:lnTo>
                  <a:pt x="69173" y="64509"/>
                </a:lnTo>
                <a:lnTo>
                  <a:pt x="69173" y="20207"/>
                </a:lnTo>
                <a:lnTo>
                  <a:pt x="96894" y="20207"/>
                </a:lnTo>
                <a:lnTo>
                  <a:pt x="96894" y="64509"/>
                </a:lnTo>
                <a:lnTo>
                  <a:pt x="101476" y="91279"/>
                </a:lnTo>
                <a:lnTo>
                  <a:pt x="112009" y="111143"/>
                </a:lnTo>
                <a:lnTo>
                  <a:pt x="83163" y="111143"/>
                </a:lnTo>
                <a:lnTo>
                  <a:pt x="72128" y="133721"/>
                </a:lnTo>
                <a:lnTo>
                  <a:pt x="57061" y="154004"/>
                </a:lnTo>
                <a:lnTo>
                  <a:pt x="38205" y="171056"/>
                </a:lnTo>
                <a:lnTo>
                  <a:pt x="15803" y="183944"/>
                </a:lnTo>
                <a:close/>
              </a:path>
              <a:path w="278130" h="325120">
                <a:moveTo>
                  <a:pt x="148709" y="174876"/>
                </a:moveTo>
                <a:lnTo>
                  <a:pt x="126900" y="163788"/>
                </a:lnTo>
                <a:lnTo>
                  <a:pt x="108601" y="149033"/>
                </a:lnTo>
                <a:lnTo>
                  <a:pt x="93969" y="131266"/>
                </a:lnTo>
                <a:lnTo>
                  <a:pt x="83163" y="111143"/>
                </a:lnTo>
                <a:lnTo>
                  <a:pt x="112009" y="111143"/>
                </a:lnTo>
                <a:lnTo>
                  <a:pt x="114705" y="116227"/>
                </a:lnTo>
                <a:lnTo>
                  <a:pt x="135804" y="137338"/>
                </a:lnTo>
                <a:lnTo>
                  <a:pt x="163995" y="152595"/>
                </a:lnTo>
                <a:lnTo>
                  <a:pt x="148709" y="174876"/>
                </a:lnTo>
                <a:close/>
              </a:path>
              <a:path w="278130" h="325120">
                <a:moveTo>
                  <a:pt x="168658" y="324622"/>
                </a:moveTo>
                <a:lnTo>
                  <a:pt x="122903" y="320691"/>
                </a:lnTo>
                <a:lnTo>
                  <a:pt x="88442" y="309304"/>
                </a:lnTo>
                <a:lnTo>
                  <a:pt x="66756" y="291067"/>
                </a:lnTo>
                <a:lnTo>
                  <a:pt x="59328" y="266589"/>
                </a:lnTo>
                <a:lnTo>
                  <a:pt x="66756" y="241960"/>
                </a:lnTo>
                <a:lnTo>
                  <a:pt x="88442" y="223647"/>
                </a:lnTo>
                <a:lnTo>
                  <a:pt x="122903" y="212231"/>
                </a:lnTo>
                <a:lnTo>
                  <a:pt x="168658" y="208297"/>
                </a:lnTo>
                <a:lnTo>
                  <a:pt x="214158" y="212231"/>
                </a:lnTo>
                <a:lnTo>
                  <a:pt x="248583" y="223647"/>
                </a:lnTo>
                <a:lnTo>
                  <a:pt x="256831" y="230577"/>
                </a:lnTo>
                <a:lnTo>
                  <a:pt x="168658" y="230577"/>
                </a:lnTo>
                <a:lnTo>
                  <a:pt x="134897" y="233034"/>
                </a:lnTo>
                <a:lnTo>
                  <a:pt x="109394" y="240131"/>
                </a:lnTo>
                <a:lnTo>
                  <a:pt x="93315" y="251453"/>
                </a:lnTo>
                <a:lnTo>
                  <a:pt x="87826" y="266589"/>
                </a:lnTo>
                <a:lnTo>
                  <a:pt x="93315" y="281571"/>
                </a:lnTo>
                <a:lnTo>
                  <a:pt x="109394" y="292788"/>
                </a:lnTo>
                <a:lnTo>
                  <a:pt x="134897" y="299779"/>
                </a:lnTo>
                <a:lnTo>
                  <a:pt x="168658" y="302082"/>
                </a:lnTo>
                <a:lnTo>
                  <a:pt x="257214" y="302082"/>
                </a:lnTo>
                <a:lnTo>
                  <a:pt x="248583" y="309304"/>
                </a:lnTo>
                <a:lnTo>
                  <a:pt x="214158" y="320691"/>
                </a:lnTo>
                <a:lnTo>
                  <a:pt x="168658" y="324622"/>
                </a:lnTo>
                <a:close/>
              </a:path>
              <a:path w="278130" h="325120">
                <a:moveTo>
                  <a:pt x="257214" y="302082"/>
                </a:moveTo>
                <a:lnTo>
                  <a:pt x="168658" y="302082"/>
                </a:lnTo>
                <a:lnTo>
                  <a:pt x="202127" y="299779"/>
                </a:lnTo>
                <a:lnTo>
                  <a:pt x="227533" y="292788"/>
                </a:lnTo>
                <a:lnTo>
                  <a:pt x="243709" y="281571"/>
                </a:lnTo>
                <a:lnTo>
                  <a:pt x="249490" y="266589"/>
                </a:lnTo>
                <a:lnTo>
                  <a:pt x="243709" y="251453"/>
                </a:lnTo>
                <a:lnTo>
                  <a:pt x="227533" y="240131"/>
                </a:lnTo>
                <a:lnTo>
                  <a:pt x="202127" y="233034"/>
                </a:lnTo>
                <a:lnTo>
                  <a:pt x="168658" y="230577"/>
                </a:lnTo>
                <a:lnTo>
                  <a:pt x="256831" y="230577"/>
                </a:lnTo>
                <a:lnTo>
                  <a:pt x="270378" y="241960"/>
                </a:lnTo>
                <a:lnTo>
                  <a:pt x="277988" y="266589"/>
                </a:lnTo>
                <a:lnTo>
                  <a:pt x="270378" y="291067"/>
                </a:lnTo>
                <a:lnTo>
                  <a:pt x="257214" y="30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629551" y="7919059"/>
            <a:ext cx="595630" cy="326390"/>
          </a:xfrm>
          <a:custGeom>
            <a:avLst/>
            <a:gdLst/>
            <a:ahLst/>
            <a:cxnLst/>
            <a:rect l="l" t="t" r="r" b="b"/>
            <a:pathLst>
              <a:path w="595630" h="326390">
                <a:moveTo>
                  <a:pt x="182384" y="25133"/>
                </a:moveTo>
                <a:lnTo>
                  <a:pt x="19939" y="25133"/>
                </a:lnTo>
                <a:lnTo>
                  <a:pt x="19939" y="49225"/>
                </a:lnTo>
                <a:lnTo>
                  <a:pt x="154012" y="49225"/>
                </a:lnTo>
                <a:lnTo>
                  <a:pt x="153619" y="66052"/>
                </a:lnTo>
                <a:lnTo>
                  <a:pt x="152412" y="85928"/>
                </a:lnTo>
                <a:lnTo>
                  <a:pt x="149771" y="109283"/>
                </a:lnTo>
                <a:lnTo>
                  <a:pt x="145072" y="136525"/>
                </a:lnTo>
                <a:lnTo>
                  <a:pt x="173837" y="138861"/>
                </a:lnTo>
                <a:lnTo>
                  <a:pt x="178625" y="108762"/>
                </a:lnTo>
                <a:lnTo>
                  <a:pt x="181127" y="82613"/>
                </a:lnTo>
                <a:lnTo>
                  <a:pt x="182105" y="60490"/>
                </a:lnTo>
                <a:lnTo>
                  <a:pt x="182283" y="49225"/>
                </a:lnTo>
                <a:lnTo>
                  <a:pt x="182384" y="25133"/>
                </a:lnTo>
                <a:close/>
              </a:path>
              <a:path w="595630" h="326390">
                <a:moveTo>
                  <a:pt x="207518" y="179793"/>
                </a:moveTo>
                <a:lnTo>
                  <a:pt x="206451" y="167360"/>
                </a:lnTo>
                <a:lnTo>
                  <a:pt x="205701" y="158546"/>
                </a:lnTo>
                <a:lnTo>
                  <a:pt x="179755" y="161683"/>
                </a:lnTo>
                <a:lnTo>
                  <a:pt x="152946" y="164122"/>
                </a:lnTo>
                <a:lnTo>
                  <a:pt x="125691" y="165989"/>
                </a:lnTo>
                <a:lnTo>
                  <a:pt x="98437" y="167360"/>
                </a:lnTo>
                <a:lnTo>
                  <a:pt x="98437" y="97409"/>
                </a:lnTo>
                <a:lnTo>
                  <a:pt x="69951" y="97409"/>
                </a:lnTo>
                <a:lnTo>
                  <a:pt x="69951" y="168262"/>
                </a:lnTo>
                <a:lnTo>
                  <a:pt x="0" y="169176"/>
                </a:lnTo>
                <a:lnTo>
                  <a:pt x="2844" y="193014"/>
                </a:lnTo>
                <a:lnTo>
                  <a:pt x="49720" y="192481"/>
                </a:lnTo>
                <a:lnTo>
                  <a:pt x="101396" y="190677"/>
                </a:lnTo>
                <a:lnTo>
                  <a:pt x="154952" y="186740"/>
                </a:lnTo>
                <a:lnTo>
                  <a:pt x="207518" y="179793"/>
                </a:lnTo>
                <a:close/>
              </a:path>
              <a:path w="595630" h="326390">
                <a:moveTo>
                  <a:pt x="267614" y="294563"/>
                </a:moveTo>
                <a:lnTo>
                  <a:pt x="79006" y="294563"/>
                </a:lnTo>
                <a:lnTo>
                  <a:pt x="79006" y="222808"/>
                </a:lnTo>
                <a:lnTo>
                  <a:pt x="50253" y="222808"/>
                </a:lnTo>
                <a:lnTo>
                  <a:pt x="50253" y="318401"/>
                </a:lnTo>
                <a:lnTo>
                  <a:pt x="267614" y="318401"/>
                </a:lnTo>
                <a:lnTo>
                  <a:pt x="267614" y="294563"/>
                </a:lnTo>
                <a:close/>
              </a:path>
              <a:path w="595630" h="326390">
                <a:moveTo>
                  <a:pt x="304673" y="105956"/>
                </a:moveTo>
                <a:lnTo>
                  <a:pt x="256997" y="105956"/>
                </a:lnTo>
                <a:lnTo>
                  <a:pt x="256997" y="0"/>
                </a:lnTo>
                <a:lnTo>
                  <a:pt x="227977" y="0"/>
                </a:lnTo>
                <a:lnTo>
                  <a:pt x="227977" y="245084"/>
                </a:lnTo>
                <a:lnTo>
                  <a:pt x="256997" y="245084"/>
                </a:lnTo>
                <a:lnTo>
                  <a:pt x="256997" y="130568"/>
                </a:lnTo>
                <a:lnTo>
                  <a:pt x="304673" y="130568"/>
                </a:lnTo>
                <a:lnTo>
                  <a:pt x="304673" y="105956"/>
                </a:lnTo>
                <a:close/>
              </a:path>
              <a:path w="595630" h="326390">
                <a:moveTo>
                  <a:pt x="537832" y="235242"/>
                </a:moveTo>
                <a:lnTo>
                  <a:pt x="536397" y="223062"/>
                </a:lnTo>
                <a:lnTo>
                  <a:pt x="534987" y="211150"/>
                </a:lnTo>
                <a:lnTo>
                  <a:pt x="492937" y="216979"/>
                </a:lnTo>
                <a:lnTo>
                  <a:pt x="453199" y="220599"/>
                </a:lnTo>
                <a:lnTo>
                  <a:pt x="414261" y="222478"/>
                </a:lnTo>
                <a:lnTo>
                  <a:pt x="374624" y="223062"/>
                </a:lnTo>
                <a:lnTo>
                  <a:pt x="374624" y="146113"/>
                </a:lnTo>
                <a:lnTo>
                  <a:pt x="496125" y="146113"/>
                </a:lnTo>
                <a:lnTo>
                  <a:pt x="496125" y="30314"/>
                </a:lnTo>
                <a:lnTo>
                  <a:pt x="344563" y="30314"/>
                </a:lnTo>
                <a:lnTo>
                  <a:pt x="344563" y="54140"/>
                </a:lnTo>
                <a:lnTo>
                  <a:pt x="467106" y="54140"/>
                </a:lnTo>
                <a:lnTo>
                  <a:pt x="467106" y="122542"/>
                </a:lnTo>
                <a:lnTo>
                  <a:pt x="345084" y="122542"/>
                </a:lnTo>
                <a:lnTo>
                  <a:pt x="345084" y="247154"/>
                </a:lnTo>
                <a:lnTo>
                  <a:pt x="372287" y="247154"/>
                </a:lnTo>
                <a:lnTo>
                  <a:pt x="413461" y="246646"/>
                </a:lnTo>
                <a:lnTo>
                  <a:pt x="453707" y="244792"/>
                </a:lnTo>
                <a:lnTo>
                  <a:pt x="494626" y="241147"/>
                </a:lnTo>
                <a:lnTo>
                  <a:pt x="537832" y="235242"/>
                </a:lnTo>
                <a:close/>
              </a:path>
              <a:path w="595630" h="326390">
                <a:moveTo>
                  <a:pt x="595096" y="0"/>
                </a:moveTo>
                <a:lnTo>
                  <a:pt x="566597" y="0"/>
                </a:lnTo>
                <a:lnTo>
                  <a:pt x="566597" y="326174"/>
                </a:lnTo>
                <a:lnTo>
                  <a:pt x="595096" y="326174"/>
                </a:lnTo>
                <a:lnTo>
                  <a:pt x="595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379979" y="7919051"/>
            <a:ext cx="264160" cy="326390"/>
          </a:xfrm>
          <a:custGeom>
            <a:avLst/>
            <a:gdLst/>
            <a:ahLst/>
            <a:cxnLst/>
            <a:rect l="l" t="t" r="r" b="b"/>
            <a:pathLst>
              <a:path w="264159" h="326390">
                <a:moveTo>
                  <a:pt x="263998" y="124356"/>
                </a:moveTo>
                <a:lnTo>
                  <a:pt x="235500" y="124356"/>
                </a:lnTo>
                <a:lnTo>
                  <a:pt x="235500" y="0"/>
                </a:lnTo>
                <a:lnTo>
                  <a:pt x="263998" y="0"/>
                </a:lnTo>
                <a:lnTo>
                  <a:pt x="263998" y="124356"/>
                </a:lnTo>
                <a:close/>
              </a:path>
              <a:path w="264159" h="326390">
                <a:moveTo>
                  <a:pt x="81608" y="252081"/>
                </a:moveTo>
                <a:lnTo>
                  <a:pt x="48491" y="244114"/>
                </a:lnTo>
                <a:lnTo>
                  <a:pt x="22636" y="221380"/>
                </a:lnTo>
                <a:lnTo>
                  <a:pt x="5865" y="185627"/>
                </a:lnTo>
                <a:lnTo>
                  <a:pt x="0" y="138605"/>
                </a:lnTo>
                <a:lnTo>
                  <a:pt x="5865" y="91729"/>
                </a:lnTo>
                <a:lnTo>
                  <a:pt x="22636" y="56025"/>
                </a:lnTo>
                <a:lnTo>
                  <a:pt x="48491" y="33242"/>
                </a:lnTo>
                <a:lnTo>
                  <a:pt x="81608" y="25130"/>
                </a:lnTo>
                <a:lnTo>
                  <a:pt x="112291" y="32182"/>
                </a:lnTo>
                <a:lnTo>
                  <a:pt x="135408" y="50778"/>
                </a:lnTo>
                <a:lnTo>
                  <a:pt x="81608" y="50778"/>
                </a:lnTo>
                <a:lnTo>
                  <a:pt x="59595" y="57178"/>
                </a:lnTo>
                <a:lnTo>
                  <a:pt x="42488" y="74970"/>
                </a:lnTo>
                <a:lnTo>
                  <a:pt x="31404" y="102622"/>
                </a:lnTo>
                <a:lnTo>
                  <a:pt x="27462" y="138605"/>
                </a:lnTo>
                <a:lnTo>
                  <a:pt x="31404" y="174734"/>
                </a:lnTo>
                <a:lnTo>
                  <a:pt x="42488" y="202435"/>
                </a:lnTo>
                <a:lnTo>
                  <a:pt x="59595" y="220178"/>
                </a:lnTo>
                <a:lnTo>
                  <a:pt x="81608" y="226432"/>
                </a:lnTo>
                <a:lnTo>
                  <a:pt x="135207" y="226432"/>
                </a:lnTo>
                <a:lnTo>
                  <a:pt x="113023" y="244828"/>
                </a:lnTo>
                <a:lnTo>
                  <a:pt x="81608" y="252081"/>
                </a:lnTo>
                <a:close/>
              </a:path>
              <a:path w="264159" h="326390">
                <a:moveTo>
                  <a:pt x="135207" y="226432"/>
                </a:moveTo>
                <a:lnTo>
                  <a:pt x="81608" y="226432"/>
                </a:lnTo>
                <a:lnTo>
                  <a:pt x="103513" y="220178"/>
                </a:lnTo>
                <a:lnTo>
                  <a:pt x="120632" y="202435"/>
                </a:lnTo>
                <a:lnTo>
                  <a:pt x="131776" y="174734"/>
                </a:lnTo>
                <a:lnTo>
                  <a:pt x="135755" y="138605"/>
                </a:lnTo>
                <a:lnTo>
                  <a:pt x="131776" y="102622"/>
                </a:lnTo>
                <a:lnTo>
                  <a:pt x="120632" y="74970"/>
                </a:lnTo>
                <a:lnTo>
                  <a:pt x="103513" y="57178"/>
                </a:lnTo>
                <a:lnTo>
                  <a:pt x="81608" y="50778"/>
                </a:lnTo>
                <a:lnTo>
                  <a:pt x="135408" y="50778"/>
                </a:lnTo>
                <a:lnTo>
                  <a:pt x="136937" y="52009"/>
                </a:lnTo>
                <a:lnTo>
                  <a:pt x="154127" y="83203"/>
                </a:lnTo>
                <a:lnTo>
                  <a:pt x="162440" y="124356"/>
                </a:lnTo>
                <a:lnTo>
                  <a:pt x="263998" y="124356"/>
                </a:lnTo>
                <a:lnTo>
                  <a:pt x="263998" y="148191"/>
                </a:lnTo>
                <a:lnTo>
                  <a:pt x="162699" y="148191"/>
                </a:lnTo>
                <a:lnTo>
                  <a:pt x="155111" y="191366"/>
                </a:lnTo>
                <a:lnTo>
                  <a:pt x="138038" y="224084"/>
                </a:lnTo>
                <a:lnTo>
                  <a:pt x="135207" y="226432"/>
                </a:lnTo>
                <a:close/>
              </a:path>
              <a:path w="264159" h="326390">
                <a:moveTo>
                  <a:pt x="263998" y="326176"/>
                </a:moveTo>
                <a:lnTo>
                  <a:pt x="235500" y="326176"/>
                </a:lnTo>
                <a:lnTo>
                  <a:pt x="235500" y="148191"/>
                </a:lnTo>
                <a:lnTo>
                  <a:pt x="263998" y="148191"/>
                </a:lnTo>
                <a:lnTo>
                  <a:pt x="263998" y="326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709782" y="7919051"/>
            <a:ext cx="258445" cy="326390"/>
          </a:xfrm>
          <a:custGeom>
            <a:avLst/>
            <a:gdLst/>
            <a:ahLst/>
            <a:cxnLst/>
            <a:rect l="l" t="t" r="r" b="b"/>
            <a:pathLst>
              <a:path w="258444" h="326390">
                <a:moveTo>
                  <a:pt x="258298" y="326176"/>
                </a:moveTo>
                <a:lnTo>
                  <a:pt x="229800" y="326176"/>
                </a:lnTo>
                <a:lnTo>
                  <a:pt x="229800" y="187571"/>
                </a:lnTo>
                <a:lnTo>
                  <a:pt x="161922" y="187571"/>
                </a:lnTo>
                <a:lnTo>
                  <a:pt x="161922" y="163217"/>
                </a:lnTo>
                <a:lnTo>
                  <a:pt x="229800" y="163217"/>
                </a:lnTo>
                <a:lnTo>
                  <a:pt x="229800" y="98448"/>
                </a:lnTo>
                <a:lnTo>
                  <a:pt x="164254" y="98448"/>
                </a:lnTo>
                <a:lnTo>
                  <a:pt x="164254" y="74354"/>
                </a:lnTo>
                <a:lnTo>
                  <a:pt x="229800" y="74354"/>
                </a:lnTo>
                <a:lnTo>
                  <a:pt x="229800" y="0"/>
                </a:lnTo>
                <a:lnTo>
                  <a:pt x="258298" y="0"/>
                </a:lnTo>
                <a:lnTo>
                  <a:pt x="258298" y="326176"/>
                </a:lnTo>
                <a:close/>
              </a:path>
              <a:path w="258444" h="326390">
                <a:moveTo>
                  <a:pt x="25130" y="250008"/>
                </a:moveTo>
                <a:lnTo>
                  <a:pt x="1036" y="250008"/>
                </a:lnTo>
                <a:lnTo>
                  <a:pt x="1036" y="122024"/>
                </a:lnTo>
                <a:lnTo>
                  <a:pt x="115029" y="122024"/>
                </a:lnTo>
                <a:lnTo>
                  <a:pt x="115029" y="53369"/>
                </a:lnTo>
                <a:lnTo>
                  <a:pt x="0" y="53369"/>
                </a:lnTo>
                <a:lnTo>
                  <a:pt x="0" y="29534"/>
                </a:lnTo>
                <a:lnTo>
                  <a:pt x="143269" y="29534"/>
                </a:lnTo>
                <a:lnTo>
                  <a:pt x="143269" y="145341"/>
                </a:lnTo>
                <a:lnTo>
                  <a:pt x="29534" y="145341"/>
                </a:lnTo>
                <a:lnTo>
                  <a:pt x="29534" y="225655"/>
                </a:lnTo>
                <a:lnTo>
                  <a:pt x="169430" y="225655"/>
                </a:lnTo>
                <a:lnTo>
                  <a:pt x="170990" y="240163"/>
                </a:lnTo>
                <a:lnTo>
                  <a:pt x="133553" y="245090"/>
                </a:lnTo>
                <a:lnTo>
                  <a:pt x="98060" y="248097"/>
                </a:lnTo>
                <a:lnTo>
                  <a:pt x="62566" y="249599"/>
                </a:lnTo>
                <a:lnTo>
                  <a:pt x="25130" y="250008"/>
                </a:lnTo>
                <a:close/>
              </a:path>
              <a:path w="258444" h="326390">
                <a:moveTo>
                  <a:pt x="169430" y="225655"/>
                </a:moveTo>
                <a:lnTo>
                  <a:pt x="29534" y="225655"/>
                </a:lnTo>
                <a:lnTo>
                  <a:pt x="65003" y="225159"/>
                </a:lnTo>
                <a:lnTo>
                  <a:pt x="98869" y="223631"/>
                </a:lnTo>
                <a:lnTo>
                  <a:pt x="132784" y="220718"/>
                </a:lnTo>
                <a:lnTo>
                  <a:pt x="168399" y="216069"/>
                </a:lnTo>
                <a:lnTo>
                  <a:pt x="169430" y="225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022746" y="7925268"/>
            <a:ext cx="297180" cy="315595"/>
          </a:xfrm>
          <a:custGeom>
            <a:avLst/>
            <a:gdLst/>
            <a:ahLst/>
            <a:cxnLst/>
            <a:rect l="l" t="t" r="r" b="b"/>
            <a:pathLst>
              <a:path w="297180" h="315595">
                <a:moveTo>
                  <a:pt x="148191" y="121765"/>
                </a:moveTo>
                <a:lnTo>
                  <a:pt x="100339" y="117798"/>
                </a:lnTo>
                <a:lnTo>
                  <a:pt x="64024" y="105962"/>
                </a:lnTo>
                <a:lnTo>
                  <a:pt x="40970" y="86936"/>
                </a:lnTo>
                <a:lnTo>
                  <a:pt x="32902" y="61401"/>
                </a:lnTo>
                <a:lnTo>
                  <a:pt x="40970" y="35412"/>
                </a:lnTo>
                <a:lnTo>
                  <a:pt x="64024" y="16127"/>
                </a:lnTo>
                <a:lnTo>
                  <a:pt x="100339" y="4129"/>
                </a:lnTo>
                <a:lnTo>
                  <a:pt x="148191" y="0"/>
                </a:lnTo>
                <a:lnTo>
                  <a:pt x="196112" y="4129"/>
                </a:lnTo>
                <a:lnTo>
                  <a:pt x="232326" y="16127"/>
                </a:lnTo>
                <a:lnTo>
                  <a:pt x="239941" y="22539"/>
                </a:lnTo>
                <a:lnTo>
                  <a:pt x="148191" y="22539"/>
                </a:lnTo>
                <a:lnTo>
                  <a:pt x="112609" y="25187"/>
                </a:lnTo>
                <a:lnTo>
                  <a:pt x="85624" y="32837"/>
                </a:lnTo>
                <a:lnTo>
                  <a:pt x="68549" y="45054"/>
                </a:lnTo>
                <a:lnTo>
                  <a:pt x="62696" y="61401"/>
                </a:lnTo>
                <a:lnTo>
                  <a:pt x="68549" y="77366"/>
                </a:lnTo>
                <a:lnTo>
                  <a:pt x="85624" y="89251"/>
                </a:lnTo>
                <a:lnTo>
                  <a:pt x="112609" y="96667"/>
                </a:lnTo>
                <a:lnTo>
                  <a:pt x="148191" y="99226"/>
                </a:lnTo>
                <a:lnTo>
                  <a:pt x="240435" y="99226"/>
                </a:lnTo>
                <a:lnTo>
                  <a:pt x="232326" y="105962"/>
                </a:lnTo>
                <a:lnTo>
                  <a:pt x="196112" y="117798"/>
                </a:lnTo>
                <a:lnTo>
                  <a:pt x="148191" y="121765"/>
                </a:lnTo>
                <a:close/>
              </a:path>
              <a:path w="297180" h="315595">
                <a:moveTo>
                  <a:pt x="240435" y="99226"/>
                </a:moveTo>
                <a:lnTo>
                  <a:pt x="148191" y="99226"/>
                </a:lnTo>
                <a:lnTo>
                  <a:pt x="183668" y="96667"/>
                </a:lnTo>
                <a:lnTo>
                  <a:pt x="210693" y="89251"/>
                </a:lnTo>
                <a:lnTo>
                  <a:pt x="227905" y="77366"/>
                </a:lnTo>
                <a:lnTo>
                  <a:pt x="233945" y="61401"/>
                </a:lnTo>
                <a:lnTo>
                  <a:pt x="227905" y="45054"/>
                </a:lnTo>
                <a:lnTo>
                  <a:pt x="210693" y="32837"/>
                </a:lnTo>
                <a:lnTo>
                  <a:pt x="183668" y="25187"/>
                </a:lnTo>
                <a:lnTo>
                  <a:pt x="148191" y="22539"/>
                </a:lnTo>
                <a:lnTo>
                  <a:pt x="239941" y="22539"/>
                </a:lnTo>
                <a:lnTo>
                  <a:pt x="255230" y="35412"/>
                </a:lnTo>
                <a:lnTo>
                  <a:pt x="263221" y="61401"/>
                </a:lnTo>
                <a:lnTo>
                  <a:pt x="255230" y="86936"/>
                </a:lnTo>
                <a:lnTo>
                  <a:pt x="240435" y="99226"/>
                </a:lnTo>
                <a:close/>
              </a:path>
              <a:path w="297180" h="315595">
                <a:moveTo>
                  <a:pt x="296901" y="170731"/>
                </a:moveTo>
                <a:lnTo>
                  <a:pt x="0" y="170731"/>
                </a:lnTo>
                <a:lnTo>
                  <a:pt x="0" y="146896"/>
                </a:lnTo>
                <a:lnTo>
                  <a:pt x="296901" y="146896"/>
                </a:lnTo>
                <a:lnTo>
                  <a:pt x="296901" y="170731"/>
                </a:lnTo>
                <a:close/>
              </a:path>
              <a:path w="297180" h="315595">
                <a:moveTo>
                  <a:pt x="162440" y="208038"/>
                </a:moveTo>
                <a:lnTo>
                  <a:pt x="134201" y="208038"/>
                </a:lnTo>
                <a:lnTo>
                  <a:pt x="134201" y="170731"/>
                </a:lnTo>
                <a:lnTo>
                  <a:pt x="162440" y="170731"/>
                </a:lnTo>
                <a:lnTo>
                  <a:pt x="162440" y="208038"/>
                </a:lnTo>
                <a:close/>
              </a:path>
              <a:path w="297180" h="315595">
                <a:moveTo>
                  <a:pt x="260371" y="315036"/>
                </a:moveTo>
                <a:lnTo>
                  <a:pt x="36270" y="315036"/>
                </a:lnTo>
                <a:lnTo>
                  <a:pt x="36270" y="208038"/>
                </a:lnTo>
                <a:lnTo>
                  <a:pt x="260371" y="208038"/>
                </a:lnTo>
                <a:lnTo>
                  <a:pt x="260371" y="231095"/>
                </a:lnTo>
                <a:lnTo>
                  <a:pt x="64769" y="231095"/>
                </a:lnTo>
                <a:lnTo>
                  <a:pt x="64769" y="291460"/>
                </a:lnTo>
                <a:lnTo>
                  <a:pt x="260371" y="291460"/>
                </a:lnTo>
                <a:lnTo>
                  <a:pt x="260371" y="315036"/>
                </a:lnTo>
                <a:close/>
              </a:path>
              <a:path w="297180" h="315595">
                <a:moveTo>
                  <a:pt x="260371" y="291460"/>
                </a:moveTo>
                <a:lnTo>
                  <a:pt x="232391" y="291460"/>
                </a:lnTo>
                <a:lnTo>
                  <a:pt x="232391" y="231095"/>
                </a:lnTo>
                <a:lnTo>
                  <a:pt x="260371" y="231095"/>
                </a:lnTo>
                <a:lnTo>
                  <a:pt x="260371" y="29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68971" y="1474469"/>
            <a:ext cx="1057910" cy="564515"/>
          </a:xfrm>
          <a:custGeom>
            <a:avLst/>
            <a:gdLst/>
            <a:ahLst/>
            <a:cxnLst/>
            <a:rect l="l" t="t" r="r" b="b"/>
            <a:pathLst>
              <a:path w="1057910" h="564514">
                <a:moveTo>
                  <a:pt x="304622" y="236410"/>
                </a:moveTo>
                <a:lnTo>
                  <a:pt x="294500" y="194259"/>
                </a:lnTo>
                <a:lnTo>
                  <a:pt x="292506" y="191960"/>
                </a:lnTo>
                <a:lnTo>
                  <a:pt x="266128" y="161620"/>
                </a:lnTo>
                <a:lnTo>
                  <a:pt x="230098" y="144170"/>
                </a:lnTo>
                <a:lnTo>
                  <a:pt x="230098" y="236410"/>
                </a:lnTo>
                <a:lnTo>
                  <a:pt x="225374" y="255231"/>
                </a:lnTo>
                <a:lnTo>
                  <a:pt x="212369" y="268795"/>
                </a:lnTo>
                <a:lnTo>
                  <a:pt x="192379" y="277012"/>
                </a:lnTo>
                <a:lnTo>
                  <a:pt x="166687" y="279768"/>
                </a:lnTo>
                <a:lnTo>
                  <a:pt x="140982" y="277012"/>
                </a:lnTo>
                <a:lnTo>
                  <a:pt x="121183" y="268795"/>
                </a:lnTo>
                <a:lnTo>
                  <a:pt x="108445" y="255231"/>
                </a:lnTo>
                <a:lnTo>
                  <a:pt x="103936" y="236410"/>
                </a:lnTo>
                <a:lnTo>
                  <a:pt x="108445" y="217360"/>
                </a:lnTo>
                <a:lnTo>
                  <a:pt x="121183" y="203479"/>
                </a:lnTo>
                <a:lnTo>
                  <a:pt x="140982" y="194957"/>
                </a:lnTo>
                <a:lnTo>
                  <a:pt x="166687" y="191960"/>
                </a:lnTo>
                <a:lnTo>
                  <a:pt x="192379" y="194957"/>
                </a:lnTo>
                <a:lnTo>
                  <a:pt x="212369" y="203479"/>
                </a:lnTo>
                <a:lnTo>
                  <a:pt x="225374" y="217360"/>
                </a:lnTo>
                <a:lnTo>
                  <a:pt x="230098" y="236410"/>
                </a:lnTo>
                <a:lnTo>
                  <a:pt x="230098" y="144170"/>
                </a:lnTo>
                <a:lnTo>
                  <a:pt x="222529" y="140500"/>
                </a:lnTo>
                <a:lnTo>
                  <a:pt x="166687" y="132905"/>
                </a:lnTo>
                <a:lnTo>
                  <a:pt x="110528" y="140500"/>
                </a:lnTo>
                <a:lnTo>
                  <a:pt x="66433" y="161620"/>
                </a:lnTo>
                <a:lnTo>
                  <a:pt x="37655" y="194259"/>
                </a:lnTo>
                <a:lnTo>
                  <a:pt x="27457" y="236410"/>
                </a:lnTo>
                <a:lnTo>
                  <a:pt x="37655" y="278561"/>
                </a:lnTo>
                <a:lnTo>
                  <a:pt x="66433" y="311175"/>
                </a:lnTo>
                <a:lnTo>
                  <a:pt x="110528" y="332232"/>
                </a:lnTo>
                <a:lnTo>
                  <a:pt x="166687" y="339686"/>
                </a:lnTo>
                <a:lnTo>
                  <a:pt x="222529" y="332232"/>
                </a:lnTo>
                <a:lnTo>
                  <a:pt x="266128" y="311175"/>
                </a:lnTo>
                <a:lnTo>
                  <a:pt x="293446" y="279768"/>
                </a:lnTo>
                <a:lnTo>
                  <a:pt x="294500" y="278561"/>
                </a:lnTo>
                <a:lnTo>
                  <a:pt x="304622" y="236410"/>
                </a:lnTo>
                <a:close/>
              </a:path>
              <a:path w="1057910" h="564514">
                <a:moveTo>
                  <a:pt x="332943" y="53162"/>
                </a:moveTo>
                <a:lnTo>
                  <a:pt x="205917" y="53162"/>
                </a:lnTo>
                <a:lnTo>
                  <a:pt x="205917" y="0"/>
                </a:lnTo>
                <a:lnTo>
                  <a:pt x="127469" y="0"/>
                </a:lnTo>
                <a:lnTo>
                  <a:pt x="127469" y="53162"/>
                </a:lnTo>
                <a:lnTo>
                  <a:pt x="0" y="53162"/>
                </a:lnTo>
                <a:lnTo>
                  <a:pt x="0" y="114820"/>
                </a:lnTo>
                <a:lnTo>
                  <a:pt x="332943" y="114820"/>
                </a:lnTo>
                <a:lnTo>
                  <a:pt x="332943" y="53162"/>
                </a:lnTo>
                <a:close/>
              </a:path>
              <a:path w="1057910" h="564514">
                <a:moveTo>
                  <a:pt x="445160" y="378256"/>
                </a:moveTo>
                <a:lnTo>
                  <a:pt x="67551" y="378256"/>
                </a:lnTo>
                <a:lnTo>
                  <a:pt x="67551" y="441007"/>
                </a:lnTo>
                <a:lnTo>
                  <a:pt x="366280" y="441007"/>
                </a:lnTo>
                <a:lnTo>
                  <a:pt x="366280" y="563905"/>
                </a:lnTo>
                <a:lnTo>
                  <a:pt x="445160" y="563905"/>
                </a:lnTo>
                <a:lnTo>
                  <a:pt x="445160" y="378256"/>
                </a:lnTo>
                <a:close/>
              </a:path>
              <a:path w="1057910" h="564514">
                <a:moveTo>
                  <a:pt x="520547" y="148602"/>
                </a:moveTo>
                <a:lnTo>
                  <a:pt x="445160" y="148602"/>
                </a:lnTo>
                <a:lnTo>
                  <a:pt x="445160" y="2616"/>
                </a:lnTo>
                <a:lnTo>
                  <a:pt x="366280" y="2616"/>
                </a:lnTo>
                <a:lnTo>
                  <a:pt x="366280" y="354723"/>
                </a:lnTo>
                <a:lnTo>
                  <a:pt x="445160" y="354723"/>
                </a:lnTo>
                <a:lnTo>
                  <a:pt x="445160" y="212661"/>
                </a:lnTo>
                <a:lnTo>
                  <a:pt x="520547" y="212661"/>
                </a:lnTo>
                <a:lnTo>
                  <a:pt x="520547" y="148602"/>
                </a:lnTo>
                <a:close/>
              </a:path>
              <a:path w="1057910" h="564514">
                <a:moveTo>
                  <a:pt x="1010818" y="51422"/>
                </a:moveTo>
                <a:lnTo>
                  <a:pt x="596379" y="51422"/>
                </a:lnTo>
                <a:lnTo>
                  <a:pt x="596379" y="113957"/>
                </a:lnTo>
                <a:lnTo>
                  <a:pt x="931938" y="113957"/>
                </a:lnTo>
                <a:lnTo>
                  <a:pt x="931722" y="154393"/>
                </a:lnTo>
                <a:lnTo>
                  <a:pt x="930516" y="198259"/>
                </a:lnTo>
                <a:lnTo>
                  <a:pt x="927519" y="246265"/>
                </a:lnTo>
                <a:lnTo>
                  <a:pt x="921867" y="299135"/>
                </a:lnTo>
                <a:lnTo>
                  <a:pt x="912761" y="357555"/>
                </a:lnTo>
                <a:lnTo>
                  <a:pt x="990117" y="364756"/>
                </a:lnTo>
                <a:lnTo>
                  <a:pt x="1000112" y="301015"/>
                </a:lnTo>
                <a:lnTo>
                  <a:pt x="1006182" y="244640"/>
                </a:lnTo>
                <a:lnTo>
                  <a:pt x="1009332" y="194284"/>
                </a:lnTo>
                <a:lnTo>
                  <a:pt x="1010539" y="148615"/>
                </a:lnTo>
                <a:lnTo>
                  <a:pt x="1010767" y="113957"/>
                </a:lnTo>
                <a:lnTo>
                  <a:pt x="1010818" y="51422"/>
                </a:lnTo>
                <a:close/>
              </a:path>
              <a:path w="1057910" h="564514">
                <a:moveTo>
                  <a:pt x="1057440" y="431203"/>
                </a:moveTo>
                <a:lnTo>
                  <a:pt x="872236" y="431203"/>
                </a:lnTo>
                <a:lnTo>
                  <a:pt x="872236" y="254711"/>
                </a:lnTo>
                <a:lnTo>
                  <a:pt x="794880" y="254711"/>
                </a:lnTo>
                <a:lnTo>
                  <a:pt x="794880" y="431203"/>
                </a:lnTo>
                <a:lnTo>
                  <a:pt x="733005" y="431203"/>
                </a:lnTo>
                <a:lnTo>
                  <a:pt x="733005" y="254711"/>
                </a:lnTo>
                <a:lnTo>
                  <a:pt x="654558" y="254711"/>
                </a:lnTo>
                <a:lnTo>
                  <a:pt x="654558" y="431203"/>
                </a:lnTo>
                <a:lnTo>
                  <a:pt x="545833" y="431203"/>
                </a:lnTo>
                <a:lnTo>
                  <a:pt x="545833" y="495046"/>
                </a:lnTo>
                <a:lnTo>
                  <a:pt x="1057440" y="495046"/>
                </a:lnTo>
                <a:lnTo>
                  <a:pt x="1057440" y="431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05849" y="1477085"/>
            <a:ext cx="1015365" cy="561340"/>
          </a:xfrm>
          <a:custGeom>
            <a:avLst/>
            <a:gdLst/>
            <a:ahLst/>
            <a:cxnLst/>
            <a:rect l="l" t="t" r="r" b="b"/>
            <a:pathLst>
              <a:path w="1015364" h="561339">
                <a:moveTo>
                  <a:pt x="449948" y="319430"/>
                </a:moveTo>
                <a:lnTo>
                  <a:pt x="372160" y="319430"/>
                </a:lnTo>
                <a:lnTo>
                  <a:pt x="372160" y="379349"/>
                </a:lnTo>
                <a:lnTo>
                  <a:pt x="372160" y="439267"/>
                </a:lnTo>
                <a:lnTo>
                  <a:pt x="372160" y="491350"/>
                </a:lnTo>
                <a:lnTo>
                  <a:pt x="138582" y="491350"/>
                </a:lnTo>
                <a:lnTo>
                  <a:pt x="138582" y="439267"/>
                </a:lnTo>
                <a:lnTo>
                  <a:pt x="372160" y="439267"/>
                </a:lnTo>
                <a:lnTo>
                  <a:pt x="372160" y="379349"/>
                </a:lnTo>
                <a:lnTo>
                  <a:pt x="138582" y="379349"/>
                </a:lnTo>
                <a:lnTo>
                  <a:pt x="138582" y="319430"/>
                </a:lnTo>
                <a:lnTo>
                  <a:pt x="61226" y="319430"/>
                </a:lnTo>
                <a:lnTo>
                  <a:pt x="61226" y="554977"/>
                </a:lnTo>
                <a:lnTo>
                  <a:pt x="449948" y="554977"/>
                </a:lnTo>
                <a:lnTo>
                  <a:pt x="449948" y="491350"/>
                </a:lnTo>
                <a:lnTo>
                  <a:pt x="449948" y="439267"/>
                </a:lnTo>
                <a:lnTo>
                  <a:pt x="449948" y="379349"/>
                </a:lnTo>
                <a:lnTo>
                  <a:pt x="449948" y="319430"/>
                </a:lnTo>
                <a:close/>
              </a:path>
              <a:path w="1015364" h="561339">
                <a:moveTo>
                  <a:pt x="512927" y="219849"/>
                </a:moveTo>
                <a:lnTo>
                  <a:pt x="439064" y="219849"/>
                </a:lnTo>
                <a:lnTo>
                  <a:pt x="446747" y="175158"/>
                </a:lnTo>
                <a:lnTo>
                  <a:pt x="450684" y="135902"/>
                </a:lnTo>
                <a:lnTo>
                  <a:pt x="452145" y="100660"/>
                </a:lnTo>
                <a:lnTo>
                  <a:pt x="452234" y="85839"/>
                </a:lnTo>
                <a:lnTo>
                  <a:pt x="452348" y="22872"/>
                </a:lnTo>
                <a:lnTo>
                  <a:pt x="62750" y="22872"/>
                </a:lnTo>
                <a:lnTo>
                  <a:pt x="62750" y="85839"/>
                </a:lnTo>
                <a:lnTo>
                  <a:pt x="373913" y="85839"/>
                </a:lnTo>
                <a:lnTo>
                  <a:pt x="373253" y="115023"/>
                </a:lnTo>
                <a:lnTo>
                  <a:pt x="371398" y="146558"/>
                </a:lnTo>
                <a:lnTo>
                  <a:pt x="367601" y="181229"/>
                </a:lnTo>
                <a:lnTo>
                  <a:pt x="361048" y="219849"/>
                </a:lnTo>
                <a:lnTo>
                  <a:pt x="0" y="219849"/>
                </a:lnTo>
                <a:lnTo>
                  <a:pt x="0" y="282384"/>
                </a:lnTo>
                <a:lnTo>
                  <a:pt x="512927" y="282384"/>
                </a:lnTo>
                <a:lnTo>
                  <a:pt x="512927" y="219849"/>
                </a:lnTo>
                <a:close/>
              </a:path>
              <a:path w="1015364" h="561339">
                <a:moveTo>
                  <a:pt x="892060" y="245338"/>
                </a:moveTo>
                <a:lnTo>
                  <a:pt x="842911" y="224205"/>
                </a:lnTo>
                <a:lnTo>
                  <a:pt x="805980" y="195440"/>
                </a:lnTo>
                <a:lnTo>
                  <a:pt x="805713" y="195237"/>
                </a:lnTo>
                <a:lnTo>
                  <a:pt x="779907" y="160286"/>
                </a:lnTo>
                <a:lnTo>
                  <a:pt x="764933" y="121170"/>
                </a:lnTo>
                <a:lnTo>
                  <a:pt x="760234" y="79743"/>
                </a:lnTo>
                <a:lnTo>
                  <a:pt x="760234" y="25920"/>
                </a:lnTo>
                <a:lnTo>
                  <a:pt x="678738" y="25920"/>
                </a:lnTo>
                <a:lnTo>
                  <a:pt x="678738" y="79743"/>
                </a:lnTo>
                <a:lnTo>
                  <a:pt x="673608" y="122542"/>
                </a:lnTo>
                <a:lnTo>
                  <a:pt x="658063" y="163499"/>
                </a:lnTo>
                <a:lnTo>
                  <a:pt x="631571" y="200545"/>
                </a:lnTo>
                <a:lnTo>
                  <a:pt x="593547" y="231571"/>
                </a:lnTo>
                <a:lnTo>
                  <a:pt x="543433" y="254495"/>
                </a:lnTo>
                <a:lnTo>
                  <a:pt x="582866" y="316153"/>
                </a:lnTo>
                <a:lnTo>
                  <a:pt x="628548" y="296075"/>
                </a:lnTo>
                <a:lnTo>
                  <a:pt x="666597" y="268554"/>
                </a:lnTo>
                <a:lnTo>
                  <a:pt x="697039" y="234657"/>
                </a:lnTo>
                <a:lnTo>
                  <a:pt x="719924" y="195440"/>
                </a:lnTo>
                <a:lnTo>
                  <a:pt x="742327" y="231724"/>
                </a:lnTo>
                <a:lnTo>
                  <a:pt x="771969" y="262940"/>
                </a:lnTo>
                <a:lnTo>
                  <a:pt x="808939" y="288353"/>
                </a:lnTo>
                <a:lnTo>
                  <a:pt x="853274" y="307225"/>
                </a:lnTo>
                <a:lnTo>
                  <a:pt x="892060" y="245338"/>
                </a:lnTo>
                <a:close/>
              </a:path>
              <a:path w="1015364" h="561339">
                <a:moveTo>
                  <a:pt x="1014958" y="359079"/>
                </a:moveTo>
                <a:lnTo>
                  <a:pt x="629500" y="359079"/>
                </a:lnTo>
                <a:lnTo>
                  <a:pt x="629500" y="422059"/>
                </a:lnTo>
                <a:lnTo>
                  <a:pt x="936078" y="422059"/>
                </a:lnTo>
                <a:lnTo>
                  <a:pt x="936078" y="561289"/>
                </a:lnTo>
                <a:lnTo>
                  <a:pt x="1014958" y="561289"/>
                </a:lnTo>
                <a:lnTo>
                  <a:pt x="1014958" y="359079"/>
                </a:lnTo>
                <a:close/>
              </a:path>
              <a:path w="1015364" h="561339">
                <a:moveTo>
                  <a:pt x="1014958" y="0"/>
                </a:moveTo>
                <a:lnTo>
                  <a:pt x="936078" y="0"/>
                </a:lnTo>
                <a:lnTo>
                  <a:pt x="936078" y="334899"/>
                </a:lnTo>
                <a:lnTo>
                  <a:pt x="1014958" y="334899"/>
                </a:lnTo>
                <a:lnTo>
                  <a:pt x="1014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92061" y="1477074"/>
            <a:ext cx="525780" cy="561340"/>
          </a:xfrm>
          <a:custGeom>
            <a:avLst/>
            <a:gdLst/>
            <a:ahLst/>
            <a:cxnLst/>
            <a:rect l="l" t="t" r="r" b="b"/>
            <a:pathLst>
              <a:path w="525779" h="561339">
                <a:moveTo>
                  <a:pt x="448862" y="561295"/>
                </a:moveTo>
                <a:lnTo>
                  <a:pt x="369548" y="561295"/>
                </a:lnTo>
                <a:lnTo>
                  <a:pt x="369548" y="0"/>
                </a:lnTo>
                <a:lnTo>
                  <a:pt x="448862" y="0"/>
                </a:lnTo>
                <a:lnTo>
                  <a:pt x="448862" y="225520"/>
                </a:lnTo>
                <a:lnTo>
                  <a:pt x="525343" y="225520"/>
                </a:lnTo>
                <a:lnTo>
                  <a:pt x="525343" y="291324"/>
                </a:lnTo>
                <a:lnTo>
                  <a:pt x="448862" y="291324"/>
                </a:lnTo>
                <a:lnTo>
                  <a:pt x="448862" y="561295"/>
                </a:lnTo>
                <a:close/>
              </a:path>
              <a:path w="525779" h="561339">
                <a:moveTo>
                  <a:pt x="304834" y="316382"/>
                </a:moveTo>
                <a:lnTo>
                  <a:pt x="227481" y="310281"/>
                </a:lnTo>
                <a:lnTo>
                  <a:pt x="235121" y="252995"/>
                </a:lnTo>
                <a:lnTo>
                  <a:pt x="239411" y="202696"/>
                </a:lnTo>
                <a:lnTo>
                  <a:pt x="241331" y="158361"/>
                </a:lnTo>
                <a:lnTo>
                  <a:pt x="241862" y="118970"/>
                </a:lnTo>
                <a:lnTo>
                  <a:pt x="29415" y="118970"/>
                </a:lnTo>
                <a:lnTo>
                  <a:pt x="29415" y="56216"/>
                </a:lnTo>
                <a:lnTo>
                  <a:pt x="320086" y="56216"/>
                </a:lnTo>
                <a:lnTo>
                  <a:pt x="320086" y="101320"/>
                </a:lnTo>
                <a:lnTo>
                  <a:pt x="319725" y="144055"/>
                </a:lnTo>
                <a:lnTo>
                  <a:pt x="318016" y="193653"/>
                </a:lnTo>
                <a:lnTo>
                  <a:pt x="313529" y="250850"/>
                </a:lnTo>
                <a:lnTo>
                  <a:pt x="304834" y="316382"/>
                </a:lnTo>
                <a:close/>
              </a:path>
              <a:path w="525779" h="561339">
                <a:moveTo>
                  <a:pt x="7408" y="446683"/>
                </a:moveTo>
                <a:lnTo>
                  <a:pt x="0" y="383929"/>
                </a:lnTo>
                <a:lnTo>
                  <a:pt x="103063" y="382622"/>
                </a:lnTo>
                <a:lnTo>
                  <a:pt x="103063" y="217022"/>
                </a:lnTo>
                <a:lnTo>
                  <a:pt x="180416" y="217022"/>
                </a:lnTo>
                <a:lnTo>
                  <a:pt x="180416" y="380225"/>
                </a:lnTo>
                <a:lnTo>
                  <a:pt x="344194" y="380225"/>
                </a:lnTo>
                <a:lnTo>
                  <a:pt x="347759" y="425547"/>
                </a:lnTo>
                <a:lnTo>
                  <a:pt x="297837" y="432915"/>
                </a:lnTo>
                <a:lnTo>
                  <a:pt x="247161" y="438389"/>
                </a:lnTo>
                <a:lnTo>
                  <a:pt x="196444" y="442236"/>
                </a:lnTo>
                <a:lnTo>
                  <a:pt x="146396" y="444722"/>
                </a:lnTo>
                <a:lnTo>
                  <a:pt x="97733" y="446114"/>
                </a:lnTo>
                <a:lnTo>
                  <a:pt x="51166" y="446678"/>
                </a:lnTo>
                <a:lnTo>
                  <a:pt x="7408" y="446683"/>
                </a:lnTo>
                <a:close/>
              </a:path>
              <a:path w="525779" h="561339">
                <a:moveTo>
                  <a:pt x="344194" y="380225"/>
                </a:moveTo>
                <a:lnTo>
                  <a:pt x="180416" y="380225"/>
                </a:lnTo>
                <a:lnTo>
                  <a:pt x="221843" y="378124"/>
                </a:lnTo>
                <a:lnTo>
                  <a:pt x="263107" y="375350"/>
                </a:lnTo>
                <a:lnTo>
                  <a:pt x="303717" y="371799"/>
                </a:lnTo>
                <a:lnTo>
                  <a:pt x="343183" y="367369"/>
                </a:lnTo>
                <a:lnTo>
                  <a:pt x="344194" y="380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88218" y="1477085"/>
            <a:ext cx="1015365" cy="562610"/>
          </a:xfrm>
          <a:custGeom>
            <a:avLst/>
            <a:gdLst/>
            <a:ahLst/>
            <a:cxnLst/>
            <a:rect l="l" t="t" r="r" b="b"/>
            <a:pathLst>
              <a:path w="1015364" h="562610">
                <a:moveTo>
                  <a:pt x="512927" y="433692"/>
                </a:moveTo>
                <a:lnTo>
                  <a:pt x="294157" y="433692"/>
                </a:lnTo>
                <a:lnTo>
                  <a:pt x="294157" y="313042"/>
                </a:lnTo>
                <a:lnTo>
                  <a:pt x="456920" y="313042"/>
                </a:lnTo>
                <a:lnTo>
                  <a:pt x="456920" y="250812"/>
                </a:lnTo>
                <a:lnTo>
                  <a:pt x="139014" y="250812"/>
                </a:lnTo>
                <a:lnTo>
                  <a:pt x="139014" y="102222"/>
                </a:lnTo>
                <a:lnTo>
                  <a:pt x="452996" y="102222"/>
                </a:lnTo>
                <a:lnTo>
                  <a:pt x="452996" y="39992"/>
                </a:lnTo>
                <a:lnTo>
                  <a:pt x="60350" y="39992"/>
                </a:lnTo>
                <a:lnTo>
                  <a:pt x="60350" y="102222"/>
                </a:lnTo>
                <a:lnTo>
                  <a:pt x="60350" y="250812"/>
                </a:lnTo>
                <a:lnTo>
                  <a:pt x="60350" y="313042"/>
                </a:lnTo>
                <a:lnTo>
                  <a:pt x="216369" y="313042"/>
                </a:lnTo>
                <a:lnTo>
                  <a:pt x="216369" y="433692"/>
                </a:lnTo>
                <a:lnTo>
                  <a:pt x="0" y="433692"/>
                </a:lnTo>
                <a:lnTo>
                  <a:pt x="0" y="497192"/>
                </a:lnTo>
                <a:lnTo>
                  <a:pt x="512927" y="497192"/>
                </a:lnTo>
                <a:lnTo>
                  <a:pt x="512927" y="433692"/>
                </a:lnTo>
                <a:close/>
              </a:path>
              <a:path w="1015364" h="562610">
                <a:moveTo>
                  <a:pt x="905573" y="373684"/>
                </a:moveTo>
                <a:lnTo>
                  <a:pt x="861910" y="348665"/>
                </a:lnTo>
                <a:lnTo>
                  <a:pt x="826338" y="314871"/>
                </a:lnTo>
                <a:lnTo>
                  <a:pt x="804405" y="282384"/>
                </a:lnTo>
                <a:lnTo>
                  <a:pt x="779259" y="228028"/>
                </a:lnTo>
                <a:lnTo>
                  <a:pt x="767651" y="178498"/>
                </a:lnTo>
                <a:lnTo>
                  <a:pt x="763930" y="127241"/>
                </a:lnTo>
                <a:lnTo>
                  <a:pt x="763930" y="43357"/>
                </a:lnTo>
                <a:lnTo>
                  <a:pt x="684187" y="43357"/>
                </a:lnTo>
                <a:lnTo>
                  <a:pt x="684187" y="127241"/>
                </a:lnTo>
                <a:lnTo>
                  <a:pt x="681113" y="173659"/>
                </a:lnTo>
                <a:lnTo>
                  <a:pt x="672211" y="218744"/>
                </a:lnTo>
                <a:lnTo>
                  <a:pt x="657415" y="261404"/>
                </a:lnTo>
                <a:lnTo>
                  <a:pt x="636689" y="300482"/>
                </a:lnTo>
                <a:lnTo>
                  <a:pt x="609942" y="334860"/>
                </a:lnTo>
                <a:lnTo>
                  <a:pt x="577138" y="363410"/>
                </a:lnTo>
                <a:lnTo>
                  <a:pt x="538200" y="385013"/>
                </a:lnTo>
                <a:lnTo>
                  <a:pt x="585698" y="450380"/>
                </a:lnTo>
                <a:lnTo>
                  <a:pt x="624052" y="428205"/>
                </a:lnTo>
                <a:lnTo>
                  <a:pt x="657059" y="399567"/>
                </a:lnTo>
                <a:lnTo>
                  <a:pt x="684847" y="365213"/>
                </a:lnTo>
                <a:lnTo>
                  <a:pt x="707504" y="325894"/>
                </a:lnTo>
                <a:lnTo>
                  <a:pt x="725157" y="282384"/>
                </a:lnTo>
                <a:lnTo>
                  <a:pt x="747839" y="331609"/>
                </a:lnTo>
                <a:lnTo>
                  <a:pt x="777697" y="374548"/>
                </a:lnTo>
                <a:lnTo>
                  <a:pt x="814781" y="409981"/>
                </a:lnTo>
                <a:lnTo>
                  <a:pt x="859155" y="436651"/>
                </a:lnTo>
                <a:lnTo>
                  <a:pt x="905573" y="373684"/>
                </a:lnTo>
                <a:close/>
              </a:path>
              <a:path w="1015364" h="562610">
                <a:moveTo>
                  <a:pt x="1014945" y="0"/>
                </a:moveTo>
                <a:lnTo>
                  <a:pt x="935418" y="0"/>
                </a:lnTo>
                <a:lnTo>
                  <a:pt x="935418" y="562597"/>
                </a:lnTo>
                <a:lnTo>
                  <a:pt x="1014945" y="562597"/>
                </a:lnTo>
                <a:lnTo>
                  <a:pt x="1014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8820" y="1477085"/>
            <a:ext cx="997585" cy="562610"/>
          </a:xfrm>
          <a:custGeom>
            <a:avLst/>
            <a:gdLst/>
            <a:ahLst/>
            <a:cxnLst/>
            <a:rect l="l" t="t" r="r" b="b"/>
            <a:pathLst>
              <a:path w="997585" h="562610">
                <a:moveTo>
                  <a:pt x="314210" y="303517"/>
                </a:moveTo>
                <a:lnTo>
                  <a:pt x="308089" y="257327"/>
                </a:lnTo>
                <a:lnTo>
                  <a:pt x="305930" y="240982"/>
                </a:lnTo>
                <a:lnTo>
                  <a:pt x="253453" y="248780"/>
                </a:lnTo>
                <a:lnTo>
                  <a:pt x="200545" y="253644"/>
                </a:lnTo>
                <a:lnTo>
                  <a:pt x="143675" y="256273"/>
                </a:lnTo>
                <a:lnTo>
                  <a:pt x="79311" y="257327"/>
                </a:lnTo>
                <a:lnTo>
                  <a:pt x="79311" y="203504"/>
                </a:lnTo>
                <a:lnTo>
                  <a:pt x="257987" y="203504"/>
                </a:lnTo>
                <a:lnTo>
                  <a:pt x="257987" y="31800"/>
                </a:lnTo>
                <a:lnTo>
                  <a:pt x="0" y="31800"/>
                </a:lnTo>
                <a:lnTo>
                  <a:pt x="0" y="94564"/>
                </a:lnTo>
                <a:lnTo>
                  <a:pt x="181292" y="94564"/>
                </a:lnTo>
                <a:lnTo>
                  <a:pt x="181292" y="143586"/>
                </a:lnTo>
                <a:lnTo>
                  <a:pt x="876" y="143586"/>
                </a:lnTo>
                <a:lnTo>
                  <a:pt x="876" y="321602"/>
                </a:lnTo>
                <a:lnTo>
                  <a:pt x="47942" y="321602"/>
                </a:lnTo>
                <a:lnTo>
                  <a:pt x="111696" y="321106"/>
                </a:lnTo>
                <a:lnTo>
                  <a:pt x="167805" y="319379"/>
                </a:lnTo>
                <a:lnTo>
                  <a:pt x="218655" y="316103"/>
                </a:lnTo>
                <a:lnTo>
                  <a:pt x="266661" y="310921"/>
                </a:lnTo>
                <a:lnTo>
                  <a:pt x="314210" y="303517"/>
                </a:lnTo>
                <a:close/>
              </a:path>
              <a:path w="997585" h="562610">
                <a:moveTo>
                  <a:pt x="425551" y="366928"/>
                </a:moveTo>
                <a:lnTo>
                  <a:pt x="47942" y="366928"/>
                </a:lnTo>
                <a:lnTo>
                  <a:pt x="47942" y="429679"/>
                </a:lnTo>
                <a:lnTo>
                  <a:pt x="346671" y="429679"/>
                </a:lnTo>
                <a:lnTo>
                  <a:pt x="346671" y="560412"/>
                </a:lnTo>
                <a:lnTo>
                  <a:pt x="425551" y="560412"/>
                </a:lnTo>
                <a:lnTo>
                  <a:pt x="425551" y="366928"/>
                </a:lnTo>
                <a:close/>
              </a:path>
              <a:path w="997585" h="562610">
                <a:moveTo>
                  <a:pt x="501383" y="134874"/>
                </a:moveTo>
                <a:lnTo>
                  <a:pt x="425551" y="134874"/>
                </a:lnTo>
                <a:lnTo>
                  <a:pt x="425551" y="863"/>
                </a:lnTo>
                <a:lnTo>
                  <a:pt x="346671" y="863"/>
                </a:lnTo>
                <a:lnTo>
                  <a:pt x="346671" y="341439"/>
                </a:lnTo>
                <a:lnTo>
                  <a:pt x="425551" y="341439"/>
                </a:lnTo>
                <a:lnTo>
                  <a:pt x="425551" y="199148"/>
                </a:lnTo>
                <a:lnTo>
                  <a:pt x="501383" y="199148"/>
                </a:lnTo>
                <a:lnTo>
                  <a:pt x="501383" y="134874"/>
                </a:lnTo>
                <a:close/>
              </a:path>
              <a:path w="997585" h="562610">
                <a:moveTo>
                  <a:pt x="863295" y="175399"/>
                </a:moveTo>
                <a:lnTo>
                  <a:pt x="855510" y="130200"/>
                </a:lnTo>
                <a:lnTo>
                  <a:pt x="841629" y="105676"/>
                </a:lnTo>
                <a:lnTo>
                  <a:pt x="833996" y="92189"/>
                </a:lnTo>
                <a:lnTo>
                  <a:pt x="800811" y="63004"/>
                </a:lnTo>
                <a:lnTo>
                  <a:pt x="786599" y="56807"/>
                </a:lnTo>
                <a:lnTo>
                  <a:pt x="786599" y="175399"/>
                </a:lnTo>
                <a:lnTo>
                  <a:pt x="780465" y="205041"/>
                </a:lnTo>
                <a:lnTo>
                  <a:pt x="763803" y="226936"/>
                </a:lnTo>
                <a:lnTo>
                  <a:pt x="738771" y="240487"/>
                </a:lnTo>
                <a:lnTo>
                  <a:pt x="707504" y="245122"/>
                </a:lnTo>
                <a:lnTo>
                  <a:pt x="676821" y="240487"/>
                </a:lnTo>
                <a:lnTo>
                  <a:pt x="652221" y="226936"/>
                </a:lnTo>
                <a:lnTo>
                  <a:pt x="635863" y="205041"/>
                </a:lnTo>
                <a:lnTo>
                  <a:pt x="629932" y="175399"/>
                </a:lnTo>
                <a:lnTo>
                  <a:pt x="635838" y="146024"/>
                </a:lnTo>
                <a:lnTo>
                  <a:pt x="652132" y="124117"/>
                </a:lnTo>
                <a:lnTo>
                  <a:pt x="676719" y="110413"/>
                </a:lnTo>
                <a:lnTo>
                  <a:pt x="707504" y="105676"/>
                </a:lnTo>
                <a:lnTo>
                  <a:pt x="738860" y="110413"/>
                </a:lnTo>
                <a:lnTo>
                  <a:pt x="763892" y="124117"/>
                </a:lnTo>
                <a:lnTo>
                  <a:pt x="780491" y="146024"/>
                </a:lnTo>
                <a:lnTo>
                  <a:pt x="786599" y="175399"/>
                </a:lnTo>
                <a:lnTo>
                  <a:pt x="786599" y="56807"/>
                </a:lnTo>
                <a:lnTo>
                  <a:pt x="757974" y="44297"/>
                </a:lnTo>
                <a:lnTo>
                  <a:pt x="707504" y="37693"/>
                </a:lnTo>
                <a:lnTo>
                  <a:pt x="657415" y="44297"/>
                </a:lnTo>
                <a:lnTo>
                  <a:pt x="614553" y="63004"/>
                </a:lnTo>
                <a:lnTo>
                  <a:pt x="581177" y="92189"/>
                </a:lnTo>
                <a:lnTo>
                  <a:pt x="559549" y="130200"/>
                </a:lnTo>
                <a:lnTo>
                  <a:pt x="551929" y="175399"/>
                </a:lnTo>
                <a:lnTo>
                  <a:pt x="559549" y="220675"/>
                </a:lnTo>
                <a:lnTo>
                  <a:pt x="581177" y="258699"/>
                </a:lnTo>
                <a:lnTo>
                  <a:pt x="614553" y="287858"/>
                </a:lnTo>
                <a:lnTo>
                  <a:pt x="657415" y="306527"/>
                </a:lnTo>
                <a:lnTo>
                  <a:pt x="707504" y="313105"/>
                </a:lnTo>
                <a:lnTo>
                  <a:pt x="757974" y="306527"/>
                </a:lnTo>
                <a:lnTo>
                  <a:pt x="800811" y="287858"/>
                </a:lnTo>
                <a:lnTo>
                  <a:pt x="833996" y="258699"/>
                </a:lnTo>
                <a:lnTo>
                  <a:pt x="841679" y="245122"/>
                </a:lnTo>
                <a:lnTo>
                  <a:pt x="855510" y="220675"/>
                </a:lnTo>
                <a:lnTo>
                  <a:pt x="863295" y="175399"/>
                </a:lnTo>
                <a:close/>
              </a:path>
              <a:path w="997585" h="562610">
                <a:moveTo>
                  <a:pt x="893152" y="422490"/>
                </a:moveTo>
                <a:lnTo>
                  <a:pt x="887272" y="365836"/>
                </a:lnTo>
                <a:lnTo>
                  <a:pt x="834847" y="372122"/>
                </a:lnTo>
                <a:lnTo>
                  <a:pt x="781151" y="376758"/>
                </a:lnTo>
                <a:lnTo>
                  <a:pt x="727189" y="379996"/>
                </a:lnTo>
                <a:lnTo>
                  <a:pt x="673963" y="382092"/>
                </a:lnTo>
                <a:lnTo>
                  <a:pt x="622452" y="383273"/>
                </a:lnTo>
                <a:lnTo>
                  <a:pt x="528612" y="383921"/>
                </a:lnTo>
                <a:lnTo>
                  <a:pt x="537552" y="447763"/>
                </a:lnTo>
                <a:lnTo>
                  <a:pt x="581672" y="447636"/>
                </a:lnTo>
                <a:lnTo>
                  <a:pt x="629297" y="446989"/>
                </a:lnTo>
                <a:lnTo>
                  <a:pt x="679653" y="445439"/>
                </a:lnTo>
                <a:lnTo>
                  <a:pt x="731989" y="442595"/>
                </a:lnTo>
                <a:lnTo>
                  <a:pt x="785533" y="438073"/>
                </a:lnTo>
                <a:lnTo>
                  <a:pt x="839508" y="431507"/>
                </a:lnTo>
                <a:lnTo>
                  <a:pt x="893152" y="422490"/>
                </a:lnTo>
                <a:close/>
              </a:path>
              <a:path w="997585" h="562610">
                <a:moveTo>
                  <a:pt x="997305" y="0"/>
                </a:moveTo>
                <a:lnTo>
                  <a:pt x="919086" y="0"/>
                </a:lnTo>
                <a:lnTo>
                  <a:pt x="919086" y="562597"/>
                </a:lnTo>
                <a:lnTo>
                  <a:pt x="997305" y="562597"/>
                </a:lnTo>
                <a:lnTo>
                  <a:pt x="997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07598" y="1477074"/>
            <a:ext cx="528955" cy="561340"/>
          </a:xfrm>
          <a:custGeom>
            <a:avLst/>
            <a:gdLst/>
            <a:ahLst/>
            <a:cxnLst/>
            <a:rect l="l" t="t" r="r" b="b"/>
            <a:pathLst>
              <a:path w="528954" h="561339">
                <a:moveTo>
                  <a:pt x="453437" y="333160"/>
                </a:moveTo>
                <a:lnTo>
                  <a:pt x="374560" y="333160"/>
                </a:lnTo>
                <a:lnTo>
                  <a:pt x="374560" y="0"/>
                </a:lnTo>
                <a:lnTo>
                  <a:pt x="453437" y="0"/>
                </a:lnTo>
                <a:lnTo>
                  <a:pt x="453437" y="130518"/>
                </a:lnTo>
                <a:lnTo>
                  <a:pt x="528829" y="130518"/>
                </a:lnTo>
                <a:lnTo>
                  <a:pt x="528829" y="194579"/>
                </a:lnTo>
                <a:lnTo>
                  <a:pt x="453437" y="194579"/>
                </a:lnTo>
                <a:lnTo>
                  <a:pt x="453437" y="333160"/>
                </a:lnTo>
                <a:close/>
              </a:path>
              <a:path w="528954" h="561339">
                <a:moveTo>
                  <a:pt x="327277" y="100667"/>
                </a:moveTo>
                <a:lnTo>
                  <a:pt x="21353" y="100667"/>
                </a:lnTo>
                <a:lnTo>
                  <a:pt x="21353" y="37913"/>
                </a:lnTo>
                <a:lnTo>
                  <a:pt x="327277" y="37913"/>
                </a:lnTo>
                <a:lnTo>
                  <a:pt x="327277" y="100667"/>
                </a:lnTo>
                <a:close/>
              </a:path>
              <a:path w="528954" h="561339">
                <a:moveTo>
                  <a:pt x="39874" y="335992"/>
                </a:moveTo>
                <a:lnTo>
                  <a:pt x="0" y="273893"/>
                </a:lnTo>
                <a:lnTo>
                  <a:pt x="49700" y="251422"/>
                </a:lnTo>
                <a:lnTo>
                  <a:pt x="87708" y="220730"/>
                </a:lnTo>
                <a:lnTo>
                  <a:pt x="114462" y="183951"/>
                </a:lnTo>
                <a:lnTo>
                  <a:pt x="130401" y="143219"/>
                </a:lnTo>
                <a:lnTo>
                  <a:pt x="135966" y="100667"/>
                </a:lnTo>
                <a:lnTo>
                  <a:pt x="215279" y="100667"/>
                </a:lnTo>
                <a:lnTo>
                  <a:pt x="220331" y="139351"/>
                </a:lnTo>
                <a:lnTo>
                  <a:pt x="235297" y="175859"/>
                </a:lnTo>
                <a:lnTo>
                  <a:pt x="260681" y="208540"/>
                </a:lnTo>
                <a:lnTo>
                  <a:pt x="266477" y="212882"/>
                </a:lnTo>
                <a:lnTo>
                  <a:pt x="177365" y="212882"/>
                </a:lnTo>
                <a:lnTo>
                  <a:pt x="154841" y="252740"/>
                </a:lnTo>
                <a:lnTo>
                  <a:pt x="124472" y="287266"/>
                </a:lnTo>
                <a:lnTo>
                  <a:pt x="86177" y="315378"/>
                </a:lnTo>
                <a:lnTo>
                  <a:pt x="39874" y="335992"/>
                </a:lnTo>
                <a:close/>
              </a:path>
              <a:path w="528954" h="561339">
                <a:moveTo>
                  <a:pt x="307448" y="317254"/>
                </a:moveTo>
                <a:lnTo>
                  <a:pt x="264326" y="299781"/>
                </a:lnTo>
                <a:lnTo>
                  <a:pt x="228353" y="276017"/>
                </a:lnTo>
                <a:lnTo>
                  <a:pt x="199407" y="246778"/>
                </a:lnTo>
                <a:lnTo>
                  <a:pt x="177365" y="212882"/>
                </a:lnTo>
                <a:lnTo>
                  <a:pt x="266477" y="212882"/>
                </a:lnTo>
                <a:lnTo>
                  <a:pt x="296984" y="235740"/>
                </a:lnTo>
                <a:lnTo>
                  <a:pt x="344708" y="255807"/>
                </a:lnTo>
                <a:lnTo>
                  <a:pt x="307448" y="317254"/>
                </a:lnTo>
                <a:close/>
              </a:path>
              <a:path w="528954" h="561339">
                <a:moveTo>
                  <a:pt x="269317" y="561077"/>
                </a:moveTo>
                <a:lnTo>
                  <a:pt x="203814" y="556399"/>
                </a:lnTo>
                <a:lnTo>
                  <a:pt x="150476" y="542527"/>
                </a:lnTo>
                <a:lnTo>
                  <a:pt x="110692" y="520099"/>
                </a:lnTo>
                <a:lnTo>
                  <a:pt x="85853" y="489754"/>
                </a:lnTo>
                <a:lnTo>
                  <a:pt x="77352" y="452130"/>
                </a:lnTo>
                <a:lnTo>
                  <a:pt x="85853" y="414596"/>
                </a:lnTo>
                <a:lnTo>
                  <a:pt x="110692" y="384468"/>
                </a:lnTo>
                <a:lnTo>
                  <a:pt x="150476" y="362298"/>
                </a:lnTo>
                <a:lnTo>
                  <a:pt x="203814" y="348643"/>
                </a:lnTo>
                <a:lnTo>
                  <a:pt x="269317" y="344055"/>
                </a:lnTo>
                <a:lnTo>
                  <a:pt x="333941" y="348643"/>
                </a:lnTo>
                <a:lnTo>
                  <a:pt x="386516" y="362298"/>
                </a:lnTo>
                <a:lnTo>
                  <a:pt x="425714" y="384468"/>
                </a:lnTo>
                <a:lnTo>
                  <a:pt x="442636" y="405283"/>
                </a:lnTo>
                <a:lnTo>
                  <a:pt x="269317" y="405283"/>
                </a:lnTo>
                <a:lnTo>
                  <a:pt x="220604" y="408068"/>
                </a:lnTo>
                <a:lnTo>
                  <a:pt x="185046" y="416777"/>
                </a:lnTo>
                <a:lnTo>
                  <a:pt x="163298" y="431451"/>
                </a:lnTo>
                <a:lnTo>
                  <a:pt x="156012" y="452130"/>
                </a:lnTo>
                <a:lnTo>
                  <a:pt x="163298" y="473130"/>
                </a:lnTo>
                <a:lnTo>
                  <a:pt x="185046" y="488083"/>
                </a:lnTo>
                <a:lnTo>
                  <a:pt x="220604" y="496989"/>
                </a:lnTo>
                <a:lnTo>
                  <a:pt x="269317" y="499849"/>
                </a:lnTo>
                <a:lnTo>
                  <a:pt x="442059" y="499849"/>
                </a:lnTo>
                <a:lnTo>
                  <a:pt x="425714" y="520099"/>
                </a:lnTo>
                <a:lnTo>
                  <a:pt x="386516" y="542527"/>
                </a:lnTo>
                <a:lnTo>
                  <a:pt x="333941" y="556399"/>
                </a:lnTo>
                <a:lnTo>
                  <a:pt x="269317" y="561077"/>
                </a:lnTo>
                <a:close/>
              </a:path>
              <a:path w="528954" h="561339">
                <a:moveTo>
                  <a:pt x="442059" y="499849"/>
                </a:moveTo>
                <a:lnTo>
                  <a:pt x="269317" y="499849"/>
                </a:lnTo>
                <a:lnTo>
                  <a:pt x="317577" y="496989"/>
                </a:lnTo>
                <a:lnTo>
                  <a:pt x="352580" y="488083"/>
                </a:lnTo>
                <a:lnTo>
                  <a:pt x="373896" y="473130"/>
                </a:lnTo>
                <a:lnTo>
                  <a:pt x="381097" y="452130"/>
                </a:lnTo>
                <a:lnTo>
                  <a:pt x="373896" y="431451"/>
                </a:lnTo>
                <a:lnTo>
                  <a:pt x="352580" y="416777"/>
                </a:lnTo>
                <a:lnTo>
                  <a:pt x="317577" y="408068"/>
                </a:lnTo>
                <a:lnTo>
                  <a:pt x="269317" y="405283"/>
                </a:lnTo>
                <a:lnTo>
                  <a:pt x="442636" y="405283"/>
                </a:lnTo>
                <a:lnTo>
                  <a:pt x="450207" y="414596"/>
                </a:lnTo>
                <a:lnTo>
                  <a:pt x="458667" y="452130"/>
                </a:lnTo>
                <a:lnTo>
                  <a:pt x="450207" y="489754"/>
                </a:lnTo>
                <a:lnTo>
                  <a:pt x="442059" y="499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83488" y="1477085"/>
            <a:ext cx="996950" cy="554990"/>
          </a:xfrm>
          <a:custGeom>
            <a:avLst/>
            <a:gdLst/>
            <a:ahLst/>
            <a:cxnLst/>
            <a:rect l="l" t="t" r="r" b="b"/>
            <a:pathLst>
              <a:path w="996950" h="554989">
                <a:moveTo>
                  <a:pt x="306578" y="295681"/>
                </a:moveTo>
                <a:lnTo>
                  <a:pt x="300558" y="249923"/>
                </a:lnTo>
                <a:lnTo>
                  <a:pt x="298297" y="232702"/>
                </a:lnTo>
                <a:lnTo>
                  <a:pt x="251841" y="240944"/>
                </a:lnTo>
                <a:lnTo>
                  <a:pt x="202971" y="246138"/>
                </a:lnTo>
                <a:lnTo>
                  <a:pt x="146748" y="248920"/>
                </a:lnTo>
                <a:lnTo>
                  <a:pt x="78219" y="249923"/>
                </a:lnTo>
                <a:lnTo>
                  <a:pt x="78219" y="108064"/>
                </a:lnTo>
                <a:lnTo>
                  <a:pt x="252755" y="108064"/>
                </a:lnTo>
                <a:lnTo>
                  <a:pt x="252755" y="45313"/>
                </a:lnTo>
                <a:lnTo>
                  <a:pt x="0" y="45313"/>
                </a:lnTo>
                <a:lnTo>
                  <a:pt x="0" y="313321"/>
                </a:lnTo>
                <a:lnTo>
                  <a:pt x="46850" y="313321"/>
                </a:lnTo>
                <a:lnTo>
                  <a:pt x="114858" y="312877"/>
                </a:lnTo>
                <a:lnTo>
                  <a:pt x="171691" y="311251"/>
                </a:lnTo>
                <a:lnTo>
                  <a:pt x="220484" y="308102"/>
                </a:lnTo>
                <a:lnTo>
                  <a:pt x="264401" y="303034"/>
                </a:lnTo>
                <a:lnTo>
                  <a:pt x="306578" y="295681"/>
                </a:lnTo>
                <a:close/>
              </a:path>
              <a:path w="996950" h="554989">
                <a:moveTo>
                  <a:pt x="443191" y="488073"/>
                </a:moveTo>
                <a:lnTo>
                  <a:pt x="137706" y="488073"/>
                </a:lnTo>
                <a:lnTo>
                  <a:pt x="137706" y="362572"/>
                </a:lnTo>
                <a:lnTo>
                  <a:pt x="59270" y="362572"/>
                </a:lnTo>
                <a:lnTo>
                  <a:pt x="59270" y="551484"/>
                </a:lnTo>
                <a:lnTo>
                  <a:pt x="443191" y="551484"/>
                </a:lnTo>
                <a:lnTo>
                  <a:pt x="443191" y="488073"/>
                </a:lnTo>
                <a:close/>
              </a:path>
              <a:path w="996950" h="554989">
                <a:moveTo>
                  <a:pt x="498970" y="153390"/>
                </a:moveTo>
                <a:lnTo>
                  <a:pt x="423151" y="153390"/>
                </a:lnTo>
                <a:lnTo>
                  <a:pt x="423151" y="431"/>
                </a:lnTo>
                <a:lnTo>
                  <a:pt x="344271" y="431"/>
                </a:lnTo>
                <a:lnTo>
                  <a:pt x="344271" y="405930"/>
                </a:lnTo>
                <a:lnTo>
                  <a:pt x="423151" y="405930"/>
                </a:lnTo>
                <a:lnTo>
                  <a:pt x="423151" y="218109"/>
                </a:lnTo>
                <a:lnTo>
                  <a:pt x="498970" y="218109"/>
                </a:lnTo>
                <a:lnTo>
                  <a:pt x="498970" y="153390"/>
                </a:lnTo>
                <a:close/>
              </a:path>
              <a:path w="996950" h="554989">
                <a:moveTo>
                  <a:pt x="864387" y="253187"/>
                </a:moveTo>
                <a:lnTo>
                  <a:pt x="817372" y="231203"/>
                </a:lnTo>
                <a:lnTo>
                  <a:pt x="782840" y="203288"/>
                </a:lnTo>
                <a:lnTo>
                  <a:pt x="781418" y="202145"/>
                </a:lnTo>
                <a:lnTo>
                  <a:pt x="756069" y="167932"/>
                </a:lnTo>
                <a:lnTo>
                  <a:pt x="740879" y="130556"/>
                </a:lnTo>
                <a:lnTo>
                  <a:pt x="735393" y="91948"/>
                </a:lnTo>
                <a:lnTo>
                  <a:pt x="847166" y="91948"/>
                </a:lnTo>
                <a:lnTo>
                  <a:pt x="847166" y="28968"/>
                </a:lnTo>
                <a:lnTo>
                  <a:pt x="542988" y="28968"/>
                </a:lnTo>
                <a:lnTo>
                  <a:pt x="542988" y="91948"/>
                </a:lnTo>
                <a:lnTo>
                  <a:pt x="655421" y="91948"/>
                </a:lnTo>
                <a:lnTo>
                  <a:pt x="649465" y="133997"/>
                </a:lnTo>
                <a:lnTo>
                  <a:pt x="633425" y="174307"/>
                </a:lnTo>
                <a:lnTo>
                  <a:pt x="606869" y="210718"/>
                </a:lnTo>
                <a:lnTo>
                  <a:pt x="569379" y="241134"/>
                </a:lnTo>
                <a:lnTo>
                  <a:pt x="520547" y="263423"/>
                </a:lnTo>
                <a:lnTo>
                  <a:pt x="560857" y="325310"/>
                </a:lnTo>
                <a:lnTo>
                  <a:pt x="606386" y="305206"/>
                </a:lnTo>
                <a:lnTo>
                  <a:pt x="644042" y="277368"/>
                </a:lnTo>
                <a:lnTo>
                  <a:pt x="673925" y="243001"/>
                </a:lnTo>
                <a:lnTo>
                  <a:pt x="696175" y="203288"/>
                </a:lnTo>
                <a:lnTo>
                  <a:pt x="717931" y="239204"/>
                </a:lnTo>
                <a:lnTo>
                  <a:pt x="746671" y="270459"/>
                </a:lnTo>
                <a:lnTo>
                  <a:pt x="782523" y="296075"/>
                </a:lnTo>
                <a:lnTo>
                  <a:pt x="825601" y="315074"/>
                </a:lnTo>
                <a:lnTo>
                  <a:pt x="864387" y="253187"/>
                </a:lnTo>
                <a:close/>
              </a:path>
              <a:path w="996950" h="554989">
                <a:moveTo>
                  <a:pt x="996429" y="347535"/>
                </a:moveTo>
                <a:lnTo>
                  <a:pt x="919518" y="347535"/>
                </a:lnTo>
                <a:lnTo>
                  <a:pt x="919518" y="409638"/>
                </a:lnTo>
                <a:lnTo>
                  <a:pt x="919518" y="491998"/>
                </a:lnTo>
                <a:lnTo>
                  <a:pt x="698131" y="491998"/>
                </a:lnTo>
                <a:lnTo>
                  <a:pt x="698131" y="409638"/>
                </a:lnTo>
                <a:lnTo>
                  <a:pt x="919518" y="409638"/>
                </a:lnTo>
                <a:lnTo>
                  <a:pt x="919518" y="347535"/>
                </a:lnTo>
                <a:lnTo>
                  <a:pt x="619467" y="347535"/>
                </a:lnTo>
                <a:lnTo>
                  <a:pt x="619467" y="554977"/>
                </a:lnTo>
                <a:lnTo>
                  <a:pt x="996429" y="554977"/>
                </a:lnTo>
                <a:lnTo>
                  <a:pt x="996429" y="491998"/>
                </a:lnTo>
                <a:lnTo>
                  <a:pt x="996429" y="409638"/>
                </a:lnTo>
                <a:lnTo>
                  <a:pt x="996429" y="347535"/>
                </a:lnTo>
                <a:close/>
              </a:path>
              <a:path w="996950" h="554989">
                <a:moveTo>
                  <a:pt x="996429" y="0"/>
                </a:moveTo>
                <a:lnTo>
                  <a:pt x="917981" y="0"/>
                </a:lnTo>
                <a:lnTo>
                  <a:pt x="917981" y="129641"/>
                </a:lnTo>
                <a:lnTo>
                  <a:pt x="829081" y="129641"/>
                </a:lnTo>
                <a:lnTo>
                  <a:pt x="829081" y="193700"/>
                </a:lnTo>
                <a:lnTo>
                  <a:pt x="917981" y="193700"/>
                </a:lnTo>
                <a:lnTo>
                  <a:pt x="917981" y="324878"/>
                </a:lnTo>
                <a:lnTo>
                  <a:pt x="996429" y="324878"/>
                </a:lnTo>
                <a:lnTo>
                  <a:pt x="996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569" y="2320808"/>
            <a:ext cx="15353167" cy="11970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4569" y="6556533"/>
            <a:ext cx="15353665" cy="1197610"/>
            <a:chOff x="994569" y="6556533"/>
            <a:chExt cx="15353665" cy="1197610"/>
          </a:xfrm>
        </p:grpSpPr>
        <p:sp>
          <p:nvSpPr>
            <p:cNvPr id="4" name="object 4"/>
            <p:cNvSpPr/>
            <p:nvPr/>
          </p:nvSpPr>
          <p:spPr>
            <a:xfrm>
              <a:off x="3669109" y="6594633"/>
              <a:ext cx="12640945" cy="1121410"/>
            </a:xfrm>
            <a:custGeom>
              <a:avLst/>
              <a:gdLst/>
              <a:ahLst/>
              <a:cxnLst/>
              <a:rect l="l" t="t" r="r" b="b"/>
              <a:pathLst>
                <a:path w="12640944" h="1121409">
                  <a:moveTo>
                    <a:pt x="560445" y="0"/>
                  </a:moveTo>
                  <a:lnTo>
                    <a:pt x="511167" y="2169"/>
                  </a:lnTo>
                  <a:lnTo>
                    <a:pt x="462598" y="8605"/>
                  </a:lnTo>
                  <a:lnTo>
                    <a:pt x="414997" y="19201"/>
                  </a:lnTo>
                  <a:lnTo>
                    <a:pt x="368620" y="33850"/>
                  </a:lnTo>
                  <a:lnTo>
                    <a:pt x="323727" y="52445"/>
                  </a:lnTo>
                  <a:lnTo>
                    <a:pt x="280575" y="74880"/>
                  </a:lnTo>
                  <a:lnTo>
                    <a:pt x="239423" y="101047"/>
                  </a:lnTo>
                  <a:lnTo>
                    <a:pt x="200529" y="130839"/>
                  </a:lnTo>
                  <a:lnTo>
                    <a:pt x="164150" y="164150"/>
                  </a:lnTo>
                  <a:lnTo>
                    <a:pt x="130839" y="200529"/>
                  </a:lnTo>
                  <a:lnTo>
                    <a:pt x="101047" y="239423"/>
                  </a:lnTo>
                  <a:lnTo>
                    <a:pt x="74880" y="280575"/>
                  </a:lnTo>
                  <a:lnTo>
                    <a:pt x="52445" y="323727"/>
                  </a:lnTo>
                  <a:lnTo>
                    <a:pt x="33850" y="368620"/>
                  </a:lnTo>
                  <a:lnTo>
                    <a:pt x="19201" y="414997"/>
                  </a:lnTo>
                  <a:lnTo>
                    <a:pt x="8605" y="462598"/>
                  </a:lnTo>
                  <a:lnTo>
                    <a:pt x="2169" y="511167"/>
                  </a:lnTo>
                  <a:lnTo>
                    <a:pt x="0" y="560445"/>
                  </a:lnTo>
                  <a:lnTo>
                    <a:pt x="2169" y="609723"/>
                  </a:lnTo>
                  <a:lnTo>
                    <a:pt x="8605" y="658292"/>
                  </a:lnTo>
                  <a:lnTo>
                    <a:pt x="19201" y="705894"/>
                  </a:lnTo>
                  <a:lnTo>
                    <a:pt x="33850" y="752270"/>
                  </a:lnTo>
                  <a:lnTo>
                    <a:pt x="52445" y="797164"/>
                  </a:lnTo>
                  <a:lnTo>
                    <a:pt x="74880" y="840315"/>
                  </a:lnTo>
                  <a:lnTo>
                    <a:pt x="101047" y="881467"/>
                  </a:lnTo>
                  <a:lnTo>
                    <a:pt x="130839" y="920362"/>
                  </a:lnTo>
                  <a:lnTo>
                    <a:pt x="164150" y="956740"/>
                  </a:lnTo>
                  <a:lnTo>
                    <a:pt x="200529" y="990051"/>
                  </a:lnTo>
                  <a:lnTo>
                    <a:pt x="239423" y="1019844"/>
                  </a:lnTo>
                  <a:lnTo>
                    <a:pt x="280575" y="1046011"/>
                  </a:lnTo>
                  <a:lnTo>
                    <a:pt x="323727" y="1068445"/>
                  </a:lnTo>
                  <a:lnTo>
                    <a:pt x="368620" y="1087041"/>
                  </a:lnTo>
                  <a:lnTo>
                    <a:pt x="414997" y="1101690"/>
                  </a:lnTo>
                  <a:lnTo>
                    <a:pt x="462598" y="1112286"/>
                  </a:lnTo>
                  <a:lnTo>
                    <a:pt x="511167" y="1118722"/>
                  </a:lnTo>
                  <a:lnTo>
                    <a:pt x="560445" y="1120891"/>
                  </a:lnTo>
                  <a:lnTo>
                    <a:pt x="12080081" y="1120891"/>
                  </a:lnTo>
                  <a:lnTo>
                    <a:pt x="12129359" y="1118722"/>
                  </a:lnTo>
                  <a:lnTo>
                    <a:pt x="12177927" y="1112286"/>
                  </a:lnTo>
                  <a:lnTo>
                    <a:pt x="12225529" y="1101690"/>
                  </a:lnTo>
                  <a:lnTo>
                    <a:pt x="12271906" y="1087041"/>
                  </a:lnTo>
                  <a:lnTo>
                    <a:pt x="12316799" y="1068445"/>
                  </a:lnTo>
                  <a:lnTo>
                    <a:pt x="12359950" y="1046011"/>
                  </a:lnTo>
                  <a:lnTo>
                    <a:pt x="12401103" y="1019844"/>
                  </a:lnTo>
                  <a:lnTo>
                    <a:pt x="12439997" y="990051"/>
                  </a:lnTo>
                  <a:lnTo>
                    <a:pt x="12476376" y="956740"/>
                  </a:lnTo>
                  <a:lnTo>
                    <a:pt x="12509687" y="920362"/>
                  </a:lnTo>
                  <a:lnTo>
                    <a:pt x="12539479" y="881467"/>
                  </a:lnTo>
                  <a:lnTo>
                    <a:pt x="12565646" y="840315"/>
                  </a:lnTo>
                  <a:lnTo>
                    <a:pt x="12588081" y="797164"/>
                  </a:lnTo>
                  <a:lnTo>
                    <a:pt x="12606676" y="752270"/>
                  </a:lnTo>
                  <a:lnTo>
                    <a:pt x="12621325" y="705894"/>
                  </a:lnTo>
                  <a:lnTo>
                    <a:pt x="12631921" y="658292"/>
                  </a:lnTo>
                  <a:lnTo>
                    <a:pt x="12638357" y="609723"/>
                  </a:lnTo>
                  <a:lnTo>
                    <a:pt x="12640526" y="560445"/>
                  </a:lnTo>
                  <a:lnTo>
                    <a:pt x="12638357" y="511167"/>
                  </a:lnTo>
                  <a:lnTo>
                    <a:pt x="12631921" y="462598"/>
                  </a:lnTo>
                  <a:lnTo>
                    <a:pt x="12621325" y="414997"/>
                  </a:lnTo>
                  <a:lnTo>
                    <a:pt x="12606676" y="368620"/>
                  </a:lnTo>
                  <a:lnTo>
                    <a:pt x="12588081" y="323727"/>
                  </a:lnTo>
                  <a:lnTo>
                    <a:pt x="12565646" y="280575"/>
                  </a:lnTo>
                  <a:lnTo>
                    <a:pt x="12539479" y="239423"/>
                  </a:lnTo>
                  <a:lnTo>
                    <a:pt x="12509687" y="200529"/>
                  </a:lnTo>
                  <a:lnTo>
                    <a:pt x="12476376" y="164150"/>
                  </a:lnTo>
                  <a:lnTo>
                    <a:pt x="12439997" y="130839"/>
                  </a:lnTo>
                  <a:lnTo>
                    <a:pt x="12401103" y="101047"/>
                  </a:lnTo>
                  <a:lnTo>
                    <a:pt x="12359950" y="74880"/>
                  </a:lnTo>
                  <a:lnTo>
                    <a:pt x="12316799" y="52445"/>
                  </a:lnTo>
                  <a:lnTo>
                    <a:pt x="12271906" y="33850"/>
                  </a:lnTo>
                  <a:lnTo>
                    <a:pt x="12225529" y="19201"/>
                  </a:lnTo>
                  <a:lnTo>
                    <a:pt x="12177927" y="8605"/>
                  </a:lnTo>
                  <a:lnTo>
                    <a:pt x="12129359" y="2169"/>
                  </a:lnTo>
                  <a:lnTo>
                    <a:pt x="12080081" y="0"/>
                  </a:lnTo>
                  <a:lnTo>
                    <a:pt x="560445" y="0"/>
                  </a:lnTo>
                  <a:close/>
                </a:path>
              </a:pathLst>
            </a:custGeom>
            <a:ln w="76200">
              <a:solidFill>
                <a:srgbClr val="D0E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4569" y="6594633"/>
              <a:ext cx="4900930" cy="1121410"/>
            </a:xfrm>
            <a:custGeom>
              <a:avLst/>
              <a:gdLst/>
              <a:ahLst/>
              <a:cxnLst/>
              <a:rect l="l" t="t" r="r" b="b"/>
              <a:pathLst>
                <a:path w="4900930" h="1121409">
                  <a:moveTo>
                    <a:pt x="4339901" y="1120891"/>
                  </a:moveTo>
                  <a:lnTo>
                    <a:pt x="560445" y="1120891"/>
                  </a:lnTo>
                  <a:lnTo>
                    <a:pt x="511167" y="1118722"/>
                  </a:lnTo>
                  <a:lnTo>
                    <a:pt x="462598" y="1112286"/>
                  </a:lnTo>
                  <a:lnTo>
                    <a:pt x="414997" y="1101690"/>
                  </a:lnTo>
                  <a:lnTo>
                    <a:pt x="368620" y="1087041"/>
                  </a:lnTo>
                  <a:lnTo>
                    <a:pt x="323727" y="1068445"/>
                  </a:lnTo>
                  <a:lnTo>
                    <a:pt x="280575" y="1046011"/>
                  </a:lnTo>
                  <a:lnTo>
                    <a:pt x="239423" y="1019844"/>
                  </a:lnTo>
                  <a:lnTo>
                    <a:pt x="200529" y="990051"/>
                  </a:lnTo>
                  <a:lnTo>
                    <a:pt x="164150" y="956740"/>
                  </a:lnTo>
                  <a:lnTo>
                    <a:pt x="130839" y="920362"/>
                  </a:lnTo>
                  <a:lnTo>
                    <a:pt x="101047" y="881467"/>
                  </a:lnTo>
                  <a:lnTo>
                    <a:pt x="74880" y="840315"/>
                  </a:lnTo>
                  <a:lnTo>
                    <a:pt x="52445" y="797164"/>
                  </a:lnTo>
                  <a:lnTo>
                    <a:pt x="33850" y="752270"/>
                  </a:lnTo>
                  <a:lnTo>
                    <a:pt x="19201" y="705894"/>
                  </a:lnTo>
                  <a:lnTo>
                    <a:pt x="8605" y="658292"/>
                  </a:lnTo>
                  <a:lnTo>
                    <a:pt x="2169" y="609723"/>
                  </a:lnTo>
                  <a:lnTo>
                    <a:pt x="0" y="560445"/>
                  </a:lnTo>
                  <a:lnTo>
                    <a:pt x="2169" y="511167"/>
                  </a:lnTo>
                  <a:lnTo>
                    <a:pt x="8605" y="462598"/>
                  </a:lnTo>
                  <a:lnTo>
                    <a:pt x="19201" y="414997"/>
                  </a:lnTo>
                  <a:lnTo>
                    <a:pt x="33850" y="368620"/>
                  </a:lnTo>
                  <a:lnTo>
                    <a:pt x="52445" y="323727"/>
                  </a:lnTo>
                  <a:lnTo>
                    <a:pt x="74880" y="280575"/>
                  </a:lnTo>
                  <a:lnTo>
                    <a:pt x="101047" y="239423"/>
                  </a:lnTo>
                  <a:lnTo>
                    <a:pt x="130839" y="200529"/>
                  </a:lnTo>
                  <a:lnTo>
                    <a:pt x="164150" y="164150"/>
                  </a:lnTo>
                  <a:lnTo>
                    <a:pt x="200529" y="130839"/>
                  </a:lnTo>
                  <a:lnTo>
                    <a:pt x="239423" y="101047"/>
                  </a:lnTo>
                  <a:lnTo>
                    <a:pt x="280575" y="74880"/>
                  </a:lnTo>
                  <a:lnTo>
                    <a:pt x="323727" y="52445"/>
                  </a:lnTo>
                  <a:lnTo>
                    <a:pt x="368620" y="33850"/>
                  </a:lnTo>
                  <a:lnTo>
                    <a:pt x="414997" y="19201"/>
                  </a:lnTo>
                  <a:lnTo>
                    <a:pt x="462598" y="8605"/>
                  </a:lnTo>
                  <a:lnTo>
                    <a:pt x="511167" y="2169"/>
                  </a:lnTo>
                  <a:lnTo>
                    <a:pt x="560445" y="0"/>
                  </a:lnTo>
                  <a:lnTo>
                    <a:pt x="4339901" y="0"/>
                  </a:lnTo>
                  <a:lnTo>
                    <a:pt x="4389179" y="2169"/>
                  </a:lnTo>
                  <a:lnTo>
                    <a:pt x="4437748" y="8605"/>
                  </a:lnTo>
                  <a:lnTo>
                    <a:pt x="4485350" y="19201"/>
                  </a:lnTo>
                  <a:lnTo>
                    <a:pt x="4531726" y="33850"/>
                  </a:lnTo>
                  <a:lnTo>
                    <a:pt x="4576619" y="52445"/>
                  </a:lnTo>
                  <a:lnTo>
                    <a:pt x="4619771" y="74880"/>
                  </a:lnTo>
                  <a:lnTo>
                    <a:pt x="4660923" y="101047"/>
                  </a:lnTo>
                  <a:lnTo>
                    <a:pt x="4699817" y="130839"/>
                  </a:lnTo>
                  <a:lnTo>
                    <a:pt x="4736196" y="164150"/>
                  </a:lnTo>
                  <a:lnTo>
                    <a:pt x="4769507" y="200529"/>
                  </a:lnTo>
                  <a:lnTo>
                    <a:pt x="4799300" y="239423"/>
                  </a:lnTo>
                  <a:lnTo>
                    <a:pt x="4825467" y="280575"/>
                  </a:lnTo>
                  <a:lnTo>
                    <a:pt x="4847901" y="323727"/>
                  </a:lnTo>
                  <a:lnTo>
                    <a:pt x="4866497" y="368620"/>
                  </a:lnTo>
                  <a:lnTo>
                    <a:pt x="4881146" y="414997"/>
                  </a:lnTo>
                  <a:lnTo>
                    <a:pt x="4891742" y="462598"/>
                  </a:lnTo>
                  <a:lnTo>
                    <a:pt x="4898178" y="511167"/>
                  </a:lnTo>
                  <a:lnTo>
                    <a:pt x="4900347" y="560445"/>
                  </a:lnTo>
                  <a:lnTo>
                    <a:pt x="4898178" y="609723"/>
                  </a:lnTo>
                  <a:lnTo>
                    <a:pt x="4891742" y="658292"/>
                  </a:lnTo>
                  <a:lnTo>
                    <a:pt x="4881146" y="705894"/>
                  </a:lnTo>
                  <a:lnTo>
                    <a:pt x="4866497" y="752270"/>
                  </a:lnTo>
                  <a:lnTo>
                    <a:pt x="4847901" y="797164"/>
                  </a:lnTo>
                  <a:lnTo>
                    <a:pt x="4825467" y="840315"/>
                  </a:lnTo>
                  <a:lnTo>
                    <a:pt x="4799300" y="881467"/>
                  </a:lnTo>
                  <a:lnTo>
                    <a:pt x="4769507" y="920362"/>
                  </a:lnTo>
                  <a:lnTo>
                    <a:pt x="4736196" y="956740"/>
                  </a:lnTo>
                  <a:lnTo>
                    <a:pt x="4699817" y="990051"/>
                  </a:lnTo>
                  <a:lnTo>
                    <a:pt x="4660923" y="1019844"/>
                  </a:lnTo>
                  <a:lnTo>
                    <a:pt x="4619771" y="1046011"/>
                  </a:lnTo>
                  <a:lnTo>
                    <a:pt x="4576619" y="1068445"/>
                  </a:lnTo>
                  <a:lnTo>
                    <a:pt x="4531726" y="1087041"/>
                  </a:lnTo>
                  <a:lnTo>
                    <a:pt x="4485350" y="1101690"/>
                  </a:lnTo>
                  <a:lnTo>
                    <a:pt x="4437748" y="1112286"/>
                  </a:lnTo>
                  <a:lnTo>
                    <a:pt x="4389179" y="1118722"/>
                  </a:lnTo>
                  <a:lnTo>
                    <a:pt x="4339901" y="1120891"/>
                  </a:lnTo>
                  <a:close/>
                </a:path>
              </a:pathLst>
            </a:custGeom>
            <a:solidFill>
              <a:srgbClr val="ACD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569" y="3732716"/>
            <a:ext cx="15353167" cy="119709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94569" y="7968442"/>
            <a:ext cx="15353665" cy="1197610"/>
            <a:chOff x="994569" y="7968442"/>
            <a:chExt cx="15353665" cy="1197610"/>
          </a:xfrm>
        </p:grpSpPr>
        <p:sp>
          <p:nvSpPr>
            <p:cNvPr id="8" name="object 8"/>
            <p:cNvSpPr/>
            <p:nvPr/>
          </p:nvSpPr>
          <p:spPr>
            <a:xfrm>
              <a:off x="3669109" y="8006542"/>
              <a:ext cx="12640945" cy="1121410"/>
            </a:xfrm>
            <a:custGeom>
              <a:avLst/>
              <a:gdLst/>
              <a:ahLst/>
              <a:cxnLst/>
              <a:rect l="l" t="t" r="r" b="b"/>
              <a:pathLst>
                <a:path w="12640944" h="1121409">
                  <a:moveTo>
                    <a:pt x="560445" y="0"/>
                  </a:moveTo>
                  <a:lnTo>
                    <a:pt x="511167" y="2169"/>
                  </a:lnTo>
                  <a:lnTo>
                    <a:pt x="462598" y="8605"/>
                  </a:lnTo>
                  <a:lnTo>
                    <a:pt x="414997" y="19201"/>
                  </a:lnTo>
                  <a:lnTo>
                    <a:pt x="368620" y="33850"/>
                  </a:lnTo>
                  <a:lnTo>
                    <a:pt x="323727" y="52445"/>
                  </a:lnTo>
                  <a:lnTo>
                    <a:pt x="280575" y="74880"/>
                  </a:lnTo>
                  <a:lnTo>
                    <a:pt x="239423" y="101047"/>
                  </a:lnTo>
                  <a:lnTo>
                    <a:pt x="200529" y="130839"/>
                  </a:lnTo>
                  <a:lnTo>
                    <a:pt x="164150" y="164150"/>
                  </a:lnTo>
                  <a:lnTo>
                    <a:pt x="130839" y="200529"/>
                  </a:lnTo>
                  <a:lnTo>
                    <a:pt x="101047" y="239423"/>
                  </a:lnTo>
                  <a:lnTo>
                    <a:pt x="74880" y="280575"/>
                  </a:lnTo>
                  <a:lnTo>
                    <a:pt x="52445" y="323727"/>
                  </a:lnTo>
                  <a:lnTo>
                    <a:pt x="33850" y="368620"/>
                  </a:lnTo>
                  <a:lnTo>
                    <a:pt x="19201" y="414997"/>
                  </a:lnTo>
                  <a:lnTo>
                    <a:pt x="8605" y="462598"/>
                  </a:lnTo>
                  <a:lnTo>
                    <a:pt x="2169" y="511167"/>
                  </a:lnTo>
                  <a:lnTo>
                    <a:pt x="0" y="560445"/>
                  </a:lnTo>
                  <a:lnTo>
                    <a:pt x="2169" y="609723"/>
                  </a:lnTo>
                  <a:lnTo>
                    <a:pt x="8605" y="658292"/>
                  </a:lnTo>
                  <a:lnTo>
                    <a:pt x="19201" y="705894"/>
                  </a:lnTo>
                  <a:lnTo>
                    <a:pt x="33850" y="752270"/>
                  </a:lnTo>
                  <a:lnTo>
                    <a:pt x="52445" y="797164"/>
                  </a:lnTo>
                  <a:lnTo>
                    <a:pt x="74880" y="840315"/>
                  </a:lnTo>
                  <a:lnTo>
                    <a:pt x="101047" y="881467"/>
                  </a:lnTo>
                  <a:lnTo>
                    <a:pt x="130839" y="920362"/>
                  </a:lnTo>
                  <a:lnTo>
                    <a:pt x="164150" y="956740"/>
                  </a:lnTo>
                  <a:lnTo>
                    <a:pt x="200529" y="990051"/>
                  </a:lnTo>
                  <a:lnTo>
                    <a:pt x="239423" y="1019844"/>
                  </a:lnTo>
                  <a:lnTo>
                    <a:pt x="280575" y="1046011"/>
                  </a:lnTo>
                  <a:lnTo>
                    <a:pt x="323727" y="1068445"/>
                  </a:lnTo>
                  <a:lnTo>
                    <a:pt x="368620" y="1087041"/>
                  </a:lnTo>
                  <a:lnTo>
                    <a:pt x="414997" y="1101690"/>
                  </a:lnTo>
                  <a:lnTo>
                    <a:pt x="462598" y="1112286"/>
                  </a:lnTo>
                  <a:lnTo>
                    <a:pt x="511167" y="1118722"/>
                  </a:lnTo>
                  <a:lnTo>
                    <a:pt x="560445" y="1120891"/>
                  </a:lnTo>
                  <a:lnTo>
                    <a:pt x="12080081" y="1120891"/>
                  </a:lnTo>
                  <a:lnTo>
                    <a:pt x="12129359" y="1118722"/>
                  </a:lnTo>
                  <a:lnTo>
                    <a:pt x="12177927" y="1112286"/>
                  </a:lnTo>
                  <a:lnTo>
                    <a:pt x="12225529" y="1101690"/>
                  </a:lnTo>
                  <a:lnTo>
                    <a:pt x="12271906" y="1087041"/>
                  </a:lnTo>
                  <a:lnTo>
                    <a:pt x="12316799" y="1068445"/>
                  </a:lnTo>
                  <a:lnTo>
                    <a:pt x="12359950" y="1046011"/>
                  </a:lnTo>
                  <a:lnTo>
                    <a:pt x="12401103" y="1019844"/>
                  </a:lnTo>
                  <a:lnTo>
                    <a:pt x="12439997" y="990051"/>
                  </a:lnTo>
                  <a:lnTo>
                    <a:pt x="12476376" y="956740"/>
                  </a:lnTo>
                  <a:lnTo>
                    <a:pt x="12509687" y="920362"/>
                  </a:lnTo>
                  <a:lnTo>
                    <a:pt x="12539479" y="881467"/>
                  </a:lnTo>
                  <a:lnTo>
                    <a:pt x="12565646" y="840315"/>
                  </a:lnTo>
                  <a:lnTo>
                    <a:pt x="12588081" y="797164"/>
                  </a:lnTo>
                  <a:lnTo>
                    <a:pt x="12606676" y="752270"/>
                  </a:lnTo>
                  <a:lnTo>
                    <a:pt x="12621325" y="705894"/>
                  </a:lnTo>
                  <a:lnTo>
                    <a:pt x="12631921" y="658292"/>
                  </a:lnTo>
                  <a:lnTo>
                    <a:pt x="12638357" y="609723"/>
                  </a:lnTo>
                  <a:lnTo>
                    <a:pt x="12640526" y="560445"/>
                  </a:lnTo>
                  <a:lnTo>
                    <a:pt x="12638357" y="511167"/>
                  </a:lnTo>
                  <a:lnTo>
                    <a:pt x="12631921" y="462598"/>
                  </a:lnTo>
                  <a:lnTo>
                    <a:pt x="12621325" y="414997"/>
                  </a:lnTo>
                  <a:lnTo>
                    <a:pt x="12606676" y="368620"/>
                  </a:lnTo>
                  <a:lnTo>
                    <a:pt x="12588081" y="323727"/>
                  </a:lnTo>
                  <a:lnTo>
                    <a:pt x="12565646" y="280575"/>
                  </a:lnTo>
                  <a:lnTo>
                    <a:pt x="12539479" y="239423"/>
                  </a:lnTo>
                  <a:lnTo>
                    <a:pt x="12509687" y="200529"/>
                  </a:lnTo>
                  <a:lnTo>
                    <a:pt x="12476376" y="164150"/>
                  </a:lnTo>
                  <a:lnTo>
                    <a:pt x="12439997" y="130839"/>
                  </a:lnTo>
                  <a:lnTo>
                    <a:pt x="12401103" y="101047"/>
                  </a:lnTo>
                  <a:lnTo>
                    <a:pt x="12359950" y="74880"/>
                  </a:lnTo>
                  <a:lnTo>
                    <a:pt x="12316799" y="52445"/>
                  </a:lnTo>
                  <a:lnTo>
                    <a:pt x="12271906" y="33850"/>
                  </a:lnTo>
                  <a:lnTo>
                    <a:pt x="12225529" y="19201"/>
                  </a:lnTo>
                  <a:lnTo>
                    <a:pt x="12177927" y="8605"/>
                  </a:lnTo>
                  <a:lnTo>
                    <a:pt x="12129359" y="2169"/>
                  </a:lnTo>
                  <a:lnTo>
                    <a:pt x="12080081" y="0"/>
                  </a:lnTo>
                  <a:lnTo>
                    <a:pt x="560445" y="0"/>
                  </a:lnTo>
                  <a:close/>
                </a:path>
              </a:pathLst>
            </a:custGeom>
            <a:ln w="76200">
              <a:solidFill>
                <a:srgbClr val="FFCD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4569" y="8006542"/>
              <a:ext cx="4900930" cy="1121410"/>
            </a:xfrm>
            <a:custGeom>
              <a:avLst/>
              <a:gdLst/>
              <a:ahLst/>
              <a:cxnLst/>
              <a:rect l="l" t="t" r="r" b="b"/>
              <a:pathLst>
                <a:path w="4900930" h="1121409">
                  <a:moveTo>
                    <a:pt x="4339901" y="1120891"/>
                  </a:moveTo>
                  <a:lnTo>
                    <a:pt x="560445" y="1120891"/>
                  </a:lnTo>
                  <a:lnTo>
                    <a:pt x="511167" y="1118722"/>
                  </a:lnTo>
                  <a:lnTo>
                    <a:pt x="462598" y="1112286"/>
                  </a:lnTo>
                  <a:lnTo>
                    <a:pt x="414997" y="1101690"/>
                  </a:lnTo>
                  <a:lnTo>
                    <a:pt x="368620" y="1087041"/>
                  </a:lnTo>
                  <a:lnTo>
                    <a:pt x="323727" y="1068445"/>
                  </a:lnTo>
                  <a:lnTo>
                    <a:pt x="280575" y="1046011"/>
                  </a:lnTo>
                  <a:lnTo>
                    <a:pt x="239423" y="1019844"/>
                  </a:lnTo>
                  <a:lnTo>
                    <a:pt x="200529" y="990051"/>
                  </a:lnTo>
                  <a:lnTo>
                    <a:pt x="164150" y="956740"/>
                  </a:lnTo>
                  <a:lnTo>
                    <a:pt x="130839" y="920362"/>
                  </a:lnTo>
                  <a:lnTo>
                    <a:pt x="101047" y="881467"/>
                  </a:lnTo>
                  <a:lnTo>
                    <a:pt x="74880" y="840315"/>
                  </a:lnTo>
                  <a:lnTo>
                    <a:pt x="52445" y="797164"/>
                  </a:lnTo>
                  <a:lnTo>
                    <a:pt x="33850" y="752270"/>
                  </a:lnTo>
                  <a:lnTo>
                    <a:pt x="19201" y="705894"/>
                  </a:lnTo>
                  <a:lnTo>
                    <a:pt x="8605" y="658292"/>
                  </a:lnTo>
                  <a:lnTo>
                    <a:pt x="2169" y="609723"/>
                  </a:lnTo>
                  <a:lnTo>
                    <a:pt x="0" y="560445"/>
                  </a:lnTo>
                  <a:lnTo>
                    <a:pt x="2169" y="511167"/>
                  </a:lnTo>
                  <a:lnTo>
                    <a:pt x="8605" y="462598"/>
                  </a:lnTo>
                  <a:lnTo>
                    <a:pt x="19201" y="414997"/>
                  </a:lnTo>
                  <a:lnTo>
                    <a:pt x="33850" y="368620"/>
                  </a:lnTo>
                  <a:lnTo>
                    <a:pt x="52445" y="323727"/>
                  </a:lnTo>
                  <a:lnTo>
                    <a:pt x="74880" y="280575"/>
                  </a:lnTo>
                  <a:lnTo>
                    <a:pt x="101047" y="239423"/>
                  </a:lnTo>
                  <a:lnTo>
                    <a:pt x="130839" y="200529"/>
                  </a:lnTo>
                  <a:lnTo>
                    <a:pt x="164150" y="164150"/>
                  </a:lnTo>
                  <a:lnTo>
                    <a:pt x="200529" y="130839"/>
                  </a:lnTo>
                  <a:lnTo>
                    <a:pt x="239423" y="101047"/>
                  </a:lnTo>
                  <a:lnTo>
                    <a:pt x="280575" y="74880"/>
                  </a:lnTo>
                  <a:lnTo>
                    <a:pt x="323727" y="52445"/>
                  </a:lnTo>
                  <a:lnTo>
                    <a:pt x="368620" y="33850"/>
                  </a:lnTo>
                  <a:lnTo>
                    <a:pt x="414997" y="19201"/>
                  </a:lnTo>
                  <a:lnTo>
                    <a:pt x="462598" y="8605"/>
                  </a:lnTo>
                  <a:lnTo>
                    <a:pt x="511167" y="2169"/>
                  </a:lnTo>
                  <a:lnTo>
                    <a:pt x="560445" y="0"/>
                  </a:lnTo>
                  <a:lnTo>
                    <a:pt x="4339901" y="0"/>
                  </a:lnTo>
                  <a:lnTo>
                    <a:pt x="4389179" y="2169"/>
                  </a:lnTo>
                  <a:lnTo>
                    <a:pt x="4437748" y="8605"/>
                  </a:lnTo>
                  <a:lnTo>
                    <a:pt x="4485350" y="19201"/>
                  </a:lnTo>
                  <a:lnTo>
                    <a:pt x="4531726" y="33850"/>
                  </a:lnTo>
                  <a:lnTo>
                    <a:pt x="4576619" y="52445"/>
                  </a:lnTo>
                  <a:lnTo>
                    <a:pt x="4619771" y="74880"/>
                  </a:lnTo>
                  <a:lnTo>
                    <a:pt x="4660923" y="101047"/>
                  </a:lnTo>
                  <a:lnTo>
                    <a:pt x="4699817" y="130839"/>
                  </a:lnTo>
                  <a:lnTo>
                    <a:pt x="4736196" y="164150"/>
                  </a:lnTo>
                  <a:lnTo>
                    <a:pt x="4769507" y="200529"/>
                  </a:lnTo>
                  <a:lnTo>
                    <a:pt x="4799300" y="239423"/>
                  </a:lnTo>
                  <a:lnTo>
                    <a:pt x="4825467" y="280575"/>
                  </a:lnTo>
                  <a:lnTo>
                    <a:pt x="4847901" y="323727"/>
                  </a:lnTo>
                  <a:lnTo>
                    <a:pt x="4866497" y="368620"/>
                  </a:lnTo>
                  <a:lnTo>
                    <a:pt x="4881146" y="414997"/>
                  </a:lnTo>
                  <a:lnTo>
                    <a:pt x="4891742" y="462598"/>
                  </a:lnTo>
                  <a:lnTo>
                    <a:pt x="4898178" y="511167"/>
                  </a:lnTo>
                  <a:lnTo>
                    <a:pt x="4900347" y="560445"/>
                  </a:lnTo>
                  <a:lnTo>
                    <a:pt x="4898178" y="609723"/>
                  </a:lnTo>
                  <a:lnTo>
                    <a:pt x="4891742" y="658292"/>
                  </a:lnTo>
                  <a:lnTo>
                    <a:pt x="4881146" y="705894"/>
                  </a:lnTo>
                  <a:lnTo>
                    <a:pt x="4866497" y="752270"/>
                  </a:lnTo>
                  <a:lnTo>
                    <a:pt x="4847901" y="797164"/>
                  </a:lnTo>
                  <a:lnTo>
                    <a:pt x="4825467" y="840315"/>
                  </a:lnTo>
                  <a:lnTo>
                    <a:pt x="4799300" y="881467"/>
                  </a:lnTo>
                  <a:lnTo>
                    <a:pt x="4769507" y="920362"/>
                  </a:lnTo>
                  <a:lnTo>
                    <a:pt x="4736196" y="956740"/>
                  </a:lnTo>
                  <a:lnTo>
                    <a:pt x="4699817" y="990051"/>
                  </a:lnTo>
                  <a:lnTo>
                    <a:pt x="4660923" y="1019844"/>
                  </a:lnTo>
                  <a:lnTo>
                    <a:pt x="4619771" y="1046011"/>
                  </a:lnTo>
                  <a:lnTo>
                    <a:pt x="4576619" y="1068445"/>
                  </a:lnTo>
                  <a:lnTo>
                    <a:pt x="4531726" y="1087041"/>
                  </a:lnTo>
                  <a:lnTo>
                    <a:pt x="4485350" y="1101690"/>
                  </a:lnTo>
                  <a:lnTo>
                    <a:pt x="4437748" y="1112286"/>
                  </a:lnTo>
                  <a:lnTo>
                    <a:pt x="4389179" y="1118722"/>
                  </a:lnTo>
                  <a:lnTo>
                    <a:pt x="4339901" y="1120891"/>
                  </a:lnTo>
                  <a:close/>
                </a:path>
              </a:pathLst>
            </a:custGeom>
            <a:solidFill>
              <a:srgbClr val="FFC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569" y="5144625"/>
            <a:ext cx="15353167" cy="119709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029106" y="1292923"/>
            <a:ext cx="419100" cy="441959"/>
          </a:xfrm>
          <a:custGeom>
            <a:avLst/>
            <a:gdLst/>
            <a:ahLst/>
            <a:cxnLst/>
            <a:rect l="l" t="t" r="r" b="b"/>
            <a:pathLst>
              <a:path w="419100" h="441960">
                <a:moveTo>
                  <a:pt x="418592" y="375920"/>
                </a:moveTo>
                <a:lnTo>
                  <a:pt x="248412" y="375920"/>
                </a:lnTo>
                <a:lnTo>
                  <a:pt x="248412" y="264160"/>
                </a:lnTo>
                <a:lnTo>
                  <a:pt x="397764" y="264160"/>
                </a:lnTo>
                <a:lnTo>
                  <a:pt x="397764" y="198120"/>
                </a:lnTo>
                <a:lnTo>
                  <a:pt x="100584" y="198120"/>
                </a:lnTo>
                <a:lnTo>
                  <a:pt x="100584" y="66040"/>
                </a:lnTo>
                <a:lnTo>
                  <a:pt x="395224" y="66040"/>
                </a:lnTo>
                <a:lnTo>
                  <a:pt x="395224" y="0"/>
                </a:lnTo>
                <a:lnTo>
                  <a:pt x="22860" y="0"/>
                </a:lnTo>
                <a:lnTo>
                  <a:pt x="22860" y="66040"/>
                </a:lnTo>
                <a:lnTo>
                  <a:pt x="22860" y="198120"/>
                </a:lnTo>
                <a:lnTo>
                  <a:pt x="22860" y="264160"/>
                </a:lnTo>
                <a:lnTo>
                  <a:pt x="171196" y="264160"/>
                </a:lnTo>
                <a:lnTo>
                  <a:pt x="171196" y="375920"/>
                </a:lnTo>
                <a:lnTo>
                  <a:pt x="0" y="375920"/>
                </a:lnTo>
                <a:lnTo>
                  <a:pt x="0" y="441960"/>
                </a:lnTo>
                <a:lnTo>
                  <a:pt x="418592" y="441960"/>
                </a:lnTo>
                <a:lnTo>
                  <a:pt x="418592" y="375920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8474" y="1285362"/>
            <a:ext cx="398145" cy="469265"/>
          </a:xfrm>
          <a:custGeom>
            <a:avLst/>
            <a:gdLst/>
            <a:ahLst/>
            <a:cxnLst/>
            <a:rect l="l" t="t" r="r" b="b"/>
            <a:pathLst>
              <a:path w="398144" h="469264">
                <a:moveTo>
                  <a:pt x="0" y="439417"/>
                </a:moveTo>
                <a:lnTo>
                  <a:pt x="0" y="371345"/>
                </a:lnTo>
                <a:lnTo>
                  <a:pt x="30963" y="354167"/>
                </a:lnTo>
                <a:lnTo>
                  <a:pt x="57635" y="329503"/>
                </a:lnTo>
                <a:lnTo>
                  <a:pt x="78528" y="293768"/>
                </a:lnTo>
                <a:lnTo>
                  <a:pt x="92158" y="243330"/>
                </a:lnTo>
                <a:lnTo>
                  <a:pt x="97027" y="174750"/>
                </a:lnTo>
                <a:lnTo>
                  <a:pt x="97027" y="5079"/>
                </a:lnTo>
                <a:lnTo>
                  <a:pt x="174242" y="5079"/>
                </a:lnTo>
                <a:lnTo>
                  <a:pt x="174242" y="174750"/>
                </a:lnTo>
                <a:lnTo>
                  <a:pt x="179084" y="243379"/>
                </a:lnTo>
                <a:lnTo>
                  <a:pt x="192628" y="293622"/>
                </a:lnTo>
                <a:lnTo>
                  <a:pt x="213525" y="329283"/>
                </a:lnTo>
                <a:lnTo>
                  <a:pt x="231091" y="345437"/>
                </a:lnTo>
                <a:lnTo>
                  <a:pt x="135635" y="345437"/>
                </a:lnTo>
                <a:lnTo>
                  <a:pt x="112370" y="376909"/>
                </a:lnTo>
                <a:lnTo>
                  <a:pt x="80200" y="404047"/>
                </a:lnTo>
                <a:lnTo>
                  <a:pt x="41838" y="425375"/>
                </a:lnTo>
                <a:lnTo>
                  <a:pt x="0" y="439417"/>
                </a:lnTo>
                <a:close/>
              </a:path>
              <a:path w="398144" h="469264">
                <a:moveTo>
                  <a:pt x="271778" y="439417"/>
                </a:moveTo>
                <a:lnTo>
                  <a:pt x="229789" y="425304"/>
                </a:lnTo>
                <a:lnTo>
                  <a:pt x="191514" y="403857"/>
                </a:lnTo>
                <a:lnTo>
                  <a:pt x="159336" y="376695"/>
                </a:lnTo>
                <a:lnTo>
                  <a:pt x="135635" y="345437"/>
                </a:lnTo>
                <a:lnTo>
                  <a:pt x="231091" y="345437"/>
                </a:lnTo>
                <a:lnTo>
                  <a:pt x="240371" y="353972"/>
                </a:lnTo>
                <a:lnTo>
                  <a:pt x="271778" y="371345"/>
                </a:lnTo>
                <a:lnTo>
                  <a:pt x="271778" y="439417"/>
                </a:lnTo>
                <a:close/>
              </a:path>
              <a:path w="398144" h="469264">
                <a:moveTo>
                  <a:pt x="397761" y="468881"/>
                </a:moveTo>
                <a:lnTo>
                  <a:pt x="320546" y="468881"/>
                </a:lnTo>
                <a:lnTo>
                  <a:pt x="320546" y="0"/>
                </a:lnTo>
                <a:lnTo>
                  <a:pt x="397761" y="0"/>
                </a:lnTo>
                <a:lnTo>
                  <a:pt x="397761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1550" y="1285362"/>
            <a:ext cx="440690" cy="476884"/>
          </a:xfrm>
          <a:custGeom>
            <a:avLst/>
            <a:gdLst/>
            <a:ahLst/>
            <a:cxnLst/>
            <a:rect l="l" t="t" r="r" b="b"/>
            <a:pathLst>
              <a:path w="440689" h="476885">
                <a:moveTo>
                  <a:pt x="375917" y="210818"/>
                </a:moveTo>
                <a:lnTo>
                  <a:pt x="220470" y="210818"/>
                </a:lnTo>
                <a:lnTo>
                  <a:pt x="246838" y="209937"/>
                </a:lnTo>
                <a:lnTo>
                  <a:pt x="267968" y="207199"/>
                </a:lnTo>
                <a:lnTo>
                  <a:pt x="284906" y="202460"/>
                </a:lnTo>
                <a:lnTo>
                  <a:pt x="298702" y="195578"/>
                </a:lnTo>
                <a:lnTo>
                  <a:pt x="298702" y="0"/>
                </a:lnTo>
                <a:lnTo>
                  <a:pt x="375917" y="0"/>
                </a:lnTo>
                <a:lnTo>
                  <a:pt x="375917" y="112267"/>
                </a:lnTo>
                <a:lnTo>
                  <a:pt x="440433" y="112267"/>
                </a:lnTo>
                <a:lnTo>
                  <a:pt x="440433" y="178814"/>
                </a:lnTo>
                <a:lnTo>
                  <a:pt x="375917" y="178814"/>
                </a:lnTo>
                <a:lnTo>
                  <a:pt x="375917" y="210818"/>
                </a:lnTo>
                <a:close/>
              </a:path>
              <a:path w="440689" h="476885">
                <a:moveTo>
                  <a:pt x="204214" y="272286"/>
                </a:moveTo>
                <a:lnTo>
                  <a:pt x="0" y="272286"/>
                </a:lnTo>
                <a:lnTo>
                  <a:pt x="0" y="107695"/>
                </a:lnTo>
                <a:lnTo>
                  <a:pt x="161034" y="107695"/>
                </a:lnTo>
                <a:lnTo>
                  <a:pt x="161034" y="66547"/>
                </a:lnTo>
                <a:lnTo>
                  <a:pt x="0" y="66547"/>
                </a:lnTo>
                <a:lnTo>
                  <a:pt x="0" y="5079"/>
                </a:lnTo>
                <a:lnTo>
                  <a:pt x="236218" y="5079"/>
                </a:lnTo>
                <a:lnTo>
                  <a:pt x="236218" y="168146"/>
                </a:lnTo>
                <a:lnTo>
                  <a:pt x="76199" y="168146"/>
                </a:lnTo>
                <a:lnTo>
                  <a:pt x="76199" y="210818"/>
                </a:lnTo>
                <a:lnTo>
                  <a:pt x="375917" y="210818"/>
                </a:lnTo>
                <a:lnTo>
                  <a:pt x="375917" y="253490"/>
                </a:lnTo>
                <a:lnTo>
                  <a:pt x="298702" y="253490"/>
                </a:lnTo>
                <a:lnTo>
                  <a:pt x="283795" y="261785"/>
                </a:lnTo>
                <a:lnTo>
                  <a:pt x="263650" y="267650"/>
                </a:lnTo>
                <a:lnTo>
                  <a:pt x="237409" y="271135"/>
                </a:lnTo>
                <a:lnTo>
                  <a:pt x="204214" y="272286"/>
                </a:lnTo>
                <a:close/>
              </a:path>
              <a:path w="440689" h="476885">
                <a:moveTo>
                  <a:pt x="375917" y="289050"/>
                </a:moveTo>
                <a:lnTo>
                  <a:pt x="298702" y="289050"/>
                </a:lnTo>
                <a:lnTo>
                  <a:pt x="298702" y="253490"/>
                </a:lnTo>
                <a:lnTo>
                  <a:pt x="375917" y="253490"/>
                </a:lnTo>
                <a:lnTo>
                  <a:pt x="375917" y="289050"/>
                </a:lnTo>
                <a:close/>
              </a:path>
              <a:path w="440689" h="476885">
                <a:moveTo>
                  <a:pt x="375917" y="476501"/>
                </a:moveTo>
                <a:lnTo>
                  <a:pt x="298702" y="476501"/>
                </a:lnTo>
                <a:lnTo>
                  <a:pt x="298702" y="374901"/>
                </a:lnTo>
                <a:lnTo>
                  <a:pt x="18795" y="374901"/>
                </a:lnTo>
                <a:lnTo>
                  <a:pt x="18795" y="309878"/>
                </a:lnTo>
                <a:lnTo>
                  <a:pt x="375917" y="309878"/>
                </a:lnTo>
                <a:lnTo>
                  <a:pt x="375917" y="47650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9689" y="1290383"/>
            <a:ext cx="424180" cy="466090"/>
          </a:xfrm>
          <a:custGeom>
            <a:avLst/>
            <a:gdLst/>
            <a:ahLst/>
            <a:cxnLst/>
            <a:rect l="l" t="t" r="r" b="b"/>
            <a:pathLst>
              <a:path w="424180" h="466089">
                <a:moveTo>
                  <a:pt x="394716" y="0"/>
                </a:moveTo>
                <a:lnTo>
                  <a:pt x="318008" y="0"/>
                </a:lnTo>
                <a:lnTo>
                  <a:pt x="318008" y="62230"/>
                </a:lnTo>
                <a:lnTo>
                  <a:pt x="318008" y="123190"/>
                </a:lnTo>
                <a:lnTo>
                  <a:pt x="105664" y="123190"/>
                </a:lnTo>
                <a:lnTo>
                  <a:pt x="105664" y="62230"/>
                </a:lnTo>
                <a:lnTo>
                  <a:pt x="318008" y="62230"/>
                </a:lnTo>
                <a:lnTo>
                  <a:pt x="318008" y="0"/>
                </a:lnTo>
                <a:lnTo>
                  <a:pt x="28448" y="0"/>
                </a:lnTo>
                <a:lnTo>
                  <a:pt x="28448" y="62230"/>
                </a:lnTo>
                <a:lnTo>
                  <a:pt x="28448" y="123190"/>
                </a:lnTo>
                <a:lnTo>
                  <a:pt x="28448" y="185420"/>
                </a:lnTo>
                <a:lnTo>
                  <a:pt x="394716" y="185420"/>
                </a:lnTo>
                <a:lnTo>
                  <a:pt x="394716" y="123507"/>
                </a:lnTo>
                <a:lnTo>
                  <a:pt x="394716" y="123190"/>
                </a:lnTo>
                <a:lnTo>
                  <a:pt x="394716" y="62230"/>
                </a:lnTo>
                <a:lnTo>
                  <a:pt x="394716" y="62039"/>
                </a:lnTo>
                <a:lnTo>
                  <a:pt x="394716" y="0"/>
                </a:lnTo>
                <a:close/>
              </a:path>
              <a:path w="424180" h="466089">
                <a:moveTo>
                  <a:pt x="402844" y="401320"/>
                </a:moveTo>
                <a:lnTo>
                  <a:pt x="106172" y="401320"/>
                </a:lnTo>
                <a:lnTo>
                  <a:pt x="106172" y="323850"/>
                </a:lnTo>
                <a:lnTo>
                  <a:pt x="28448" y="323850"/>
                </a:lnTo>
                <a:lnTo>
                  <a:pt x="28448" y="401320"/>
                </a:lnTo>
                <a:lnTo>
                  <a:pt x="28448" y="466090"/>
                </a:lnTo>
                <a:lnTo>
                  <a:pt x="402844" y="466090"/>
                </a:lnTo>
                <a:lnTo>
                  <a:pt x="402844" y="401320"/>
                </a:lnTo>
                <a:close/>
              </a:path>
              <a:path w="424180" h="466089">
                <a:moveTo>
                  <a:pt x="423672" y="223075"/>
                </a:moveTo>
                <a:lnTo>
                  <a:pt x="0" y="223075"/>
                </a:lnTo>
                <a:lnTo>
                  <a:pt x="0" y="287591"/>
                </a:lnTo>
                <a:lnTo>
                  <a:pt x="179832" y="287591"/>
                </a:lnTo>
                <a:lnTo>
                  <a:pt x="179832" y="367347"/>
                </a:lnTo>
                <a:lnTo>
                  <a:pt x="256540" y="367347"/>
                </a:lnTo>
                <a:lnTo>
                  <a:pt x="256540" y="287591"/>
                </a:lnTo>
                <a:lnTo>
                  <a:pt x="423672" y="287591"/>
                </a:lnTo>
                <a:lnTo>
                  <a:pt x="423672" y="223075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6677" y="1271646"/>
            <a:ext cx="449580" cy="483234"/>
          </a:xfrm>
          <a:custGeom>
            <a:avLst/>
            <a:gdLst/>
            <a:ahLst/>
            <a:cxnLst/>
            <a:rect l="l" t="t" r="r" b="b"/>
            <a:pathLst>
              <a:path w="449579" h="483235">
                <a:moveTo>
                  <a:pt x="176782" y="53339"/>
                </a:moveTo>
                <a:lnTo>
                  <a:pt x="99059" y="53339"/>
                </a:lnTo>
                <a:lnTo>
                  <a:pt x="99059" y="0"/>
                </a:lnTo>
                <a:lnTo>
                  <a:pt x="176782" y="0"/>
                </a:lnTo>
                <a:lnTo>
                  <a:pt x="176782" y="53339"/>
                </a:lnTo>
                <a:close/>
              </a:path>
              <a:path w="449579" h="483235">
                <a:moveTo>
                  <a:pt x="212850" y="458721"/>
                </a:moveTo>
                <a:lnTo>
                  <a:pt x="0" y="458721"/>
                </a:lnTo>
                <a:lnTo>
                  <a:pt x="0" y="393189"/>
                </a:lnTo>
                <a:lnTo>
                  <a:pt x="225042" y="393189"/>
                </a:lnTo>
                <a:lnTo>
                  <a:pt x="251275" y="392030"/>
                </a:lnTo>
                <a:lnTo>
                  <a:pt x="272984" y="388490"/>
                </a:lnTo>
                <a:lnTo>
                  <a:pt x="290407" y="382473"/>
                </a:lnTo>
                <a:lnTo>
                  <a:pt x="303782" y="373885"/>
                </a:lnTo>
                <a:lnTo>
                  <a:pt x="303782" y="13715"/>
                </a:lnTo>
                <a:lnTo>
                  <a:pt x="380997" y="13715"/>
                </a:lnTo>
                <a:lnTo>
                  <a:pt x="380997" y="197102"/>
                </a:lnTo>
                <a:lnTo>
                  <a:pt x="449577" y="197102"/>
                </a:lnTo>
                <a:lnTo>
                  <a:pt x="449577" y="263650"/>
                </a:lnTo>
                <a:lnTo>
                  <a:pt x="380997" y="263650"/>
                </a:lnTo>
                <a:lnTo>
                  <a:pt x="380997" y="435861"/>
                </a:lnTo>
                <a:lnTo>
                  <a:pt x="303782" y="435861"/>
                </a:lnTo>
                <a:lnTo>
                  <a:pt x="289074" y="445862"/>
                </a:lnTo>
                <a:lnTo>
                  <a:pt x="268793" y="453006"/>
                </a:lnTo>
                <a:lnTo>
                  <a:pt x="243274" y="457292"/>
                </a:lnTo>
                <a:lnTo>
                  <a:pt x="212850" y="458721"/>
                </a:lnTo>
                <a:close/>
              </a:path>
              <a:path w="449579" h="483235">
                <a:moveTo>
                  <a:pt x="270254" y="117347"/>
                </a:moveTo>
                <a:lnTo>
                  <a:pt x="6603" y="117347"/>
                </a:lnTo>
                <a:lnTo>
                  <a:pt x="6603" y="53339"/>
                </a:lnTo>
                <a:lnTo>
                  <a:pt x="270254" y="53339"/>
                </a:lnTo>
                <a:lnTo>
                  <a:pt x="270254" y="117347"/>
                </a:lnTo>
                <a:close/>
              </a:path>
              <a:path w="449579" h="483235">
                <a:moveTo>
                  <a:pt x="177290" y="393189"/>
                </a:moveTo>
                <a:lnTo>
                  <a:pt x="100583" y="393189"/>
                </a:lnTo>
                <a:lnTo>
                  <a:pt x="100583" y="345945"/>
                </a:lnTo>
                <a:lnTo>
                  <a:pt x="88701" y="342421"/>
                </a:lnTo>
                <a:lnTo>
                  <a:pt x="41512" y="310100"/>
                </a:lnTo>
                <a:lnTo>
                  <a:pt x="21478" y="267555"/>
                </a:lnTo>
                <a:lnTo>
                  <a:pt x="18795" y="241806"/>
                </a:lnTo>
                <a:lnTo>
                  <a:pt x="21478" y="216128"/>
                </a:lnTo>
                <a:lnTo>
                  <a:pt x="41512" y="173726"/>
                </a:lnTo>
                <a:lnTo>
                  <a:pt x="74532" y="147025"/>
                </a:lnTo>
                <a:lnTo>
                  <a:pt x="115204" y="134690"/>
                </a:lnTo>
                <a:lnTo>
                  <a:pt x="138683" y="133095"/>
                </a:lnTo>
                <a:lnTo>
                  <a:pt x="162170" y="134690"/>
                </a:lnTo>
                <a:lnTo>
                  <a:pt x="203047" y="147025"/>
                </a:lnTo>
                <a:lnTo>
                  <a:pt x="236361" y="173726"/>
                </a:lnTo>
                <a:lnTo>
                  <a:pt x="249418" y="195578"/>
                </a:lnTo>
                <a:lnTo>
                  <a:pt x="138683" y="195578"/>
                </a:lnTo>
                <a:lnTo>
                  <a:pt x="129340" y="196324"/>
                </a:lnTo>
                <a:lnTo>
                  <a:pt x="97154" y="221804"/>
                </a:lnTo>
                <a:lnTo>
                  <a:pt x="93471" y="241806"/>
                </a:lnTo>
                <a:lnTo>
                  <a:pt x="94408" y="252434"/>
                </a:lnTo>
                <a:lnTo>
                  <a:pt x="121093" y="285367"/>
                </a:lnTo>
                <a:lnTo>
                  <a:pt x="138683" y="288034"/>
                </a:lnTo>
                <a:lnTo>
                  <a:pt x="249479" y="288034"/>
                </a:lnTo>
                <a:lnTo>
                  <a:pt x="248664" y="290447"/>
                </a:lnTo>
                <a:lnTo>
                  <a:pt x="219962" y="326133"/>
                </a:lnTo>
                <a:lnTo>
                  <a:pt x="177290" y="345945"/>
                </a:lnTo>
                <a:lnTo>
                  <a:pt x="177290" y="393189"/>
                </a:lnTo>
                <a:close/>
              </a:path>
              <a:path w="449579" h="483235">
                <a:moveTo>
                  <a:pt x="249479" y="288034"/>
                </a:moveTo>
                <a:lnTo>
                  <a:pt x="138683" y="288034"/>
                </a:lnTo>
                <a:lnTo>
                  <a:pt x="148025" y="287367"/>
                </a:lnTo>
                <a:lnTo>
                  <a:pt x="156272" y="285367"/>
                </a:lnTo>
                <a:lnTo>
                  <a:pt x="182958" y="252434"/>
                </a:lnTo>
                <a:lnTo>
                  <a:pt x="183894" y="241806"/>
                </a:lnTo>
                <a:lnTo>
                  <a:pt x="182958" y="231257"/>
                </a:lnTo>
                <a:lnTo>
                  <a:pt x="156272" y="198499"/>
                </a:lnTo>
                <a:lnTo>
                  <a:pt x="138683" y="195578"/>
                </a:lnTo>
                <a:lnTo>
                  <a:pt x="249418" y="195578"/>
                </a:lnTo>
                <a:lnTo>
                  <a:pt x="256395" y="216128"/>
                </a:lnTo>
                <a:lnTo>
                  <a:pt x="259078" y="241806"/>
                </a:lnTo>
                <a:lnTo>
                  <a:pt x="256395" y="267555"/>
                </a:lnTo>
                <a:lnTo>
                  <a:pt x="249479" y="288034"/>
                </a:lnTo>
                <a:close/>
              </a:path>
              <a:path w="449579" h="483235">
                <a:moveTo>
                  <a:pt x="380997" y="483104"/>
                </a:moveTo>
                <a:lnTo>
                  <a:pt x="303782" y="483104"/>
                </a:lnTo>
                <a:lnTo>
                  <a:pt x="303782" y="435861"/>
                </a:lnTo>
                <a:lnTo>
                  <a:pt x="380997" y="435861"/>
                </a:lnTo>
                <a:lnTo>
                  <a:pt x="380997" y="483104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9594" y="1285362"/>
            <a:ext cx="393065" cy="469265"/>
          </a:xfrm>
          <a:custGeom>
            <a:avLst/>
            <a:gdLst/>
            <a:ahLst/>
            <a:cxnLst/>
            <a:rect l="l" t="t" r="r" b="b"/>
            <a:pathLst>
              <a:path w="393064" h="469264">
                <a:moveTo>
                  <a:pt x="224026" y="444497"/>
                </a:moveTo>
                <a:lnTo>
                  <a:pt x="0" y="444497"/>
                </a:lnTo>
                <a:lnTo>
                  <a:pt x="0" y="379473"/>
                </a:lnTo>
                <a:lnTo>
                  <a:pt x="236218" y="379473"/>
                </a:lnTo>
                <a:lnTo>
                  <a:pt x="262531" y="378306"/>
                </a:lnTo>
                <a:lnTo>
                  <a:pt x="284414" y="374711"/>
                </a:lnTo>
                <a:lnTo>
                  <a:pt x="302012" y="368543"/>
                </a:lnTo>
                <a:lnTo>
                  <a:pt x="315466" y="359661"/>
                </a:lnTo>
                <a:lnTo>
                  <a:pt x="315466" y="0"/>
                </a:lnTo>
                <a:lnTo>
                  <a:pt x="392681" y="0"/>
                </a:lnTo>
                <a:lnTo>
                  <a:pt x="392681" y="421637"/>
                </a:lnTo>
                <a:lnTo>
                  <a:pt x="315466" y="421637"/>
                </a:lnTo>
                <a:lnTo>
                  <a:pt x="300750" y="431638"/>
                </a:lnTo>
                <a:lnTo>
                  <a:pt x="280414" y="438782"/>
                </a:lnTo>
                <a:lnTo>
                  <a:pt x="254744" y="443068"/>
                </a:lnTo>
                <a:lnTo>
                  <a:pt x="224026" y="444497"/>
                </a:lnTo>
                <a:close/>
              </a:path>
              <a:path w="393064" h="469264">
                <a:moveTo>
                  <a:pt x="144779" y="300226"/>
                </a:moveTo>
                <a:lnTo>
                  <a:pt x="97979" y="293177"/>
                </a:lnTo>
                <a:lnTo>
                  <a:pt x="59943" y="272794"/>
                </a:lnTo>
                <a:lnTo>
                  <a:pt x="25399" y="222375"/>
                </a:lnTo>
                <a:lnTo>
                  <a:pt x="13715" y="151383"/>
                </a:lnTo>
                <a:lnTo>
                  <a:pt x="16652" y="113418"/>
                </a:lnTo>
                <a:lnTo>
                  <a:pt x="39861" y="52728"/>
                </a:lnTo>
                <a:lnTo>
                  <a:pt x="77556" y="18399"/>
                </a:lnTo>
                <a:lnTo>
                  <a:pt x="120593" y="4333"/>
                </a:lnTo>
                <a:lnTo>
                  <a:pt x="144779" y="2539"/>
                </a:lnTo>
                <a:lnTo>
                  <a:pt x="169258" y="4333"/>
                </a:lnTo>
                <a:lnTo>
                  <a:pt x="212501" y="18399"/>
                </a:lnTo>
                <a:lnTo>
                  <a:pt x="250124" y="52728"/>
                </a:lnTo>
                <a:lnTo>
                  <a:pt x="257507" y="67055"/>
                </a:lnTo>
                <a:lnTo>
                  <a:pt x="144779" y="67055"/>
                </a:lnTo>
                <a:lnTo>
                  <a:pt x="134436" y="67904"/>
                </a:lnTo>
                <a:lnTo>
                  <a:pt x="100416" y="92876"/>
                </a:lnTo>
                <a:lnTo>
                  <a:pt x="89915" y="151383"/>
                </a:lnTo>
                <a:lnTo>
                  <a:pt x="91002" y="174068"/>
                </a:lnTo>
                <a:lnTo>
                  <a:pt x="109219" y="222502"/>
                </a:lnTo>
                <a:lnTo>
                  <a:pt x="144779" y="235202"/>
                </a:lnTo>
                <a:lnTo>
                  <a:pt x="257838" y="235202"/>
                </a:lnTo>
                <a:lnTo>
                  <a:pt x="250124" y="250251"/>
                </a:lnTo>
                <a:lnTo>
                  <a:pt x="230122" y="272794"/>
                </a:lnTo>
                <a:lnTo>
                  <a:pt x="212501" y="284581"/>
                </a:lnTo>
                <a:lnTo>
                  <a:pt x="192022" y="293177"/>
                </a:lnTo>
                <a:lnTo>
                  <a:pt x="169258" y="298440"/>
                </a:lnTo>
                <a:lnTo>
                  <a:pt x="144779" y="300226"/>
                </a:lnTo>
                <a:close/>
              </a:path>
              <a:path w="393064" h="469264">
                <a:moveTo>
                  <a:pt x="257838" y="235202"/>
                </a:moveTo>
                <a:lnTo>
                  <a:pt x="144779" y="235202"/>
                </a:lnTo>
                <a:lnTo>
                  <a:pt x="155256" y="234504"/>
                </a:lnTo>
                <a:lnTo>
                  <a:pt x="164590" y="232281"/>
                </a:lnTo>
                <a:lnTo>
                  <a:pt x="195324" y="193800"/>
                </a:lnTo>
                <a:lnTo>
                  <a:pt x="200150" y="151383"/>
                </a:lnTo>
                <a:lnTo>
                  <a:pt x="198976" y="128769"/>
                </a:lnTo>
                <a:lnTo>
                  <a:pt x="179830" y="80263"/>
                </a:lnTo>
                <a:lnTo>
                  <a:pt x="144779" y="67055"/>
                </a:lnTo>
                <a:lnTo>
                  <a:pt x="257507" y="67055"/>
                </a:lnTo>
                <a:lnTo>
                  <a:pt x="264412" y="80453"/>
                </a:lnTo>
                <a:lnTo>
                  <a:pt x="272984" y="113418"/>
                </a:lnTo>
                <a:lnTo>
                  <a:pt x="275842" y="151383"/>
                </a:lnTo>
                <a:lnTo>
                  <a:pt x="272984" y="189355"/>
                </a:lnTo>
                <a:lnTo>
                  <a:pt x="264412" y="222375"/>
                </a:lnTo>
                <a:lnTo>
                  <a:pt x="257838" y="235202"/>
                </a:lnTo>
                <a:close/>
              </a:path>
              <a:path w="393064" h="469264">
                <a:moveTo>
                  <a:pt x="392681" y="468881"/>
                </a:moveTo>
                <a:lnTo>
                  <a:pt x="315466" y="468881"/>
                </a:lnTo>
                <a:lnTo>
                  <a:pt x="315466" y="421637"/>
                </a:lnTo>
                <a:lnTo>
                  <a:pt x="392681" y="421637"/>
                </a:lnTo>
                <a:lnTo>
                  <a:pt x="392681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2867" y="1285362"/>
            <a:ext cx="77470" cy="51435"/>
          </a:xfrm>
          <a:custGeom>
            <a:avLst/>
            <a:gdLst/>
            <a:ahLst/>
            <a:cxnLst/>
            <a:rect l="l" t="t" r="r" b="b"/>
            <a:pathLst>
              <a:path w="77470" h="51434">
                <a:moveTo>
                  <a:pt x="77215" y="51307"/>
                </a:moveTo>
                <a:lnTo>
                  <a:pt x="0" y="51307"/>
                </a:lnTo>
                <a:lnTo>
                  <a:pt x="0" y="0"/>
                </a:lnTo>
                <a:lnTo>
                  <a:pt x="77215" y="0"/>
                </a:lnTo>
                <a:lnTo>
                  <a:pt x="77215" y="51307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7558" y="1290383"/>
            <a:ext cx="390525" cy="466090"/>
          </a:xfrm>
          <a:custGeom>
            <a:avLst/>
            <a:gdLst/>
            <a:ahLst/>
            <a:cxnLst/>
            <a:rect l="l" t="t" r="r" b="b"/>
            <a:pathLst>
              <a:path w="390525" h="466089">
                <a:moveTo>
                  <a:pt x="382524" y="224091"/>
                </a:moveTo>
                <a:lnTo>
                  <a:pt x="305308" y="224091"/>
                </a:lnTo>
                <a:lnTo>
                  <a:pt x="305308" y="330263"/>
                </a:lnTo>
                <a:lnTo>
                  <a:pt x="382524" y="330263"/>
                </a:lnTo>
                <a:lnTo>
                  <a:pt x="382524" y="224091"/>
                </a:lnTo>
                <a:close/>
              </a:path>
              <a:path w="390525" h="466089">
                <a:moveTo>
                  <a:pt x="382524" y="45720"/>
                </a:moveTo>
                <a:lnTo>
                  <a:pt x="233680" y="45720"/>
                </a:lnTo>
                <a:lnTo>
                  <a:pt x="233680" y="0"/>
                </a:lnTo>
                <a:lnTo>
                  <a:pt x="159512" y="0"/>
                </a:lnTo>
                <a:lnTo>
                  <a:pt x="159512" y="208280"/>
                </a:lnTo>
                <a:lnTo>
                  <a:pt x="74168" y="208280"/>
                </a:lnTo>
                <a:lnTo>
                  <a:pt x="74168" y="142240"/>
                </a:lnTo>
                <a:lnTo>
                  <a:pt x="159512" y="142240"/>
                </a:lnTo>
                <a:lnTo>
                  <a:pt x="159512" y="78740"/>
                </a:lnTo>
                <a:lnTo>
                  <a:pt x="74168" y="78740"/>
                </a:lnTo>
                <a:lnTo>
                  <a:pt x="74168" y="0"/>
                </a:lnTo>
                <a:lnTo>
                  <a:pt x="0" y="0"/>
                </a:lnTo>
                <a:lnTo>
                  <a:pt x="0" y="271780"/>
                </a:lnTo>
                <a:lnTo>
                  <a:pt x="233680" y="271780"/>
                </a:lnTo>
                <a:lnTo>
                  <a:pt x="233680" y="223520"/>
                </a:lnTo>
                <a:lnTo>
                  <a:pt x="382524" y="223520"/>
                </a:lnTo>
                <a:lnTo>
                  <a:pt x="382524" y="208280"/>
                </a:lnTo>
                <a:lnTo>
                  <a:pt x="382524" y="160083"/>
                </a:lnTo>
                <a:lnTo>
                  <a:pt x="382524" y="110807"/>
                </a:lnTo>
                <a:lnTo>
                  <a:pt x="305308" y="110807"/>
                </a:lnTo>
                <a:lnTo>
                  <a:pt x="305308" y="160020"/>
                </a:lnTo>
                <a:lnTo>
                  <a:pt x="233680" y="160020"/>
                </a:lnTo>
                <a:lnTo>
                  <a:pt x="233680" y="142240"/>
                </a:lnTo>
                <a:lnTo>
                  <a:pt x="233680" y="110490"/>
                </a:lnTo>
                <a:lnTo>
                  <a:pt x="382524" y="110490"/>
                </a:lnTo>
                <a:lnTo>
                  <a:pt x="382524" y="78740"/>
                </a:lnTo>
                <a:lnTo>
                  <a:pt x="382524" y="45720"/>
                </a:lnTo>
                <a:close/>
              </a:path>
              <a:path w="390525" h="466089">
                <a:moveTo>
                  <a:pt x="390144" y="401320"/>
                </a:moveTo>
                <a:lnTo>
                  <a:pt x="103632" y="401320"/>
                </a:lnTo>
                <a:lnTo>
                  <a:pt x="103632" y="304800"/>
                </a:lnTo>
                <a:lnTo>
                  <a:pt x="26416" y="304800"/>
                </a:lnTo>
                <a:lnTo>
                  <a:pt x="26416" y="401320"/>
                </a:lnTo>
                <a:lnTo>
                  <a:pt x="26416" y="466090"/>
                </a:lnTo>
                <a:lnTo>
                  <a:pt x="390144" y="466090"/>
                </a:lnTo>
                <a:lnTo>
                  <a:pt x="390144" y="401320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9810" y="1271646"/>
            <a:ext cx="449580" cy="483234"/>
          </a:xfrm>
          <a:custGeom>
            <a:avLst/>
            <a:gdLst/>
            <a:ahLst/>
            <a:cxnLst/>
            <a:rect l="l" t="t" r="r" b="b"/>
            <a:pathLst>
              <a:path w="449579" h="483235">
                <a:moveTo>
                  <a:pt x="176782" y="53339"/>
                </a:moveTo>
                <a:lnTo>
                  <a:pt x="99059" y="53339"/>
                </a:lnTo>
                <a:lnTo>
                  <a:pt x="99059" y="0"/>
                </a:lnTo>
                <a:lnTo>
                  <a:pt x="176782" y="0"/>
                </a:lnTo>
                <a:lnTo>
                  <a:pt x="176782" y="53339"/>
                </a:lnTo>
                <a:close/>
              </a:path>
              <a:path w="449579" h="483235">
                <a:moveTo>
                  <a:pt x="212850" y="458721"/>
                </a:moveTo>
                <a:lnTo>
                  <a:pt x="0" y="458721"/>
                </a:lnTo>
                <a:lnTo>
                  <a:pt x="0" y="393189"/>
                </a:lnTo>
                <a:lnTo>
                  <a:pt x="225042" y="393189"/>
                </a:lnTo>
                <a:lnTo>
                  <a:pt x="251275" y="392030"/>
                </a:lnTo>
                <a:lnTo>
                  <a:pt x="272984" y="388490"/>
                </a:lnTo>
                <a:lnTo>
                  <a:pt x="290407" y="382473"/>
                </a:lnTo>
                <a:lnTo>
                  <a:pt x="303782" y="373885"/>
                </a:lnTo>
                <a:lnTo>
                  <a:pt x="303782" y="13715"/>
                </a:lnTo>
                <a:lnTo>
                  <a:pt x="380997" y="13715"/>
                </a:lnTo>
                <a:lnTo>
                  <a:pt x="380997" y="197102"/>
                </a:lnTo>
                <a:lnTo>
                  <a:pt x="449577" y="197102"/>
                </a:lnTo>
                <a:lnTo>
                  <a:pt x="449577" y="263650"/>
                </a:lnTo>
                <a:lnTo>
                  <a:pt x="380997" y="263650"/>
                </a:lnTo>
                <a:lnTo>
                  <a:pt x="380997" y="435861"/>
                </a:lnTo>
                <a:lnTo>
                  <a:pt x="303782" y="435861"/>
                </a:lnTo>
                <a:lnTo>
                  <a:pt x="289074" y="445862"/>
                </a:lnTo>
                <a:lnTo>
                  <a:pt x="268793" y="453006"/>
                </a:lnTo>
                <a:lnTo>
                  <a:pt x="243274" y="457292"/>
                </a:lnTo>
                <a:lnTo>
                  <a:pt x="212850" y="458721"/>
                </a:lnTo>
                <a:close/>
              </a:path>
              <a:path w="449579" h="483235">
                <a:moveTo>
                  <a:pt x="270254" y="117347"/>
                </a:moveTo>
                <a:lnTo>
                  <a:pt x="6603" y="117347"/>
                </a:lnTo>
                <a:lnTo>
                  <a:pt x="6603" y="53339"/>
                </a:lnTo>
                <a:lnTo>
                  <a:pt x="270254" y="53339"/>
                </a:lnTo>
                <a:lnTo>
                  <a:pt x="270254" y="117347"/>
                </a:lnTo>
                <a:close/>
              </a:path>
              <a:path w="449579" h="483235">
                <a:moveTo>
                  <a:pt x="177290" y="393189"/>
                </a:moveTo>
                <a:lnTo>
                  <a:pt x="100583" y="393189"/>
                </a:lnTo>
                <a:lnTo>
                  <a:pt x="100583" y="345945"/>
                </a:lnTo>
                <a:lnTo>
                  <a:pt x="88701" y="342421"/>
                </a:lnTo>
                <a:lnTo>
                  <a:pt x="41512" y="310100"/>
                </a:lnTo>
                <a:lnTo>
                  <a:pt x="21478" y="267555"/>
                </a:lnTo>
                <a:lnTo>
                  <a:pt x="18795" y="241806"/>
                </a:lnTo>
                <a:lnTo>
                  <a:pt x="21478" y="216128"/>
                </a:lnTo>
                <a:lnTo>
                  <a:pt x="41512" y="173726"/>
                </a:lnTo>
                <a:lnTo>
                  <a:pt x="74532" y="147025"/>
                </a:lnTo>
                <a:lnTo>
                  <a:pt x="115204" y="134690"/>
                </a:lnTo>
                <a:lnTo>
                  <a:pt x="138683" y="133095"/>
                </a:lnTo>
                <a:lnTo>
                  <a:pt x="162170" y="134690"/>
                </a:lnTo>
                <a:lnTo>
                  <a:pt x="203047" y="147025"/>
                </a:lnTo>
                <a:lnTo>
                  <a:pt x="236361" y="173726"/>
                </a:lnTo>
                <a:lnTo>
                  <a:pt x="249418" y="195578"/>
                </a:lnTo>
                <a:lnTo>
                  <a:pt x="138683" y="195578"/>
                </a:lnTo>
                <a:lnTo>
                  <a:pt x="129340" y="196324"/>
                </a:lnTo>
                <a:lnTo>
                  <a:pt x="97154" y="221804"/>
                </a:lnTo>
                <a:lnTo>
                  <a:pt x="93471" y="241806"/>
                </a:lnTo>
                <a:lnTo>
                  <a:pt x="94408" y="252434"/>
                </a:lnTo>
                <a:lnTo>
                  <a:pt x="121093" y="285367"/>
                </a:lnTo>
                <a:lnTo>
                  <a:pt x="138683" y="288034"/>
                </a:lnTo>
                <a:lnTo>
                  <a:pt x="249479" y="288034"/>
                </a:lnTo>
                <a:lnTo>
                  <a:pt x="248664" y="290447"/>
                </a:lnTo>
                <a:lnTo>
                  <a:pt x="219962" y="326133"/>
                </a:lnTo>
                <a:lnTo>
                  <a:pt x="177290" y="345945"/>
                </a:lnTo>
                <a:lnTo>
                  <a:pt x="177290" y="393189"/>
                </a:lnTo>
                <a:close/>
              </a:path>
              <a:path w="449579" h="483235">
                <a:moveTo>
                  <a:pt x="249479" y="288034"/>
                </a:moveTo>
                <a:lnTo>
                  <a:pt x="138683" y="288034"/>
                </a:lnTo>
                <a:lnTo>
                  <a:pt x="148025" y="287367"/>
                </a:lnTo>
                <a:lnTo>
                  <a:pt x="156272" y="285367"/>
                </a:lnTo>
                <a:lnTo>
                  <a:pt x="182958" y="252434"/>
                </a:lnTo>
                <a:lnTo>
                  <a:pt x="183894" y="241806"/>
                </a:lnTo>
                <a:lnTo>
                  <a:pt x="182958" y="231257"/>
                </a:lnTo>
                <a:lnTo>
                  <a:pt x="156272" y="198499"/>
                </a:lnTo>
                <a:lnTo>
                  <a:pt x="138683" y="195578"/>
                </a:lnTo>
                <a:lnTo>
                  <a:pt x="249418" y="195578"/>
                </a:lnTo>
                <a:lnTo>
                  <a:pt x="256395" y="216128"/>
                </a:lnTo>
                <a:lnTo>
                  <a:pt x="259078" y="241806"/>
                </a:lnTo>
                <a:lnTo>
                  <a:pt x="256395" y="267555"/>
                </a:lnTo>
                <a:lnTo>
                  <a:pt x="249479" y="288034"/>
                </a:lnTo>
                <a:close/>
              </a:path>
              <a:path w="449579" h="483235">
                <a:moveTo>
                  <a:pt x="380997" y="483104"/>
                </a:moveTo>
                <a:lnTo>
                  <a:pt x="303782" y="483104"/>
                </a:lnTo>
                <a:lnTo>
                  <a:pt x="303782" y="435861"/>
                </a:lnTo>
                <a:lnTo>
                  <a:pt x="380997" y="435861"/>
                </a:lnTo>
                <a:lnTo>
                  <a:pt x="380997" y="483104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2782" y="7026085"/>
            <a:ext cx="210820" cy="258445"/>
          </a:xfrm>
          <a:custGeom>
            <a:avLst/>
            <a:gdLst/>
            <a:ahLst/>
            <a:cxnLst/>
            <a:rect l="l" t="t" r="r" b="b"/>
            <a:pathLst>
              <a:path w="210820" h="258445">
                <a:moveTo>
                  <a:pt x="64540" y="129919"/>
                </a:moveTo>
                <a:lnTo>
                  <a:pt x="19557" y="114552"/>
                </a:lnTo>
                <a:lnTo>
                  <a:pt x="1287" y="80173"/>
                </a:lnTo>
                <a:lnTo>
                  <a:pt x="0" y="64820"/>
                </a:lnTo>
                <a:lnTo>
                  <a:pt x="1287" y="49549"/>
                </a:lnTo>
                <a:lnTo>
                  <a:pt x="19557" y="15366"/>
                </a:lnTo>
                <a:lnTo>
                  <a:pt x="64540" y="0"/>
                </a:lnTo>
                <a:lnTo>
                  <a:pt x="77654" y="1025"/>
                </a:lnTo>
                <a:lnTo>
                  <a:pt x="113155" y="18719"/>
                </a:lnTo>
                <a:lnTo>
                  <a:pt x="113882" y="19557"/>
                </a:lnTo>
                <a:lnTo>
                  <a:pt x="64540" y="19557"/>
                </a:lnTo>
                <a:lnTo>
                  <a:pt x="55582" y="20278"/>
                </a:lnTo>
                <a:lnTo>
                  <a:pt x="25040" y="45017"/>
                </a:lnTo>
                <a:lnTo>
                  <a:pt x="21792" y="64820"/>
                </a:lnTo>
                <a:lnTo>
                  <a:pt x="22618" y="75341"/>
                </a:lnTo>
                <a:lnTo>
                  <a:pt x="47567" y="107532"/>
                </a:lnTo>
                <a:lnTo>
                  <a:pt x="64540" y="110361"/>
                </a:lnTo>
                <a:lnTo>
                  <a:pt x="113602" y="110361"/>
                </a:lnTo>
                <a:lnTo>
                  <a:pt x="113155" y="110920"/>
                </a:lnTo>
                <a:lnTo>
                  <a:pt x="109244" y="114552"/>
                </a:lnTo>
                <a:lnTo>
                  <a:pt x="100216" y="121079"/>
                </a:lnTo>
                <a:lnTo>
                  <a:pt x="89616" y="125903"/>
                </a:lnTo>
                <a:lnTo>
                  <a:pt x="77654" y="128893"/>
                </a:lnTo>
                <a:lnTo>
                  <a:pt x="64540" y="129919"/>
                </a:lnTo>
                <a:close/>
              </a:path>
              <a:path w="210820" h="258445">
                <a:moveTo>
                  <a:pt x="204797" y="27660"/>
                </a:moveTo>
                <a:lnTo>
                  <a:pt x="182446" y="27660"/>
                </a:lnTo>
                <a:lnTo>
                  <a:pt x="182446" y="1676"/>
                </a:lnTo>
                <a:lnTo>
                  <a:pt x="204797" y="1676"/>
                </a:lnTo>
                <a:lnTo>
                  <a:pt x="204797" y="27660"/>
                </a:lnTo>
                <a:close/>
              </a:path>
              <a:path w="210820" h="258445">
                <a:moveTo>
                  <a:pt x="113602" y="110361"/>
                </a:moveTo>
                <a:lnTo>
                  <a:pt x="64540" y="110361"/>
                </a:lnTo>
                <a:lnTo>
                  <a:pt x="73376" y="109641"/>
                </a:lnTo>
                <a:lnTo>
                  <a:pt x="81374" y="107532"/>
                </a:lnTo>
                <a:lnTo>
                  <a:pt x="106183" y="75341"/>
                </a:lnTo>
                <a:lnTo>
                  <a:pt x="107008" y="64820"/>
                </a:lnTo>
                <a:lnTo>
                  <a:pt x="106183" y="54303"/>
                </a:lnTo>
                <a:lnTo>
                  <a:pt x="81374" y="22386"/>
                </a:lnTo>
                <a:lnTo>
                  <a:pt x="64540" y="19557"/>
                </a:lnTo>
                <a:lnTo>
                  <a:pt x="113882" y="19557"/>
                </a:lnTo>
                <a:lnTo>
                  <a:pt x="116787" y="22910"/>
                </a:lnTo>
                <a:lnTo>
                  <a:pt x="119581" y="27660"/>
                </a:lnTo>
                <a:lnTo>
                  <a:pt x="204797" y="27660"/>
                </a:lnTo>
                <a:lnTo>
                  <a:pt x="204797" y="46659"/>
                </a:lnTo>
                <a:lnTo>
                  <a:pt x="127125" y="46659"/>
                </a:lnTo>
                <a:lnTo>
                  <a:pt x="128522" y="52247"/>
                </a:lnTo>
                <a:lnTo>
                  <a:pt x="129081" y="58393"/>
                </a:lnTo>
                <a:lnTo>
                  <a:pt x="129081" y="71525"/>
                </a:lnTo>
                <a:lnTo>
                  <a:pt x="128522" y="77672"/>
                </a:lnTo>
                <a:lnTo>
                  <a:pt x="127125" y="83260"/>
                </a:lnTo>
                <a:lnTo>
                  <a:pt x="204797" y="83260"/>
                </a:lnTo>
                <a:lnTo>
                  <a:pt x="204797" y="102259"/>
                </a:lnTo>
                <a:lnTo>
                  <a:pt x="119581" y="102259"/>
                </a:lnTo>
                <a:lnTo>
                  <a:pt x="116508" y="106729"/>
                </a:lnTo>
                <a:lnTo>
                  <a:pt x="113602" y="110361"/>
                </a:lnTo>
                <a:close/>
              </a:path>
              <a:path w="210820" h="258445">
                <a:moveTo>
                  <a:pt x="204797" y="83260"/>
                </a:moveTo>
                <a:lnTo>
                  <a:pt x="182446" y="83260"/>
                </a:lnTo>
                <a:lnTo>
                  <a:pt x="182446" y="46659"/>
                </a:lnTo>
                <a:lnTo>
                  <a:pt x="204797" y="46659"/>
                </a:lnTo>
                <a:lnTo>
                  <a:pt x="204797" y="83260"/>
                </a:lnTo>
                <a:close/>
              </a:path>
              <a:path w="210820" h="258445">
                <a:moveTo>
                  <a:pt x="204797" y="145286"/>
                </a:moveTo>
                <a:lnTo>
                  <a:pt x="182446" y="145286"/>
                </a:lnTo>
                <a:lnTo>
                  <a:pt x="182446" y="102259"/>
                </a:lnTo>
                <a:lnTo>
                  <a:pt x="204797" y="102259"/>
                </a:lnTo>
                <a:lnTo>
                  <a:pt x="204797" y="145286"/>
                </a:lnTo>
                <a:close/>
              </a:path>
              <a:path w="210820" h="258445">
                <a:moveTo>
                  <a:pt x="112596" y="257883"/>
                </a:moveTo>
                <a:lnTo>
                  <a:pt x="69569" y="254286"/>
                </a:lnTo>
                <a:lnTo>
                  <a:pt x="27110" y="234915"/>
                </a:lnTo>
                <a:lnTo>
                  <a:pt x="15087" y="206194"/>
                </a:lnTo>
                <a:lnTo>
                  <a:pt x="16510" y="195184"/>
                </a:lnTo>
                <a:lnTo>
                  <a:pt x="51147" y="162905"/>
                </a:lnTo>
                <a:lnTo>
                  <a:pt x="90297" y="154873"/>
                </a:lnTo>
                <a:lnTo>
                  <a:pt x="112596" y="153947"/>
                </a:lnTo>
                <a:lnTo>
                  <a:pt x="134939" y="154873"/>
                </a:lnTo>
                <a:lnTo>
                  <a:pt x="155763" y="157789"/>
                </a:lnTo>
                <a:lnTo>
                  <a:pt x="174282" y="162905"/>
                </a:lnTo>
                <a:lnTo>
                  <a:pt x="189710" y="170432"/>
                </a:lnTo>
                <a:lnTo>
                  <a:pt x="193498" y="173505"/>
                </a:lnTo>
                <a:lnTo>
                  <a:pt x="112596" y="173505"/>
                </a:lnTo>
                <a:lnTo>
                  <a:pt x="93693" y="174251"/>
                </a:lnTo>
                <a:lnTo>
                  <a:pt x="49453" y="186078"/>
                </a:lnTo>
                <a:lnTo>
                  <a:pt x="37718" y="197812"/>
                </a:lnTo>
                <a:lnTo>
                  <a:pt x="37718" y="214297"/>
                </a:lnTo>
                <a:lnTo>
                  <a:pt x="76415" y="235566"/>
                </a:lnTo>
                <a:lnTo>
                  <a:pt x="112596" y="238604"/>
                </a:lnTo>
                <a:lnTo>
                  <a:pt x="193589" y="238604"/>
                </a:lnTo>
                <a:lnTo>
                  <a:pt x="189710" y="241678"/>
                </a:lnTo>
                <a:lnTo>
                  <a:pt x="174282" y="249278"/>
                </a:lnTo>
                <a:lnTo>
                  <a:pt x="155763" y="254286"/>
                </a:lnTo>
                <a:lnTo>
                  <a:pt x="134939" y="257040"/>
                </a:lnTo>
                <a:lnTo>
                  <a:pt x="112596" y="257883"/>
                </a:lnTo>
                <a:close/>
              </a:path>
              <a:path w="210820" h="258445">
                <a:moveTo>
                  <a:pt x="193589" y="238604"/>
                </a:moveTo>
                <a:lnTo>
                  <a:pt x="112596" y="238604"/>
                </a:lnTo>
                <a:lnTo>
                  <a:pt x="131539" y="237858"/>
                </a:lnTo>
                <a:lnTo>
                  <a:pt x="148883" y="235566"/>
                </a:lnTo>
                <a:lnTo>
                  <a:pt x="163870" y="231650"/>
                </a:lnTo>
                <a:lnTo>
                  <a:pt x="175740" y="226032"/>
                </a:lnTo>
                <a:lnTo>
                  <a:pt x="183563" y="221002"/>
                </a:lnTo>
                <a:lnTo>
                  <a:pt x="188034" y="214297"/>
                </a:lnTo>
                <a:lnTo>
                  <a:pt x="188034" y="197812"/>
                </a:lnTo>
                <a:lnTo>
                  <a:pt x="148883" y="176543"/>
                </a:lnTo>
                <a:lnTo>
                  <a:pt x="112596" y="173505"/>
                </a:lnTo>
                <a:lnTo>
                  <a:pt x="193498" y="173505"/>
                </a:lnTo>
                <a:lnTo>
                  <a:pt x="198245" y="177355"/>
                </a:lnTo>
                <a:lnTo>
                  <a:pt x="204762" y="185589"/>
                </a:lnTo>
                <a:lnTo>
                  <a:pt x="208923" y="195184"/>
                </a:lnTo>
                <a:lnTo>
                  <a:pt x="210385" y="206194"/>
                </a:lnTo>
                <a:lnTo>
                  <a:pt x="208923" y="217200"/>
                </a:lnTo>
                <a:lnTo>
                  <a:pt x="204762" y="226765"/>
                </a:lnTo>
                <a:lnTo>
                  <a:pt x="198245" y="234915"/>
                </a:lnTo>
                <a:lnTo>
                  <a:pt x="193589" y="23860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45135" y="7026085"/>
            <a:ext cx="238125" cy="258445"/>
          </a:xfrm>
          <a:custGeom>
            <a:avLst/>
            <a:gdLst/>
            <a:ahLst/>
            <a:cxnLst/>
            <a:rect l="l" t="t" r="r" b="b"/>
            <a:pathLst>
              <a:path w="238125" h="258445">
                <a:moveTo>
                  <a:pt x="64820" y="129919"/>
                </a:moveTo>
                <a:lnTo>
                  <a:pt x="20116" y="115111"/>
                </a:lnTo>
                <a:lnTo>
                  <a:pt x="1335" y="80457"/>
                </a:lnTo>
                <a:lnTo>
                  <a:pt x="0" y="64820"/>
                </a:lnTo>
                <a:lnTo>
                  <a:pt x="1335" y="49226"/>
                </a:lnTo>
                <a:lnTo>
                  <a:pt x="20116" y="14808"/>
                </a:lnTo>
                <a:lnTo>
                  <a:pt x="64820" y="0"/>
                </a:lnTo>
                <a:lnTo>
                  <a:pt x="78012" y="938"/>
                </a:lnTo>
                <a:lnTo>
                  <a:pt x="89895" y="3736"/>
                </a:lnTo>
                <a:lnTo>
                  <a:pt x="100416" y="8368"/>
                </a:lnTo>
                <a:lnTo>
                  <a:pt x="109523" y="14808"/>
                </a:lnTo>
                <a:lnTo>
                  <a:pt x="113954" y="19557"/>
                </a:lnTo>
                <a:lnTo>
                  <a:pt x="64820" y="19557"/>
                </a:lnTo>
                <a:lnTo>
                  <a:pt x="55861" y="20234"/>
                </a:lnTo>
                <a:lnTo>
                  <a:pt x="25180" y="44878"/>
                </a:lnTo>
                <a:lnTo>
                  <a:pt x="21792" y="64820"/>
                </a:lnTo>
                <a:lnTo>
                  <a:pt x="22661" y="75541"/>
                </a:lnTo>
                <a:lnTo>
                  <a:pt x="47846" y="107567"/>
                </a:lnTo>
                <a:lnTo>
                  <a:pt x="64820" y="110361"/>
                </a:lnTo>
                <a:lnTo>
                  <a:pt x="113934" y="110361"/>
                </a:lnTo>
                <a:lnTo>
                  <a:pt x="109523" y="115111"/>
                </a:lnTo>
                <a:lnTo>
                  <a:pt x="100416" y="121432"/>
                </a:lnTo>
                <a:lnTo>
                  <a:pt x="89895" y="126077"/>
                </a:lnTo>
                <a:lnTo>
                  <a:pt x="78012" y="128941"/>
                </a:lnTo>
                <a:lnTo>
                  <a:pt x="64820" y="129919"/>
                </a:lnTo>
                <a:close/>
              </a:path>
              <a:path w="238125" h="258445">
                <a:moveTo>
                  <a:pt x="113934" y="110361"/>
                </a:moveTo>
                <a:lnTo>
                  <a:pt x="64820" y="110361"/>
                </a:lnTo>
                <a:lnTo>
                  <a:pt x="73695" y="109645"/>
                </a:lnTo>
                <a:lnTo>
                  <a:pt x="81758" y="107567"/>
                </a:lnTo>
                <a:lnTo>
                  <a:pt x="106738" y="75541"/>
                </a:lnTo>
                <a:lnTo>
                  <a:pt x="107567" y="64820"/>
                </a:lnTo>
                <a:lnTo>
                  <a:pt x="106738" y="54259"/>
                </a:lnTo>
                <a:lnTo>
                  <a:pt x="81758" y="22246"/>
                </a:lnTo>
                <a:lnTo>
                  <a:pt x="64820" y="19557"/>
                </a:lnTo>
                <a:lnTo>
                  <a:pt x="113954" y="19557"/>
                </a:lnTo>
                <a:lnTo>
                  <a:pt x="118206" y="24115"/>
                </a:lnTo>
                <a:lnTo>
                  <a:pt x="124506" y="35623"/>
                </a:lnTo>
                <a:lnTo>
                  <a:pt x="128343" y="49226"/>
                </a:lnTo>
                <a:lnTo>
                  <a:pt x="129640" y="64820"/>
                </a:lnTo>
                <a:lnTo>
                  <a:pt x="128343" y="80457"/>
                </a:lnTo>
                <a:lnTo>
                  <a:pt x="124506" y="94156"/>
                </a:lnTo>
                <a:lnTo>
                  <a:pt x="118206" y="105760"/>
                </a:lnTo>
                <a:lnTo>
                  <a:pt x="113934" y="110361"/>
                </a:lnTo>
                <a:close/>
              </a:path>
              <a:path w="238125" h="258445">
                <a:moveTo>
                  <a:pt x="200886" y="143889"/>
                </a:moveTo>
                <a:lnTo>
                  <a:pt x="178534" y="143889"/>
                </a:lnTo>
                <a:lnTo>
                  <a:pt x="178534" y="1676"/>
                </a:lnTo>
                <a:lnTo>
                  <a:pt x="200886" y="1676"/>
                </a:lnTo>
                <a:lnTo>
                  <a:pt x="200886" y="31292"/>
                </a:lnTo>
                <a:lnTo>
                  <a:pt x="237766" y="31292"/>
                </a:lnTo>
                <a:lnTo>
                  <a:pt x="237766" y="50850"/>
                </a:lnTo>
                <a:lnTo>
                  <a:pt x="200886" y="50850"/>
                </a:lnTo>
                <a:lnTo>
                  <a:pt x="200886" y="89406"/>
                </a:lnTo>
                <a:lnTo>
                  <a:pt x="237766" y="89406"/>
                </a:lnTo>
                <a:lnTo>
                  <a:pt x="237766" y="109244"/>
                </a:lnTo>
                <a:lnTo>
                  <a:pt x="200886" y="109244"/>
                </a:lnTo>
                <a:lnTo>
                  <a:pt x="200886" y="143889"/>
                </a:lnTo>
                <a:close/>
              </a:path>
              <a:path w="238125" h="258445">
                <a:moveTo>
                  <a:pt x="110920" y="257883"/>
                </a:moveTo>
                <a:lnTo>
                  <a:pt x="66077" y="253727"/>
                </a:lnTo>
                <a:lnTo>
                  <a:pt x="25093" y="233697"/>
                </a:lnTo>
                <a:lnTo>
                  <a:pt x="14249" y="206194"/>
                </a:lnTo>
                <a:lnTo>
                  <a:pt x="15523" y="195879"/>
                </a:lnTo>
                <a:lnTo>
                  <a:pt x="47820" y="164084"/>
                </a:lnTo>
                <a:lnTo>
                  <a:pt x="87267" y="155056"/>
                </a:lnTo>
                <a:lnTo>
                  <a:pt x="110920" y="153947"/>
                </a:lnTo>
                <a:lnTo>
                  <a:pt x="134568" y="155056"/>
                </a:lnTo>
                <a:lnTo>
                  <a:pt x="155728" y="158418"/>
                </a:lnTo>
                <a:lnTo>
                  <a:pt x="173902" y="164084"/>
                </a:lnTo>
                <a:lnTo>
                  <a:pt x="188592" y="172108"/>
                </a:lnTo>
                <a:lnTo>
                  <a:pt x="190234" y="173505"/>
                </a:lnTo>
                <a:lnTo>
                  <a:pt x="110920" y="173505"/>
                </a:lnTo>
                <a:lnTo>
                  <a:pt x="91013" y="174291"/>
                </a:lnTo>
                <a:lnTo>
                  <a:pt x="48894" y="186078"/>
                </a:lnTo>
                <a:lnTo>
                  <a:pt x="36880" y="198092"/>
                </a:lnTo>
                <a:lnTo>
                  <a:pt x="36880" y="214017"/>
                </a:lnTo>
                <a:lnTo>
                  <a:pt x="73830" y="235601"/>
                </a:lnTo>
                <a:lnTo>
                  <a:pt x="110920" y="238604"/>
                </a:lnTo>
                <a:lnTo>
                  <a:pt x="190837" y="238604"/>
                </a:lnTo>
                <a:lnTo>
                  <a:pt x="188592" y="240560"/>
                </a:lnTo>
                <a:lnTo>
                  <a:pt x="173902" y="248335"/>
                </a:lnTo>
                <a:lnTo>
                  <a:pt x="155728" y="253727"/>
                </a:lnTo>
                <a:lnTo>
                  <a:pt x="134568" y="256866"/>
                </a:lnTo>
                <a:lnTo>
                  <a:pt x="110920" y="257883"/>
                </a:lnTo>
                <a:close/>
              </a:path>
              <a:path w="238125" h="258445">
                <a:moveTo>
                  <a:pt x="190837" y="238604"/>
                </a:moveTo>
                <a:lnTo>
                  <a:pt x="110920" y="238604"/>
                </a:lnTo>
                <a:lnTo>
                  <a:pt x="130674" y="237862"/>
                </a:lnTo>
                <a:lnTo>
                  <a:pt x="147835" y="235601"/>
                </a:lnTo>
                <a:lnTo>
                  <a:pt x="162115" y="231768"/>
                </a:lnTo>
                <a:lnTo>
                  <a:pt x="173226" y="226311"/>
                </a:lnTo>
                <a:lnTo>
                  <a:pt x="180769" y="221002"/>
                </a:lnTo>
                <a:lnTo>
                  <a:pt x="184681" y="214017"/>
                </a:lnTo>
                <a:lnTo>
                  <a:pt x="184681" y="198092"/>
                </a:lnTo>
                <a:lnTo>
                  <a:pt x="147835" y="176648"/>
                </a:lnTo>
                <a:lnTo>
                  <a:pt x="110920" y="173505"/>
                </a:lnTo>
                <a:lnTo>
                  <a:pt x="190234" y="173505"/>
                </a:lnTo>
                <a:lnTo>
                  <a:pt x="196468" y="178809"/>
                </a:lnTo>
                <a:lnTo>
                  <a:pt x="202353" y="186741"/>
                </a:lnTo>
                <a:lnTo>
                  <a:pt x="206037" y="195879"/>
                </a:lnTo>
                <a:lnTo>
                  <a:pt x="207312" y="206194"/>
                </a:lnTo>
                <a:lnTo>
                  <a:pt x="206037" y="216515"/>
                </a:lnTo>
                <a:lnTo>
                  <a:pt x="202353" y="225682"/>
                </a:lnTo>
                <a:lnTo>
                  <a:pt x="196468" y="233697"/>
                </a:lnTo>
                <a:lnTo>
                  <a:pt x="190837" y="23860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986952" y="7019938"/>
            <a:ext cx="481330" cy="264160"/>
            <a:chOff x="6986952" y="7019938"/>
            <a:chExt cx="481330" cy="26416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6952" y="7030555"/>
              <a:ext cx="225193" cy="2483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251261" y="7019938"/>
              <a:ext cx="216535" cy="264160"/>
            </a:xfrm>
            <a:custGeom>
              <a:avLst/>
              <a:gdLst/>
              <a:ahLst/>
              <a:cxnLst/>
              <a:rect l="l" t="t" r="r" b="b"/>
              <a:pathLst>
                <a:path w="216534" h="264159">
                  <a:moveTo>
                    <a:pt x="82701" y="26542"/>
                  </a:moveTo>
                  <a:lnTo>
                    <a:pt x="60629" y="26542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6542"/>
                  </a:lnTo>
                  <a:close/>
                </a:path>
                <a:path w="216534" h="264159">
                  <a:moveTo>
                    <a:pt x="141095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095" y="26542"/>
                  </a:lnTo>
                  <a:lnTo>
                    <a:pt x="141095" y="44982"/>
                  </a:lnTo>
                  <a:close/>
                </a:path>
                <a:path w="216534" h="264159">
                  <a:moveTo>
                    <a:pt x="71246" y="153109"/>
                  </a:moveTo>
                  <a:lnTo>
                    <a:pt x="32113" y="144740"/>
                  </a:lnTo>
                  <a:lnTo>
                    <a:pt x="7823" y="107847"/>
                  </a:lnTo>
                  <a:lnTo>
                    <a:pt x="8801" y="98683"/>
                  </a:lnTo>
                  <a:lnTo>
                    <a:pt x="43585" y="66531"/>
                  </a:lnTo>
                  <a:lnTo>
                    <a:pt x="71246" y="62864"/>
                  </a:lnTo>
                  <a:lnTo>
                    <a:pt x="85757" y="63794"/>
                  </a:lnTo>
                  <a:lnTo>
                    <a:pt x="98906" y="66531"/>
                  </a:lnTo>
                  <a:lnTo>
                    <a:pt x="110379" y="70997"/>
                  </a:lnTo>
                  <a:lnTo>
                    <a:pt x="119861" y="77113"/>
                  </a:lnTo>
                  <a:lnTo>
                    <a:pt x="123578" y="80745"/>
                  </a:lnTo>
                  <a:lnTo>
                    <a:pt x="71246" y="80745"/>
                  </a:lnTo>
                  <a:lnTo>
                    <a:pt x="6124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1246" y="134948"/>
                  </a:lnTo>
                  <a:lnTo>
                    <a:pt x="123650" y="134948"/>
                  </a:lnTo>
                  <a:lnTo>
                    <a:pt x="119861" y="138580"/>
                  </a:lnTo>
                  <a:lnTo>
                    <a:pt x="110379" y="144740"/>
                  </a:lnTo>
                  <a:lnTo>
                    <a:pt x="98906" y="149302"/>
                  </a:lnTo>
                  <a:lnTo>
                    <a:pt x="85757" y="152135"/>
                  </a:lnTo>
                  <a:lnTo>
                    <a:pt x="71246" y="153109"/>
                  </a:lnTo>
                  <a:close/>
                </a:path>
                <a:path w="216534" h="264159">
                  <a:moveTo>
                    <a:pt x="123650" y="134948"/>
                  </a:moveTo>
                  <a:lnTo>
                    <a:pt x="71246" y="134948"/>
                  </a:lnTo>
                  <a:lnTo>
                    <a:pt x="81243" y="134315"/>
                  </a:lnTo>
                  <a:lnTo>
                    <a:pt x="90454" y="132399"/>
                  </a:lnTo>
                  <a:lnTo>
                    <a:pt x="98513" y="129173"/>
                  </a:lnTo>
                  <a:lnTo>
                    <a:pt x="105053" y="124610"/>
                  </a:lnTo>
                  <a:lnTo>
                    <a:pt x="109802" y="120420"/>
                  </a:lnTo>
                  <a:lnTo>
                    <a:pt x="112876" y="114832"/>
                  </a:lnTo>
                  <a:lnTo>
                    <a:pt x="112876" y="100862"/>
                  </a:lnTo>
                  <a:lnTo>
                    <a:pt x="71246" y="80745"/>
                  </a:lnTo>
                  <a:lnTo>
                    <a:pt x="123578" y="80745"/>
                  </a:lnTo>
                  <a:lnTo>
                    <a:pt x="126182" y="83290"/>
                  </a:lnTo>
                  <a:lnTo>
                    <a:pt x="130827" y="90489"/>
                  </a:lnTo>
                  <a:lnTo>
                    <a:pt x="133691" y="98683"/>
                  </a:lnTo>
                  <a:lnTo>
                    <a:pt x="134669" y="107847"/>
                  </a:lnTo>
                  <a:lnTo>
                    <a:pt x="133691" y="117049"/>
                  </a:lnTo>
                  <a:lnTo>
                    <a:pt x="130827" y="125309"/>
                  </a:lnTo>
                  <a:lnTo>
                    <a:pt x="126182" y="132521"/>
                  </a:lnTo>
                  <a:lnTo>
                    <a:pt x="123650" y="134948"/>
                  </a:lnTo>
                  <a:close/>
                </a:path>
                <a:path w="216534" h="264159">
                  <a:moveTo>
                    <a:pt x="210944" y="161491"/>
                  </a:moveTo>
                  <a:lnTo>
                    <a:pt x="188592" y="161491"/>
                  </a:lnTo>
                  <a:lnTo>
                    <a:pt x="188592" y="129360"/>
                  </a:lnTo>
                  <a:lnTo>
                    <a:pt x="143609" y="129360"/>
                  </a:lnTo>
                  <a:lnTo>
                    <a:pt x="143609" y="110920"/>
                  </a:lnTo>
                  <a:lnTo>
                    <a:pt x="188592" y="110920"/>
                  </a:lnTo>
                  <a:lnTo>
                    <a:pt x="188592" y="80186"/>
                  </a:lnTo>
                  <a:lnTo>
                    <a:pt x="143609" y="80186"/>
                  </a:lnTo>
                  <a:lnTo>
                    <a:pt x="143609" y="61467"/>
                  </a:lnTo>
                  <a:lnTo>
                    <a:pt x="188592" y="61467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61491"/>
                  </a:lnTo>
                  <a:close/>
                </a:path>
                <a:path w="216534" h="264159">
                  <a:moveTo>
                    <a:pt x="118743" y="264030"/>
                  </a:moveTo>
                  <a:lnTo>
                    <a:pt x="73271" y="260747"/>
                  </a:lnTo>
                  <a:lnTo>
                    <a:pt x="31960" y="243634"/>
                  </a:lnTo>
                  <a:lnTo>
                    <a:pt x="21234" y="218488"/>
                  </a:lnTo>
                  <a:lnTo>
                    <a:pt x="22469" y="209010"/>
                  </a:lnTo>
                  <a:lnTo>
                    <a:pt x="54857" y="180918"/>
                  </a:lnTo>
                  <a:lnTo>
                    <a:pt x="94724" y="173531"/>
                  </a:lnTo>
                  <a:lnTo>
                    <a:pt x="118743" y="172667"/>
                  </a:lnTo>
                  <a:lnTo>
                    <a:pt x="142963" y="173531"/>
                  </a:lnTo>
                  <a:lnTo>
                    <a:pt x="164564" y="176229"/>
                  </a:lnTo>
                  <a:lnTo>
                    <a:pt x="183022" y="180918"/>
                  </a:lnTo>
                  <a:lnTo>
                    <a:pt x="197812" y="187754"/>
                  </a:lnTo>
                  <a:lnTo>
                    <a:pt x="203442" y="191945"/>
                  </a:lnTo>
                  <a:lnTo>
                    <a:pt x="118743" y="191945"/>
                  </a:lnTo>
                  <a:lnTo>
                    <a:pt x="97967" y="192626"/>
                  </a:lnTo>
                  <a:lnTo>
                    <a:pt x="53923" y="202842"/>
                  </a:lnTo>
                  <a:lnTo>
                    <a:pt x="43865" y="212341"/>
                  </a:lnTo>
                  <a:lnTo>
                    <a:pt x="43865" y="225193"/>
                  </a:lnTo>
                  <a:lnTo>
                    <a:pt x="79942" y="242446"/>
                  </a:lnTo>
                  <a:lnTo>
                    <a:pt x="118743" y="245031"/>
                  </a:lnTo>
                  <a:lnTo>
                    <a:pt x="203813" y="245031"/>
                  </a:lnTo>
                  <a:lnTo>
                    <a:pt x="197812" y="249501"/>
                  </a:lnTo>
                  <a:lnTo>
                    <a:pt x="183022" y="256250"/>
                  </a:lnTo>
                  <a:lnTo>
                    <a:pt x="164564" y="260747"/>
                  </a:lnTo>
                  <a:lnTo>
                    <a:pt x="142963" y="263252"/>
                  </a:lnTo>
                  <a:lnTo>
                    <a:pt x="118743" y="264030"/>
                  </a:lnTo>
                  <a:close/>
                </a:path>
                <a:path w="216534" h="264159">
                  <a:moveTo>
                    <a:pt x="203813" y="245031"/>
                  </a:moveTo>
                  <a:lnTo>
                    <a:pt x="118743" y="245031"/>
                  </a:lnTo>
                  <a:lnTo>
                    <a:pt x="139680" y="244393"/>
                  </a:lnTo>
                  <a:lnTo>
                    <a:pt x="157789" y="242446"/>
                  </a:lnTo>
                  <a:lnTo>
                    <a:pt x="172649" y="239137"/>
                  </a:lnTo>
                  <a:lnTo>
                    <a:pt x="183843" y="234413"/>
                  </a:lnTo>
                  <a:lnTo>
                    <a:pt x="190548" y="230222"/>
                  </a:lnTo>
                  <a:lnTo>
                    <a:pt x="194180" y="225193"/>
                  </a:lnTo>
                  <a:lnTo>
                    <a:pt x="194180" y="212341"/>
                  </a:lnTo>
                  <a:lnTo>
                    <a:pt x="157789" y="194669"/>
                  </a:lnTo>
                  <a:lnTo>
                    <a:pt x="118743" y="191945"/>
                  </a:lnTo>
                  <a:lnTo>
                    <a:pt x="203442" y="191945"/>
                  </a:lnTo>
                  <a:lnTo>
                    <a:pt x="205688" y="193617"/>
                  </a:lnTo>
                  <a:lnTo>
                    <a:pt x="211573" y="200711"/>
                  </a:lnTo>
                  <a:lnTo>
                    <a:pt x="215257" y="209010"/>
                  </a:lnTo>
                  <a:lnTo>
                    <a:pt x="216532" y="218488"/>
                  </a:lnTo>
                  <a:lnTo>
                    <a:pt x="215257" y="228127"/>
                  </a:lnTo>
                  <a:lnTo>
                    <a:pt x="211573" y="236509"/>
                  </a:lnTo>
                  <a:lnTo>
                    <a:pt x="205688" y="243634"/>
                  </a:lnTo>
                  <a:lnTo>
                    <a:pt x="203813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17807" y="7027760"/>
            <a:ext cx="225193" cy="25285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62964" y="7032232"/>
            <a:ext cx="222399" cy="23441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37611" y="7027760"/>
            <a:ext cx="198371" cy="250060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8388509" y="7019938"/>
            <a:ext cx="245110" cy="259079"/>
          </a:xfrm>
          <a:custGeom>
            <a:avLst/>
            <a:gdLst/>
            <a:ahLst/>
            <a:cxnLst/>
            <a:rect l="l" t="t" r="r" b="b"/>
            <a:pathLst>
              <a:path w="245109" h="259079">
                <a:moveTo>
                  <a:pt x="82422" y="29616"/>
                </a:moveTo>
                <a:lnTo>
                  <a:pt x="60349" y="29616"/>
                </a:lnTo>
                <a:lnTo>
                  <a:pt x="60349" y="0"/>
                </a:lnTo>
                <a:lnTo>
                  <a:pt x="82422" y="0"/>
                </a:lnTo>
                <a:lnTo>
                  <a:pt x="82422" y="29616"/>
                </a:lnTo>
                <a:close/>
              </a:path>
              <a:path w="245109" h="259079">
                <a:moveTo>
                  <a:pt x="141933" y="48056"/>
                </a:moveTo>
                <a:lnTo>
                  <a:pt x="0" y="48056"/>
                </a:lnTo>
                <a:lnTo>
                  <a:pt x="0" y="29616"/>
                </a:lnTo>
                <a:lnTo>
                  <a:pt x="141933" y="29616"/>
                </a:lnTo>
                <a:lnTo>
                  <a:pt x="141933" y="48056"/>
                </a:lnTo>
                <a:close/>
              </a:path>
              <a:path w="245109" h="259079">
                <a:moveTo>
                  <a:pt x="70966" y="168196"/>
                </a:moveTo>
                <a:lnTo>
                  <a:pt x="25425" y="154785"/>
                </a:lnTo>
                <a:lnTo>
                  <a:pt x="7823" y="119023"/>
                </a:lnTo>
                <a:lnTo>
                  <a:pt x="9001" y="108205"/>
                </a:lnTo>
                <a:lnTo>
                  <a:pt x="34701" y="77231"/>
                </a:lnTo>
                <a:lnTo>
                  <a:pt x="70966" y="69569"/>
                </a:lnTo>
                <a:lnTo>
                  <a:pt x="84294" y="70447"/>
                </a:lnTo>
                <a:lnTo>
                  <a:pt x="96496" y="73027"/>
                </a:lnTo>
                <a:lnTo>
                  <a:pt x="107388" y="77231"/>
                </a:lnTo>
                <a:lnTo>
                  <a:pt x="116787" y="82980"/>
                </a:lnTo>
                <a:lnTo>
                  <a:pt x="121820" y="87730"/>
                </a:lnTo>
                <a:lnTo>
                  <a:pt x="70966" y="87730"/>
                </a:lnTo>
                <a:lnTo>
                  <a:pt x="62034" y="88354"/>
                </a:lnTo>
                <a:lnTo>
                  <a:pt x="29616" y="110082"/>
                </a:lnTo>
                <a:lnTo>
                  <a:pt x="29616" y="127963"/>
                </a:lnTo>
                <a:lnTo>
                  <a:pt x="62034" y="149416"/>
                </a:lnTo>
                <a:lnTo>
                  <a:pt x="70966" y="150036"/>
                </a:lnTo>
                <a:lnTo>
                  <a:pt x="121823" y="150036"/>
                </a:lnTo>
                <a:lnTo>
                  <a:pt x="116787" y="154785"/>
                </a:lnTo>
                <a:lnTo>
                  <a:pt x="107388" y="160535"/>
                </a:lnTo>
                <a:lnTo>
                  <a:pt x="96496" y="164739"/>
                </a:lnTo>
                <a:lnTo>
                  <a:pt x="84294" y="167319"/>
                </a:lnTo>
                <a:lnTo>
                  <a:pt x="70966" y="168196"/>
                </a:lnTo>
                <a:close/>
              </a:path>
              <a:path w="245109" h="259079">
                <a:moveTo>
                  <a:pt x="121823" y="150036"/>
                </a:moveTo>
                <a:lnTo>
                  <a:pt x="70966" y="150036"/>
                </a:lnTo>
                <a:lnTo>
                  <a:pt x="79942" y="149416"/>
                </a:lnTo>
                <a:lnTo>
                  <a:pt x="88289" y="147591"/>
                </a:lnTo>
                <a:lnTo>
                  <a:pt x="95798" y="144614"/>
                </a:lnTo>
                <a:lnTo>
                  <a:pt x="102259" y="140536"/>
                </a:lnTo>
                <a:lnTo>
                  <a:pt x="108685" y="134948"/>
                </a:lnTo>
                <a:lnTo>
                  <a:pt x="112596" y="127963"/>
                </a:lnTo>
                <a:lnTo>
                  <a:pt x="112596" y="110082"/>
                </a:lnTo>
                <a:lnTo>
                  <a:pt x="79942" y="88354"/>
                </a:lnTo>
                <a:lnTo>
                  <a:pt x="70966" y="87730"/>
                </a:lnTo>
                <a:lnTo>
                  <a:pt x="121820" y="87730"/>
                </a:lnTo>
                <a:lnTo>
                  <a:pt x="124253" y="90026"/>
                </a:lnTo>
                <a:lnTo>
                  <a:pt x="129779" y="98487"/>
                </a:lnTo>
                <a:lnTo>
                  <a:pt x="133211" y="108205"/>
                </a:lnTo>
                <a:lnTo>
                  <a:pt x="134389" y="119023"/>
                </a:lnTo>
                <a:lnTo>
                  <a:pt x="133211" y="129679"/>
                </a:lnTo>
                <a:lnTo>
                  <a:pt x="129779" y="139314"/>
                </a:lnTo>
                <a:lnTo>
                  <a:pt x="124253" y="147744"/>
                </a:lnTo>
                <a:lnTo>
                  <a:pt x="121823" y="150036"/>
                </a:lnTo>
                <a:close/>
              </a:path>
              <a:path w="245109" h="259079">
                <a:moveTo>
                  <a:pt x="206753" y="189431"/>
                </a:moveTo>
                <a:lnTo>
                  <a:pt x="184401" y="189431"/>
                </a:lnTo>
                <a:lnTo>
                  <a:pt x="184401" y="7823"/>
                </a:lnTo>
                <a:lnTo>
                  <a:pt x="206753" y="7823"/>
                </a:lnTo>
                <a:lnTo>
                  <a:pt x="206753" y="81583"/>
                </a:lnTo>
                <a:lnTo>
                  <a:pt x="245031" y="81583"/>
                </a:lnTo>
                <a:lnTo>
                  <a:pt x="245031" y="101421"/>
                </a:lnTo>
                <a:lnTo>
                  <a:pt x="206753" y="101421"/>
                </a:lnTo>
                <a:lnTo>
                  <a:pt x="206753" y="189431"/>
                </a:lnTo>
                <a:close/>
              </a:path>
              <a:path w="245109" h="259079">
                <a:moveTo>
                  <a:pt x="211503" y="259000"/>
                </a:moveTo>
                <a:lnTo>
                  <a:pt x="23469" y="259000"/>
                </a:lnTo>
                <a:lnTo>
                  <a:pt x="23469" y="187475"/>
                </a:lnTo>
                <a:lnTo>
                  <a:pt x="45821" y="187475"/>
                </a:lnTo>
                <a:lnTo>
                  <a:pt x="45821" y="239722"/>
                </a:lnTo>
                <a:lnTo>
                  <a:pt x="211503" y="239722"/>
                </a:lnTo>
                <a:lnTo>
                  <a:pt x="211503" y="25900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737578" y="7027760"/>
            <a:ext cx="473075" cy="250190"/>
            <a:chOff x="8737578" y="7027760"/>
            <a:chExt cx="473075" cy="250190"/>
          </a:xfrm>
        </p:grpSpPr>
        <p:sp>
          <p:nvSpPr>
            <p:cNvPr id="30" name="object 30"/>
            <p:cNvSpPr/>
            <p:nvPr/>
          </p:nvSpPr>
          <p:spPr>
            <a:xfrm>
              <a:off x="8737575" y="7031900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22402" y="214630"/>
                  </a:moveTo>
                  <a:lnTo>
                    <a:pt x="122936" y="214630"/>
                  </a:lnTo>
                  <a:lnTo>
                    <a:pt x="122936" y="137160"/>
                  </a:lnTo>
                  <a:lnTo>
                    <a:pt x="210947" y="137160"/>
                  </a:lnTo>
                  <a:lnTo>
                    <a:pt x="210947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304" y="137160"/>
                  </a:lnTo>
                  <a:lnTo>
                    <a:pt x="100304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402" y="234950"/>
                  </a:lnTo>
                  <a:lnTo>
                    <a:pt x="222402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00211" y="7027760"/>
              <a:ext cx="210385" cy="249780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9272064" y="7027760"/>
            <a:ext cx="236220" cy="254635"/>
          </a:xfrm>
          <a:custGeom>
            <a:avLst/>
            <a:gdLst/>
            <a:ahLst/>
            <a:cxnLst/>
            <a:rect l="l" t="t" r="r" b="b"/>
            <a:pathLst>
              <a:path w="236220" h="254634">
                <a:moveTo>
                  <a:pt x="197812" y="121258"/>
                </a:moveTo>
                <a:lnTo>
                  <a:pt x="118743" y="121258"/>
                </a:lnTo>
                <a:lnTo>
                  <a:pt x="136288" y="120494"/>
                </a:lnTo>
                <a:lnTo>
                  <a:pt x="151607" y="118080"/>
                </a:lnTo>
                <a:lnTo>
                  <a:pt x="164673" y="113832"/>
                </a:lnTo>
                <a:lnTo>
                  <a:pt x="175461" y="107567"/>
                </a:lnTo>
                <a:lnTo>
                  <a:pt x="175461" y="0"/>
                </a:lnTo>
                <a:lnTo>
                  <a:pt x="197812" y="0"/>
                </a:lnTo>
                <a:lnTo>
                  <a:pt x="197812" y="64540"/>
                </a:lnTo>
                <a:lnTo>
                  <a:pt x="236090" y="64540"/>
                </a:lnTo>
                <a:lnTo>
                  <a:pt x="236090" y="84098"/>
                </a:lnTo>
                <a:lnTo>
                  <a:pt x="197812" y="84098"/>
                </a:lnTo>
                <a:lnTo>
                  <a:pt x="197812" y="121258"/>
                </a:lnTo>
                <a:close/>
              </a:path>
              <a:path w="236220" h="254634">
                <a:moveTo>
                  <a:pt x="113435" y="139977"/>
                </a:moveTo>
                <a:lnTo>
                  <a:pt x="0" y="139977"/>
                </a:lnTo>
                <a:lnTo>
                  <a:pt x="0" y="61467"/>
                </a:lnTo>
                <a:lnTo>
                  <a:pt x="95833" y="61467"/>
                </a:lnTo>
                <a:lnTo>
                  <a:pt x="95833" y="21792"/>
                </a:lnTo>
                <a:lnTo>
                  <a:pt x="0" y="21792"/>
                </a:lnTo>
                <a:lnTo>
                  <a:pt x="0" y="2793"/>
                </a:lnTo>
                <a:lnTo>
                  <a:pt x="118464" y="2793"/>
                </a:lnTo>
                <a:lnTo>
                  <a:pt x="118464" y="80186"/>
                </a:lnTo>
                <a:lnTo>
                  <a:pt x="22351" y="80186"/>
                </a:lnTo>
                <a:lnTo>
                  <a:pt x="22351" y="121258"/>
                </a:lnTo>
                <a:lnTo>
                  <a:pt x="197812" y="121258"/>
                </a:lnTo>
                <a:lnTo>
                  <a:pt x="197812" y="125449"/>
                </a:lnTo>
                <a:lnTo>
                  <a:pt x="175461" y="125449"/>
                </a:lnTo>
                <a:lnTo>
                  <a:pt x="164512" y="132080"/>
                </a:lnTo>
                <a:lnTo>
                  <a:pt x="150525" y="136590"/>
                </a:lnTo>
                <a:lnTo>
                  <a:pt x="133499" y="139161"/>
                </a:lnTo>
                <a:lnTo>
                  <a:pt x="113435" y="139977"/>
                </a:lnTo>
                <a:close/>
              </a:path>
              <a:path w="236220" h="254634">
                <a:moveTo>
                  <a:pt x="197812" y="151153"/>
                </a:moveTo>
                <a:lnTo>
                  <a:pt x="175461" y="151153"/>
                </a:lnTo>
                <a:lnTo>
                  <a:pt x="175461" y="125449"/>
                </a:lnTo>
                <a:lnTo>
                  <a:pt x="197812" y="125449"/>
                </a:lnTo>
                <a:lnTo>
                  <a:pt x="197812" y="151153"/>
                </a:lnTo>
                <a:close/>
              </a:path>
              <a:path w="236220" h="254634">
                <a:moveTo>
                  <a:pt x="197812" y="254251"/>
                </a:moveTo>
                <a:lnTo>
                  <a:pt x="175461" y="254251"/>
                </a:lnTo>
                <a:lnTo>
                  <a:pt x="175461" y="193622"/>
                </a:lnTo>
                <a:lnTo>
                  <a:pt x="11175" y="193622"/>
                </a:lnTo>
                <a:lnTo>
                  <a:pt x="11175" y="174064"/>
                </a:lnTo>
                <a:lnTo>
                  <a:pt x="197812" y="174064"/>
                </a:lnTo>
                <a:lnTo>
                  <a:pt x="197812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10700" y="7019950"/>
            <a:ext cx="509270" cy="259715"/>
          </a:xfrm>
          <a:custGeom>
            <a:avLst/>
            <a:gdLst/>
            <a:ahLst/>
            <a:cxnLst/>
            <a:rect l="l" t="t" r="r" b="b"/>
            <a:pathLst>
              <a:path w="509270" h="259715">
                <a:moveTo>
                  <a:pt x="208140" y="29895"/>
                </a:moveTo>
                <a:lnTo>
                  <a:pt x="185788" y="29895"/>
                </a:lnTo>
                <a:lnTo>
                  <a:pt x="185788" y="83807"/>
                </a:lnTo>
                <a:lnTo>
                  <a:pt x="208140" y="83807"/>
                </a:lnTo>
                <a:lnTo>
                  <a:pt x="208140" y="29895"/>
                </a:lnTo>
                <a:close/>
              </a:path>
              <a:path w="509270" h="259715">
                <a:moveTo>
                  <a:pt x="208140" y="10680"/>
                </a:moveTo>
                <a:lnTo>
                  <a:pt x="17043" y="10680"/>
                </a:lnTo>
                <a:lnTo>
                  <a:pt x="17043" y="29730"/>
                </a:lnTo>
                <a:lnTo>
                  <a:pt x="17043" y="84340"/>
                </a:lnTo>
                <a:lnTo>
                  <a:pt x="17043" y="103390"/>
                </a:lnTo>
                <a:lnTo>
                  <a:pt x="208140" y="103390"/>
                </a:lnTo>
                <a:lnTo>
                  <a:pt x="208140" y="84340"/>
                </a:lnTo>
                <a:lnTo>
                  <a:pt x="39382" y="84340"/>
                </a:lnTo>
                <a:lnTo>
                  <a:pt x="39382" y="29730"/>
                </a:lnTo>
                <a:lnTo>
                  <a:pt x="208140" y="29730"/>
                </a:lnTo>
                <a:lnTo>
                  <a:pt x="208140" y="10680"/>
                </a:lnTo>
                <a:close/>
              </a:path>
              <a:path w="509270" h="259715">
                <a:moveTo>
                  <a:pt x="213169" y="239280"/>
                </a:moveTo>
                <a:lnTo>
                  <a:pt x="39382" y="239280"/>
                </a:lnTo>
                <a:lnTo>
                  <a:pt x="39382" y="188480"/>
                </a:lnTo>
                <a:lnTo>
                  <a:pt x="17043" y="188480"/>
                </a:lnTo>
                <a:lnTo>
                  <a:pt x="17043" y="239280"/>
                </a:lnTo>
                <a:lnTo>
                  <a:pt x="17043" y="259600"/>
                </a:lnTo>
                <a:lnTo>
                  <a:pt x="213169" y="259600"/>
                </a:lnTo>
                <a:lnTo>
                  <a:pt x="213169" y="239280"/>
                </a:lnTo>
                <a:close/>
              </a:path>
              <a:path w="509270" h="259715">
                <a:moveTo>
                  <a:pt x="225183" y="137731"/>
                </a:moveTo>
                <a:lnTo>
                  <a:pt x="0" y="137731"/>
                </a:lnTo>
                <a:lnTo>
                  <a:pt x="0" y="157289"/>
                </a:lnTo>
                <a:lnTo>
                  <a:pt x="104203" y="157289"/>
                </a:lnTo>
                <a:lnTo>
                  <a:pt x="104203" y="206743"/>
                </a:lnTo>
                <a:lnTo>
                  <a:pt x="126555" y="206743"/>
                </a:lnTo>
                <a:lnTo>
                  <a:pt x="126555" y="157289"/>
                </a:lnTo>
                <a:lnTo>
                  <a:pt x="225183" y="157289"/>
                </a:lnTo>
                <a:lnTo>
                  <a:pt x="225183" y="137731"/>
                </a:lnTo>
                <a:close/>
              </a:path>
              <a:path w="509270" h="259715">
                <a:moveTo>
                  <a:pt x="408749" y="31851"/>
                </a:moveTo>
                <a:lnTo>
                  <a:pt x="351193" y="31851"/>
                </a:lnTo>
                <a:lnTo>
                  <a:pt x="351193" y="0"/>
                </a:lnTo>
                <a:lnTo>
                  <a:pt x="328561" y="0"/>
                </a:lnTo>
                <a:lnTo>
                  <a:pt x="328561" y="31851"/>
                </a:lnTo>
                <a:lnTo>
                  <a:pt x="271284" y="31851"/>
                </a:lnTo>
                <a:lnTo>
                  <a:pt x="271284" y="51396"/>
                </a:lnTo>
                <a:lnTo>
                  <a:pt x="408749" y="51396"/>
                </a:lnTo>
                <a:lnTo>
                  <a:pt x="408749" y="31851"/>
                </a:lnTo>
                <a:close/>
              </a:path>
              <a:path w="509270" h="259715">
                <a:moveTo>
                  <a:pt x="509054" y="112864"/>
                </a:moveTo>
                <a:lnTo>
                  <a:pt x="468261" y="112864"/>
                </a:lnTo>
                <a:lnTo>
                  <a:pt x="468261" y="7823"/>
                </a:lnTo>
                <a:lnTo>
                  <a:pt x="445909" y="7823"/>
                </a:lnTo>
                <a:lnTo>
                  <a:pt x="445909" y="207860"/>
                </a:lnTo>
                <a:lnTo>
                  <a:pt x="435305" y="214718"/>
                </a:lnTo>
                <a:lnTo>
                  <a:pt x="421817" y="219710"/>
                </a:lnTo>
                <a:lnTo>
                  <a:pt x="405917" y="222758"/>
                </a:lnTo>
                <a:lnTo>
                  <a:pt x="388073" y="223786"/>
                </a:lnTo>
                <a:lnTo>
                  <a:pt x="351472" y="223786"/>
                </a:lnTo>
                <a:lnTo>
                  <a:pt x="351472" y="182156"/>
                </a:lnTo>
                <a:lnTo>
                  <a:pt x="361353" y="180073"/>
                </a:lnTo>
                <a:lnTo>
                  <a:pt x="370408" y="176784"/>
                </a:lnTo>
                <a:lnTo>
                  <a:pt x="397675" y="149644"/>
                </a:lnTo>
                <a:lnTo>
                  <a:pt x="402043" y="127673"/>
                </a:lnTo>
                <a:lnTo>
                  <a:pt x="400926" y="116065"/>
                </a:lnTo>
                <a:lnTo>
                  <a:pt x="379412" y="83883"/>
                </a:lnTo>
                <a:lnTo>
                  <a:pt x="379412" y="127673"/>
                </a:lnTo>
                <a:lnTo>
                  <a:pt x="378790" y="134950"/>
                </a:lnTo>
                <a:lnTo>
                  <a:pt x="348919" y="163245"/>
                </a:lnTo>
                <a:lnTo>
                  <a:pt x="340296" y="163995"/>
                </a:lnTo>
                <a:lnTo>
                  <a:pt x="331673" y="163245"/>
                </a:lnTo>
                <a:lnTo>
                  <a:pt x="301853" y="134950"/>
                </a:lnTo>
                <a:lnTo>
                  <a:pt x="301180" y="127673"/>
                </a:lnTo>
                <a:lnTo>
                  <a:pt x="301853" y="120243"/>
                </a:lnTo>
                <a:lnTo>
                  <a:pt x="331673" y="91846"/>
                </a:lnTo>
                <a:lnTo>
                  <a:pt x="340296" y="91071"/>
                </a:lnTo>
                <a:lnTo>
                  <a:pt x="348919" y="91846"/>
                </a:lnTo>
                <a:lnTo>
                  <a:pt x="378790" y="120243"/>
                </a:lnTo>
                <a:lnTo>
                  <a:pt x="379412" y="127673"/>
                </a:lnTo>
                <a:lnTo>
                  <a:pt x="379412" y="83883"/>
                </a:lnTo>
                <a:lnTo>
                  <a:pt x="376529" y="81673"/>
                </a:lnTo>
                <a:lnTo>
                  <a:pt x="365861" y="76581"/>
                </a:lnTo>
                <a:lnTo>
                  <a:pt x="353733" y="73431"/>
                </a:lnTo>
                <a:lnTo>
                  <a:pt x="340296" y="72351"/>
                </a:lnTo>
                <a:lnTo>
                  <a:pt x="326986" y="73431"/>
                </a:lnTo>
                <a:lnTo>
                  <a:pt x="288264" y="96405"/>
                </a:lnTo>
                <a:lnTo>
                  <a:pt x="278828" y="127673"/>
                </a:lnTo>
                <a:lnTo>
                  <a:pt x="279920" y="139179"/>
                </a:lnTo>
                <a:lnTo>
                  <a:pt x="302209" y="172224"/>
                </a:lnTo>
                <a:lnTo>
                  <a:pt x="329120" y="182156"/>
                </a:lnTo>
                <a:lnTo>
                  <a:pt x="329120" y="223786"/>
                </a:lnTo>
                <a:lnTo>
                  <a:pt x="267652" y="223786"/>
                </a:lnTo>
                <a:lnTo>
                  <a:pt x="267652" y="243344"/>
                </a:lnTo>
                <a:lnTo>
                  <a:pt x="384721" y="243344"/>
                </a:lnTo>
                <a:lnTo>
                  <a:pt x="403872" y="242303"/>
                </a:lnTo>
                <a:lnTo>
                  <a:pt x="420763" y="239191"/>
                </a:lnTo>
                <a:lnTo>
                  <a:pt x="434936" y="234035"/>
                </a:lnTo>
                <a:lnTo>
                  <a:pt x="445909" y="226860"/>
                </a:lnTo>
                <a:lnTo>
                  <a:pt x="445909" y="257594"/>
                </a:lnTo>
                <a:lnTo>
                  <a:pt x="468261" y="257594"/>
                </a:lnTo>
                <a:lnTo>
                  <a:pt x="468261" y="226860"/>
                </a:lnTo>
                <a:lnTo>
                  <a:pt x="468261" y="132422"/>
                </a:lnTo>
                <a:lnTo>
                  <a:pt x="509054" y="132422"/>
                </a:lnTo>
                <a:lnTo>
                  <a:pt x="509054" y="11286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25024" y="7030567"/>
            <a:ext cx="120014" cy="113664"/>
          </a:xfrm>
          <a:custGeom>
            <a:avLst/>
            <a:gdLst/>
            <a:ahLst/>
            <a:cxnLst/>
            <a:rect l="l" t="t" r="r" b="b"/>
            <a:pathLst>
              <a:path w="120015" h="113665">
                <a:moveTo>
                  <a:pt x="119849" y="36893"/>
                </a:moveTo>
                <a:lnTo>
                  <a:pt x="22072" y="36893"/>
                </a:lnTo>
                <a:lnTo>
                  <a:pt x="22072" y="63"/>
                </a:lnTo>
                <a:lnTo>
                  <a:pt x="0" y="63"/>
                </a:lnTo>
                <a:lnTo>
                  <a:pt x="0" y="36893"/>
                </a:lnTo>
                <a:lnTo>
                  <a:pt x="0" y="55943"/>
                </a:lnTo>
                <a:lnTo>
                  <a:pt x="0" y="95313"/>
                </a:lnTo>
                <a:lnTo>
                  <a:pt x="0" y="113093"/>
                </a:lnTo>
                <a:lnTo>
                  <a:pt x="119849" y="113093"/>
                </a:lnTo>
                <a:lnTo>
                  <a:pt x="119849" y="95313"/>
                </a:lnTo>
                <a:lnTo>
                  <a:pt x="22072" y="95313"/>
                </a:lnTo>
                <a:lnTo>
                  <a:pt x="22072" y="55943"/>
                </a:lnTo>
                <a:lnTo>
                  <a:pt x="97777" y="55943"/>
                </a:lnTo>
                <a:lnTo>
                  <a:pt x="97777" y="94983"/>
                </a:lnTo>
                <a:lnTo>
                  <a:pt x="119849" y="94983"/>
                </a:lnTo>
                <a:lnTo>
                  <a:pt x="119849" y="55943"/>
                </a:lnTo>
                <a:lnTo>
                  <a:pt x="119849" y="55308"/>
                </a:lnTo>
                <a:lnTo>
                  <a:pt x="119849" y="36893"/>
                </a:lnTo>
                <a:close/>
              </a:path>
              <a:path w="120015" h="113665">
                <a:moveTo>
                  <a:pt x="119849" y="0"/>
                </a:moveTo>
                <a:lnTo>
                  <a:pt x="97777" y="0"/>
                </a:lnTo>
                <a:lnTo>
                  <a:pt x="97777" y="36868"/>
                </a:lnTo>
                <a:lnTo>
                  <a:pt x="119849" y="36868"/>
                </a:lnTo>
                <a:lnTo>
                  <a:pt x="11984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0239553" y="7027760"/>
            <a:ext cx="461009" cy="253365"/>
            <a:chOff x="10239553" y="7027760"/>
            <a:chExt cx="461009" cy="253365"/>
          </a:xfrm>
        </p:grpSpPr>
        <p:sp>
          <p:nvSpPr>
            <p:cNvPr id="36" name="object 36"/>
            <p:cNvSpPr/>
            <p:nvPr/>
          </p:nvSpPr>
          <p:spPr>
            <a:xfrm>
              <a:off x="10239553" y="7028090"/>
              <a:ext cx="221615" cy="252729"/>
            </a:xfrm>
            <a:custGeom>
              <a:avLst/>
              <a:gdLst/>
              <a:ahLst/>
              <a:cxnLst/>
              <a:rect l="l" t="t" r="r" b="b"/>
              <a:pathLst>
                <a:path w="221615" h="252729">
                  <a:moveTo>
                    <a:pt x="186626" y="234950"/>
                  </a:moveTo>
                  <a:lnTo>
                    <a:pt x="22339" y="234950"/>
                  </a:lnTo>
                  <a:lnTo>
                    <a:pt x="22339" y="207010"/>
                  </a:lnTo>
                  <a:lnTo>
                    <a:pt x="183273" y="207010"/>
                  </a:lnTo>
                  <a:lnTo>
                    <a:pt x="183273" y="187960"/>
                  </a:lnTo>
                  <a:lnTo>
                    <a:pt x="183273" y="160020"/>
                  </a:lnTo>
                  <a:lnTo>
                    <a:pt x="183273" y="142240"/>
                  </a:lnTo>
                  <a:lnTo>
                    <a:pt x="0" y="142240"/>
                  </a:lnTo>
                  <a:lnTo>
                    <a:pt x="0" y="160020"/>
                  </a:lnTo>
                  <a:lnTo>
                    <a:pt x="160921" y="160020"/>
                  </a:lnTo>
                  <a:lnTo>
                    <a:pt x="160921" y="187960"/>
                  </a:lnTo>
                  <a:lnTo>
                    <a:pt x="0" y="187960"/>
                  </a:lnTo>
                  <a:lnTo>
                    <a:pt x="0" y="207010"/>
                  </a:lnTo>
                  <a:lnTo>
                    <a:pt x="0" y="234950"/>
                  </a:lnTo>
                  <a:lnTo>
                    <a:pt x="0" y="252730"/>
                  </a:lnTo>
                  <a:lnTo>
                    <a:pt x="186626" y="252730"/>
                  </a:lnTo>
                  <a:lnTo>
                    <a:pt x="186626" y="234950"/>
                  </a:lnTo>
                  <a:close/>
                </a:path>
                <a:path w="221615" h="252729">
                  <a:moveTo>
                    <a:pt x="221551" y="52070"/>
                  </a:moveTo>
                  <a:lnTo>
                    <a:pt x="183273" y="52070"/>
                  </a:lnTo>
                  <a:lnTo>
                    <a:pt x="183273" y="0"/>
                  </a:lnTo>
                  <a:lnTo>
                    <a:pt x="160921" y="0"/>
                  </a:lnTo>
                  <a:lnTo>
                    <a:pt x="160921" y="52070"/>
                  </a:lnTo>
                  <a:lnTo>
                    <a:pt x="160921" y="71120"/>
                  </a:lnTo>
                  <a:lnTo>
                    <a:pt x="160921" y="123190"/>
                  </a:lnTo>
                  <a:lnTo>
                    <a:pt x="183273" y="123190"/>
                  </a:lnTo>
                  <a:lnTo>
                    <a:pt x="183273" y="71120"/>
                  </a:lnTo>
                  <a:lnTo>
                    <a:pt x="221551" y="71120"/>
                  </a:lnTo>
                  <a:lnTo>
                    <a:pt x="221551" y="5207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89613" y="7027760"/>
              <a:ext cx="210385" cy="251177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2794332" y="7001393"/>
            <a:ext cx="264795" cy="312420"/>
          </a:xfrm>
          <a:custGeom>
            <a:avLst/>
            <a:gdLst/>
            <a:ahLst/>
            <a:cxnLst/>
            <a:rect l="l" t="t" r="r" b="b"/>
            <a:pathLst>
              <a:path w="264794" h="312420">
                <a:moveTo>
                  <a:pt x="0" y="188937"/>
                </a:moveTo>
                <a:lnTo>
                  <a:pt x="0" y="156705"/>
                </a:lnTo>
                <a:lnTo>
                  <a:pt x="51536" y="143107"/>
                </a:lnTo>
                <a:lnTo>
                  <a:pt x="89025" y="118129"/>
                </a:lnTo>
                <a:lnTo>
                  <a:pt x="111919" y="82349"/>
                </a:lnTo>
                <a:lnTo>
                  <a:pt x="119672" y="36347"/>
                </a:lnTo>
                <a:lnTo>
                  <a:pt x="7543" y="36347"/>
                </a:lnTo>
                <a:lnTo>
                  <a:pt x="7543" y="3771"/>
                </a:lnTo>
                <a:lnTo>
                  <a:pt x="156705" y="3771"/>
                </a:lnTo>
                <a:lnTo>
                  <a:pt x="156705" y="26060"/>
                </a:lnTo>
                <a:lnTo>
                  <a:pt x="150053" y="80493"/>
                </a:lnTo>
                <a:lnTo>
                  <a:pt x="130480" y="123537"/>
                </a:lnTo>
                <a:lnTo>
                  <a:pt x="98563" y="155651"/>
                </a:lnTo>
                <a:lnTo>
                  <a:pt x="54877" y="177298"/>
                </a:lnTo>
                <a:lnTo>
                  <a:pt x="0" y="188937"/>
                </a:lnTo>
                <a:close/>
              </a:path>
              <a:path w="264794" h="312420">
                <a:moveTo>
                  <a:pt x="258889" y="217741"/>
                </a:moveTo>
                <a:lnTo>
                  <a:pt x="221513" y="217741"/>
                </a:lnTo>
                <a:lnTo>
                  <a:pt x="221513" y="109042"/>
                </a:lnTo>
                <a:lnTo>
                  <a:pt x="161848" y="109042"/>
                </a:lnTo>
                <a:lnTo>
                  <a:pt x="161848" y="76466"/>
                </a:lnTo>
                <a:lnTo>
                  <a:pt x="221513" y="76466"/>
                </a:lnTo>
                <a:lnTo>
                  <a:pt x="221513" y="0"/>
                </a:lnTo>
                <a:lnTo>
                  <a:pt x="258889" y="0"/>
                </a:lnTo>
                <a:lnTo>
                  <a:pt x="258889" y="217741"/>
                </a:lnTo>
                <a:close/>
              </a:path>
              <a:path w="264794" h="312420">
                <a:moveTo>
                  <a:pt x="264375" y="312381"/>
                </a:moveTo>
                <a:lnTo>
                  <a:pt x="26403" y="312381"/>
                </a:lnTo>
                <a:lnTo>
                  <a:pt x="26403" y="206768"/>
                </a:lnTo>
                <a:lnTo>
                  <a:pt x="63779" y="206768"/>
                </a:lnTo>
                <a:lnTo>
                  <a:pt x="63779" y="280149"/>
                </a:lnTo>
                <a:lnTo>
                  <a:pt x="264375" y="280149"/>
                </a:lnTo>
                <a:lnTo>
                  <a:pt x="264375" y="312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06028" y="7001393"/>
            <a:ext cx="299720" cy="318770"/>
          </a:xfrm>
          <a:custGeom>
            <a:avLst/>
            <a:gdLst/>
            <a:ahLst/>
            <a:cxnLst/>
            <a:rect l="l" t="t" r="r" b="b"/>
            <a:pathLst>
              <a:path w="299720" h="318770">
                <a:moveTo>
                  <a:pt x="0" y="174536"/>
                </a:moveTo>
                <a:lnTo>
                  <a:pt x="0" y="141960"/>
                </a:lnTo>
                <a:lnTo>
                  <a:pt x="50904" y="131046"/>
                </a:lnTo>
                <a:lnTo>
                  <a:pt x="88339" y="109942"/>
                </a:lnTo>
                <a:lnTo>
                  <a:pt x="111437" y="78358"/>
                </a:lnTo>
                <a:lnTo>
                  <a:pt x="119329" y="36004"/>
                </a:lnTo>
                <a:lnTo>
                  <a:pt x="7200" y="36004"/>
                </a:lnTo>
                <a:lnTo>
                  <a:pt x="7200" y="3771"/>
                </a:lnTo>
                <a:lnTo>
                  <a:pt x="156705" y="3771"/>
                </a:lnTo>
                <a:lnTo>
                  <a:pt x="156705" y="26060"/>
                </a:lnTo>
                <a:lnTo>
                  <a:pt x="149822" y="78041"/>
                </a:lnTo>
                <a:lnTo>
                  <a:pt x="129789" y="117579"/>
                </a:lnTo>
                <a:lnTo>
                  <a:pt x="97526" y="145973"/>
                </a:lnTo>
                <a:lnTo>
                  <a:pt x="53956" y="164526"/>
                </a:lnTo>
                <a:lnTo>
                  <a:pt x="0" y="174536"/>
                </a:lnTo>
                <a:close/>
              </a:path>
              <a:path w="299720" h="318770">
                <a:moveTo>
                  <a:pt x="254431" y="177279"/>
                </a:moveTo>
                <a:lnTo>
                  <a:pt x="217055" y="177279"/>
                </a:lnTo>
                <a:lnTo>
                  <a:pt x="217055" y="0"/>
                </a:lnTo>
                <a:lnTo>
                  <a:pt x="254431" y="0"/>
                </a:lnTo>
                <a:lnTo>
                  <a:pt x="254431" y="69951"/>
                </a:lnTo>
                <a:lnTo>
                  <a:pt x="299694" y="69951"/>
                </a:lnTo>
                <a:lnTo>
                  <a:pt x="299694" y="102527"/>
                </a:lnTo>
                <a:lnTo>
                  <a:pt x="254431" y="102527"/>
                </a:lnTo>
                <a:lnTo>
                  <a:pt x="254431" y="177279"/>
                </a:lnTo>
                <a:close/>
              </a:path>
              <a:path w="299720" h="318770">
                <a:moveTo>
                  <a:pt x="141617" y="318211"/>
                </a:moveTo>
                <a:lnTo>
                  <a:pt x="85939" y="313153"/>
                </a:lnTo>
                <a:lnTo>
                  <a:pt x="43891" y="296265"/>
                </a:lnTo>
                <a:lnTo>
                  <a:pt x="20916" y="252031"/>
                </a:lnTo>
                <a:lnTo>
                  <a:pt x="22529" y="238711"/>
                </a:lnTo>
                <a:lnTo>
                  <a:pt x="62873" y="198003"/>
                </a:lnTo>
                <a:lnTo>
                  <a:pt x="112412" y="187116"/>
                </a:lnTo>
                <a:lnTo>
                  <a:pt x="141617" y="185851"/>
                </a:lnTo>
                <a:lnTo>
                  <a:pt x="170673" y="187116"/>
                </a:lnTo>
                <a:lnTo>
                  <a:pt x="220168" y="198003"/>
                </a:lnTo>
                <a:lnTo>
                  <a:pt x="249170" y="217741"/>
                </a:lnTo>
                <a:lnTo>
                  <a:pt x="141617" y="217741"/>
                </a:lnTo>
                <a:lnTo>
                  <a:pt x="119055" y="218523"/>
                </a:lnTo>
                <a:lnTo>
                  <a:pt x="70980" y="230771"/>
                </a:lnTo>
                <a:lnTo>
                  <a:pt x="58293" y="243459"/>
                </a:lnTo>
                <a:lnTo>
                  <a:pt x="58293" y="260604"/>
                </a:lnTo>
                <a:lnTo>
                  <a:pt x="99483" y="283278"/>
                </a:lnTo>
                <a:lnTo>
                  <a:pt x="141617" y="286321"/>
                </a:lnTo>
                <a:lnTo>
                  <a:pt x="249407" y="286321"/>
                </a:lnTo>
                <a:lnTo>
                  <a:pt x="248522" y="287569"/>
                </a:lnTo>
                <a:lnTo>
                  <a:pt x="239001" y="296265"/>
                </a:lnTo>
                <a:lnTo>
                  <a:pt x="220168" y="306349"/>
                </a:lnTo>
                <a:lnTo>
                  <a:pt x="197124" y="313153"/>
                </a:lnTo>
                <a:lnTo>
                  <a:pt x="170673" y="317000"/>
                </a:lnTo>
                <a:lnTo>
                  <a:pt x="141617" y="318211"/>
                </a:lnTo>
                <a:close/>
              </a:path>
              <a:path w="299720" h="318770">
                <a:moveTo>
                  <a:pt x="249407" y="286321"/>
                </a:moveTo>
                <a:lnTo>
                  <a:pt x="141617" y="286321"/>
                </a:lnTo>
                <a:lnTo>
                  <a:pt x="163991" y="285587"/>
                </a:lnTo>
                <a:lnTo>
                  <a:pt x="183537" y="283278"/>
                </a:lnTo>
                <a:lnTo>
                  <a:pt x="199867" y="279233"/>
                </a:lnTo>
                <a:lnTo>
                  <a:pt x="212598" y="273291"/>
                </a:lnTo>
                <a:lnTo>
                  <a:pt x="220484" y="267804"/>
                </a:lnTo>
                <a:lnTo>
                  <a:pt x="224599" y="260604"/>
                </a:lnTo>
                <a:lnTo>
                  <a:pt x="224599" y="243459"/>
                </a:lnTo>
                <a:lnTo>
                  <a:pt x="183537" y="220913"/>
                </a:lnTo>
                <a:lnTo>
                  <a:pt x="141617" y="217741"/>
                </a:lnTo>
                <a:lnTo>
                  <a:pt x="249170" y="217741"/>
                </a:lnTo>
                <a:lnTo>
                  <a:pt x="255760" y="226999"/>
                </a:lnTo>
                <a:lnTo>
                  <a:pt x="260362" y="238711"/>
                </a:lnTo>
                <a:lnTo>
                  <a:pt x="261975" y="252031"/>
                </a:lnTo>
                <a:lnTo>
                  <a:pt x="260362" y="265549"/>
                </a:lnTo>
                <a:lnTo>
                  <a:pt x="255760" y="277363"/>
                </a:lnTo>
                <a:lnTo>
                  <a:pt x="249407" y="286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8540" y="7001395"/>
            <a:ext cx="576580" cy="320040"/>
          </a:xfrm>
          <a:custGeom>
            <a:avLst/>
            <a:gdLst/>
            <a:ahLst/>
            <a:cxnLst/>
            <a:rect l="l" t="t" r="r" b="b"/>
            <a:pathLst>
              <a:path w="576579" h="320040">
                <a:moveTo>
                  <a:pt x="263004" y="87096"/>
                </a:moveTo>
                <a:lnTo>
                  <a:pt x="227037" y="81762"/>
                </a:lnTo>
                <a:lnTo>
                  <a:pt x="197485" y="72351"/>
                </a:lnTo>
                <a:lnTo>
                  <a:pt x="194386" y="71374"/>
                </a:lnTo>
                <a:lnTo>
                  <a:pt x="169887" y="55905"/>
                </a:lnTo>
                <a:lnTo>
                  <a:pt x="158419" y="35318"/>
                </a:lnTo>
                <a:lnTo>
                  <a:pt x="259918" y="35318"/>
                </a:lnTo>
                <a:lnTo>
                  <a:pt x="259918" y="3771"/>
                </a:lnTo>
                <a:lnTo>
                  <a:pt x="20574" y="3771"/>
                </a:lnTo>
                <a:lnTo>
                  <a:pt x="20574" y="35318"/>
                </a:lnTo>
                <a:lnTo>
                  <a:pt x="120700" y="35318"/>
                </a:lnTo>
                <a:lnTo>
                  <a:pt x="109232" y="55994"/>
                </a:lnTo>
                <a:lnTo>
                  <a:pt x="84734" y="71628"/>
                </a:lnTo>
                <a:lnTo>
                  <a:pt x="52082" y="82054"/>
                </a:lnTo>
                <a:lnTo>
                  <a:pt x="16116" y="87096"/>
                </a:lnTo>
                <a:lnTo>
                  <a:pt x="16116" y="118643"/>
                </a:lnTo>
                <a:lnTo>
                  <a:pt x="52908" y="113868"/>
                </a:lnTo>
                <a:lnTo>
                  <a:pt x="87261" y="104368"/>
                </a:lnTo>
                <a:lnTo>
                  <a:pt x="116992" y="90436"/>
                </a:lnTo>
                <a:lnTo>
                  <a:pt x="139903" y="72351"/>
                </a:lnTo>
                <a:lnTo>
                  <a:pt x="162560" y="90385"/>
                </a:lnTo>
                <a:lnTo>
                  <a:pt x="192062" y="104241"/>
                </a:lnTo>
                <a:lnTo>
                  <a:pt x="226263" y="113728"/>
                </a:lnTo>
                <a:lnTo>
                  <a:pt x="263004" y="118643"/>
                </a:lnTo>
                <a:lnTo>
                  <a:pt x="263004" y="87096"/>
                </a:lnTo>
                <a:close/>
              </a:path>
              <a:path w="576579" h="320040">
                <a:moveTo>
                  <a:pt x="280149" y="141274"/>
                </a:moveTo>
                <a:lnTo>
                  <a:pt x="0" y="141274"/>
                </a:lnTo>
                <a:lnTo>
                  <a:pt x="0" y="173164"/>
                </a:lnTo>
                <a:lnTo>
                  <a:pt x="121386" y="173164"/>
                </a:lnTo>
                <a:lnTo>
                  <a:pt x="121386" y="201968"/>
                </a:lnTo>
                <a:lnTo>
                  <a:pt x="74282" y="207073"/>
                </a:lnTo>
                <a:lnTo>
                  <a:pt x="29070" y="226999"/>
                </a:lnTo>
                <a:lnTo>
                  <a:pt x="14744" y="260946"/>
                </a:lnTo>
                <a:lnTo>
                  <a:pt x="16383" y="274243"/>
                </a:lnTo>
                <a:lnTo>
                  <a:pt x="58420" y="310667"/>
                </a:lnTo>
                <a:lnTo>
                  <a:pt x="109207" y="318985"/>
                </a:lnTo>
                <a:lnTo>
                  <a:pt x="140589" y="319925"/>
                </a:lnTo>
                <a:lnTo>
                  <a:pt x="172059" y="318985"/>
                </a:lnTo>
                <a:lnTo>
                  <a:pt x="222516" y="310667"/>
                </a:lnTo>
                <a:lnTo>
                  <a:pt x="256908" y="288721"/>
                </a:lnTo>
                <a:lnTo>
                  <a:pt x="266090" y="260946"/>
                </a:lnTo>
                <a:lnTo>
                  <a:pt x="264439" y="247662"/>
                </a:lnTo>
                <a:lnTo>
                  <a:pt x="229057" y="213766"/>
                </a:lnTo>
                <a:lnTo>
                  <a:pt x="229057" y="254088"/>
                </a:lnTo>
                <a:lnTo>
                  <a:pt x="229057" y="267804"/>
                </a:lnTo>
                <a:lnTo>
                  <a:pt x="188341" y="286194"/>
                </a:lnTo>
                <a:lnTo>
                  <a:pt x="140589" y="288721"/>
                </a:lnTo>
                <a:lnTo>
                  <a:pt x="114490" y="288124"/>
                </a:lnTo>
                <a:lnTo>
                  <a:pt x="75539" y="282790"/>
                </a:lnTo>
                <a:lnTo>
                  <a:pt x="52120" y="267804"/>
                </a:lnTo>
                <a:lnTo>
                  <a:pt x="52120" y="254088"/>
                </a:lnTo>
                <a:lnTo>
                  <a:pt x="92798" y="235699"/>
                </a:lnTo>
                <a:lnTo>
                  <a:pt x="140589" y="233172"/>
                </a:lnTo>
                <a:lnTo>
                  <a:pt x="166674" y="233781"/>
                </a:lnTo>
                <a:lnTo>
                  <a:pt x="205486" y="239102"/>
                </a:lnTo>
                <a:lnTo>
                  <a:pt x="229057" y="254088"/>
                </a:lnTo>
                <a:lnTo>
                  <a:pt x="229057" y="213766"/>
                </a:lnTo>
                <a:lnTo>
                  <a:pt x="225348" y="212102"/>
                </a:lnTo>
                <a:lnTo>
                  <a:pt x="206121" y="206946"/>
                </a:lnTo>
                <a:lnTo>
                  <a:pt x="183629" y="203593"/>
                </a:lnTo>
                <a:lnTo>
                  <a:pt x="158076" y="201968"/>
                </a:lnTo>
                <a:lnTo>
                  <a:pt x="158076" y="173164"/>
                </a:lnTo>
                <a:lnTo>
                  <a:pt x="280149" y="173164"/>
                </a:lnTo>
                <a:lnTo>
                  <a:pt x="280149" y="141274"/>
                </a:lnTo>
                <a:close/>
              </a:path>
              <a:path w="576579" h="320040">
                <a:moveTo>
                  <a:pt x="493776" y="255803"/>
                </a:moveTo>
                <a:lnTo>
                  <a:pt x="467055" y="239471"/>
                </a:lnTo>
                <a:lnTo>
                  <a:pt x="444398" y="214058"/>
                </a:lnTo>
                <a:lnTo>
                  <a:pt x="443801" y="212598"/>
                </a:lnTo>
                <a:lnTo>
                  <a:pt x="428675" y="175666"/>
                </a:lnTo>
                <a:lnTo>
                  <a:pt x="422795" y="120357"/>
                </a:lnTo>
                <a:lnTo>
                  <a:pt x="422795" y="3771"/>
                </a:lnTo>
                <a:lnTo>
                  <a:pt x="385762" y="3771"/>
                </a:lnTo>
                <a:lnTo>
                  <a:pt x="385762" y="120357"/>
                </a:lnTo>
                <a:lnTo>
                  <a:pt x="379869" y="175717"/>
                </a:lnTo>
                <a:lnTo>
                  <a:pt x="364121" y="214185"/>
                </a:lnTo>
                <a:lnTo>
                  <a:pt x="341350" y="239610"/>
                </a:lnTo>
                <a:lnTo>
                  <a:pt x="314439" y="255803"/>
                </a:lnTo>
                <a:lnTo>
                  <a:pt x="314439" y="290093"/>
                </a:lnTo>
                <a:lnTo>
                  <a:pt x="343331" y="277507"/>
                </a:lnTo>
                <a:lnTo>
                  <a:pt x="369125" y="259842"/>
                </a:lnTo>
                <a:lnTo>
                  <a:pt x="390042" y="237921"/>
                </a:lnTo>
                <a:lnTo>
                  <a:pt x="404279" y="212598"/>
                </a:lnTo>
                <a:lnTo>
                  <a:pt x="418693" y="237731"/>
                </a:lnTo>
                <a:lnTo>
                  <a:pt x="439635" y="259575"/>
                </a:lnTo>
                <a:lnTo>
                  <a:pt x="465277" y="277317"/>
                </a:lnTo>
                <a:lnTo>
                  <a:pt x="493776" y="290093"/>
                </a:lnTo>
                <a:lnTo>
                  <a:pt x="493776" y="255803"/>
                </a:lnTo>
                <a:close/>
              </a:path>
              <a:path w="576579" h="320040">
                <a:moveTo>
                  <a:pt x="576414" y="0"/>
                </a:moveTo>
                <a:lnTo>
                  <a:pt x="539038" y="0"/>
                </a:lnTo>
                <a:lnTo>
                  <a:pt x="539038" y="311010"/>
                </a:lnTo>
                <a:lnTo>
                  <a:pt x="576414" y="311010"/>
                </a:lnTo>
                <a:lnTo>
                  <a:pt x="576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77752" y="8442463"/>
            <a:ext cx="225193" cy="250060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6644576" y="8443797"/>
            <a:ext cx="222885" cy="234950"/>
          </a:xfrm>
          <a:custGeom>
            <a:avLst/>
            <a:gdLst/>
            <a:ahLst/>
            <a:cxnLst/>
            <a:rect l="l" t="t" r="r" b="b"/>
            <a:pathLst>
              <a:path w="222884" h="234950">
                <a:moveTo>
                  <a:pt x="222389" y="214630"/>
                </a:moveTo>
                <a:lnTo>
                  <a:pt x="122923" y="214630"/>
                </a:lnTo>
                <a:lnTo>
                  <a:pt x="122923" y="156210"/>
                </a:lnTo>
                <a:lnTo>
                  <a:pt x="212051" y="156210"/>
                </a:lnTo>
                <a:lnTo>
                  <a:pt x="212051" y="137160"/>
                </a:lnTo>
                <a:lnTo>
                  <a:pt x="35750" y="137160"/>
                </a:lnTo>
                <a:lnTo>
                  <a:pt x="35750" y="87630"/>
                </a:lnTo>
                <a:lnTo>
                  <a:pt x="208699" y="87630"/>
                </a:lnTo>
                <a:lnTo>
                  <a:pt x="208699" y="68580"/>
                </a:lnTo>
                <a:lnTo>
                  <a:pt x="208699" y="20320"/>
                </a:lnTo>
                <a:lnTo>
                  <a:pt x="208699" y="0"/>
                </a:lnTo>
                <a:lnTo>
                  <a:pt x="13411" y="0"/>
                </a:lnTo>
                <a:lnTo>
                  <a:pt x="13411" y="20320"/>
                </a:lnTo>
                <a:lnTo>
                  <a:pt x="186347" y="20320"/>
                </a:lnTo>
                <a:lnTo>
                  <a:pt x="186347" y="68580"/>
                </a:lnTo>
                <a:lnTo>
                  <a:pt x="13411" y="68580"/>
                </a:lnTo>
                <a:lnTo>
                  <a:pt x="13411" y="87630"/>
                </a:lnTo>
                <a:lnTo>
                  <a:pt x="13411" y="137160"/>
                </a:lnTo>
                <a:lnTo>
                  <a:pt x="13411" y="156210"/>
                </a:lnTo>
                <a:lnTo>
                  <a:pt x="100291" y="156210"/>
                </a:lnTo>
                <a:lnTo>
                  <a:pt x="100291" y="214630"/>
                </a:lnTo>
                <a:lnTo>
                  <a:pt x="0" y="214630"/>
                </a:lnTo>
                <a:lnTo>
                  <a:pt x="0" y="234950"/>
                </a:lnTo>
                <a:lnTo>
                  <a:pt x="222389" y="234950"/>
                </a:lnTo>
                <a:lnTo>
                  <a:pt x="222389" y="21463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6082" y="8439669"/>
            <a:ext cx="22860" cy="48895"/>
          </a:xfrm>
          <a:custGeom>
            <a:avLst/>
            <a:gdLst/>
            <a:ahLst/>
            <a:cxnLst/>
            <a:rect l="l" t="t" r="r" b="b"/>
            <a:pathLst>
              <a:path w="22859" h="48895">
                <a:moveTo>
                  <a:pt x="22351" y="48894"/>
                </a:moveTo>
                <a:lnTo>
                  <a:pt x="0" y="48894"/>
                </a:lnTo>
                <a:lnTo>
                  <a:pt x="0" y="0"/>
                </a:lnTo>
                <a:lnTo>
                  <a:pt x="22351" y="0"/>
                </a:lnTo>
                <a:lnTo>
                  <a:pt x="22351" y="4889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6979" y="8442464"/>
            <a:ext cx="205104" cy="250825"/>
          </a:xfrm>
          <a:custGeom>
            <a:avLst/>
            <a:gdLst/>
            <a:ahLst/>
            <a:cxnLst/>
            <a:rect l="l" t="t" r="r" b="b"/>
            <a:pathLst>
              <a:path w="205104" h="250825">
                <a:moveTo>
                  <a:pt x="119583" y="0"/>
                </a:moveTo>
                <a:lnTo>
                  <a:pt x="97510" y="0"/>
                </a:lnTo>
                <a:lnTo>
                  <a:pt x="97510" y="36880"/>
                </a:lnTo>
                <a:lnTo>
                  <a:pt x="119583" y="36880"/>
                </a:lnTo>
                <a:lnTo>
                  <a:pt x="119583" y="0"/>
                </a:lnTo>
                <a:close/>
              </a:path>
              <a:path w="205104" h="250825">
                <a:moveTo>
                  <a:pt x="201447" y="45783"/>
                </a:moveTo>
                <a:lnTo>
                  <a:pt x="119583" y="45783"/>
                </a:lnTo>
                <a:lnTo>
                  <a:pt x="119583" y="36893"/>
                </a:lnTo>
                <a:lnTo>
                  <a:pt x="97510" y="36893"/>
                </a:lnTo>
                <a:lnTo>
                  <a:pt x="97510" y="55943"/>
                </a:lnTo>
                <a:lnTo>
                  <a:pt x="97510" y="66103"/>
                </a:lnTo>
                <a:lnTo>
                  <a:pt x="97510" y="95313"/>
                </a:lnTo>
                <a:lnTo>
                  <a:pt x="22072" y="95313"/>
                </a:lnTo>
                <a:lnTo>
                  <a:pt x="22072" y="55943"/>
                </a:lnTo>
                <a:lnTo>
                  <a:pt x="97510" y="55943"/>
                </a:lnTo>
                <a:lnTo>
                  <a:pt x="97510" y="36893"/>
                </a:lnTo>
                <a:lnTo>
                  <a:pt x="22072" y="36893"/>
                </a:lnTo>
                <a:lnTo>
                  <a:pt x="22072" y="63"/>
                </a:lnTo>
                <a:lnTo>
                  <a:pt x="0" y="63"/>
                </a:lnTo>
                <a:lnTo>
                  <a:pt x="0" y="113093"/>
                </a:lnTo>
                <a:lnTo>
                  <a:pt x="119583" y="113093"/>
                </a:lnTo>
                <a:lnTo>
                  <a:pt x="119583" y="95313"/>
                </a:lnTo>
                <a:lnTo>
                  <a:pt x="119583" y="66103"/>
                </a:lnTo>
                <a:lnTo>
                  <a:pt x="179095" y="66103"/>
                </a:lnTo>
                <a:lnTo>
                  <a:pt x="179095" y="121259"/>
                </a:lnTo>
                <a:lnTo>
                  <a:pt x="201447" y="121259"/>
                </a:lnTo>
                <a:lnTo>
                  <a:pt x="201447" y="66103"/>
                </a:lnTo>
                <a:lnTo>
                  <a:pt x="201447" y="65659"/>
                </a:lnTo>
                <a:lnTo>
                  <a:pt x="201447" y="55943"/>
                </a:lnTo>
                <a:lnTo>
                  <a:pt x="201447" y="45783"/>
                </a:lnTo>
                <a:close/>
              </a:path>
              <a:path w="205104" h="250825">
                <a:moveTo>
                  <a:pt x="204800" y="232473"/>
                </a:moveTo>
                <a:lnTo>
                  <a:pt x="38277" y="232473"/>
                </a:lnTo>
                <a:lnTo>
                  <a:pt x="38277" y="204533"/>
                </a:lnTo>
                <a:lnTo>
                  <a:pt x="201447" y="204533"/>
                </a:lnTo>
                <a:lnTo>
                  <a:pt x="201447" y="185483"/>
                </a:lnTo>
                <a:lnTo>
                  <a:pt x="201447" y="157543"/>
                </a:lnTo>
                <a:lnTo>
                  <a:pt x="201447" y="139763"/>
                </a:lnTo>
                <a:lnTo>
                  <a:pt x="15646" y="139763"/>
                </a:lnTo>
                <a:lnTo>
                  <a:pt x="15646" y="157543"/>
                </a:lnTo>
                <a:lnTo>
                  <a:pt x="179095" y="157543"/>
                </a:lnTo>
                <a:lnTo>
                  <a:pt x="179095" y="185483"/>
                </a:lnTo>
                <a:lnTo>
                  <a:pt x="15646" y="185483"/>
                </a:lnTo>
                <a:lnTo>
                  <a:pt x="15646" y="204533"/>
                </a:lnTo>
                <a:lnTo>
                  <a:pt x="15646" y="232473"/>
                </a:lnTo>
                <a:lnTo>
                  <a:pt x="15646" y="250253"/>
                </a:lnTo>
                <a:lnTo>
                  <a:pt x="204800" y="250253"/>
                </a:lnTo>
                <a:lnTo>
                  <a:pt x="204800" y="23247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57301" y="8437993"/>
            <a:ext cx="210820" cy="258445"/>
          </a:xfrm>
          <a:custGeom>
            <a:avLst/>
            <a:gdLst/>
            <a:ahLst/>
            <a:cxnLst/>
            <a:rect l="l" t="t" r="r" b="b"/>
            <a:pathLst>
              <a:path w="210820" h="258445">
                <a:moveTo>
                  <a:pt x="64540" y="129919"/>
                </a:moveTo>
                <a:lnTo>
                  <a:pt x="19557" y="114552"/>
                </a:lnTo>
                <a:lnTo>
                  <a:pt x="1287" y="80173"/>
                </a:lnTo>
                <a:lnTo>
                  <a:pt x="0" y="64820"/>
                </a:lnTo>
                <a:lnTo>
                  <a:pt x="1287" y="49549"/>
                </a:lnTo>
                <a:lnTo>
                  <a:pt x="19557" y="15366"/>
                </a:lnTo>
                <a:lnTo>
                  <a:pt x="64540" y="0"/>
                </a:lnTo>
                <a:lnTo>
                  <a:pt x="77654" y="1025"/>
                </a:lnTo>
                <a:lnTo>
                  <a:pt x="113155" y="18719"/>
                </a:lnTo>
                <a:lnTo>
                  <a:pt x="113882" y="19557"/>
                </a:lnTo>
                <a:lnTo>
                  <a:pt x="64540" y="19557"/>
                </a:lnTo>
                <a:lnTo>
                  <a:pt x="55582" y="20278"/>
                </a:lnTo>
                <a:lnTo>
                  <a:pt x="25040" y="45017"/>
                </a:lnTo>
                <a:lnTo>
                  <a:pt x="21792" y="64820"/>
                </a:lnTo>
                <a:lnTo>
                  <a:pt x="22618" y="75341"/>
                </a:lnTo>
                <a:lnTo>
                  <a:pt x="47567" y="107532"/>
                </a:lnTo>
                <a:lnTo>
                  <a:pt x="64540" y="110361"/>
                </a:lnTo>
                <a:lnTo>
                  <a:pt x="113602" y="110361"/>
                </a:lnTo>
                <a:lnTo>
                  <a:pt x="113155" y="110920"/>
                </a:lnTo>
                <a:lnTo>
                  <a:pt x="109244" y="114552"/>
                </a:lnTo>
                <a:lnTo>
                  <a:pt x="100216" y="121079"/>
                </a:lnTo>
                <a:lnTo>
                  <a:pt x="89616" y="125903"/>
                </a:lnTo>
                <a:lnTo>
                  <a:pt x="77654" y="128893"/>
                </a:lnTo>
                <a:lnTo>
                  <a:pt x="64540" y="129919"/>
                </a:lnTo>
                <a:close/>
              </a:path>
              <a:path w="210820" h="258445">
                <a:moveTo>
                  <a:pt x="204797" y="27660"/>
                </a:moveTo>
                <a:lnTo>
                  <a:pt x="182446" y="27660"/>
                </a:lnTo>
                <a:lnTo>
                  <a:pt x="182446" y="1676"/>
                </a:lnTo>
                <a:lnTo>
                  <a:pt x="204797" y="1676"/>
                </a:lnTo>
                <a:lnTo>
                  <a:pt x="204797" y="27660"/>
                </a:lnTo>
                <a:close/>
              </a:path>
              <a:path w="210820" h="258445">
                <a:moveTo>
                  <a:pt x="113602" y="110361"/>
                </a:moveTo>
                <a:lnTo>
                  <a:pt x="64540" y="110361"/>
                </a:lnTo>
                <a:lnTo>
                  <a:pt x="73376" y="109641"/>
                </a:lnTo>
                <a:lnTo>
                  <a:pt x="81374" y="107532"/>
                </a:lnTo>
                <a:lnTo>
                  <a:pt x="106183" y="75341"/>
                </a:lnTo>
                <a:lnTo>
                  <a:pt x="107008" y="64820"/>
                </a:lnTo>
                <a:lnTo>
                  <a:pt x="106183" y="54303"/>
                </a:lnTo>
                <a:lnTo>
                  <a:pt x="81374" y="22386"/>
                </a:lnTo>
                <a:lnTo>
                  <a:pt x="64540" y="19557"/>
                </a:lnTo>
                <a:lnTo>
                  <a:pt x="113882" y="19557"/>
                </a:lnTo>
                <a:lnTo>
                  <a:pt x="116787" y="22910"/>
                </a:lnTo>
                <a:lnTo>
                  <a:pt x="119581" y="27660"/>
                </a:lnTo>
                <a:lnTo>
                  <a:pt x="204797" y="27660"/>
                </a:lnTo>
                <a:lnTo>
                  <a:pt x="204797" y="46659"/>
                </a:lnTo>
                <a:lnTo>
                  <a:pt x="127125" y="46659"/>
                </a:lnTo>
                <a:lnTo>
                  <a:pt x="128522" y="52247"/>
                </a:lnTo>
                <a:lnTo>
                  <a:pt x="129081" y="58393"/>
                </a:lnTo>
                <a:lnTo>
                  <a:pt x="129081" y="71525"/>
                </a:lnTo>
                <a:lnTo>
                  <a:pt x="128522" y="77672"/>
                </a:lnTo>
                <a:lnTo>
                  <a:pt x="127125" y="83260"/>
                </a:lnTo>
                <a:lnTo>
                  <a:pt x="204797" y="83260"/>
                </a:lnTo>
                <a:lnTo>
                  <a:pt x="204797" y="102259"/>
                </a:lnTo>
                <a:lnTo>
                  <a:pt x="119581" y="102259"/>
                </a:lnTo>
                <a:lnTo>
                  <a:pt x="116508" y="106729"/>
                </a:lnTo>
                <a:lnTo>
                  <a:pt x="113602" y="110361"/>
                </a:lnTo>
                <a:close/>
              </a:path>
              <a:path w="210820" h="258445">
                <a:moveTo>
                  <a:pt x="204797" y="83260"/>
                </a:moveTo>
                <a:lnTo>
                  <a:pt x="182446" y="83260"/>
                </a:lnTo>
                <a:lnTo>
                  <a:pt x="182446" y="46659"/>
                </a:lnTo>
                <a:lnTo>
                  <a:pt x="204797" y="46659"/>
                </a:lnTo>
                <a:lnTo>
                  <a:pt x="204797" y="83260"/>
                </a:lnTo>
                <a:close/>
              </a:path>
              <a:path w="210820" h="258445">
                <a:moveTo>
                  <a:pt x="204797" y="145286"/>
                </a:moveTo>
                <a:lnTo>
                  <a:pt x="182446" y="145286"/>
                </a:lnTo>
                <a:lnTo>
                  <a:pt x="182446" y="102259"/>
                </a:lnTo>
                <a:lnTo>
                  <a:pt x="204797" y="102259"/>
                </a:lnTo>
                <a:lnTo>
                  <a:pt x="204797" y="145286"/>
                </a:lnTo>
                <a:close/>
              </a:path>
              <a:path w="210820" h="258445">
                <a:moveTo>
                  <a:pt x="112596" y="257883"/>
                </a:moveTo>
                <a:lnTo>
                  <a:pt x="69569" y="254286"/>
                </a:lnTo>
                <a:lnTo>
                  <a:pt x="27110" y="234915"/>
                </a:lnTo>
                <a:lnTo>
                  <a:pt x="15087" y="206194"/>
                </a:lnTo>
                <a:lnTo>
                  <a:pt x="16510" y="195184"/>
                </a:lnTo>
                <a:lnTo>
                  <a:pt x="51147" y="162905"/>
                </a:lnTo>
                <a:lnTo>
                  <a:pt x="90297" y="154873"/>
                </a:lnTo>
                <a:lnTo>
                  <a:pt x="112596" y="153947"/>
                </a:lnTo>
                <a:lnTo>
                  <a:pt x="134939" y="154873"/>
                </a:lnTo>
                <a:lnTo>
                  <a:pt x="155763" y="157789"/>
                </a:lnTo>
                <a:lnTo>
                  <a:pt x="174282" y="162905"/>
                </a:lnTo>
                <a:lnTo>
                  <a:pt x="189710" y="170432"/>
                </a:lnTo>
                <a:lnTo>
                  <a:pt x="193498" y="173505"/>
                </a:lnTo>
                <a:lnTo>
                  <a:pt x="112596" y="173505"/>
                </a:lnTo>
                <a:lnTo>
                  <a:pt x="93693" y="174251"/>
                </a:lnTo>
                <a:lnTo>
                  <a:pt x="49453" y="186078"/>
                </a:lnTo>
                <a:lnTo>
                  <a:pt x="37718" y="197812"/>
                </a:lnTo>
                <a:lnTo>
                  <a:pt x="37718" y="214297"/>
                </a:lnTo>
                <a:lnTo>
                  <a:pt x="76415" y="235566"/>
                </a:lnTo>
                <a:lnTo>
                  <a:pt x="112596" y="238604"/>
                </a:lnTo>
                <a:lnTo>
                  <a:pt x="193589" y="238604"/>
                </a:lnTo>
                <a:lnTo>
                  <a:pt x="189710" y="241678"/>
                </a:lnTo>
                <a:lnTo>
                  <a:pt x="174282" y="249278"/>
                </a:lnTo>
                <a:lnTo>
                  <a:pt x="155763" y="254286"/>
                </a:lnTo>
                <a:lnTo>
                  <a:pt x="134939" y="257040"/>
                </a:lnTo>
                <a:lnTo>
                  <a:pt x="112596" y="257883"/>
                </a:lnTo>
                <a:close/>
              </a:path>
              <a:path w="210820" h="258445">
                <a:moveTo>
                  <a:pt x="193589" y="238604"/>
                </a:moveTo>
                <a:lnTo>
                  <a:pt x="112596" y="238604"/>
                </a:lnTo>
                <a:lnTo>
                  <a:pt x="131539" y="237858"/>
                </a:lnTo>
                <a:lnTo>
                  <a:pt x="148883" y="235566"/>
                </a:lnTo>
                <a:lnTo>
                  <a:pt x="163870" y="231650"/>
                </a:lnTo>
                <a:lnTo>
                  <a:pt x="175740" y="226032"/>
                </a:lnTo>
                <a:lnTo>
                  <a:pt x="183563" y="221002"/>
                </a:lnTo>
                <a:lnTo>
                  <a:pt x="188034" y="214297"/>
                </a:lnTo>
                <a:lnTo>
                  <a:pt x="188034" y="197812"/>
                </a:lnTo>
                <a:lnTo>
                  <a:pt x="148883" y="176543"/>
                </a:lnTo>
                <a:lnTo>
                  <a:pt x="112596" y="173505"/>
                </a:lnTo>
                <a:lnTo>
                  <a:pt x="193498" y="173505"/>
                </a:lnTo>
                <a:lnTo>
                  <a:pt x="198245" y="177355"/>
                </a:lnTo>
                <a:lnTo>
                  <a:pt x="204762" y="185589"/>
                </a:lnTo>
                <a:lnTo>
                  <a:pt x="208923" y="195184"/>
                </a:lnTo>
                <a:lnTo>
                  <a:pt x="210385" y="206194"/>
                </a:lnTo>
                <a:lnTo>
                  <a:pt x="208923" y="217200"/>
                </a:lnTo>
                <a:lnTo>
                  <a:pt x="204762" y="226765"/>
                </a:lnTo>
                <a:lnTo>
                  <a:pt x="198245" y="234915"/>
                </a:lnTo>
                <a:lnTo>
                  <a:pt x="193589" y="23860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7513787" y="8431846"/>
            <a:ext cx="493395" cy="264160"/>
            <a:chOff x="7513787" y="8431846"/>
            <a:chExt cx="493395" cy="264160"/>
          </a:xfrm>
        </p:grpSpPr>
        <p:sp>
          <p:nvSpPr>
            <p:cNvPr id="47" name="object 47"/>
            <p:cNvSpPr/>
            <p:nvPr/>
          </p:nvSpPr>
          <p:spPr>
            <a:xfrm>
              <a:off x="7513787" y="8431846"/>
              <a:ext cx="243840" cy="264160"/>
            </a:xfrm>
            <a:custGeom>
              <a:avLst/>
              <a:gdLst/>
              <a:ahLst/>
              <a:cxnLst/>
              <a:rect l="l" t="t" r="r" b="b"/>
              <a:pathLst>
                <a:path w="243840" h="264159">
                  <a:moveTo>
                    <a:pt x="82422" y="26542"/>
                  </a:moveTo>
                  <a:lnTo>
                    <a:pt x="60349" y="26542"/>
                  </a:lnTo>
                  <a:lnTo>
                    <a:pt x="60349" y="0"/>
                  </a:lnTo>
                  <a:lnTo>
                    <a:pt x="82422" y="0"/>
                  </a:lnTo>
                  <a:lnTo>
                    <a:pt x="82422" y="26542"/>
                  </a:lnTo>
                  <a:close/>
                </a:path>
                <a:path w="243840" h="264159">
                  <a:moveTo>
                    <a:pt x="141933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933" y="26542"/>
                  </a:lnTo>
                  <a:lnTo>
                    <a:pt x="141933" y="44982"/>
                  </a:lnTo>
                  <a:close/>
                </a:path>
                <a:path w="243840" h="264159">
                  <a:moveTo>
                    <a:pt x="70966" y="153109"/>
                  </a:moveTo>
                  <a:lnTo>
                    <a:pt x="31990" y="144740"/>
                  </a:lnTo>
                  <a:lnTo>
                    <a:pt x="7823" y="107847"/>
                  </a:lnTo>
                  <a:lnTo>
                    <a:pt x="8796" y="98683"/>
                  </a:lnTo>
                  <a:lnTo>
                    <a:pt x="43516" y="66531"/>
                  </a:lnTo>
                  <a:lnTo>
                    <a:pt x="70966" y="62864"/>
                  </a:lnTo>
                  <a:lnTo>
                    <a:pt x="85482" y="63794"/>
                  </a:lnTo>
                  <a:lnTo>
                    <a:pt x="98662" y="66531"/>
                  </a:lnTo>
                  <a:lnTo>
                    <a:pt x="110217" y="70997"/>
                  </a:lnTo>
                  <a:lnTo>
                    <a:pt x="119861" y="77113"/>
                  </a:lnTo>
                  <a:lnTo>
                    <a:pt x="123483" y="80745"/>
                  </a:lnTo>
                  <a:lnTo>
                    <a:pt x="70966" y="80745"/>
                  </a:lnTo>
                  <a:lnTo>
                    <a:pt x="6096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0966" y="134948"/>
                  </a:lnTo>
                  <a:lnTo>
                    <a:pt x="123553" y="134948"/>
                  </a:lnTo>
                  <a:lnTo>
                    <a:pt x="119861" y="138580"/>
                  </a:lnTo>
                  <a:lnTo>
                    <a:pt x="110217" y="144740"/>
                  </a:lnTo>
                  <a:lnTo>
                    <a:pt x="98662" y="149302"/>
                  </a:lnTo>
                  <a:lnTo>
                    <a:pt x="85482" y="152135"/>
                  </a:lnTo>
                  <a:lnTo>
                    <a:pt x="70966" y="153109"/>
                  </a:lnTo>
                  <a:close/>
                </a:path>
                <a:path w="243840" h="264159">
                  <a:moveTo>
                    <a:pt x="123553" y="134948"/>
                  </a:moveTo>
                  <a:lnTo>
                    <a:pt x="70966" y="134948"/>
                  </a:lnTo>
                  <a:lnTo>
                    <a:pt x="81121" y="134315"/>
                  </a:lnTo>
                  <a:lnTo>
                    <a:pt x="90384" y="132399"/>
                  </a:lnTo>
                  <a:lnTo>
                    <a:pt x="98391" y="129173"/>
                  </a:lnTo>
                  <a:lnTo>
                    <a:pt x="104773" y="124610"/>
                  </a:lnTo>
                  <a:lnTo>
                    <a:pt x="109523" y="120420"/>
                  </a:lnTo>
                  <a:lnTo>
                    <a:pt x="112596" y="114832"/>
                  </a:lnTo>
                  <a:lnTo>
                    <a:pt x="112596" y="100862"/>
                  </a:lnTo>
                  <a:lnTo>
                    <a:pt x="70966" y="80745"/>
                  </a:lnTo>
                  <a:lnTo>
                    <a:pt x="123483" y="80745"/>
                  </a:lnTo>
                  <a:lnTo>
                    <a:pt x="126021" y="83290"/>
                  </a:lnTo>
                  <a:lnTo>
                    <a:pt x="130583" y="90489"/>
                  </a:lnTo>
                  <a:lnTo>
                    <a:pt x="133416" y="98683"/>
                  </a:lnTo>
                  <a:lnTo>
                    <a:pt x="134389" y="107847"/>
                  </a:lnTo>
                  <a:lnTo>
                    <a:pt x="133416" y="117049"/>
                  </a:lnTo>
                  <a:lnTo>
                    <a:pt x="130583" y="125309"/>
                  </a:lnTo>
                  <a:lnTo>
                    <a:pt x="126021" y="132521"/>
                  </a:lnTo>
                  <a:lnTo>
                    <a:pt x="123553" y="134948"/>
                  </a:lnTo>
                  <a:close/>
                </a:path>
                <a:path w="243840" h="264159">
                  <a:moveTo>
                    <a:pt x="206753" y="160653"/>
                  </a:moveTo>
                  <a:lnTo>
                    <a:pt x="184401" y="160653"/>
                  </a:lnTo>
                  <a:lnTo>
                    <a:pt x="184401" y="7823"/>
                  </a:lnTo>
                  <a:lnTo>
                    <a:pt x="206753" y="7823"/>
                  </a:lnTo>
                  <a:lnTo>
                    <a:pt x="206753" y="47218"/>
                  </a:lnTo>
                  <a:lnTo>
                    <a:pt x="243634" y="47218"/>
                  </a:lnTo>
                  <a:lnTo>
                    <a:pt x="243634" y="66775"/>
                  </a:lnTo>
                  <a:lnTo>
                    <a:pt x="206753" y="66775"/>
                  </a:lnTo>
                  <a:lnTo>
                    <a:pt x="206753" y="103935"/>
                  </a:lnTo>
                  <a:lnTo>
                    <a:pt x="243634" y="103935"/>
                  </a:lnTo>
                  <a:lnTo>
                    <a:pt x="243634" y="123772"/>
                  </a:lnTo>
                  <a:lnTo>
                    <a:pt x="206753" y="123772"/>
                  </a:lnTo>
                  <a:lnTo>
                    <a:pt x="206753" y="160653"/>
                  </a:lnTo>
                  <a:close/>
                </a:path>
                <a:path w="243840" h="264159">
                  <a:moveTo>
                    <a:pt x="116787" y="264030"/>
                  </a:moveTo>
                  <a:lnTo>
                    <a:pt x="73481" y="261026"/>
                  </a:lnTo>
                  <a:lnTo>
                    <a:pt x="32257" y="244812"/>
                  </a:lnTo>
                  <a:lnTo>
                    <a:pt x="20116" y="218488"/>
                  </a:lnTo>
                  <a:lnTo>
                    <a:pt x="21544" y="208316"/>
                  </a:lnTo>
                  <a:lnTo>
                    <a:pt x="55652" y="180093"/>
                  </a:lnTo>
                  <a:lnTo>
                    <a:pt x="94034" y="173466"/>
                  </a:lnTo>
                  <a:lnTo>
                    <a:pt x="116787" y="172667"/>
                  </a:lnTo>
                  <a:lnTo>
                    <a:pt x="139497" y="173466"/>
                  </a:lnTo>
                  <a:lnTo>
                    <a:pt x="159954" y="175915"/>
                  </a:lnTo>
                  <a:lnTo>
                    <a:pt x="177687" y="180093"/>
                  </a:lnTo>
                  <a:lnTo>
                    <a:pt x="192225" y="186078"/>
                  </a:lnTo>
                  <a:lnTo>
                    <a:pt x="200722" y="191945"/>
                  </a:lnTo>
                  <a:lnTo>
                    <a:pt x="116787" y="191945"/>
                  </a:lnTo>
                  <a:lnTo>
                    <a:pt x="96701" y="192582"/>
                  </a:lnTo>
                  <a:lnTo>
                    <a:pt x="53364" y="202562"/>
                  </a:lnTo>
                  <a:lnTo>
                    <a:pt x="42747" y="211782"/>
                  </a:lnTo>
                  <a:lnTo>
                    <a:pt x="42747" y="225473"/>
                  </a:lnTo>
                  <a:lnTo>
                    <a:pt x="79104" y="242481"/>
                  </a:lnTo>
                  <a:lnTo>
                    <a:pt x="116787" y="245031"/>
                  </a:lnTo>
                  <a:lnTo>
                    <a:pt x="200722" y="245031"/>
                  </a:lnTo>
                  <a:lnTo>
                    <a:pt x="192225" y="250898"/>
                  </a:lnTo>
                  <a:lnTo>
                    <a:pt x="177687" y="256957"/>
                  </a:lnTo>
                  <a:lnTo>
                    <a:pt x="159954" y="261026"/>
                  </a:lnTo>
                  <a:lnTo>
                    <a:pt x="139497" y="263314"/>
                  </a:lnTo>
                  <a:lnTo>
                    <a:pt x="116787" y="264030"/>
                  </a:lnTo>
                  <a:close/>
                </a:path>
                <a:path w="243840" h="264159">
                  <a:moveTo>
                    <a:pt x="200722" y="245031"/>
                  </a:moveTo>
                  <a:lnTo>
                    <a:pt x="116787" y="245031"/>
                  </a:lnTo>
                  <a:lnTo>
                    <a:pt x="136834" y="244398"/>
                  </a:lnTo>
                  <a:lnTo>
                    <a:pt x="154366" y="242481"/>
                  </a:lnTo>
                  <a:lnTo>
                    <a:pt x="168965" y="239255"/>
                  </a:lnTo>
                  <a:lnTo>
                    <a:pt x="180210" y="234693"/>
                  </a:lnTo>
                  <a:lnTo>
                    <a:pt x="187195" y="230502"/>
                  </a:lnTo>
                  <a:lnTo>
                    <a:pt x="190548" y="225473"/>
                  </a:lnTo>
                  <a:lnTo>
                    <a:pt x="190548" y="211782"/>
                  </a:lnTo>
                  <a:lnTo>
                    <a:pt x="154366" y="194530"/>
                  </a:lnTo>
                  <a:lnTo>
                    <a:pt x="116787" y="191945"/>
                  </a:lnTo>
                  <a:lnTo>
                    <a:pt x="200722" y="191945"/>
                  </a:lnTo>
                  <a:lnTo>
                    <a:pt x="201039" y="192163"/>
                  </a:lnTo>
                  <a:lnTo>
                    <a:pt x="207626" y="199559"/>
                  </a:lnTo>
                  <a:lnTo>
                    <a:pt x="211752" y="208316"/>
                  </a:lnTo>
                  <a:lnTo>
                    <a:pt x="213179" y="218488"/>
                  </a:lnTo>
                  <a:lnTo>
                    <a:pt x="211752" y="228660"/>
                  </a:lnTo>
                  <a:lnTo>
                    <a:pt x="207626" y="237417"/>
                  </a:lnTo>
                  <a:lnTo>
                    <a:pt x="201039" y="244812"/>
                  </a:lnTo>
                  <a:lnTo>
                    <a:pt x="200722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84522" y="8441346"/>
              <a:ext cx="222399" cy="237207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8049945" y="8443797"/>
            <a:ext cx="222885" cy="234950"/>
          </a:xfrm>
          <a:custGeom>
            <a:avLst/>
            <a:gdLst/>
            <a:ahLst/>
            <a:cxnLst/>
            <a:rect l="l" t="t" r="r" b="b"/>
            <a:pathLst>
              <a:path w="222884" h="234950">
                <a:moveTo>
                  <a:pt x="222402" y="214630"/>
                </a:moveTo>
                <a:lnTo>
                  <a:pt x="122936" y="214630"/>
                </a:lnTo>
                <a:lnTo>
                  <a:pt x="122936" y="156210"/>
                </a:lnTo>
                <a:lnTo>
                  <a:pt x="212064" y="156210"/>
                </a:lnTo>
                <a:lnTo>
                  <a:pt x="212064" y="137160"/>
                </a:lnTo>
                <a:lnTo>
                  <a:pt x="35763" y="137160"/>
                </a:lnTo>
                <a:lnTo>
                  <a:pt x="35763" y="87630"/>
                </a:lnTo>
                <a:lnTo>
                  <a:pt x="208711" y="87630"/>
                </a:lnTo>
                <a:lnTo>
                  <a:pt x="208711" y="68580"/>
                </a:lnTo>
                <a:lnTo>
                  <a:pt x="208711" y="20320"/>
                </a:lnTo>
                <a:lnTo>
                  <a:pt x="208711" y="0"/>
                </a:lnTo>
                <a:lnTo>
                  <a:pt x="13411" y="0"/>
                </a:lnTo>
                <a:lnTo>
                  <a:pt x="13411" y="20320"/>
                </a:lnTo>
                <a:lnTo>
                  <a:pt x="186359" y="20320"/>
                </a:lnTo>
                <a:lnTo>
                  <a:pt x="186359" y="68580"/>
                </a:lnTo>
                <a:lnTo>
                  <a:pt x="13411" y="68580"/>
                </a:lnTo>
                <a:lnTo>
                  <a:pt x="13411" y="87630"/>
                </a:lnTo>
                <a:lnTo>
                  <a:pt x="13411" y="137160"/>
                </a:lnTo>
                <a:lnTo>
                  <a:pt x="13411" y="156210"/>
                </a:lnTo>
                <a:lnTo>
                  <a:pt x="100304" y="156210"/>
                </a:lnTo>
                <a:lnTo>
                  <a:pt x="100304" y="214630"/>
                </a:lnTo>
                <a:lnTo>
                  <a:pt x="0" y="214630"/>
                </a:lnTo>
                <a:lnTo>
                  <a:pt x="0" y="234950"/>
                </a:lnTo>
                <a:lnTo>
                  <a:pt x="222402" y="234950"/>
                </a:lnTo>
                <a:lnTo>
                  <a:pt x="222402" y="21463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8400672" y="8431846"/>
            <a:ext cx="763905" cy="264160"/>
            <a:chOff x="8400672" y="8431846"/>
            <a:chExt cx="763905" cy="264160"/>
          </a:xfrm>
        </p:grpSpPr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0672" y="8439669"/>
              <a:ext cx="235252" cy="25006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659673" y="8431847"/>
              <a:ext cx="504825" cy="264160"/>
            </a:xfrm>
            <a:custGeom>
              <a:avLst/>
              <a:gdLst/>
              <a:ahLst/>
              <a:cxnLst/>
              <a:rect l="l" t="t" r="r" b="b"/>
              <a:pathLst>
                <a:path w="504825" h="264159">
                  <a:moveTo>
                    <a:pt x="129628" y="70967"/>
                  </a:moveTo>
                  <a:lnTo>
                    <a:pt x="118198" y="30264"/>
                  </a:lnTo>
                  <a:lnTo>
                    <a:pt x="107556" y="19583"/>
                  </a:lnTo>
                  <a:lnTo>
                    <a:pt x="107556" y="70967"/>
                  </a:lnTo>
                  <a:lnTo>
                    <a:pt x="106730" y="81699"/>
                  </a:lnTo>
                  <a:lnTo>
                    <a:pt x="81749" y="113715"/>
                  </a:lnTo>
                  <a:lnTo>
                    <a:pt x="64808" y="116509"/>
                  </a:lnTo>
                  <a:lnTo>
                    <a:pt x="55854" y="115798"/>
                  </a:lnTo>
                  <a:lnTo>
                    <a:pt x="25171" y="91160"/>
                  </a:lnTo>
                  <a:lnTo>
                    <a:pt x="21793" y="70967"/>
                  </a:lnTo>
                  <a:lnTo>
                    <a:pt x="22656" y="60413"/>
                  </a:lnTo>
                  <a:lnTo>
                    <a:pt x="47840" y="28397"/>
                  </a:lnTo>
                  <a:lnTo>
                    <a:pt x="64808" y="25704"/>
                  </a:lnTo>
                  <a:lnTo>
                    <a:pt x="73685" y="26390"/>
                  </a:lnTo>
                  <a:lnTo>
                    <a:pt x="104279" y="51028"/>
                  </a:lnTo>
                  <a:lnTo>
                    <a:pt x="107556" y="70967"/>
                  </a:lnTo>
                  <a:lnTo>
                    <a:pt x="107556" y="19583"/>
                  </a:lnTo>
                  <a:lnTo>
                    <a:pt x="100406" y="14516"/>
                  </a:lnTo>
                  <a:lnTo>
                    <a:pt x="89890" y="9893"/>
                  </a:lnTo>
                  <a:lnTo>
                    <a:pt x="78003" y="7086"/>
                  </a:lnTo>
                  <a:lnTo>
                    <a:pt x="64808" y="6146"/>
                  </a:lnTo>
                  <a:lnTo>
                    <a:pt x="51701" y="7086"/>
                  </a:lnTo>
                  <a:lnTo>
                    <a:pt x="11544" y="30264"/>
                  </a:lnTo>
                  <a:lnTo>
                    <a:pt x="0" y="70967"/>
                  </a:lnTo>
                  <a:lnTo>
                    <a:pt x="1333" y="86614"/>
                  </a:lnTo>
                  <a:lnTo>
                    <a:pt x="20116" y="121259"/>
                  </a:lnTo>
                  <a:lnTo>
                    <a:pt x="64808" y="136067"/>
                  </a:lnTo>
                  <a:lnTo>
                    <a:pt x="78003" y="135089"/>
                  </a:lnTo>
                  <a:lnTo>
                    <a:pt x="113931" y="116509"/>
                  </a:lnTo>
                  <a:lnTo>
                    <a:pt x="128333" y="86614"/>
                  </a:lnTo>
                  <a:lnTo>
                    <a:pt x="129628" y="70967"/>
                  </a:lnTo>
                  <a:close/>
                </a:path>
                <a:path w="504825" h="264159">
                  <a:moveTo>
                    <a:pt x="207302" y="212344"/>
                  </a:moveTo>
                  <a:lnTo>
                    <a:pt x="188582" y="178257"/>
                  </a:lnTo>
                  <a:lnTo>
                    <a:pt x="184670" y="176123"/>
                  </a:lnTo>
                  <a:lnTo>
                    <a:pt x="184670" y="204241"/>
                  </a:lnTo>
                  <a:lnTo>
                    <a:pt x="184670" y="220167"/>
                  </a:lnTo>
                  <a:lnTo>
                    <a:pt x="147828" y="241757"/>
                  </a:lnTo>
                  <a:lnTo>
                    <a:pt x="110909" y="244754"/>
                  </a:lnTo>
                  <a:lnTo>
                    <a:pt x="91008" y="244017"/>
                  </a:lnTo>
                  <a:lnTo>
                    <a:pt x="48882" y="232460"/>
                  </a:lnTo>
                  <a:lnTo>
                    <a:pt x="36880" y="220167"/>
                  </a:lnTo>
                  <a:lnTo>
                    <a:pt x="36880" y="204241"/>
                  </a:lnTo>
                  <a:lnTo>
                    <a:pt x="73825" y="182803"/>
                  </a:lnTo>
                  <a:lnTo>
                    <a:pt x="110909" y="179654"/>
                  </a:lnTo>
                  <a:lnTo>
                    <a:pt x="130670" y="180441"/>
                  </a:lnTo>
                  <a:lnTo>
                    <a:pt x="173215" y="192227"/>
                  </a:lnTo>
                  <a:lnTo>
                    <a:pt x="184670" y="204241"/>
                  </a:lnTo>
                  <a:lnTo>
                    <a:pt x="184670" y="176123"/>
                  </a:lnTo>
                  <a:lnTo>
                    <a:pt x="173901" y="170230"/>
                  </a:lnTo>
                  <a:lnTo>
                    <a:pt x="155727" y="164566"/>
                  </a:lnTo>
                  <a:lnTo>
                    <a:pt x="134569" y="161213"/>
                  </a:lnTo>
                  <a:lnTo>
                    <a:pt x="110909" y="160096"/>
                  </a:lnTo>
                  <a:lnTo>
                    <a:pt x="87261" y="161213"/>
                  </a:lnTo>
                  <a:lnTo>
                    <a:pt x="47815" y="170230"/>
                  </a:lnTo>
                  <a:lnTo>
                    <a:pt x="15519" y="202031"/>
                  </a:lnTo>
                  <a:lnTo>
                    <a:pt x="14249" y="212344"/>
                  </a:lnTo>
                  <a:lnTo>
                    <a:pt x="15519" y="222669"/>
                  </a:lnTo>
                  <a:lnTo>
                    <a:pt x="47815" y="254482"/>
                  </a:lnTo>
                  <a:lnTo>
                    <a:pt x="87261" y="263017"/>
                  </a:lnTo>
                  <a:lnTo>
                    <a:pt x="110909" y="264033"/>
                  </a:lnTo>
                  <a:lnTo>
                    <a:pt x="134569" y="263017"/>
                  </a:lnTo>
                  <a:lnTo>
                    <a:pt x="173901" y="254482"/>
                  </a:lnTo>
                  <a:lnTo>
                    <a:pt x="206032" y="222669"/>
                  </a:lnTo>
                  <a:lnTo>
                    <a:pt x="207302" y="212344"/>
                  </a:lnTo>
                  <a:close/>
                </a:path>
                <a:path w="504825" h="264159">
                  <a:moveTo>
                    <a:pt x="237756" y="37439"/>
                  </a:moveTo>
                  <a:lnTo>
                    <a:pt x="200875" y="37439"/>
                  </a:lnTo>
                  <a:lnTo>
                    <a:pt x="200875" y="7823"/>
                  </a:lnTo>
                  <a:lnTo>
                    <a:pt x="178523" y="7823"/>
                  </a:lnTo>
                  <a:lnTo>
                    <a:pt x="178523" y="150037"/>
                  </a:lnTo>
                  <a:lnTo>
                    <a:pt x="200875" y="150037"/>
                  </a:lnTo>
                  <a:lnTo>
                    <a:pt x="200875" y="115392"/>
                  </a:lnTo>
                  <a:lnTo>
                    <a:pt x="237756" y="115392"/>
                  </a:lnTo>
                  <a:lnTo>
                    <a:pt x="237756" y="95554"/>
                  </a:lnTo>
                  <a:lnTo>
                    <a:pt x="200875" y="95554"/>
                  </a:lnTo>
                  <a:lnTo>
                    <a:pt x="200875" y="56997"/>
                  </a:lnTo>
                  <a:lnTo>
                    <a:pt x="237756" y="56997"/>
                  </a:lnTo>
                  <a:lnTo>
                    <a:pt x="237756" y="37439"/>
                  </a:lnTo>
                  <a:close/>
                </a:path>
                <a:path w="504825" h="264159">
                  <a:moveTo>
                    <a:pt x="393941" y="119024"/>
                  </a:moveTo>
                  <a:lnTo>
                    <a:pt x="392760" y="108216"/>
                  </a:lnTo>
                  <a:lnTo>
                    <a:pt x="389331" y="98488"/>
                  </a:lnTo>
                  <a:lnTo>
                    <a:pt x="383806" y="90030"/>
                  </a:lnTo>
                  <a:lnTo>
                    <a:pt x="381368" y="87731"/>
                  </a:lnTo>
                  <a:lnTo>
                    <a:pt x="376339" y="82981"/>
                  </a:lnTo>
                  <a:lnTo>
                    <a:pt x="372148" y="80429"/>
                  </a:lnTo>
                  <a:lnTo>
                    <a:pt x="372148" y="110083"/>
                  </a:lnTo>
                  <a:lnTo>
                    <a:pt x="372148" y="127965"/>
                  </a:lnTo>
                  <a:lnTo>
                    <a:pt x="339496" y="149415"/>
                  </a:lnTo>
                  <a:lnTo>
                    <a:pt x="330517" y="150037"/>
                  </a:lnTo>
                  <a:lnTo>
                    <a:pt x="321589" y="149415"/>
                  </a:lnTo>
                  <a:lnTo>
                    <a:pt x="289166" y="127965"/>
                  </a:lnTo>
                  <a:lnTo>
                    <a:pt x="289166" y="110083"/>
                  </a:lnTo>
                  <a:lnTo>
                    <a:pt x="321589" y="88366"/>
                  </a:lnTo>
                  <a:lnTo>
                    <a:pt x="330517" y="87731"/>
                  </a:lnTo>
                  <a:lnTo>
                    <a:pt x="339496" y="88366"/>
                  </a:lnTo>
                  <a:lnTo>
                    <a:pt x="372148" y="110083"/>
                  </a:lnTo>
                  <a:lnTo>
                    <a:pt x="372148" y="80429"/>
                  </a:lnTo>
                  <a:lnTo>
                    <a:pt x="366941" y="77241"/>
                  </a:lnTo>
                  <a:lnTo>
                    <a:pt x="356044" y="73037"/>
                  </a:lnTo>
                  <a:lnTo>
                    <a:pt x="343852" y="70446"/>
                  </a:lnTo>
                  <a:lnTo>
                    <a:pt x="330517" y="69570"/>
                  </a:lnTo>
                  <a:lnTo>
                    <a:pt x="317309" y="70446"/>
                  </a:lnTo>
                  <a:lnTo>
                    <a:pt x="277507" y="90030"/>
                  </a:lnTo>
                  <a:lnTo>
                    <a:pt x="267373" y="119024"/>
                  </a:lnTo>
                  <a:lnTo>
                    <a:pt x="268554" y="129679"/>
                  </a:lnTo>
                  <a:lnTo>
                    <a:pt x="294259" y="160540"/>
                  </a:lnTo>
                  <a:lnTo>
                    <a:pt x="330517" y="168198"/>
                  </a:lnTo>
                  <a:lnTo>
                    <a:pt x="343852" y="167322"/>
                  </a:lnTo>
                  <a:lnTo>
                    <a:pt x="381381" y="150037"/>
                  </a:lnTo>
                  <a:lnTo>
                    <a:pt x="392760" y="129679"/>
                  </a:lnTo>
                  <a:lnTo>
                    <a:pt x="393941" y="119024"/>
                  </a:lnTo>
                  <a:close/>
                </a:path>
                <a:path w="504825" h="264159">
                  <a:moveTo>
                    <a:pt x="401485" y="29616"/>
                  </a:moveTo>
                  <a:lnTo>
                    <a:pt x="341972" y="29616"/>
                  </a:lnTo>
                  <a:lnTo>
                    <a:pt x="341972" y="0"/>
                  </a:lnTo>
                  <a:lnTo>
                    <a:pt x="319900" y="0"/>
                  </a:lnTo>
                  <a:lnTo>
                    <a:pt x="319900" y="29616"/>
                  </a:lnTo>
                  <a:lnTo>
                    <a:pt x="259549" y="29616"/>
                  </a:lnTo>
                  <a:lnTo>
                    <a:pt x="259549" y="48056"/>
                  </a:lnTo>
                  <a:lnTo>
                    <a:pt x="401485" y="48056"/>
                  </a:lnTo>
                  <a:lnTo>
                    <a:pt x="401485" y="29616"/>
                  </a:lnTo>
                  <a:close/>
                </a:path>
                <a:path w="504825" h="264159">
                  <a:moveTo>
                    <a:pt x="471055" y="239725"/>
                  </a:moveTo>
                  <a:lnTo>
                    <a:pt x="305371" y="239725"/>
                  </a:lnTo>
                  <a:lnTo>
                    <a:pt x="305371" y="187477"/>
                  </a:lnTo>
                  <a:lnTo>
                    <a:pt x="283019" y="187477"/>
                  </a:lnTo>
                  <a:lnTo>
                    <a:pt x="283019" y="259003"/>
                  </a:lnTo>
                  <a:lnTo>
                    <a:pt x="471055" y="259003"/>
                  </a:lnTo>
                  <a:lnTo>
                    <a:pt x="471055" y="239725"/>
                  </a:lnTo>
                  <a:close/>
                </a:path>
                <a:path w="504825" h="264159">
                  <a:moveTo>
                    <a:pt x="504583" y="81584"/>
                  </a:moveTo>
                  <a:lnTo>
                    <a:pt x="466305" y="81584"/>
                  </a:lnTo>
                  <a:lnTo>
                    <a:pt x="466305" y="7823"/>
                  </a:lnTo>
                  <a:lnTo>
                    <a:pt x="443953" y="7823"/>
                  </a:lnTo>
                  <a:lnTo>
                    <a:pt x="443953" y="189433"/>
                  </a:lnTo>
                  <a:lnTo>
                    <a:pt x="466305" y="189433"/>
                  </a:lnTo>
                  <a:lnTo>
                    <a:pt x="466305" y="101422"/>
                  </a:lnTo>
                  <a:lnTo>
                    <a:pt x="504583" y="101422"/>
                  </a:lnTo>
                  <a:lnTo>
                    <a:pt x="504583" y="815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object 5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68301" y="8441345"/>
            <a:ext cx="222399" cy="23720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42948" y="8439669"/>
            <a:ext cx="198371" cy="24978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77501" y="8442463"/>
            <a:ext cx="222399" cy="236090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10149913" y="8437993"/>
            <a:ext cx="470534" cy="254635"/>
            <a:chOff x="10149913" y="8437993"/>
            <a:chExt cx="470534" cy="254635"/>
          </a:xfrm>
        </p:grpSpPr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49913" y="8439669"/>
              <a:ext cx="235252" cy="25006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411987" y="8437993"/>
              <a:ext cx="208279" cy="254635"/>
            </a:xfrm>
            <a:custGeom>
              <a:avLst/>
              <a:gdLst/>
              <a:ahLst/>
              <a:cxnLst/>
              <a:rect l="l" t="t" r="r" b="b"/>
              <a:pathLst>
                <a:path w="208279" h="254634">
                  <a:moveTo>
                    <a:pt x="64820" y="117905"/>
                  </a:moveTo>
                  <a:lnTo>
                    <a:pt x="20954" y="104215"/>
                  </a:lnTo>
                  <a:lnTo>
                    <a:pt x="0" y="58952"/>
                  </a:lnTo>
                  <a:lnTo>
                    <a:pt x="1466" y="44965"/>
                  </a:lnTo>
                  <a:lnTo>
                    <a:pt x="30087" y="7779"/>
                  </a:lnTo>
                  <a:lnTo>
                    <a:pt x="64820" y="0"/>
                  </a:lnTo>
                  <a:lnTo>
                    <a:pt x="77410" y="881"/>
                  </a:lnTo>
                  <a:lnTo>
                    <a:pt x="89057" y="3492"/>
                  </a:lnTo>
                  <a:lnTo>
                    <a:pt x="99552" y="7779"/>
                  </a:lnTo>
                  <a:lnTo>
                    <a:pt x="108685" y="13690"/>
                  </a:lnTo>
                  <a:lnTo>
                    <a:pt x="114026" y="18998"/>
                  </a:lnTo>
                  <a:lnTo>
                    <a:pt x="64820" y="18998"/>
                  </a:lnTo>
                  <a:lnTo>
                    <a:pt x="55979" y="19666"/>
                  </a:lnTo>
                  <a:lnTo>
                    <a:pt x="22661" y="49841"/>
                  </a:lnTo>
                  <a:lnTo>
                    <a:pt x="21792" y="58952"/>
                  </a:lnTo>
                  <a:lnTo>
                    <a:pt x="22661" y="68063"/>
                  </a:lnTo>
                  <a:lnTo>
                    <a:pt x="55979" y="98277"/>
                  </a:lnTo>
                  <a:lnTo>
                    <a:pt x="64820" y="98906"/>
                  </a:lnTo>
                  <a:lnTo>
                    <a:pt x="114001" y="98906"/>
                  </a:lnTo>
                  <a:lnTo>
                    <a:pt x="108685" y="104215"/>
                  </a:lnTo>
                  <a:lnTo>
                    <a:pt x="99552" y="110126"/>
                  </a:lnTo>
                  <a:lnTo>
                    <a:pt x="89057" y="114413"/>
                  </a:lnTo>
                  <a:lnTo>
                    <a:pt x="77410" y="117023"/>
                  </a:lnTo>
                  <a:lnTo>
                    <a:pt x="64820" y="117905"/>
                  </a:lnTo>
                  <a:close/>
                </a:path>
                <a:path w="208279" h="254634">
                  <a:moveTo>
                    <a:pt x="114001" y="98906"/>
                  </a:moveTo>
                  <a:lnTo>
                    <a:pt x="64820" y="98906"/>
                  </a:lnTo>
                  <a:lnTo>
                    <a:pt x="73542" y="98277"/>
                  </a:lnTo>
                  <a:lnTo>
                    <a:pt x="81583" y="96391"/>
                  </a:lnTo>
                  <a:lnTo>
                    <a:pt x="107567" y="58952"/>
                  </a:lnTo>
                  <a:lnTo>
                    <a:pt x="106703" y="49841"/>
                  </a:lnTo>
                  <a:lnTo>
                    <a:pt x="73542" y="19666"/>
                  </a:lnTo>
                  <a:lnTo>
                    <a:pt x="64820" y="18998"/>
                  </a:lnTo>
                  <a:lnTo>
                    <a:pt x="114026" y="18998"/>
                  </a:lnTo>
                  <a:lnTo>
                    <a:pt x="117381" y="22334"/>
                  </a:lnTo>
                  <a:lnTo>
                    <a:pt x="123982" y="32759"/>
                  </a:lnTo>
                  <a:lnTo>
                    <a:pt x="128173" y="44965"/>
                  </a:lnTo>
                  <a:lnTo>
                    <a:pt x="129640" y="58952"/>
                  </a:lnTo>
                  <a:lnTo>
                    <a:pt x="128173" y="72822"/>
                  </a:lnTo>
                  <a:lnTo>
                    <a:pt x="123982" y="85041"/>
                  </a:lnTo>
                  <a:lnTo>
                    <a:pt x="117381" y="95531"/>
                  </a:lnTo>
                  <a:lnTo>
                    <a:pt x="114001" y="98906"/>
                  </a:lnTo>
                  <a:close/>
                </a:path>
                <a:path w="208279" h="254634">
                  <a:moveTo>
                    <a:pt x="204797" y="120978"/>
                  </a:moveTo>
                  <a:lnTo>
                    <a:pt x="182446" y="120978"/>
                  </a:lnTo>
                  <a:lnTo>
                    <a:pt x="182446" y="1676"/>
                  </a:lnTo>
                  <a:lnTo>
                    <a:pt x="204797" y="1676"/>
                  </a:lnTo>
                  <a:lnTo>
                    <a:pt x="204797" y="120978"/>
                  </a:lnTo>
                  <a:close/>
                </a:path>
                <a:path w="208279" h="254634">
                  <a:moveTo>
                    <a:pt x="208150" y="254530"/>
                  </a:moveTo>
                  <a:lnTo>
                    <a:pt x="18998" y="254530"/>
                  </a:lnTo>
                  <a:lnTo>
                    <a:pt x="18998" y="188592"/>
                  </a:lnTo>
                  <a:lnTo>
                    <a:pt x="182446" y="188592"/>
                  </a:lnTo>
                  <a:lnTo>
                    <a:pt x="182446" y="159535"/>
                  </a:lnTo>
                  <a:lnTo>
                    <a:pt x="18998" y="159535"/>
                  </a:lnTo>
                  <a:lnTo>
                    <a:pt x="18998" y="141095"/>
                  </a:lnTo>
                  <a:lnTo>
                    <a:pt x="204797" y="141095"/>
                  </a:lnTo>
                  <a:lnTo>
                    <a:pt x="204797" y="207033"/>
                  </a:lnTo>
                  <a:lnTo>
                    <a:pt x="41630" y="207033"/>
                  </a:lnTo>
                  <a:lnTo>
                    <a:pt x="41630" y="236369"/>
                  </a:lnTo>
                  <a:lnTo>
                    <a:pt x="208150" y="236369"/>
                  </a:lnTo>
                  <a:lnTo>
                    <a:pt x="208150" y="2545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10750715" y="8439670"/>
            <a:ext cx="506730" cy="257810"/>
          </a:xfrm>
          <a:custGeom>
            <a:avLst/>
            <a:gdLst/>
            <a:ahLst/>
            <a:cxnLst/>
            <a:rect l="l" t="t" r="r" b="b"/>
            <a:pathLst>
              <a:path w="506729" h="257809">
                <a:moveTo>
                  <a:pt x="209829" y="67056"/>
                </a:moveTo>
                <a:lnTo>
                  <a:pt x="39395" y="67056"/>
                </a:lnTo>
                <a:lnTo>
                  <a:pt x="39395" y="22072"/>
                </a:lnTo>
                <a:lnTo>
                  <a:pt x="208153" y="22072"/>
                </a:lnTo>
                <a:lnTo>
                  <a:pt x="208153" y="2794"/>
                </a:lnTo>
                <a:lnTo>
                  <a:pt x="17043" y="2794"/>
                </a:lnTo>
                <a:lnTo>
                  <a:pt x="17043" y="86055"/>
                </a:lnTo>
                <a:lnTo>
                  <a:pt x="209829" y="86055"/>
                </a:lnTo>
                <a:lnTo>
                  <a:pt x="209829" y="67056"/>
                </a:lnTo>
                <a:close/>
              </a:path>
              <a:path w="506729" h="257809">
                <a:moveTo>
                  <a:pt x="213741" y="212064"/>
                </a:moveTo>
                <a:lnTo>
                  <a:pt x="191109" y="179438"/>
                </a:lnTo>
                <a:lnTo>
                  <a:pt x="191109" y="205917"/>
                </a:lnTo>
                <a:lnTo>
                  <a:pt x="191109" y="218490"/>
                </a:lnTo>
                <a:lnTo>
                  <a:pt x="154952" y="236131"/>
                </a:lnTo>
                <a:lnTo>
                  <a:pt x="112877" y="238887"/>
                </a:lnTo>
                <a:lnTo>
                  <a:pt x="89877" y="238201"/>
                </a:lnTo>
                <a:lnTo>
                  <a:pt x="44424" y="227711"/>
                </a:lnTo>
                <a:lnTo>
                  <a:pt x="34645" y="218490"/>
                </a:lnTo>
                <a:lnTo>
                  <a:pt x="34645" y="205917"/>
                </a:lnTo>
                <a:lnTo>
                  <a:pt x="70789" y="188010"/>
                </a:lnTo>
                <a:lnTo>
                  <a:pt x="112877" y="185242"/>
                </a:lnTo>
                <a:lnTo>
                  <a:pt x="135864" y="185928"/>
                </a:lnTo>
                <a:lnTo>
                  <a:pt x="181330" y="196418"/>
                </a:lnTo>
                <a:lnTo>
                  <a:pt x="191109" y="205917"/>
                </a:lnTo>
                <a:lnTo>
                  <a:pt x="191109" y="179438"/>
                </a:lnTo>
                <a:lnTo>
                  <a:pt x="179984" y="174498"/>
                </a:lnTo>
                <a:lnTo>
                  <a:pt x="161353" y="169875"/>
                </a:lnTo>
                <a:lnTo>
                  <a:pt x="138950" y="167144"/>
                </a:lnTo>
                <a:lnTo>
                  <a:pt x="112877" y="166243"/>
                </a:lnTo>
                <a:lnTo>
                  <a:pt x="86753" y="167144"/>
                </a:lnTo>
                <a:lnTo>
                  <a:pt x="45529" y="174498"/>
                </a:lnTo>
                <a:lnTo>
                  <a:pt x="13208" y="202463"/>
                </a:lnTo>
                <a:lnTo>
                  <a:pt x="12014" y="212064"/>
                </a:lnTo>
                <a:lnTo>
                  <a:pt x="13208" y="221551"/>
                </a:lnTo>
                <a:lnTo>
                  <a:pt x="45529" y="249834"/>
                </a:lnTo>
                <a:lnTo>
                  <a:pt x="86753" y="256794"/>
                </a:lnTo>
                <a:lnTo>
                  <a:pt x="112877" y="257606"/>
                </a:lnTo>
                <a:lnTo>
                  <a:pt x="138950" y="256794"/>
                </a:lnTo>
                <a:lnTo>
                  <a:pt x="161353" y="254254"/>
                </a:lnTo>
                <a:lnTo>
                  <a:pt x="179984" y="249834"/>
                </a:lnTo>
                <a:lnTo>
                  <a:pt x="194741" y="243357"/>
                </a:lnTo>
                <a:lnTo>
                  <a:pt x="200634" y="238887"/>
                </a:lnTo>
                <a:lnTo>
                  <a:pt x="202895" y="237172"/>
                </a:lnTo>
                <a:lnTo>
                  <a:pt x="208851" y="229908"/>
                </a:lnTo>
                <a:lnTo>
                  <a:pt x="212496" y="221551"/>
                </a:lnTo>
                <a:lnTo>
                  <a:pt x="213741" y="212064"/>
                </a:lnTo>
                <a:close/>
              </a:path>
              <a:path w="506729" h="257809">
                <a:moveTo>
                  <a:pt x="225196" y="117906"/>
                </a:moveTo>
                <a:lnTo>
                  <a:pt x="0" y="117906"/>
                </a:lnTo>
                <a:lnTo>
                  <a:pt x="0" y="137185"/>
                </a:lnTo>
                <a:lnTo>
                  <a:pt x="225196" y="137185"/>
                </a:lnTo>
                <a:lnTo>
                  <a:pt x="225196" y="117906"/>
                </a:lnTo>
                <a:close/>
              </a:path>
              <a:path w="506729" h="257809">
                <a:moveTo>
                  <a:pt x="402043" y="111480"/>
                </a:moveTo>
                <a:lnTo>
                  <a:pt x="380415" y="103339"/>
                </a:lnTo>
                <a:lnTo>
                  <a:pt x="362229" y="89065"/>
                </a:lnTo>
                <a:lnTo>
                  <a:pt x="359092" y="83820"/>
                </a:lnTo>
                <a:lnTo>
                  <a:pt x="349719" y="68186"/>
                </a:lnTo>
                <a:lnTo>
                  <a:pt x="345046" y="40233"/>
                </a:lnTo>
                <a:lnTo>
                  <a:pt x="345046" y="22352"/>
                </a:lnTo>
                <a:lnTo>
                  <a:pt x="397573" y="22352"/>
                </a:lnTo>
                <a:lnTo>
                  <a:pt x="397573" y="2794"/>
                </a:lnTo>
                <a:lnTo>
                  <a:pt x="270459" y="2794"/>
                </a:lnTo>
                <a:lnTo>
                  <a:pt x="270459" y="22352"/>
                </a:lnTo>
                <a:lnTo>
                  <a:pt x="322694" y="22352"/>
                </a:lnTo>
                <a:lnTo>
                  <a:pt x="322694" y="40233"/>
                </a:lnTo>
                <a:lnTo>
                  <a:pt x="318249" y="68948"/>
                </a:lnTo>
                <a:lnTo>
                  <a:pt x="306108" y="90944"/>
                </a:lnTo>
                <a:lnTo>
                  <a:pt x="288163" y="106248"/>
                </a:lnTo>
                <a:lnTo>
                  <a:pt x="266268" y="114833"/>
                </a:lnTo>
                <a:lnTo>
                  <a:pt x="266268" y="134950"/>
                </a:lnTo>
                <a:lnTo>
                  <a:pt x="288391" y="127863"/>
                </a:lnTo>
                <a:lnTo>
                  <a:pt x="307682" y="116205"/>
                </a:lnTo>
                <a:lnTo>
                  <a:pt x="323316" y="101130"/>
                </a:lnTo>
                <a:lnTo>
                  <a:pt x="334429" y="83820"/>
                </a:lnTo>
                <a:lnTo>
                  <a:pt x="345706" y="100291"/>
                </a:lnTo>
                <a:lnTo>
                  <a:pt x="361327" y="114109"/>
                </a:lnTo>
                <a:lnTo>
                  <a:pt x="380403" y="124726"/>
                </a:lnTo>
                <a:lnTo>
                  <a:pt x="402043" y="131597"/>
                </a:lnTo>
                <a:lnTo>
                  <a:pt x="402043" y="111480"/>
                </a:lnTo>
                <a:close/>
              </a:path>
              <a:path w="506729" h="257809">
                <a:moveTo>
                  <a:pt x="474687" y="204520"/>
                </a:moveTo>
                <a:lnTo>
                  <a:pt x="455968" y="170434"/>
                </a:lnTo>
                <a:lnTo>
                  <a:pt x="452056" y="168300"/>
                </a:lnTo>
                <a:lnTo>
                  <a:pt x="452056" y="196418"/>
                </a:lnTo>
                <a:lnTo>
                  <a:pt x="452056" y="212344"/>
                </a:lnTo>
                <a:lnTo>
                  <a:pt x="415213" y="233934"/>
                </a:lnTo>
                <a:lnTo>
                  <a:pt x="378294" y="236931"/>
                </a:lnTo>
                <a:lnTo>
                  <a:pt x="358394" y="236194"/>
                </a:lnTo>
                <a:lnTo>
                  <a:pt x="316268" y="224637"/>
                </a:lnTo>
                <a:lnTo>
                  <a:pt x="304266" y="212344"/>
                </a:lnTo>
                <a:lnTo>
                  <a:pt x="304266" y="196418"/>
                </a:lnTo>
                <a:lnTo>
                  <a:pt x="341210" y="174980"/>
                </a:lnTo>
                <a:lnTo>
                  <a:pt x="378294" y="171831"/>
                </a:lnTo>
                <a:lnTo>
                  <a:pt x="398056" y="172618"/>
                </a:lnTo>
                <a:lnTo>
                  <a:pt x="440601" y="184404"/>
                </a:lnTo>
                <a:lnTo>
                  <a:pt x="452056" y="196418"/>
                </a:lnTo>
                <a:lnTo>
                  <a:pt x="452056" y="168300"/>
                </a:lnTo>
                <a:lnTo>
                  <a:pt x="441286" y="162407"/>
                </a:lnTo>
                <a:lnTo>
                  <a:pt x="423113" y="156743"/>
                </a:lnTo>
                <a:lnTo>
                  <a:pt x="401955" y="153390"/>
                </a:lnTo>
                <a:lnTo>
                  <a:pt x="378294" y="152273"/>
                </a:lnTo>
                <a:lnTo>
                  <a:pt x="354647" y="153390"/>
                </a:lnTo>
                <a:lnTo>
                  <a:pt x="315201" y="162407"/>
                </a:lnTo>
                <a:lnTo>
                  <a:pt x="282905" y="194208"/>
                </a:lnTo>
                <a:lnTo>
                  <a:pt x="281635" y="204520"/>
                </a:lnTo>
                <a:lnTo>
                  <a:pt x="282905" y="214845"/>
                </a:lnTo>
                <a:lnTo>
                  <a:pt x="315201" y="246659"/>
                </a:lnTo>
                <a:lnTo>
                  <a:pt x="354647" y="255193"/>
                </a:lnTo>
                <a:lnTo>
                  <a:pt x="378294" y="256209"/>
                </a:lnTo>
                <a:lnTo>
                  <a:pt x="401955" y="255193"/>
                </a:lnTo>
                <a:lnTo>
                  <a:pt x="441286" y="246659"/>
                </a:lnTo>
                <a:lnTo>
                  <a:pt x="473417" y="214845"/>
                </a:lnTo>
                <a:lnTo>
                  <a:pt x="474687" y="204520"/>
                </a:lnTo>
                <a:close/>
              </a:path>
              <a:path w="506729" h="257809">
                <a:moveTo>
                  <a:pt x="506539" y="58115"/>
                </a:moveTo>
                <a:lnTo>
                  <a:pt x="468261" y="58115"/>
                </a:lnTo>
                <a:lnTo>
                  <a:pt x="468261" y="0"/>
                </a:lnTo>
                <a:lnTo>
                  <a:pt x="445909" y="0"/>
                </a:lnTo>
                <a:lnTo>
                  <a:pt x="445909" y="142214"/>
                </a:lnTo>
                <a:lnTo>
                  <a:pt x="468261" y="142214"/>
                </a:lnTo>
                <a:lnTo>
                  <a:pt x="468261" y="77952"/>
                </a:lnTo>
                <a:lnTo>
                  <a:pt x="506539" y="77952"/>
                </a:lnTo>
                <a:lnTo>
                  <a:pt x="506539" y="5811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02699" y="8411247"/>
            <a:ext cx="889635" cy="320675"/>
          </a:xfrm>
          <a:custGeom>
            <a:avLst/>
            <a:gdLst/>
            <a:ahLst/>
            <a:cxnLst/>
            <a:rect l="l" t="t" r="r" b="b"/>
            <a:pathLst>
              <a:path w="889635" h="320675">
                <a:moveTo>
                  <a:pt x="291807" y="128930"/>
                </a:moveTo>
                <a:lnTo>
                  <a:pt x="243116" y="128930"/>
                </a:lnTo>
                <a:lnTo>
                  <a:pt x="243116" y="2057"/>
                </a:lnTo>
                <a:lnTo>
                  <a:pt x="205740" y="2057"/>
                </a:lnTo>
                <a:lnTo>
                  <a:pt x="205740" y="241744"/>
                </a:lnTo>
                <a:lnTo>
                  <a:pt x="194221" y="249453"/>
                </a:lnTo>
                <a:lnTo>
                  <a:pt x="179463" y="255028"/>
                </a:lnTo>
                <a:lnTo>
                  <a:pt x="161810" y="258432"/>
                </a:lnTo>
                <a:lnTo>
                  <a:pt x="141617" y="259575"/>
                </a:lnTo>
                <a:lnTo>
                  <a:pt x="37033" y="259575"/>
                </a:lnTo>
                <a:lnTo>
                  <a:pt x="37033" y="40462"/>
                </a:lnTo>
                <a:lnTo>
                  <a:pt x="149847" y="40462"/>
                </a:lnTo>
                <a:lnTo>
                  <a:pt x="149847" y="7543"/>
                </a:lnTo>
                <a:lnTo>
                  <a:pt x="0" y="7543"/>
                </a:lnTo>
                <a:lnTo>
                  <a:pt x="0" y="292150"/>
                </a:lnTo>
                <a:lnTo>
                  <a:pt x="134759" y="292150"/>
                </a:lnTo>
                <a:lnTo>
                  <a:pt x="157365" y="290830"/>
                </a:lnTo>
                <a:lnTo>
                  <a:pt x="177317" y="287007"/>
                </a:lnTo>
                <a:lnTo>
                  <a:pt x="193725" y="280873"/>
                </a:lnTo>
                <a:lnTo>
                  <a:pt x="205740" y="272605"/>
                </a:lnTo>
                <a:lnTo>
                  <a:pt x="205740" y="313067"/>
                </a:lnTo>
                <a:lnTo>
                  <a:pt x="243116" y="313067"/>
                </a:lnTo>
                <a:lnTo>
                  <a:pt x="243116" y="161505"/>
                </a:lnTo>
                <a:lnTo>
                  <a:pt x="291807" y="161505"/>
                </a:lnTo>
                <a:lnTo>
                  <a:pt x="291807" y="128930"/>
                </a:lnTo>
                <a:close/>
              </a:path>
              <a:path w="889635" h="320675">
                <a:moveTo>
                  <a:pt x="470801" y="82296"/>
                </a:moveTo>
                <a:lnTo>
                  <a:pt x="464070" y="44361"/>
                </a:lnTo>
                <a:lnTo>
                  <a:pt x="434454" y="10706"/>
                </a:lnTo>
                <a:lnTo>
                  <a:pt x="434454" y="82296"/>
                </a:lnTo>
                <a:lnTo>
                  <a:pt x="433501" y="94437"/>
                </a:lnTo>
                <a:lnTo>
                  <a:pt x="406806" y="129451"/>
                </a:lnTo>
                <a:lnTo>
                  <a:pt x="389191" y="132359"/>
                </a:lnTo>
                <a:lnTo>
                  <a:pt x="380123" y="131610"/>
                </a:lnTo>
                <a:lnTo>
                  <a:pt x="347954" y="105054"/>
                </a:lnTo>
                <a:lnTo>
                  <a:pt x="344271" y="82296"/>
                </a:lnTo>
                <a:lnTo>
                  <a:pt x="345211" y="70167"/>
                </a:lnTo>
                <a:lnTo>
                  <a:pt x="371957" y="35026"/>
                </a:lnTo>
                <a:lnTo>
                  <a:pt x="389191" y="32232"/>
                </a:lnTo>
                <a:lnTo>
                  <a:pt x="398487" y="32931"/>
                </a:lnTo>
                <a:lnTo>
                  <a:pt x="430720" y="59537"/>
                </a:lnTo>
                <a:lnTo>
                  <a:pt x="434454" y="82296"/>
                </a:lnTo>
                <a:lnTo>
                  <a:pt x="434454" y="10706"/>
                </a:lnTo>
                <a:lnTo>
                  <a:pt x="433362" y="9982"/>
                </a:lnTo>
                <a:lnTo>
                  <a:pt x="420306" y="4508"/>
                </a:lnTo>
                <a:lnTo>
                  <a:pt x="405587" y="1143"/>
                </a:lnTo>
                <a:lnTo>
                  <a:pt x="389191" y="0"/>
                </a:lnTo>
                <a:lnTo>
                  <a:pt x="373087" y="1143"/>
                </a:lnTo>
                <a:lnTo>
                  <a:pt x="333984" y="17487"/>
                </a:lnTo>
                <a:lnTo>
                  <a:pt x="309626" y="62001"/>
                </a:lnTo>
                <a:lnTo>
                  <a:pt x="307924" y="82296"/>
                </a:lnTo>
                <a:lnTo>
                  <a:pt x="309626" y="102400"/>
                </a:lnTo>
                <a:lnTo>
                  <a:pt x="333984" y="146761"/>
                </a:lnTo>
                <a:lnTo>
                  <a:pt x="373087" y="163156"/>
                </a:lnTo>
                <a:lnTo>
                  <a:pt x="389191" y="164249"/>
                </a:lnTo>
                <a:lnTo>
                  <a:pt x="405587" y="163156"/>
                </a:lnTo>
                <a:lnTo>
                  <a:pt x="444741" y="146761"/>
                </a:lnTo>
                <a:lnTo>
                  <a:pt x="469087" y="102400"/>
                </a:lnTo>
                <a:lnTo>
                  <a:pt x="470801" y="82296"/>
                </a:lnTo>
                <a:close/>
              </a:path>
              <a:path w="889635" h="320675">
                <a:moveTo>
                  <a:pt x="566127" y="254088"/>
                </a:moveTo>
                <a:lnTo>
                  <a:pt x="543153" y="210197"/>
                </a:lnTo>
                <a:lnTo>
                  <a:pt x="528751" y="202450"/>
                </a:lnTo>
                <a:lnTo>
                  <a:pt x="528751" y="245516"/>
                </a:lnTo>
                <a:lnTo>
                  <a:pt x="528751" y="262661"/>
                </a:lnTo>
                <a:lnTo>
                  <a:pt x="487680" y="285343"/>
                </a:lnTo>
                <a:lnTo>
                  <a:pt x="445770" y="288378"/>
                </a:lnTo>
                <a:lnTo>
                  <a:pt x="423202" y="287642"/>
                </a:lnTo>
                <a:lnTo>
                  <a:pt x="375132" y="275348"/>
                </a:lnTo>
                <a:lnTo>
                  <a:pt x="362445" y="262661"/>
                </a:lnTo>
                <a:lnTo>
                  <a:pt x="362445" y="245516"/>
                </a:lnTo>
                <a:lnTo>
                  <a:pt x="403631" y="222973"/>
                </a:lnTo>
                <a:lnTo>
                  <a:pt x="445770" y="219798"/>
                </a:lnTo>
                <a:lnTo>
                  <a:pt x="468134" y="220586"/>
                </a:lnTo>
                <a:lnTo>
                  <a:pt x="516750" y="232829"/>
                </a:lnTo>
                <a:lnTo>
                  <a:pt x="528751" y="245516"/>
                </a:lnTo>
                <a:lnTo>
                  <a:pt x="528751" y="202450"/>
                </a:lnTo>
                <a:lnTo>
                  <a:pt x="524319" y="200063"/>
                </a:lnTo>
                <a:lnTo>
                  <a:pt x="501269" y="193141"/>
                </a:lnTo>
                <a:lnTo>
                  <a:pt x="474814" y="189179"/>
                </a:lnTo>
                <a:lnTo>
                  <a:pt x="445770" y="187909"/>
                </a:lnTo>
                <a:lnTo>
                  <a:pt x="416560" y="189179"/>
                </a:lnTo>
                <a:lnTo>
                  <a:pt x="367017" y="200063"/>
                </a:lnTo>
                <a:lnTo>
                  <a:pt x="331279" y="229057"/>
                </a:lnTo>
                <a:lnTo>
                  <a:pt x="325069" y="254088"/>
                </a:lnTo>
                <a:lnTo>
                  <a:pt x="326682" y="267614"/>
                </a:lnTo>
                <a:lnTo>
                  <a:pt x="367017" y="308406"/>
                </a:lnTo>
                <a:lnTo>
                  <a:pt x="416560" y="319062"/>
                </a:lnTo>
                <a:lnTo>
                  <a:pt x="445770" y="320268"/>
                </a:lnTo>
                <a:lnTo>
                  <a:pt x="474814" y="319062"/>
                </a:lnTo>
                <a:lnTo>
                  <a:pt x="524319" y="308406"/>
                </a:lnTo>
                <a:lnTo>
                  <a:pt x="553554" y="288378"/>
                </a:lnTo>
                <a:lnTo>
                  <a:pt x="559904" y="279425"/>
                </a:lnTo>
                <a:lnTo>
                  <a:pt x="564515" y="267614"/>
                </a:lnTo>
                <a:lnTo>
                  <a:pt x="566127" y="254088"/>
                </a:lnTo>
                <a:close/>
              </a:path>
              <a:path w="889635" h="320675">
                <a:moveTo>
                  <a:pt x="602132" y="36347"/>
                </a:moveTo>
                <a:lnTo>
                  <a:pt x="558584" y="36347"/>
                </a:lnTo>
                <a:lnTo>
                  <a:pt x="558584" y="2057"/>
                </a:lnTo>
                <a:lnTo>
                  <a:pt x="521208" y="2057"/>
                </a:lnTo>
                <a:lnTo>
                  <a:pt x="521208" y="179336"/>
                </a:lnTo>
                <a:lnTo>
                  <a:pt x="558584" y="179336"/>
                </a:lnTo>
                <a:lnTo>
                  <a:pt x="558584" y="140246"/>
                </a:lnTo>
                <a:lnTo>
                  <a:pt x="602132" y="140246"/>
                </a:lnTo>
                <a:lnTo>
                  <a:pt x="602132" y="107327"/>
                </a:lnTo>
                <a:lnTo>
                  <a:pt x="558584" y="107327"/>
                </a:lnTo>
                <a:lnTo>
                  <a:pt x="558584" y="68922"/>
                </a:lnTo>
                <a:lnTo>
                  <a:pt x="602132" y="68922"/>
                </a:lnTo>
                <a:lnTo>
                  <a:pt x="602132" y="36347"/>
                </a:lnTo>
                <a:close/>
              </a:path>
              <a:path w="889635" h="320675">
                <a:moveTo>
                  <a:pt x="795528" y="136131"/>
                </a:moveTo>
                <a:lnTo>
                  <a:pt x="767867" y="124015"/>
                </a:lnTo>
                <a:lnTo>
                  <a:pt x="754862" y="112814"/>
                </a:lnTo>
                <a:lnTo>
                  <a:pt x="745807" y="105016"/>
                </a:lnTo>
                <a:lnTo>
                  <a:pt x="731202" y="78168"/>
                </a:lnTo>
                <a:lnTo>
                  <a:pt x="725919" y="42519"/>
                </a:lnTo>
                <a:lnTo>
                  <a:pt x="725919" y="4114"/>
                </a:lnTo>
                <a:lnTo>
                  <a:pt x="688886" y="4114"/>
                </a:lnTo>
                <a:lnTo>
                  <a:pt x="688886" y="42519"/>
                </a:lnTo>
                <a:lnTo>
                  <a:pt x="683793" y="78041"/>
                </a:lnTo>
                <a:lnTo>
                  <a:pt x="669556" y="106006"/>
                </a:lnTo>
                <a:lnTo>
                  <a:pt x="647649" y="126568"/>
                </a:lnTo>
                <a:lnTo>
                  <a:pt x="619620" y="139903"/>
                </a:lnTo>
                <a:lnTo>
                  <a:pt x="619620" y="172821"/>
                </a:lnTo>
                <a:lnTo>
                  <a:pt x="648385" y="163207"/>
                </a:lnTo>
                <a:lnTo>
                  <a:pt x="673328" y="149377"/>
                </a:lnTo>
                <a:lnTo>
                  <a:pt x="693445" y="132270"/>
                </a:lnTo>
                <a:lnTo>
                  <a:pt x="707745" y="112814"/>
                </a:lnTo>
                <a:lnTo>
                  <a:pt x="722757" y="131445"/>
                </a:lnTo>
                <a:lnTo>
                  <a:pt x="743013" y="147624"/>
                </a:lnTo>
                <a:lnTo>
                  <a:pt x="767588" y="160464"/>
                </a:lnTo>
                <a:lnTo>
                  <a:pt x="795528" y="169049"/>
                </a:lnTo>
                <a:lnTo>
                  <a:pt x="795528" y="136131"/>
                </a:lnTo>
                <a:close/>
              </a:path>
              <a:path w="889635" h="320675">
                <a:moveTo>
                  <a:pt x="882281" y="2057"/>
                </a:moveTo>
                <a:lnTo>
                  <a:pt x="844905" y="2057"/>
                </a:lnTo>
                <a:lnTo>
                  <a:pt x="844905" y="58635"/>
                </a:lnTo>
                <a:lnTo>
                  <a:pt x="777011" y="58635"/>
                </a:lnTo>
                <a:lnTo>
                  <a:pt x="777011" y="90525"/>
                </a:lnTo>
                <a:lnTo>
                  <a:pt x="844905" y="90525"/>
                </a:lnTo>
                <a:lnTo>
                  <a:pt x="844905" y="179336"/>
                </a:lnTo>
                <a:lnTo>
                  <a:pt x="882281" y="179336"/>
                </a:lnTo>
                <a:lnTo>
                  <a:pt x="882281" y="2057"/>
                </a:lnTo>
                <a:close/>
              </a:path>
              <a:path w="889635" h="320675">
                <a:moveTo>
                  <a:pt x="889482" y="254088"/>
                </a:moveTo>
                <a:lnTo>
                  <a:pt x="887501" y="239433"/>
                </a:lnTo>
                <a:lnTo>
                  <a:pt x="881938" y="226783"/>
                </a:lnTo>
                <a:lnTo>
                  <a:pt x="876249" y="219798"/>
                </a:lnTo>
                <a:lnTo>
                  <a:pt x="873277" y="216141"/>
                </a:lnTo>
                <a:lnTo>
                  <a:pt x="862050" y="207454"/>
                </a:lnTo>
                <a:lnTo>
                  <a:pt x="852106" y="202831"/>
                </a:lnTo>
                <a:lnTo>
                  <a:pt x="852106" y="245173"/>
                </a:lnTo>
                <a:lnTo>
                  <a:pt x="852106" y="263004"/>
                </a:lnTo>
                <a:lnTo>
                  <a:pt x="807948" y="285292"/>
                </a:lnTo>
                <a:lnTo>
                  <a:pt x="767410" y="288378"/>
                </a:lnTo>
                <a:lnTo>
                  <a:pt x="746620" y="287642"/>
                </a:lnTo>
                <a:lnTo>
                  <a:pt x="696087" y="275005"/>
                </a:lnTo>
                <a:lnTo>
                  <a:pt x="682713" y="263004"/>
                </a:lnTo>
                <a:lnTo>
                  <a:pt x="682713" y="245173"/>
                </a:lnTo>
                <a:lnTo>
                  <a:pt x="727113" y="222719"/>
                </a:lnTo>
                <a:lnTo>
                  <a:pt x="767410" y="219798"/>
                </a:lnTo>
                <a:lnTo>
                  <a:pt x="788390" y="220484"/>
                </a:lnTo>
                <a:lnTo>
                  <a:pt x="838733" y="232829"/>
                </a:lnTo>
                <a:lnTo>
                  <a:pt x="852106" y="245173"/>
                </a:lnTo>
                <a:lnTo>
                  <a:pt x="852106" y="202831"/>
                </a:lnTo>
                <a:lnTo>
                  <a:pt x="842441" y="198323"/>
                </a:lnTo>
                <a:lnTo>
                  <a:pt x="819353" y="192278"/>
                </a:lnTo>
                <a:lnTo>
                  <a:pt x="793953" y="188937"/>
                </a:lnTo>
                <a:lnTo>
                  <a:pt x="767410" y="187909"/>
                </a:lnTo>
                <a:lnTo>
                  <a:pt x="740905" y="188937"/>
                </a:lnTo>
                <a:lnTo>
                  <a:pt x="692518" y="198323"/>
                </a:lnTo>
                <a:lnTo>
                  <a:pt x="653046" y="226783"/>
                </a:lnTo>
                <a:lnTo>
                  <a:pt x="645680" y="254088"/>
                </a:lnTo>
                <a:lnTo>
                  <a:pt x="647598" y="268757"/>
                </a:lnTo>
                <a:lnTo>
                  <a:pt x="672769" y="300723"/>
                </a:lnTo>
                <a:lnTo>
                  <a:pt x="715581" y="316026"/>
                </a:lnTo>
                <a:lnTo>
                  <a:pt x="767410" y="320268"/>
                </a:lnTo>
                <a:lnTo>
                  <a:pt x="793953" y="319290"/>
                </a:lnTo>
                <a:lnTo>
                  <a:pt x="842441" y="309994"/>
                </a:lnTo>
                <a:lnTo>
                  <a:pt x="876249" y="288378"/>
                </a:lnTo>
                <a:lnTo>
                  <a:pt x="881938" y="281393"/>
                </a:lnTo>
                <a:lnTo>
                  <a:pt x="887501" y="268757"/>
                </a:lnTo>
                <a:lnTo>
                  <a:pt x="889482" y="254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406" y="2660761"/>
            <a:ext cx="3443213" cy="34432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2263" y="2660761"/>
            <a:ext cx="3443213" cy="34432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40120" y="2660761"/>
            <a:ext cx="3443213" cy="344321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34701" y="1281762"/>
            <a:ext cx="394970" cy="477520"/>
          </a:xfrm>
          <a:custGeom>
            <a:avLst/>
            <a:gdLst/>
            <a:ahLst/>
            <a:cxnLst/>
            <a:rect l="l" t="t" r="r" b="b"/>
            <a:pathLst>
              <a:path w="394969" h="477519">
                <a:moveTo>
                  <a:pt x="125983" y="232154"/>
                </a:moveTo>
                <a:lnTo>
                  <a:pt x="80327" y="225487"/>
                </a:lnTo>
                <a:lnTo>
                  <a:pt x="42671" y="206246"/>
                </a:lnTo>
                <a:lnTo>
                  <a:pt x="11429" y="168083"/>
                </a:lnTo>
                <a:lnTo>
                  <a:pt x="0" y="115823"/>
                </a:lnTo>
                <a:lnTo>
                  <a:pt x="2952" y="88272"/>
                </a:lnTo>
                <a:lnTo>
                  <a:pt x="24860" y="42886"/>
                </a:lnTo>
                <a:lnTo>
                  <a:pt x="60332" y="15001"/>
                </a:lnTo>
                <a:lnTo>
                  <a:pt x="102321" y="1762"/>
                </a:lnTo>
                <a:lnTo>
                  <a:pt x="125983" y="0"/>
                </a:lnTo>
                <a:lnTo>
                  <a:pt x="149867" y="1762"/>
                </a:lnTo>
                <a:lnTo>
                  <a:pt x="191919" y="15001"/>
                </a:lnTo>
                <a:lnTo>
                  <a:pt x="227320" y="42886"/>
                </a:lnTo>
                <a:lnTo>
                  <a:pt x="239109" y="61467"/>
                </a:lnTo>
                <a:lnTo>
                  <a:pt x="125983" y="61467"/>
                </a:lnTo>
                <a:lnTo>
                  <a:pt x="115878" y="62308"/>
                </a:lnTo>
                <a:lnTo>
                  <a:pt x="78866" y="91947"/>
                </a:lnTo>
                <a:lnTo>
                  <a:pt x="74167" y="115823"/>
                </a:lnTo>
                <a:lnTo>
                  <a:pt x="75374" y="128769"/>
                </a:lnTo>
                <a:lnTo>
                  <a:pt x="98908" y="163320"/>
                </a:lnTo>
                <a:lnTo>
                  <a:pt x="125983" y="170178"/>
                </a:lnTo>
                <a:lnTo>
                  <a:pt x="239272" y="170178"/>
                </a:lnTo>
                <a:lnTo>
                  <a:pt x="227320" y="189046"/>
                </a:lnTo>
                <a:lnTo>
                  <a:pt x="209802" y="206246"/>
                </a:lnTo>
                <a:lnTo>
                  <a:pt x="191919" y="217367"/>
                </a:lnTo>
                <a:lnTo>
                  <a:pt x="171893" y="225487"/>
                </a:lnTo>
                <a:lnTo>
                  <a:pt x="149867" y="230463"/>
                </a:lnTo>
                <a:lnTo>
                  <a:pt x="125983" y="232154"/>
                </a:lnTo>
                <a:close/>
              </a:path>
              <a:path w="394969" h="477519">
                <a:moveTo>
                  <a:pt x="239272" y="170178"/>
                </a:moveTo>
                <a:lnTo>
                  <a:pt x="125983" y="170178"/>
                </a:lnTo>
                <a:lnTo>
                  <a:pt x="136166" y="169416"/>
                </a:lnTo>
                <a:lnTo>
                  <a:pt x="145350" y="167130"/>
                </a:lnTo>
                <a:lnTo>
                  <a:pt x="173163" y="140143"/>
                </a:lnTo>
                <a:lnTo>
                  <a:pt x="177798" y="115823"/>
                </a:lnTo>
                <a:lnTo>
                  <a:pt x="176600" y="103170"/>
                </a:lnTo>
                <a:lnTo>
                  <a:pt x="153486" y="68754"/>
                </a:lnTo>
                <a:lnTo>
                  <a:pt x="125983" y="61467"/>
                </a:lnTo>
                <a:lnTo>
                  <a:pt x="239109" y="61467"/>
                </a:lnTo>
                <a:lnTo>
                  <a:pt x="240600" y="63817"/>
                </a:lnTo>
                <a:lnTo>
                  <a:pt x="249021" y="88272"/>
                </a:lnTo>
                <a:lnTo>
                  <a:pt x="251966" y="115823"/>
                </a:lnTo>
                <a:lnTo>
                  <a:pt x="249021" y="143596"/>
                </a:lnTo>
                <a:lnTo>
                  <a:pt x="240600" y="168083"/>
                </a:lnTo>
                <a:lnTo>
                  <a:pt x="239272" y="170178"/>
                </a:lnTo>
                <a:close/>
              </a:path>
              <a:path w="394969" h="477519">
                <a:moveTo>
                  <a:pt x="389125" y="232662"/>
                </a:moveTo>
                <a:lnTo>
                  <a:pt x="311910" y="232662"/>
                </a:lnTo>
                <a:lnTo>
                  <a:pt x="311910" y="3047"/>
                </a:lnTo>
                <a:lnTo>
                  <a:pt x="389125" y="3047"/>
                </a:lnTo>
                <a:lnTo>
                  <a:pt x="389125" y="232662"/>
                </a:lnTo>
                <a:close/>
              </a:path>
              <a:path w="394969" h="477519">
                <a:moveTo>
                  <a:pt x="394713" y="477009"/>
                </a:moveTo>
                <a:lnTo>
                  <a:pt x="33019" y="477009"/>
                </a:lnTo>
                <a:lnTo>
                  <a:pt x="33019" y="336293"/>
                </a:lnTo>
                <a:lnTo>
                  <a:pt x="311910" y="336293"/>
                </a:lnTo>
                <a:lnTo>
                  <a:pt x="311910" y="309878"/>
                </a:lnTo>
                <a:lnTo>
                  <a:pt x="33019" y="309878"/>
                </a:lnTo>
                <a:lnTo>
                  <a:pt x="33019" y="251458"/>
                </a:lnTo>
                <a:lnTo>
                  <a:pt x="389125" y="251458"/>
                </a:lnTo>
                <a:lnTo>
                  <a:pt x="389125" y="393697"/>
                </a:lnTo>
                <a:lnTo>
                  <a:pt x="110235" y="393697"/>
                </a:lnTo>
                <a:lnTo>
                  <a:pt x="110235" y="418589"/>
                </a:lnTo>
                <a:lnTo>
                  <a:pt x="394713" y="418589"/>
                </a:lnTo>
                <a:lnTo>
                  <a:pt x="394713" y="47700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9486" y="1289900"/>
            <a:ext cx="424180" cy="466725"/>
          </a:xfrm>
          <a:custGeom>
            <a:avLst/>
            <a:gdLst/>
            <a:ahLst/>
            <a:cxnLst/>
            <a:rect l="l" t="t" r="r" b="b"/>
            <a:pathLst>
              <a:path w="424180" h="466725">
                <a:moveTo>
                  <a:pt x="394716" y="0"/>
                </a:moveTo>
                <a:lnTo>
                  <a:pt x="318008" y="0"/>
                </a:lnTo>
                <a:lnTo>
                  <a:pt x="318008" y="46202"/>
                </a:lnTo>
                <a:lnTo>
                  <a:pt x="105664" y="46202"/>
                </a:lnTo>
                <a:lnTo>
                  <a:pt x="105664" y="482"/>
                </a:lnTo>
                <a:lnTo>
                  <a:pt x="28448" y="482"/>
                </a:lnTo>
                <a:lnTo>
                  <a:pt x="28448" y="46202"/>
                </a:lnTo>
                <a:lnTo>
                  <a:pt x="28448" y="108432"/>
                </a:lnTo>
                <a:lnTo>
                  <a:pt x="28448" y="147802"/>
                </a:lnTo>
                <a:lnTo>
                  <a:pt x="28448" y="208762"/>
                </a:lnTo>
                <a:lnTo>
                  <a:pt x="394716" y="208762"/>
                </a:lnTo>
                <a:lnTo>
                  <a:pt x="394716" y="147802"/>
                </a:lnTo>
                <a:lnTo>
                  <a:pt x="105664" y="147802"/>
                </a:lnTo>
                <a:lnTo>
                  <a:pt x="105664" y="108432"/>
                </a:lnTo>
                <a:lnTo>
                  <a:pt x="318008" y="108432"/>
                </a:lnTo>
                <a:lnTo>
                  <a:pt x="318008" y="147320"/>
                </a:lnTo>
                <a:lnTo>
                  <a:pt x="394716" y="147320"/>
                </a:lnTo>
                <a:lnTo>
                  <a:pt x="394716" y="108432"/>
                </a:lnTo>
                <a:lnTo>
                  <a:pt x="394716" y="108204"/>
                </a:lnTo>
                <a:lnTo>
                  <a:pt x="394716" y="46228"/>
                </a:lnTo>
                <a:lnTo>
                  <a:pt x="394716" y="0"/>
                </a:lnTo>
                <a:close/>
              </a:path>
              <a:path w="424180" h="466725">
                <a:moveTo>
                  <a:pt x="402844" y="401802"/>
                </a:moveTo>
                <a:lnTo>
                  <a:pt x="106172" y="401802"/>
                </a:lnTo>
                <a:lnTo>
                  <a:pt x="106172" y="333222"/>
                </a:lnTo>
                <a:lnTo>
                  <a:pt x="28448" y="333222"/>
                </a:lnTo>
                <a:lnTo>
                  <a:pt x="28448" y="401802"/>
                </a:lnTo>
                <a:lnTo>
                  <a:pt x="28448" y="466572"/>
                </a:lnTo>
                <a:lnTo>
                  <a:pt x="402844" y="466572"/>
                </a:lnTo>
                <a:lnTo>
                  <a:pt x="402844" y="401802"/>
                </a:lnTo>
                <a:close/>
              </a:path>
              <a:path w="424180" h="466725">
                <a:moveTo>
                  <a:pt x="423672" y="243332"/>
                </a:moveTo>
                <a:lnTo>
                  <a:pt x="249428" y="243332"/>
                </a:lnTo>
                <a:lnTo>
                  <a:pt x="249428" y="209296"/>
                </a:lnTo>
                <a:lnTo>
                  <a:pt x="172720" y="209296"/>
                </a:lnTo>
                <a:lnTo>
                  <a:pt x="172720" y="243332"/>
                </a:lnTo>
                <a:lnTo>
                  <a:pt x="0" y="243332"/>
                </a:lnTo>
                <a:lnTo>
                  <a:pt x="0" y="307327"/>
                </a:lnTo>
                <a:lnTo>
                  <a:pt x="423672" y="307327"/>
                </a:lnTo>
                <a:lnTo>
                  <a:pt x="423672" y="243332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6470" y="1284810"/>
            <a:ext cx="449580" cy="469265"/>
          </a:xfrm>
          <a:custGeom>
            <a:avLst/>
            <a:gdLst/>
            <a:ahLst/>
            <a:cxnLst/>
            <a:rect l="l" t="t" r="r" b="b"/>
            <a:pathLst>
              <a:path w="449580" h="469264">
                <a:moveTo>
                  <a:pt x="212850" y="444497"/>
                </a:moveTo>
                <a:lnTo>
                  <a:pt x="0" y="444497"/>
                </a:lnTo>
                <a:lnTo>
                  <a:pt x="0" y="379473"/>
                </a:lnTo>
                <a:lnTo>
                  <a:pt x="225042" y="379473"/>
                </a:lnTo>
                <a:lnTo>
                  <a:pt x="251275" y="378314"/>
                </a:lnTo>
                <a:lnTo>
                  <a:pt x="272984" y="374774"/>
                </a:lnTo>
                <a:lnTo>
                  <a:pt x="290407" y="368758"/>
                </a:lnTo>
                <a:lnTo>
                  <a:pt x="303782" y="360169"/>
                </a:lnTo>
                <a:lnTo>
                  <a:pt x="303782" y="0"/>
                </a:lnTo>
                <a:lnTo>
                  <a:pt x="380997" y="0"/>
                </a:lnTo>
                <a:lnTo>
                  <a:pt x="380997" y="183386"/>
                </a:lnTo>
                <a:lnTo>
                  <a:pt x="449577" y="183386"/>
                </a:lnTo>
                <a:lnTo>
                  <a:pt x="449577" y="249934"/>
                </a:lnTo>
                <a:lnTo>
                  <a:pt x="380997" y="249934"/>
                </a:lnTo>
                <a:lnTo>
                  <a:pt x="380997" y="421637"/>
                </a:lnTo>
                <a:lnTo>
                  <a:pt x="303782" y="421637"/>
                </a:lnTo>
                <a:lnTo>
                  <a:pt x="289074" y="431638"/>
                </a:lnTo>
                <a:lnTo>
                  <a:pt x="268793" y="438782"/>
                </a:lnTo>
                <a:lnTo>
                  <a:pt x="243274" y="443068"/>
                </a:lnTo>
                <a:lnTo>
                  <a:pt x="212850" y="444497"/>
                </a:lnTo>
                <a:close/>
              </a:path>
              <a:path w="449580" h="469264">
                <a:moveTo>
                  <a:pt x="247902" y="314450"/>
                </a:moveTo>
                <a:lnTo>
                  <a:pt x="172210" y="314450"/>
                </a:lnTo>
                <a:lnTo>
                  <a:pt x="176211" y="288843"/>
                </a:lnTo>
                <a:lnTo>
                  <a:pt x="179068" y="260475"/>
                </a:lnTo>
                <a:lnTo>
                  <a:pt x="180783" y="231154"/>
                </a:lnTo>
                <a:lnTo>
                  <a:pt x="181354" y="202690"/>
                </a:lnTo>
                <a:lnTo>
                  <a:pt x="181354" y="73151"/>
                </a:lnTo>
                <a:lnTo>
                  <a:pt x="13207" y="73151"/>
                </a:lnTo>
                <a:lnTo>
                  <a:pt x="13207" y="8127"/>
                </a:lnTo>
                <a:lnTo>
                  <a:pt x="258570" y="8127"/>
                </a:lnTo>
                <a:lnTo>
                  <a:pt x="258570" y="192022"/>
                </a:lnTo>
                <a:lnTo>
                  <a:pt x="257832" y="224082"/>
                </a:lnTo>
                <a:lnTo>
                  <a:pt x="255712" y="256855"/>
                </a:lnTo>
                <a:lnTo>
                  <a:pt x="252355" y="287819"/>
                </a:lnTo>
                <a:lnTo>
                  <a:pt x="247902" y="314450"/>
                </a:lnTo>
                <a:close/>
              </a:path>
              <a:path w="449580" h="469264">
                <a:moveTo>
                  <a:pt x="134619" y="379473"/>
                </a:moveTo>
                <a:lnTo>
                  <a:pt x="57403" y="379473"/>
                </a:lnTo>
                <a:lnTo>
                  <a:pt x="57403" y="175766"/>
                </a:lnTo>
                <a:lnTo>
                  <a:pt x="134619" y="175766"/>
                </a:lnTo>
                <a:lnTo>
                  <a:pt x="134619" y="379473"/>
                </a:lnTo>
                <a:close/>
              </a:path>
              <a:path w="449580" h="469264">
                <a:moveTo>
                  <a:pt x="380997" y="468881"/>
                </a:moveTo>
                <a:lnTo>
                  <a:pt x="303782" y="468881"/>
                </a:lnTo>
                <a:lnTo>
                  <a:pt x="303782" y="421637"/>
                </a:lnTo>
                <a:lnTo>
                  <a:pt x="380997" y="421637"/>
                </a:lnTo>
                <a:lnTo>
                  <a:pt x="380997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3600" y="1271094"/>
            <a:ext cx="455930" cy="485140"/>
          </a:xfrm>
          <a:custGeom>
            <a:avLst/>
            <a:gdLst/>
            <a:ahLst/>
            <a:cxnLst/>
            <a:rect l="l" t="t" r="r" b="b"/>
            <a:pathLst>
              <a:path w="455930" h="485139">
                <a:moveTo>
                  <a:pt x="175766" y="46735"/>
                </a:moveTo>
                <a:lnTo>
                  <a:pt x="98043" y="46735"/>
                </a:lnTo>
                <a:lnTo>
                  <a:pt x="98043" y="0"/>
                </a:lnTo>
                <a:lnTo>
                  <a:pt x="175766" y="0"/>
                </a:lnTo>
                <a:lnTo>
                  <a:pt x="175766" y="46735"/>
                </a:lnTo>
                <a:close/>
              </a:path>
              <a:path w="455930" h="485139">
                <a:moveTo>
                  <a:pt x="270762" y="107695"/>
                </a:moveTo>
                <a:lnTo>
                  <a:pt x="0" y="107695"/>
                </a:lnTo>
                <a:lnTo>
                  <a:pt x="0" y="46735"/>
                </a:lnTo>
                <a:lnTo>
                  <a:pt x="270762" y="46735"/>
                </a:lnTo>
                <a:lnTo>
                  <a:pt x="270762" y="107695"/>
                </a:lnTo>
                <a:close/>
              </a:path>
              <a:path w="455930" h="485139">
                <a:moveTo>
                  <a:pt x="135635" y="323085"/>
                </a:moveTo>
                <a:lnTo>
                  <a:pt x="85597" y="315847"/>
                </a:lnTo>
                <a:lnTo>
                  <a:pt x="46227" y="295654"/>
                </a:lnTo>
                <a:lnTo>
                  <a:pt x="21716" y="265047"/>
                </a:lnTo>
                <a:lnTo>
                  <a:pt x="13207" y="224534"/>
                </a:lnTo>
                <a:lnTo>
                  <a:pt x="15366" y="203135"/>
                </a:lnTo>
                <a:lnTo>
                  <a:pt x="32067" y="167384"/>
                </a:lnTo>
                <a:lnTo>
                  <a:pt x="64340" y="141627"/>
                </a:lnTo>
                <a:lnTo>
                  <a:pt x="109520" y="127769"/>
                </a:lnTo>
                <a:lnTo>
                  <a:pt x="135635" y="125983"/>
                </a:lnTo>
                <a:lnTo>
                  <a:pt x="162043" y="127769"/>
                </a:lnTo>
                <a:lnTo>
                  <a:pt x="207429" y="141627"/>
                </a:lnTo>
                <a:lnTo>
                  <a:pt x="239711" y="167384"/>
                </a:lnTo>
                <a:lnTo>
                  <a:pt x="250525" y="185418"/>
                </a:lnTo>
                <a:lnTo>
                  <a:pt x="135635" y="185418"/>
                </a:lnTo>
                <a:lnTo>
                  <a:pt x="124625" y="186180"/>
                </a:lnTo>
                <a:lnTo>
                  <a:pt x="90042" y="209358"/>
                </a:lnTo>
                <a:lnTo>
                  <a:pt x="86867" y="224534"/>
                </a:lnTo>
                <a:lnTo>
                  <a:pt x="87692" y="232233"/>
                </a:lnTo>
                <a:lnTo>
                  <a:pt x="114616" y="260348"/>
                </a:lnTo>
                <a:lnTo>
                  <a:pt x="135635" y="263650"/>
                </a:lnTo>
                <a:lnTo>
                  <a:pt x="250525" y="263650"/>
                </a:lnTo>
                <a:lnTo>
                  <a:pt x="250061" y="265047"/>
                </a:lnTo>
                <a:lnTo>
                  <a:pt x="225550" y="295654"/>
                </a:lnTo>
                <a:lnTo>
                  <a:pt x="186117" y="315847"/>
                </a:lnTo>
                <a:lnTo>
                  <a:pt x="162043" y="321228"/>
                </a:lnTo>
                <a:lnTo>
                  <a:pt x="135635" y="323085"/>
                </a:lnTo>
                <a:close/>
              </a:path>
              <a:path w="455930" h="485139">
                <a:moveTo>
                  <a:pt x="250525" y="263650"/>
                </a:moveTo>
                <a:lnTo>
                  <a:pt x="135635" y="263650"/>
                </a:lnTo>
                <a:lnTo>
                  <a:pt x="146723" y="262808"/>
                </a:lnTo>
                <a:lnTo>
                  <a:pt x="156907" y="260348"/>
                </a:lnTo>
                <a:lnTo>
                  <a:pt x="184085" y="232233"/>
                </a:lnTo>
                <a:lnTo>
                  <a:pt x="184910" y="224534"/>
                </a:lnTo>
                <a:lnTo>
                  <a:pt x="184085" y="216541"/>
                </a:lnTo>
                <a:lnTo>
                  <a:pt x="156907" y="188466"/>
                </a:lnTo>
                <a:lnTo>
                  <a:pt x="135635" y="185418"/>
                </a:lnTo>
                <a:lnTo>
                  <a:pt x="250525" y="185418"/>
                </a:lnTo>
                <a:lnTo>
                  <a:pt x="256411" y="203135"/>
                </a:lnTo>
                <a:lnTo>
                  <a:pt x="258570" y="224534"/>
                </a:lnTo>
                <a:lnTo>
                  <a:pt x="256411" y="245933"/>
                </a:lnTo>
                <a:lnTo>
                  <a:pt x="250525" y="263650"/>
                </a:lnTo>
                <a:close/>
              </a:path>
              <a:path w="455930" h="485139">
                <a:moveTo>
                  <a:pt x="391157" y="357121"/>
                </a:moveTo>
                <a:lnTo>
                  <a:pt x="313942" y="357121"/>
                </a:lnTo>
                <a:lnTo>
                  <a:pt x="313942" y="13715"/>
                </a:lnTo>
                <a:lnTo>
                  <a:pt x="391157" y="13715"/>
                </a:lnTo>
                <a:lnTo>
                  <a:pt x="391157" y="140207"/>
                </a:lnTo>
                <a:lnTo>
                  <a:pt x="455673" y="140207"/>
                </a:lnTo>
                <a:lnTo>
                  <a:pt x="455673" y="206754"/>
                </a:lnTo>
                <a:lnTo>
                  <a:pt x="391157" y="206754"/>
                </a:lnTo>
                <a:lnTo>
                  <a:pt x="391157" y="357121"/>
                </a:lnTo>
                <a:close/>
              </a:path>
              <a:path w="455930" h="485139">
                <a:moveTo>
                  <a:pt x="398777" y="485136"/>
                </a:moveTo>
                <a:lnTo>
                  <a:pt x="39623" y="485136"/>
                </a:lnTo>
                <a:lnTo>
                  <a:pt x="39623" y="339849"/>
                </a:lnTo>
                <a:lnTo>
                  <a:pt x="117347" y="339849"/>
                </a:lnTo>
                <a:lnTo>
                  <a:pt x="117347" y="420621"/>
                </a:lnTo>
                <a:lnTo>
                  <a:pt x="398777" y="420621"/>
                </a:lnTo>
                <a:lnTo>
                  <a:pt x="398777" y="48513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2613" y="1289890"/>
            <a:ext cx="424180" cy="471805"/>
          </a:xfrm>
          <a:custGeom>
            <a:avLst/>
            <a:gdLst/>
            <a:ahLst/>
            <a:cxnLst/>
            <a:rect l="l" t="t" r="r" b="b"/>
            <a:pathLst>
              <a:path w="424179" h="471805">
                <a:moveTo>
                  <a:pt x="386077" y="161034"/>
                </a:moveTo>
                <a:lnTo>
                  <a:pt x="310894" y="161034"/>
                </a:lnTo>
                <a:lnTo>
                  <a:pt x="314069" y="144628"/>
                </a:lnTo>
                <a:lnTo>
                  <a:pt x="316101" y="126935"/>
                </a:lnTo>
                <a:lnTo>
                  <a:pt x="317180" y="108385"/>
                </a:lnTo>
                <a:lnTo>
                  <a:pt x="317498" y="89407"/>
                </a:lnTo>
                <a:lnTo>
                  <a:pt x="317498" y="65023"/>
                </a:lnTo>
                <a:lnTo>
                  <a:pt x="25907" y="65023"/>
                </a:lnTo>
                <a:lnTo>
                  <a:pt x="25907" y="0"/>
                </a:lnTo>
                <a:lnTo>
                  <a:pt x="394713" y="0"/>
                </a:lnTo>
                <a:lnTo>
                  <a:pt x="394604" y="89407"/>
                </a:lnTo>
                <a:lnTo>
                  <a:pt x="394221" y="105385"/>
                </a:lnTo>
                <a:lnTo>
                  <a:pt x="392681" y="125411"/>
                </a:lnTo>
                <a:lnTo>
                  <a:pt x="389998" y="144199"/>
                </a:lnTo>
                <a:lnTo>
                  <a:pt x="386077" y="161034"/>
                </a:lnTo>
                <a:close/>
              </a:path>
              <a:path w="424179" h="471805">
                <a:moveTo>
                  <a:pt x="423669" y="246378"/>
                </a:moveTo>
                <a:lnTo>
                  <a:pt x="0" y="246378"/>
                </a:lnTo>
                <a:lnTo>
                  <a:pt x="0" y="181862"/>
                </a:lnTo>
                <a:lnTo>
                  <a:pt x="423669" y="181862"/>
                </a:lnTo>
                <a:lnTo>
                  <a:pt x="423669" y="246378"/>
                </a:lnTo>
                <a:close/>
              </a:path>
              <a:path w="424179" h="471805">
                <a:moveTo>
                  <a:pt x="249934" y="306322"/>
                </a:moveTo>
                <a:lnTo>
                  <a:pt x="173226" y="306322"/>
                </a:lnTo>
                <a:lnTo>
                  <a:pt x="173226" y="246378"/>
                </a:lnTo>
                <a:lnTo>
                  <a:pt x="249934" y="246378"/>
                </a:lnTo>
                <a:lnTo>
                  <a:pt x="249934" y="306322"/>
                </a:lnTo>
                <a:close/>
              </a:path>
              <a:path w="424179" h="471805">
                <a:moveTo>
                  <a:pt x="394713" y="471421"/>
                </a:moveTo>
                <a:lnTo>
                  <a:pt x="317498" y="471421"/>
                </a:lnTo>
                <a:lnTo>
                  <a:pt x="317498" y="370329"/>
                </a:lnTo>
                <a:lnTo>
                  <a:pt x="25907" y="370329"/>
                </a:lnTo>
                <a:lnTo>
                  <a:pt x="25907" y="306322"/>
                </a:lnTo>
                <a:lnTo>
                  <a:pt x="394713" y="306322"/>
                </a:lnTo>
                <a:lnTo>
                  <a:pt x="394713" y="47142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9594" y="1284810"/>
            <a:ext cx="393065" cy="469265"/>
          </a:xfrm>
          <a:custGeom>
            <a:avLst/>
            <a:gdLst/>
            <a:ahLst/>
            <a:cxnLst/>
            <a:rect l="l" t="t" r="r" b="b"/>
            <a:pathLst>
              <a:path w="393064" h="469264">
                <a:moveTo>
                  <a:pt x="224026" y="444497"/>
                </a:moveTo>
                <a:lnTo>
                  <a:pt x="0" y="444497"/>
                </a:lnTo>
                <a:lnTo>
                  <a:pt x="0" y="379473"/>
                </a:lnTo>
                <a:lnTo>
                  <a:pt x="236218" y="379473"/>
                </a:lnTo>
                <a:lnTo>
                  <a:pt x="262531" y="378306"/>
                </a:lnTo>
                <a:lnTo>
                  <a:pt x="284414" y="374711"/>
                </a:lnTo>
                <a:lnTo>
                  <a:pt x="302012" y="368543"/>
                </a:lnTo>
                <a:lnTo>
                  <a:pt x="315466" y="359661"/>
                </a:lnTo>
                <a:lnTo>
                  <a:pt x="315466" y="0"/>
                </a:lnTo>
                <a:lnTo>
                  <a:pt x="392681" y="0"/>
                </a:lnTo>
                <a:lnTo>
                  <a:pt x="392681" y="421637"/>
                </a:lnTo>
                <a:lnTo>
                  <a:pt x="315466" y="421637"/>
                </a:lnTo>
                <a:lnTo>
                  <a:pt x="300750" y="431638"/>
                </a:lnTo>
                <a:lnTo>
                  <a:pt x="280414" y="438782"/>
                </a:lnTo>
                <a:lnTo>
                  <a:pt x="254744" y="443068"/>
                </a:lnTo>
                <a:lnTo>
                  <a:pt x="224026" y="444497"/>
                </a:lnTo>
                <a:close/>
              </a:path>
              <a:path w="393064" h="469264">
                <a:moveTo>
                  <a:pt x="144779" y="300226"/>
                </a:moveTo>
                <a:lnTo>
                  <a:pt x="97979" y="293177"/>
                </a:lnTo>
                <a:lnTo>
                  <a:pt x="59943" y="272794"/>
                </a:lnTo>
                <a:lnTo>
                  <a:pt x="25399" y="222375"/>
                </a:lnTo>
                <a:lnTo>
                  <a:pt x="13715" y="151383"/>
                </a:lnTo>
                <a:lnTo>
                  <a:pt x="16652" y="113418"/>
                </a:lnTo>
                <a:lnTo>
                  <a:pt x="39861" y="52728"/>
                </a:lnTo>
                <a:lnTo>
                  <a:pt x="77556" y="18399"/>
                </a:lnTo>
                <a:lnTo>
                  <a:pt x="120593" y="4333"/>
                </a:lnTo>
                <a:lnTo>
                  <a:pt x="144779" y="2539"/>
                </a:lnTo>
                <a:lnTo>
                  <a:pt x="169258" y="4333"/>
                </a:lnTo>
                <a:lnTo>
                  <a:pt x="212501" y="18399"/>
                </a:lnTo>
                <a:lnTo>
                  <a:pt x="250124" y="52728"/>
                </a:lnTo>
                <a:lnTo>
                  <a:pt x="257507" y="67055"/>
                </a:lnTo>
                <a:lnTo>
                  <a:pt x="144779" y="67055"/>
                </a:lnTo>
                <a:lnTo>
                  <a:pt x="134436" y="67904"/>
                </a:lnTo>
                <a:lnTo>
                  <a:pt x="100416" y="92876"/>
                </a:lnTo>
                <a:lnTo>
                  <a:pt x="89915" y="151383"/>
                </a:lnTo>
                <a:lnTo>
                  <a:pt x="91002" y="174068"/>
                </a:lnTo>
                <a:lnTo>
                  <a:pt x="109219" y="222502"/>
                </a:lnTo>
                <a:lnTo>
                  <a:pt x="144779" y="235202"/>
                </a:lnTo>
                <a:lnTo>
                  <a:pt x="257838" y="235202"/>
                </a:lnTo>
                <a:lnTo>
                  <a:pt x="250124" y="250251"/>
                </a:lnTo>
                <a:lnTo>
                  <a:pt x="230122" y="272794"/>
                </a:lnTo>
                <a:lnTo>
                  <a:pt x="212501" y="284581"/>
                </a:lnTo>
                <a:lnTo>
                  <a:pt x="192022" y="293177"/>
                </a:lnTo>
                <a:lnTo>
                  <a:pt x="169258" y="298440"/>
                </a:lnTo>
                <a:lnTo>
                  <a:pt x="144779" y="300226"/>
                </a:lnTo>
                <a:close/>
              </a:path>
              <a:path w="393064" h="469264">
                <a:moveTo>
                  <a:pt x="257838" y="235202"/>
                </a:moveTo>
                <a:lnTo>
                  <a:pt x="144779" y="235202"/>
                </a:lnTo>
                <a:lnTo>
                  <a:pt x="155256" y="234504"/>
                </a:lnTo>
                <a:lnTo>
                  <a:pt x="164590" y="232281"/>
                </a:lnTo>
                <a:lnTo>
                  <a:pt x="195324" y="193800"/>
                </a:lnTo>
                <a:lnTo>
                  <a:pt x="200150" y="151383"/>
                </a:lnTo>
                <a:lnTo>
                  <a:pt x="198976" y="128769"/>
                </a:lnTo>
                <a:lnTo>
                  <a:pt x="179830" y="80263"/>
                </a:lnTo>
                <a:lnTo>
                  <a:pt x="144779" y="67055"/>
                </a:lnTo>
                <a:lnTo>
                  <a:pt x="257507" y="67055"/>
                </a:lnTo>
                <a:lnTo>
                  <a:pt x="264412" y="80453"/>
                </a:lnTo>
                <a:lnTo>
                  <a:pt x="272984" y="113418"/>
                </a:lnTo>
                <a:lnTo>
                  <a:pt x="275842" y="151383"/>
                </a:lnTo>
                <a:lnTo>
                  <a:pt x="272984" y="189355"/>
                </a:lnTo>
                <a:lnTo>
                  <a:pt x="264412" y="222375"/>
                </a:lnTo>
                <a:lnTo>
                  <a:pt x="257838" y="235202"/>
                </a:lnTo>
                <a:close/>
              </a:path>
              <a:path w="393064" h="469264">
                <a:moveTo>
                  <a:pt x="392681" y="468881"/>
                </a:moveTo>
                <a:lnTo>
                  <a:pt x="315466" y="468881"/>
                </a:lnTo>
                <a:lnTo>
                  <a:pt x="315466" y="421637"/>
                </a:lnTo>
                <a:lnTo>
                  <a:pt x="392681" y="421637"/>
                </a:lnTo>
                <a:lnTo>
                  <a:pt x="392681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6733" y="1271094"/>
            <a:ext cx="455930" cy="490220"/>
          </a:xfrm>
          <a:custGeom>
            <a:avLst/>
            <a:gdLst/>
            <a:ahLst/>
            <a:cxnLst/>
            <a:rect l="l" t="t" r="r" b="b"/>
            <a:pathLst>
              <a:path w="455929" h="490219">
                <a:moveTo>
                  <a:pt x="175766" y="43687"/>
                </a:moveTo>
                <a:lnTo>
                  <a:pt x="98043" y="43687"/>
                </a:lnTo>
                <a:lnTo>
                  <a:pt x="98043" y="0"/>
                </a:lnTo>
                <a:lnTo>
                  <a:pt x="175766" y="0"/>
                </a:lnTo>
                <a:lnTo>
                  <a:pt x="175766" y="43687"/>
                </a:lnTo>
                <a:close/>
              </a:path>
              <a:path w="455929" h="490219">
                <a:moveTo>
                  <a:pt x="270762" y="104139"/>
                </a:moveTo>
                <a:lnTo>
                  <a:pt x="0" y="104139"/>
                </a:lnTo>
                <a:lnTo>
                  <a:pt x="0" y="43687"/>
                </a:lnTo>
                <a:lnTo>
                  <a:pt x="270762" y="43687"/>
                </a:lnTo>
                <a:lnTo>
                  <a:pt x="270762" y="104139"/>
                </a:lnTo>
                <a:close/>
              </a:path>
              <a:path w="455929" h="490219">
                <a:moveTo>
                  <a:pt x="135635" y="304290"/>
                </a:moveTo>
                <a:lnTo>
                  <a:pt x="81406" y="296606"/>
                </a:lnTo>
                <a:lnTo>
                  <a:pt x="41655" y="274826"/>
                </a:lnTo>
                <a:lnTo>
                  <a:pt x="15081" y="229678"/>
                </a:lnTo>
                <a:lnTo>
                  <a:pt x="13207" y="211326"/>
                </a:lnTo>
                <a:lnTo>
                  <a:pt x="15081" y="192975"/>
                </a:lnTo>
                <a:lnTo>
                  <a:pt x="41655" y="147827"/>
                </a:lnTo>
                <a:lnTo>
                  <a:pt x="81406" y="126237"/>
                </a:lnTo>
                <a:lnTo>
                  <a:pt x="135635" y="118363"/>
                </a:lnTo>
                <a:lnTo>
                  <a:pt x="164757" y="120395"/>
                </a:lnTo>
                <a:lnTo>
                  <a:pt x="212144" y="135508"/>
                </a:lnTo>
                <a:lnTo>
                  <a:pt x="242282" y="161034"/>
                </a:lnTo>
                <a:lnTo>
                  <a:pt x="251577" y="177290"/>
                </a:lnTo>
                <a:lnTo>
                  <a:pt x="135635" y="177290"/>
                </a:lnTo>
                <a:lnTo>
                  <a:pt x="124030" y="178044"/>
                </a:lnTo>
                <a:lnTo>
                  <a:pt x="86867" y="202690"/>
                </a:lnTo>
                <a:lnTo>
                  <a:pt x="86867" y="219962"/>
                </a:lnTo>
                <a:lnTo>
                  <a:pt x="124030" y="245037"/>
                </a:lnTo>
                <a:lnTo>
                  <a:pt x="135635" y="245870"/>
                </a:lnTo>
                <a:lnTo>
                  <a:pt x="251411" y="245870"/>
                </a:lnTo>
                <a:lnTo>
                  <a:pt x="251204" y="246505"/>
                </a:lnTo>
                <a:lnTo>
                  <a:pt x="212144" y="287359"/>
                </a:lnTo>
                <a:lnTo>
                  <a:pt x="164757" y="302329"/>
                </a:lnTo>
                <a:lnTo>
                  <a:pt x="135635" y="304290"/>
                </a:lnTo>
                <a:close/>
              </a:path>
              <a:path w="455929" h="490219">
                <a:moveTo>
                  <a:pt x="251411" y="245870"/>
                </a:moveTo>
                <a:lnTo>
                  <a:pt x="135635" y="245870"/>
                </a:lnTo>
                <a:lnTo>
                  <a:pt x="147525" y="245037"/>
                </a:lnTo>
                <a:lnTo>
                  <a:pt x="157987" y="242631"/>
                </a:lnTo>
                <a:lnTo>
                  <a:pt x="166924" y="238798"/>
                </a:lnTo>
                <a:lnTo>
                  <a:pt x="174242" y="233678"/>
                </a:lnTo>
                <a:lnTo>
                  <a:pt x="180846" y="227582"/>
                </a:lnTo>
                <a:lnTo>
                  <a:pt x="184910" y="219962"/>
                </a:lnTo>
                <a:lnTo>
                  <a:pt x="184910" y="202690"/>
                </a:lnTo>
                <a:lnTo>
                  <a:pt x="147525" y="178044"/>
                </a:lnTo>
                <a:lnTo>
                  <a:pt x="135635" y="177290"/>
                </a:lnTo>
                <a:lnTo>
                  <a:pt x="251577" y="177290"/>
                </a:lnTo>
                <a:lnTo>
                  <a:pt x="256697" y="192975"/>
                </a:lnTo>
                <a:lnTo>
                  <a:pt x="258570" y="211326"/>
                </a:lnTo>
                <a:lnTo>
                  <a:pt x="256697" y="229678"/>
                </a:lnTo>
                <a:lnTo>
                  <a:pt x="251411" y="245870"/>
                </a:lnTo>
                <a:close/>
              </a:path>
              <a:path w="455929" h="490219">
                <a:moveTo>
                  <a:pt x="391157" y="302766"/>
                </a:moveTo>
                <a:lnTo>
                  <a:pt x="313942" y="302766"/>
                </a:lnTo>
                <a:lnTo>
                  <a:pt x="313942" y="13715"/>
                </a:lnTo>
                <a:lnTo>
                  <a:pt x="391157" y="13715"/>
                </a:lnTo>
                <a:lnTo>
                  <a:pt x="391157" y="125983"/>
                </a:lnTo>
                <a:lnTo>
                  <a:pt x="455673" y="125983"/>
                </a:lnTo>
                <a:lnTo>
                  <a:pt x="455673" y="192530"/>
                </a:lnTo>
                <a:lnTo>
                  <a:pt x="391157" y="192530"/>
                </a:lnTo>
                <a:lnTo>
                  <a:pt x="391157" y="302766"/>
                </a:lnTo>
                <a:close/>
              </a:path>
              <a:path w="455929" h="490219">
                <a:moveTo>
                  <a:pt x="391157" y="490216"/>
                </a:moveTo>
                <a:lnTo>
                  <a:pt x="313942" y="490216"/>
                </a:lnTo>
                <a:lnTo>
                  <a:pt x="313942" y="388617"/>
                </a:lnTo>
                <a:lnTo>
                  <a:pt x="34035" y="388617"/>
                </a:lnTo>
                <a:lnTo>
                  <a:pt x="34035" y="323593"/>
                </a:lnTo>
                <a:lnTo>
                  <a:pt x="391157" y="323593"/>
                </a:lnTo>
                <a:lnTo>
                  <a:pt x="391157" y="49021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8286" y="1292938"/>
            <a:ext cx="419100" cy="441959"/>
          </a:xfrm>
          <a:custGeom>
            <a:avLst/>
            <a:gdLst/>
            <a:ahLst/>
            <a:cxnLst/>
            <a:rect l="l" t="t" r="r" b="b"/>
            <a:pathLst>
              <a:path w="419100" h="441960">
                <a:moveTo>
                  <a:pt x="382521" y="316482"/>
                </a:moveTo>
                <a:lnTo>
                  <a:pt x="305306" y="316482"/>
                </a:lnTo>
                <a:lnTo>
                  <a:pt x="310505" y="285216"/>
                </a:lnTo>
                <a:lnTo>
                  <a:pt x="314513" y="250759"/>
                </a:lnTo>
                <a:lnTo>
                  <a:pt x="317093" y="215255"/>
                </a:lnTo>
                <a:lnTo>
                  <a:pt x="318006" y="180846"/>
                </a:lnTo>
                <a:lnTo>
                  <a:pt x="318006" y="65531"/>
                </a:lnTo>
                <a:lnTo>
                  <a:pt x="20319" y="65531"/>
                </a:lnTo>
                <a:lnTo>
                  <a:pt x="20319" y="0"/>
                </a:lnTo>
                <a:lnTo>
                  <a:pt x="395221" y="0"/>
                </a:lnTo>
                <a:lnTo>
                  <a:pt x="395221" y="166114"/>
                </a:lnTo>
                <a:lnTo>
                  <a:pt x="394380" y="205897"/>
                </a:lnTo>
                <a:lnTo>
                  <a:pt x="391919" y="245489"/>
                </a:lnTo>
                <a:lnTo>
                  <a:pt x="387934" y="282985"/>
                </a:lnTo>
                <a:lnTo>
                  <a:pt x="382521" y="316482"/>
                </a:lnTo>
                <a:close/>
              </a:path>
              <a:path w="419100" h="441960">
                <a:moveTo>
                  <a:pt x="151891" y="375917"/>
                </a:moveTo>
                <a:lnTo>
                  <a:pt x="76199" y="375917"/>
                </a:lnTo>
                <a:lnTo>
                  <a:pt x="76199" y="175766"/>
                </a:lnTo>
                <a:lnTo>
                  <a:pt x="151891" y="175766"/>
                </a:lnTo>
                <a:lnTo>
                  <a:pt x="151891" y="375917"/>
                </a:lnTo>
                <a:close/>
              </a:path>
              <a:path w="419100" h="441960">
                <a:moveTo>
                  <a:pt x="271270" y="375917"/>
                </a:moveTo>
                <a:lnTo>
                  <a:pt x="195070" y="375917"/>
                </a:lnTo>
                <a:lnTo>
                  <a:pt x="195070" y="175766"/>
                </a:lnTo>
                <a:lnTo>
                  <a:pt x="271270" y="175766"/>
                </a:lnTo>
                <a:lnTo>
                  <a:pt x="271270" y="375917"/>
                </a:lnTo>
                <a:close/>
              </a:path>
              <a:path w="419100" h="441960">
                <a:moveTo>
                  <a:pt x="418589" y="441449"/>
                </a:moveTo>
                <a:lnTo>
                  <a:pt x="0" y="441449"/>
                </a:lnTo>
                <a:lnTo>
                  <a:pt x="0" y="375917"/>
                </a:lnTo>
                <a:lnTo>
                  <a:pt x="418589" y="375917"/>
                </a:lnTo>
                <a:lnTo>
                  <a:pt x="418589" y="44144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2093" y="1284810"/>
            <a:ext cx="398780" cy="476884"/>
          </a:xfrm>
          <a:custGeom>
            <a:avLst/>
            <a:gdLst/>
            <a:ahLst/>
            <a:cxnLst/>
            <a:rect l="l" t="t" r="r" b="b"/>
            <a:pathLst>
              <a:path w="398779" h="476885">
                <a:moveTo>
                  <a:pt x="0" y="268730"/>
                </a:moveTo>
                <a:lnTo>
                  <a:pt x="0" y="202690"/>
                </a:lnTo>
                <a:lnTo>
                  <a:pt x="40211" y="184593"/>
                </a:lnTo>
                <a:lnTo>
                  <a:pt x="70230" y="156209"/>
                </a:lnTo>
                <a:lnTo>
                  <a:pt x="89010" y="116394"/>
                </a:lnTo>
                <a:lnTo>
                  <a:pt x="95503" y="64007"/>
                </a:lnTo>
                <a:lnTo>
                  <a:pt x="95503" y="2539"/>
                </a:lnTo>
                <a:lnTo>
                  <a:pt x="172718" y="2539"/>
                </a:lnTo>
                <a:lnTo>
                  <a:pt x="172783" y="64007"/>
                </a:lnTo>
                <a:lnTo>
                  <a:pt x="179426" y="116093"/>
                </a:lnTo>
                <a:lnTo>
                  <a:pt x="198563" y="154304"/>
                </a:lnTo>
                <a:lnTo>
                  <a:pt x="228654" y="180513"/>
                </a:lnTo>
                <a:lnTo>
                  <a:pt x="262164" y="194562"/>
                </a:lnTo>
                <a:lnTo>
                  <a:pt x="134619" y="194562"/>
                </a:lnTo>
                <a:lnTo>
                  <a:pt x="110655" y="219795"/>
                </a:lnTo>
                <a:lnTo>
                  <a:pt x="78930" y="241361"/>
                </a:lnTo>
                <a:lnTo>
                  <a:pt x="41393" y="258070"/>
                </a:lnTo>
                <a:lnTo>
                  <a:pt x="0" y="268730"/>
                </a:lnTo>
                <a:close/>
              </a:path>
              <a:path w="398779" h="476885">
                <a:moveTo>
                  <a:pt x="268222" y="263650"/>
                </a:moveTo>
                <a:lnTo>
                  <a:pt x="227987" y="254212"/>
                </a:lnTo>
                <a:lnTo>
                  <a:pt x="190943" y="238822"/>
                </a:lnTo>
                <a:lnTo>
                  <a:pt x="159137" y="218573"/>
                </a:lnTo>
                <a:lnTo>
                  <a:pt x="134619" y="194562"/>
                </a:lnTo>
                <a:lnTo>
                  <a:pt x="262164" y="194562"/>
                </a:lnTo>
                <a:lnTo>
                  <a:pt x="268222" y="197102"/>
                </a:lnTo>
                <a:lnTo>
                  <a:pt x="268222" y="263650"/>
                </a:lnTo>
                <a:close/>
              </a:path>
              <a:path w="398779" h="476885">
                <a:moveTo>
                  <a:pt x="398269" y="271270"/>
                </a:moveTo>
                <a:lnTo>
                  <a:pt x="321054" y="271270"/>
                </a:lnTo>
                <a:lnTo>
                  <a:pt x="321054" y="0"/>
                </a:lnTo>
                <a:lnTo>
                  <a:pt x="398269" y="0"/>
                </a:lnTo>
                <a:lnTo>
                  <a:pt x="398269" y="271270"/>
                </a:lnTo>
                <a:close/>
              </a:path>
              <a:path w="398779" h="476885">
                <a:moveTo>
                  <a:pt x="398269" y="476501"/>
                </a:moveTo>
                <a:lnTo>
                  <a:pt x="321054" y="476501"/>
                </a:lnTo>
                <a:lnTo>
                  <a:pt x="321054" y="359153"/>
                </a:lnTo>
                <a:lnTo>
                  <a:pt x="36575" y="359153"/>
                </a:lnTo>
                <a:lnTo>
                  <a:pt x="36575" y="294130"/>
                </a:lnTo>
                <a:lnTo>
                  <a:pt x="398269" y="294130"/>
                </a:lnTo>
                <a:lnTo>
                  <a:pt x="398269" y="47650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1962" y="1284810"/>
            <a:ext cx="457834" cy="469265"/>
          </a:xfrm>
          <a:custGeom>
            <a:avLst/>
            <a:gdLst/>
            <a:ahLst/>
            <a:cxnLst/>
            <a:rect l="l" t="t" r="r" b="b"/>
            <a:pathLst>
              <a:path w="457835" h="469264">
                <a:moveTo>
                  <a:pt x="0" y="439417"/>
                </a:moveTo>
                <a:lnTo>
                  <a:pt x="0" y="371345"/>
                </a:lnTo>
                <a:lnTo>
                  <a:pt x="31016" y="354167"/>
                </a:lnTo>
                <a:lnTo>
                  <a:pt x="57814" y="329503"/>
                </a:lnTo>
                <a:lnTo>
                  <a:pt x="78857" y="293768"/>
                </a:lnTo>
                <a:lnTo>
                  <a:pt x="92613" y="243330"/>
                </a:lnTo>
                <a:lnTo>
                  <a:pt x="97535" y="174750"/>
                </a:lnTo>
                <a:lnTo>
                  <a:pt x="97535" y="5079"/>
                </a:lnTo>
                <a:lnTo>
                  <a:pt x="174750" y="5079"/>
                </a:lnTo>
                <a:lnTo>
                  <a:pt x="174750" y="174750"/>
                </a:lnTo>
                <a:lnTo>
                  <a:pt x="179587" y="243379"/>
                </a:lnTo>
                <a:lnTo>
                  <a:pt x="193103" y="293622"/>
                </a:lnTo>
                <a:lnTo>
                  <a:pt x="213923" y="329283"/>
                </a:lnTo>
                <a:lnTo>
                  <a:pt x="231391" y="345437"/>
                </a:lnTo>
                <a:lnTo>
                  <a:pt x="136143" y="345437"/>
                </a:lnTo>
                <a:lnTo>
                  <a:pt x="112870" y="376909"/>
                </a:lnTo>
                <a:lnTo>
                  <a:pt x="80644" y="404047"/>
                </a:lnTo>
                <a:lnTo>
                  <a:pt x="42131" y="425375"/>
                </a:lnTo>
                <a:lnTo>
                  <a:pt x="0" y="439417"/>
                </a:lnTo>
                <a:close/>
              </a:path>
              <a:path w="457835" h="469264">
                <a:moveTo>
                  <a:pt x="271778" y="439417"/>
                </a:moveTo>
                <a:lnTo>
                  <a:pt x="230082" y="425304"/>
                </a:lnTo>
                <a:lnTo>
                  <a:pt x="191959" y="403857"/>
                </a:lnTo>
                <a:lnTo>
                  <a:pt x="159836" y="376695"/>
                </a:lnTo>
                <a:lnTo>
                  <a:pt x="136143" y="345437"/>
                </a:lnTo>
                <a:lnTo>
                  <a:pt x="231391" y="345437"/>
                </a:lnTo>
                <a:lnTo>
                  <a:pt x="240619" y="353972"/>
                </a:lnTo>
                <a:lnTo>
                  <a:pt x="271778" y="371345"/>
                </a:lnTo>
                <a:lnTo>
                  <a:pt x="271778" y="439417"/>
                </a:lnTo>
                <a:close/>
              </a:path>
              <a:path w="457835" h="469264">
                <a:moveTo>
                  <a:pt x="389125" y="468881"/>
                </a:moveTo>
                <a:lnTo>
                  <a:pt x="311910" y="468881"/>
                </a:lnTo>
                <a:lnTo>
                  <a:pt x="311910" y="0"/>
                </a:lnTo>
                <a:lnTo>
                  <a:pt x="389125" y="0"/>
                </a:lnTo>
                <a:lnTo>
                  <a:pt x="389125" y="183386"/>
                </a:lnTo>
                <a:lnTo>
                  <a:pt x="457705" y="183386"/>
                </a:lnTo>
                <a:lnTo>
                  <a:pt x="457705" y="249934"/>
                </a:lnTo>
                <a:lnTo>
                  <a:pt x="389125" y="249934"/>
                </a:lnTo>
                <a:lnTo>
                  <a:pt x="389125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13397" y="1290383"/>
            <a:ext cx="424180" cy="466090"/>
          </a:xfrm>
          <a:custGeom>
            <a:avLst/>
            <a:gdLst/>
            <a:ahLst/>
            <a:cxnLst/>
            <a:rect l="l" t="t" r="r" b="b"/>
            <a:pathLst>
              <a:path w="424179" h="466089">
                <a:moveTo>
                  <a:pt x="394703" y="61493"/>
                </a:moveTo>
                <a:lnTo>
                  <a:pt x="317995" y="61493"/>
                </a:lnTo>
                <a:lnTo>
                  <a:pt x="317995" y="122961"/>
                </a:lnTo>
                <a:lnTo>
                  <a:pt x="394703" y="122961"/>
                </a:lnTo>
                <a:lnTo>
                  <a:pt x="394703" y="61493"/>
                </a:lnTo>
                <a:close/>
              </a:path>
              <a:path w="424179" h="466089">
                <a:moveTo>
                  <a:pt x="394703" y="0"/>
                </a:moveTo>
                <a:lnTo>
                  <a:pt x="28448" y="0"/>
                </a:lnTo>
                <a:lnTo>
                  <a:pt x="28448" y="60960"/>
                </a:lnTo>
                <a:lnTo>
                  <a:pt x="28448" y="123190"/>
                </a:lnTo>
                <a:lnTo>
                  <a:pt x="28448" y="185420"/>
                </a:lnTo>
                <a:lnTo>
                  <a:pt x="394703" y="185420"/>
                </a:lnTo>
                <a:lnTo>
                  <a:pt x="394703" y="123190"/>
                </a:lnTo>
                <a:lnTo>
                  <a:pt x="105651" y="123190"/>
                </a:lnTo>
                <a:lnTo>
                  <a:pt x="105651" y="60960"/>
                </a:lnTo>
                <a:lnTo>
                  <a:pt x="394703" y="60960"/>
                </a:lnTo>
                <a:lnTo>
                  <a:pt x="394703" y="0"/>
                </a:lnTo>
                <a:close/>
              </a:path>
              <a:path w="424179" h="466089">
                <a:moveTo>
                  <a:pt x="402831" y="401320"/>
                </a:moveTo>
                <a:lnTo>
                  <a:pt x="106159" y="401320"/>
                </a:lnTo>
                <a:lnTo>
                  <a:pt x="106159" y="322580"/>
                </a:lnTo>
                <a:lnTo>
                  <a:pt x="28448" y="322580"/>
                </a:lnTo>
                <a:lnTo>
                  <a:pt x="28448" y="401320"/>
                </a:lnTo>
                <a:lnTo>
                  <a:pt x="28448" y="466090"/>
                </a:lnTo>
                <a:lnTo>
                  <a:pt x="402831" y="466090"/>
                </a:lnTo>
                <a:lnTo>
                  <a:pt x="402831" y="401320"/>
                </a:lnTo>
                <a:close/>
              </a:path>
              <a:path w="424179" h="466089">
                <a:moveTo>
                  <a:pt x="423659" y="222529"/>
                </a:moveTo>
                <a:lnTo>
                  <a:pt x="0" y="222529"/>
                </a:lnTo>
                <a:lnTo>
                  <a:pt x="0" y="287045"/>
                </a:lnTo>
                <a:lnTo>
                  <a:pt x="179819" y="287045"/>
                </a:lnTo>
                <a:lnTo>
                  <a:pt x="179819" y="366788"/>
                </a:lnTo>
                <a:lnTo>
                  <a:pt x="256527" y="366788"/>
                </a:lnTo>
                <a:lnTo>
                  <a:pt x="256527" y="287045"/>
                </a:lnTo>
                <a:lnTo>
                  <a:pt x="423659" y="287045"/>
                </a:lnTo>
                <a:lnTo>
                  <a:pt x="423659" y="22252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0379" y="1271094"/>
            <a:ext cx="449580" cy="483234"/>
          </a:xfrm>
          <a:custGeom>
            <a:avLst/>
            <a:gdLst/>
            <a:ahLst/>
            <a:cxnLst/>
            <a:rect l="l" t="t" r="r" b="b"/>
            <a:pathLst>
              <a:path w="449579" h="483235">
                <a:moveTo>
                  <a:pt x="176782" y="53339"/>
                </a:moveTo>
                <a:lnTo>
                  <a:pt x="99059" y="53339"/>
                </a:lnTo>
                <a:lnTo>
                  <a:pt x="99059" y="0"/>
                </a:lnTo>
                <a:lnTo>
                  <a:pt x="176782" y="0"/>
                </a:lnTo>
                <a:lnTo>
                  <a:pt x="176782" y="53339"/>
                </a:lnTo>
                <a:close/>
              </a:path>
              <a:path w="449579" h="483235">
                <a:moveTo>
                  <a:pt x="212850" y="458721"/>
                </a:moveTo>
                <a:lnTo>
                  <a:pt x="0" y="458721"/>
                </a:lnTo>
                <a:lnTo>
                  <a:pt x="0" y="393189"/>
                </a:lnTo>
                <a:lnTo>
                  <a:pt x="225042" y="393189"/>
                </a:lnTo>
                <a:lnTo>
                  <a:pt x="251275" y="392030"/>
                </a:lnTo>
                <a:lnTo>
                  <a:pt x="272984" y="388490"/>
                </a:lnTo>
                <a:lnTo>
                  <a:pt x="290407" y="382473"/>
                </a:lnTo>
                <a:lnTo>
                  <a:pt x="303782" y="373885"/>
                </a:lnTo>
                <a:lnTo>
                  <a:pt x="303782" y="13715"/>
                </a:lnTo>
                <a:lnTo>
                  <a:pt x="380997" y="13715"/>
                </a:lnTo>
                <a:lnTo>
                  <a:pt x="380997" y="197102"/>
                </a:lnTo>
                <a:lnTo>
                  <a:pt x="449577" y="197102"/>
                </a:lnTo>
                <a:lnTo>
                  <a:pt x="449577" y="263650"/>
                </a:lnTo>
                <a:lnTo>
                  <a:pt x="380997" y="263650"/>
                </a:lnTo>
                <a:lnTo>
                  <a:pt x="380997" y="435861"/>
                </a:lnTo>
                <a:lnTo>
                  <a:pt x="303782" y="435861"/>
                </a:lnTo>
                <a:lnTo>
                  <a:pt x="289074" y="445862"/>
                </a:lnTo>
                <a:lnTo>
                  <a:pt x="268793" y="453006"/>
                </a:lnTo>
                <a:lnTo>
                  <a:pt x="243274" y="457292"/>
                </a:lnTo>
                <a:lnTo>
                  <a:pt x="212850" y="458721"/>
                </a:lnTo>
                <a:close/>
              </a:path>
              <a:path w="449579" h="483235">
                <a:moveTo>
                  <a:pt x="270254" y="117347"/>
                </a:moveTo>
                <a:lnTo>
                  <a:pt x="6603" y="117347"/>
                </a:lnTo>
                <a:lnTo>
                  <a:pt x="6603" y="53339"/>
                </a:lnTo>
                <a:lnTo>
                  <a:pt x="270254" y="53339"/>
                </a:lnTo>
                <a:lnTo>
                  <a:pt x="270254" y="117347"/>
                </a:lnTo>
                <a:close/>
              </a:path>
              <a:path w="449579" h="483235">
                <a:moveTo>
                  <a:pt x="177290" y="393189"/>
                </a:moveTo>
                <a:lnTo>
                  <a:pt x="100583" y="393189"/>
                </a:lnTo>
                <a:lnTo>
                  <a:pt x="100583" y="345945"/>
                </a:lnTo>
                <a:lnTo>
                  <a:pt x="88701" y="342421"/>
                </a:lnTo>
                <a:lnTo>
                  <a:pt x="41512" y="310100"/>
                </a:lnTo>
                <a:lnTo>
                  <a:pt x="21478" y="267555"/>
                </a:lnTo>
                <a:lnTo>
                  <a:pt x="18795" y="241806"/>
                </a:lnTo>
                <a:lnTo>
                  <a:pt x="21478" y="216128"/>
                </a:lnTo>
                <a:lnTo>
                  <a:pt x="41512" y="173726"/>
                </a:lnTo>
                <a:lnTo>
                  <a:pt x="74532" y="147025"/>
                </a:lnTo>
                <a:lnTo>
                  <a:pt x="115204" y="134690"/>
                </a:lnTo>
                <a:lnTo>
                  <a:pt x="138683" y="133095"/>
                </a:lnTo>
                <a:lnTo>
                  <a:pt x="162170" y="134690"/>
                </a:lnTo>
                <a:lnTo>
                  <a:pt x="203047" y="147025"/>
                </a:lnTo>
                <a:lnTo>
                  <a:pt x="236361" y="173726"/>
                </a:lnTo>
                <a:lnTo>
                  <a:pt x="249418" y="195578"/>
                </a:lnTo>
                <a:lnTo>
                  <a:pt x="138683" y="195578"/>
                </a:lnTo>
                <a:lnTo>
                  <a:pt x="129340" y="196324"/>
                </a:lnTo>
                <a:lnTo>
                  <a:pt x="97154" y="221804"/>
                </a:lnTo>
                <a:lnTo>
                  <a:pt x="93471" y="241806"/>
                </a:lnTo>
                <a:lnTo>
                  <a:pt x="94408" y="252434"/>
                </a:lnTo>
                <a:lnTo>
                  <a:pt x="121093" y="285367"/>
                </a:lnTo>
                <a:lnTo>
                  <a:pt x="138683" y="288034"/>
                </a:lnTo>
                <a:lnTo>
                  <a:pt x="249479" y="288034"/>
                </a:lnTo>
                <a:lnTo>
                  <a:pt x="248664" y="290447"/>
                </a:lnTo>
                <a:lnTo>
                  <a:pt x="219962" y="326133"/>
                </a:lnTo>
                <a:lnTo>
                  <a:pt x="177290" y="345945"/>
                </a:lnTo>
                <a:lnTo>
                  <a:pt x="177290" y="393189"/>
                </a:lnTo>
                <a:close/>
              </a:path>
              <a:path w="449579" h="483235">
                <a:moveTo>
                  <a:pt x="249479" y="288034"/>
                </a:moveTo>
                <a:lnTo>
                  <a:pt x="138683" y="288034"/>
                </a:lnTo>
                <a:lnTo>
                  <a:pt x="148025" y="287367"/>
                </a:lnTo>
                <a:lnTo>
                  <a:pt x="156272" y="285367"/>
                </a:lnTo>
                <a:lnTo>
                  <a:pt x="182958" y="252434"/>
                </a:lnTo>
                <a:lnTo>
                  <a:pt x="183894" y="241806"/>
                </a:lnTo>
                <a:lnTo>
                  <a:pt x="182958" y="231257"/>
                </a:lnTo>
                <a:lnTo>
                  <a:pt x="156272" y="198499"/>
                </a:lnTo>
                <a:lnTo>
                  <a:pt x="138683" y="195578"/>
                </a:lnTo>
                <a:lnTo>
                  <a:pt x="249418" y="195578"/>
                </a:lnTo>
                <a:lnTo>
                  <a:pt x="256395" y="216128"/>
                </a:lnTo>
                <a:lnTo>
                  <a:pt x="259078" y="241806"/>
                </a:lnTo>
                <a:lnTo>
                  <a:pt x="256395" y="267555"/>
                </a:lnTo>
                <a:lnTo>
                  <a:pt x="249479" y="288034"/>
                </a:lnTo>
                <a:close/>
              </a:path>
              <a:path w="449579" h="483235">
                <a:moveTo>
                  <a:pt x="380997" y="483104"/>
                </a:moveTo>
                <a:lnTo>
                  <a:pt x="303782" y="483104"/>
                </a:lnTo>
                <a:lnTo>
                  <a:pt x="303782" y="435861"/>
                </a:lnTo>
                <a:lnTo>
                  <a:pt x="380997" y="435861"/>
                </a:lnTo>
                <a:lnTo>
                  <a:pt x="380997" y="483104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0949" y="1292923"/>
            <a:ext cx="234950" cy="430530"/>
          </a:xfrm>
          <a:custGeom>
            <a:avLst/>
            <a:gdLst/>
            <a:ahLst/>
            <a:cxnLst/>
            <a:rect l="l" t="t" r="r" b="b"/>
            <a:pathLst>
              <a:path w="234950" h="430530">
                <a:moveTo>
                  <a:pt x="234683" y="25"/>
                </a:moveTo>
                <a:lnTo>
                  <a:pt x="157975" y="25"/>
                </a:lnTo>
                <a:lnTo>
                  <a:pt x="157975" y="156210"/>
                </a:lnTo>
                <a:lnTo>
                  <a:pt x="157975" y="222250"/>
                </a:lnTo>
                <a:lnTo>
                  <a:pt x="157975" y="365760"/>
                </a:lnTo>
                <a:lnTo>
                  <a:pt x="76200" y="365760"/>
                </a:lnTo>
                <a:lnTo>
                  <a:pt x="76200" y="222250"/>
                </a:lnTo>
                <a:lnTo>
                  <a:pt x="157975" y="222250"/>
                </a:lnTo>
                <a:lnTo>
                  <a:pt x="157975" y="156210"/>
                </a:lnTo>
                <a:lnTo>
                  <a:pt x="76200" y="156210"/>
                </a:lnTo>
                <a:lnTo>
                  <a:pt x="76200" y="0"/>
                </a:lnTo>
                <a:lnTo>
                  <a:pt x="0" y="0"/>
                </a:lnTo>
                <a:lnTo>
                  <a:pt x="0" y="156210"/>
                </a:lnTo>
                <a:lnTo>
                  <a:pt x="0" y="222250"/>
                </a:lnTo>
                <a:lnTo>
                  <a:pt x="0" y="365760"/>
                </a:lnTo>
                <a:lnTo>
                  <a:pt x="0" y="430530"/>
                </a:lnTo>
                <a:lnTo>
                  <a:pt x="234683" y="430530"/>
                </a:lnTo>
                <a:lnTo>
                  <a:pt x="234683" y="156210"/>
                </a:lnTo>
                <a:lnTo>
                  <a:pt x="234683" y="25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03207" y="1284810"/>
            <a:ext cx="77470" cy="469265"/>
          </a:xfrm>
          <a:custGeom>
            <a:avLst/>
            <a:gdLst/>
            <a:ahLst/>
            <a:cxnLst/>
            <a:rect l="l" t="t" r="r" b="b"/>
            <a:pathLst>
              <a:path w="77470" h="469264">
                <a:moveTo>
                  <a:pt x="77215" y="468881"/>
                </a:moveTo>
                <a:lnTo>
                  <a:pt x="0" y="468881"/>
                </a:lnTo>
                <a:lnTo>
                  <a:pt x="0" y="0"/>
                </a:lnTo>
                <a:lnTo>
                  <a:pt x="77215" y="0"/>
                </a:lnTo>
                <a:lnTo>
                  <a:pt x="77215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9135" y="1292938"/>
            <a:ext cx="419100" cy="441959"/>
          </a:xfrm>
          <a:custGeom>
            <a:avLst/>
            <a:gdLst/>
            <a:ahLst/>
            <a:cxnLst/>
            <a:rect l="l" t="t" r="r" b="b"/>
            <a:pathLst>
              <a:path w="419100" h="441960">
                <a:moveTo>
                  <a:pt x="382521" y="316482"/>
                </a:moveTo>
                <a:lnTo>
                  <a:pt x="305306" y="316482"/>
                </a:lnTo>
                <a:lnTo>
                  <a:pt x="310505" y="285216"/>
                </a:lnTo>
                <a:lnTo>
                  <a:pt x="314513" y="250759"/>
                </a:lnTo>
                <a:lnTo>
                  <a:pt x="317093" y="215255"/>
                </a:lnTo>
                <a:lnTo>
                  <a:pt x="318006" y="180846"/>
                </a:lnTo>
                <a:lnTo>
                  <a:pt x="318006" y="65531"/>
                </a:lnTo>
                <a:lnTo>
                  <a:pt x="20319" y="65531"/>
                </a:lnTo>
                <a:lnTo>
                  <a:pt x="20319" y="0"/>
                </a:lnTo>
                <a:lnTo>
                  <a:pt x="395221" y="0"/>
                </a:lnTo>
                <a:lnTo>
                  <a:pt x="395221" y="166114"/>
                </a:lnTo>
                <a:lnTo>
                  <a:pt x="394380" y="205897"/>
                </a:lnTo>
                <a:lnTo>
                  <a:pt x="391919" y="245489"/>
                </a:lnTo>
                <a:lnTo>
                  <a:pt x="387934" y="282985"/>
                </a:lnTo>
                <a:lnTo>
                  <a:pt x="382521" y="316482"/>
                </a:lnTo>
                <a:close/>
              </a:path>
              <a:path w="419100" h="441960">
                <a:moveTo>
                  <a:pt x="151891" y="375917"/>
                </a:moveTo>
                <a:lnTo>
                  <a:pt x="76199" y="375917"/>
                </a:lnTo>
                <a:lnTo>
                  <a:pt x="76199" y="175766"/>
                </a:lnTo>
                <a:lnTo>
                  <a:pt x="151891" y="175766"/>
                </a:lnTo>
                <a:lnTo>
                  <a:pt x="151891" y="375917"/>
                </a:lnTo>
                <a:close/>
              </a:path>
              <a:path w="419100" h="441960">
                <a:moveTo>
                  <a:pt x="271270" y="375917"/>
                </a:moveTo>
                <a:lnTo>
                  <a:pt x="195070" y="375917"/>
                </a:lnTo>
                <a:lnTo>
                  <a:pt x="195070" y="175766"/>
                </a:lnTo>
                <a:lnTo>
                  <a:pt x="271270" y="175766"/>
                </a:lnTo>
                <a:lnTo>
                  <a:pt x="271270" y="375917"/>
                </a:lnTo>
                <a:close/>
              </a:path>
              <a:path w="419100" h="441960">
                <a:moveTo>
                  <a:pt x="418589" y="441449"/>
                </a:moveTo>
                <a:lnTo>
                  <a:pt x="0" y="441449"/>
                </a:lnTo>
                <a:lnTo>
                  <a:pt x="0" y="375917"/>
                </a:lnTo>
                <a:lnTo>
                  <a:pt x="418589" y="375917"/>
                </a:lnTo>
                <a:lnTo>
                  <a:pt x="418589" y="44144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1273" y="7026020"/>
            <a:ext cx="544195" cy="292735"/>
          </a:xfrm>
          <a:custGeom>
            <a:avLst/>
            <a:gdLst/>
            <a:ahLst/>
            <a:cxnLst/>
            <a:rect l="l" t="t" r="r" b="b"/>
            <a:pathLst>
              <a:path w="544194" h="292734">
                <a:moveTo>
                  <a:pt x="240665" y="172720"/>
                </a:moveTo>
                <a:lnTo>
                  <a:pt x="206057" y="172720"/>
                </a:lnTo>
                <a:lnTo>
                  <a:pt x="206057" y="202882"/>
                </a:lnTo>
                <a:lnTo>
                  <a:pt x="206057" y="232092"/>
                </a:lnTo>
                <a:lnTo>
                  <a:pt x="206057" y="261937"/>
                </a:lnTo>
                <a:lnTo>
                  <a:pt x="53340" y="261937"/>
                </a:lnTo>
                <a:lnTo>
                  <a:pt x="53340" y="232092"/>
                </a:lnTo>
                <a:lnTo>
                  <a:pt x="206057" y="232092"/>
                </a:lnTo>
                <a:lnTo>
                  <a:pt x="206057" y="202882"/>
                </a:lnTo>
                <a:lnTo>
                  <a:pt x="53340" y="202882"/>
                </a:lnTo>
                <a:lnTo>
                  <a:pt x="53340" y="172720"/>
                </a:lnTo>
                <a:lnTo>
                  <a:pt x="19050" y="172720"/>
                </a:lnTo>
                <a:lnTo>
                  <a:pt x="19050" y="290830"/>
                </a:lnTo>
                <a:lnTo>
                  <a:pt x="240665" y="290830"/>
                </a:lnTo>
                <a:lnTo>
                  <a:pt x="240665" y="261937"/>
                </a:lnTo>
                <a:lnTo>
                  <a:pt x="240665" y="232092"/>
                </a:lnTo>
                <a:lnTo>
                  <a:pt x="240665" y="202882"/>
                </a:lnTo>
                <a:lnTo>
                  <a:pt x="240665" y="172720"/>
                </a:lnTo>
                <a:close/>
              </a:path>
              <a:path w="544194" h="292734">
                <a:moveTo>
                  <a:pt x="240665" y="3492"/>
                </a:moveTo>
                <a:lnTo>
                  <a:pt x="17145" y="3492"/>
                </a:lnTo>
                <a:lnTo>
                  <a:pt x="17145" y="33655"/>
                </a:lnTo>
                <a:lnTo>
                  <a:pt x="206057" y="33655"/>
                </a:lnTo>
                <a:lnTo>
                  <a:pt x="206057" y="56197"/>
                </a:lnTo>
                <a:lnTo>
                  <a:pt x="205816" y="68173"/>
                </a:lnTo>
                <a:lnTo>
                  <a:pt x="205028" y="80289"/>
                </a:lnTo>
                <a:lnTo>
                  <a:pt x="203657" y="91770"/>
                </a:lnTo>
                <a:lnTo>
                  <a:pt x="201612" y="102235"/>
                </a:lnTo>
                <a:lnTo>
                  <a:pt x="235267" y="102235"/>
                </a:lnTo>
                <a:lnTo>
                  <a:pt x="237566" y="91871"/>
                </a:lnTo>
                <a:lnTo>
                  <a:pt x="239280" y="79895"/>
                </a:lnTo>
                <a:lnTo>
                  <a:pt x="240309" y="67373"/>
                </a:lnTo>
                <a:lnTo>
                  <a:pt x="240626" y="56197"/>
                </a:lnTo>
                <a:lnTo>
                  <a:pt x="240665" y="3492"/>
                </a:lnTo>
                <a:close/>
              </a:path>
              <a:path w="544194" h="292734">
                <a:moveTo>
                  <a:pt x="259397" y="119380"/>
                </a:moveTo>
                <a:lnTo>
                  <a:pt x="0" y="119380"/>
                </a:lnTo>
                <a:lnTo>
                  <a:pt x="0" y="149542"/>
                </a:lnTo>
                <a:lnTo>
                  <a:pt x="259397" y="149542"/>
                </a:lnTo>
                <a:lnTo>
                  <a:pt x="259397" y="119380"/>
                </a:lnTo>
                <a:close/>
              </a:path>
              <a:path w="544194" h="292734">
                <a:moveTo>
                  <a:pt x="463550" y="128270"/>
                </a:moveTo>
                <a:lnTo>
                  <a:pt x="425792" y="106680"/>
                </a:lnTo>
                <a:lnTo>
                  <a:pt x="403987" y="74739"/>
                </a:lnTo>
                <a:lnTo>
                  <a:pt x="399097" y="41592"/>
                </a:lnTo>
                <a:lnTo>
                  <a:pt x="399097" y="1905"/>
                </a:lnTo>
                <a:lnTo>
                  <a:pt x="364807" y="1905"/>
                </a:lnTo>
                <a:lnTo>
                  <a:pt x="364807" y="41592"/>
                </a:lnTo>
                <a:lnTo>
                  <a:pt x="360095" y="74523"/>
                </a:lnTo>
                <a:lnTo>
                  <a:pt x="346913" y="100457"/>
                </a:lnTo>
                <a:lnTo>
                  <a:pt x="326631" y="119418"/>
                </a:lnTo>
                <a:lnTo>
                  <a:pt x="300672" y="131445"/>
                </a:lnTo>
                <a:lnTo>
                  <a:pt x="300672" y="162560"/>
                </a:lnTo>
                <a:lnTo>
                  <a:pt x="327304" y="153606"/>
                </a:lnTo>
                <a:lnTo>
                  <a:pt x="350405" y="140690"/>
                </a:lnTo>
                <a:lnTo>
                  <a:pt x="369023" y="124739"/>
                </a:lnTo>
                <a:lnTo>
                  <a:pt x="382270" y="106680"/>
                </a:lnTo>
                <a:lnTo>
                  <a:pt x="396176" y="123888"/>
                </a:lnTo>
                <a:lnTo>
                  <a:pt x="414934" y="138823"/>
                </a:lnTo>
                <a:lnTo>
                  <a:pt x="437680" y="150799"/>
                </a:lnTo>
                <a:lnTo>
                  <a:pt x="463550" y="159067"/>
                </a:lnTo>
                <a:lnTo>
                  <a:pt x="463550" y="128270"/>
                </a:lnTo>
                <a:close/>
              </a:path>
              <a:path w="544194" h="292734">
                <a:moveTo>
                  <a:pt x="543877" y="185102"/>
                </a:moveTo>
                <a:lnTo>
                  <a:pt x="325120" y="185102"/>
                </a:lnTo>
                <a:lnTo>
                  <a:pt x="325120" y="215265"/>
                </a:lnTo>
                <a:lnTo>
                  <a:pt x="509270" y="215265"/>
                </a:lnTo>
                <a:lnTo>
                  <a:pt x="509270" y="292735"/>
                </a:lnTo>
                <a:lnTo>
                  <a:pt x="543877" y="292735"/>
                </a:lnTo>
                <a:lnTo>
                  <a:pt x="543877" y="185102"/>
                </a:lnTo>
                <a:close/>
              </a:path>
              <a:path w="544194" h="292734">
                <a:moveTo>
                  <a:pt x="543877" y="0"/>
                </a:moveTo>
                <a:lnTo>
                  <a:pt x="509270" y="0"/>
                </a:lnTo>
                <a:lnTo>
                  <a:pt x="509270" y="165100"/>
                </a:lnTo>
                <a:lnTo>
                  <a:pt x="543877" y="165100"/>
                </a:lnTo>
                <a:lnTo>
                  <a:pt x="543877" y="0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2579" y="7026019"/>
            <a:ext cx="242570" cy="288290"/>
          </a:xfrm>
          <a:custGeom>
            <a:avLst/>
            <a:gdLst/>
            <a:ahLst/>
            <a:cxnLst/>
            <a:rect l="l" t="t" r="r" b="b"/>
            <a:pathLst>
              <a:path w="242569" h="288290">
                <a:moveTo>
                  <a:pt x="0" y="268602"/>
                </a:moveTo>
                <a:lnTo>
                  <a:pt x="0" y="236852"/>
                </a:lnTo>
                <a:lnTo>
                  <a:pt x="24918" y="221855"/>
                </a:lnTo>
                <a:lnTo>
                  <a:pt x="45997" y="198316"/>
                </a:lnTo>
                <a:lnTo>
                  <a:pt x="60592" y="162647"/>
                </a:lnTo>
                <a:lnTo>
                  <a:pt x="66039" y="111441"/>
                </a:lnTo>
                <a:lnTo>
                  <a:pt x="66039" y="3492"/>
                </a:lnTo>
                <a:lnTo>
                  <a:pt x="100328" y="3492"/>
                </a:lnTo>
                <a:lnTo>
                  <a:pt x="100328" y="111441"/>
                </a:lnTo>
                <a:lnTo>
                  <a:pt x="105776" y="162647"/>
                </a:lnTo>
                <a:lnTo>
                  <a:pt x="119778" y="196848"/>
                </a:lnTo>
                <a:lnTo>
                  <a:pt x="83184" y="196848"/>
                </a:lnTo>
                <a:lnTo>
                  <a:pt x="70008" y="220293"/>
                </a:lnTo>
                <a:lnTo>
                  <a:pt x="50640" y="240583"/>
                </a:lnTo>
                <a:lnTo>
                  <a:pt x="26749" y="256944"/>
                </a:lnTo>
                <a:lnTo>
                  <a:pt x="0" y="268602"/>
                </a:lnTo>
                <a:close/>
              </a:path>
              <a:path w="242569" h="288290">
                <a:moveTo>
                  <a:pt x="166050" y="268602"/>
                </a:moveTo>
                <a:lnTo>
                  <a:pt x="139663" y="256765"/>
                </a:lnTo>
                <a:lnTo>
                  <a:pt x="115926" y="240345"/>
                </a:lnTo>
                <a:lnTo>
                  <a:pt x="96533" y="220114"/>
                </a:lnTo>
                <a:lnTo>
                  <a:pt x="83184" y="196848"/>
                </a:lnTo>
                <a:lnTo>
                  <a:pt x="119778" y="196848"/>
                </a:lnTo>
                <a:lnTo>
                  <a:pt x="120331" y="198197"/>
                </a:lnTo>
                <a:lnTo>
                  <a:pt x="141315" y="221721"/>
                </a:lnTo>
                <a:lnTo>
                  <a:pt x="166050" y="236852"/>
                </a:lnTo>
                <a:lnTo>
                  <a:pt x="166050" y="268602"/>
                </a:lnTo>
                <a:close/>
              </a:path>
              <a:path w="242569" h="288290">
                <a:moveTo>
                  <a:pt x="242567" y="287969"/>
                </a:moveTo>
                <a:lnTo>
                  <a:pt x="207960" y="287969"/>
                </a:lnTo>
                <a:lnTo>
                  <a:pt x="207960" y="0"/>
                </a:lnTo>
                <a:lnTo>
                  <a:pt x="242567" y="0"/>
                </a:lnTo>
                <a:lnTo>
                  <a:pt x="242567" y="28796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7058" y="7029511"/>
            <a:ext cx="255904" cy="271780"/>
          </a:xfrm>
          <a:custGeom>
            <a:avLst/>
            <a:gdLst/>
            <a:ahLst/>
            <a:cxnLst/>
            <a:rect l="l" t="t" r="r" b="b"/>
            <a:pathLst>
              <a:path w="255904" h="271779">
                <a:moveTo>
                  <a:pt x="4762" y="173035"/>
                </a:moveTo>
                <a:lnTo>
                  <a:pt x="4762" y="142238"/>
                </a:lnTo>
                <a:lnTo>
                  <a:pt x="48959" y="126229"/>
                </a:lnTo>
                <a:lnTo>
                  <a:pt x="82112" y="100844"/>
                </a:lnTo>
                <a:lnTo>
                  <a:pt x="102943" y="66470"/>
                </a:lnTo>
                <a:lnTo>
                  <a:pt x="110171" y="23494"/>
                </a:lnTo>
                <a:lnTo>
                  <a:pt x="110171" y="0"/>
                </a:lnTo>
                <a:lnTo>
                  <a:pt x="144461" y="0"/>
                </a:lnTo>
                <a:lnTo>
                  <a:pt x="144461" y="23494"/>
                </a:lnTo>
                <a:lnTo>
                  <a:pt x="151832" y="66470"/>
                </a:lnTo>
                <a:lnTo>
                  <a:pt x="169712" y="95566"/>
                </a:lnTo>
                <a:lnTo>
                  <a:pt x="127633" y="95566"/>
                </a:lnTo>
                <a:lnTo>
                  <a:pt x="109104" y="120172"/>
                </a:lnTo>
                <a:lnTo>
                  <a:pt x="82509" y="142397"/>
                </a:lnTo>
                <a:lnTo>
                  <a:pt x="47758" y="160574"/>
                </a:lnTo>
                <a:lnTo>
                  <a:pt x="4762" y="173035"/>
                </a:lnTo>
                <a:close/>
              </a:path>
              <a:path w="255904" h="271779">
                <a:moveTo>
                  <a:pt x="250505" y="173035"/>
                </a:moveTo>
                <a:lnTo>
                  <a:pt x="207642" y="160574"/>
                </a:lnTo>
                <a:lnTo>
                  <a:pt x="172877" y="142397"/>
                </a:lnTo>
                <a:lnTo>
                  <a:pt x="146207" y="120172"/>
                </a:lnTo>
                <a:lnTo>
                  <a:pt x="127633" y="95566"/>
                </a:lnTo>
                <a:lnTo>
                  <a:pt x="169712" y="95566"/>
                </a:lnTo>
                <a:lnTo>
                  <a:pt x="172956" y="100844"/>
                </a:lnTo>
                <a:lnTo>
                  <a:pt x="206343" y="126229"/>
                </a:lnTo>
                <a:lnTo>
                  <a:pt x="250505" y="142238"/>
                </a:lnTo>
                <a:lnTo>
                  <a:pt x="250505" y="173035"/>
                </a:lnTo>
                <a:close/>
              </a:path>
              <a:path w="255904" h="271779">
                <a:moveTo>
                  <a:pt x="255584" y="271777"/>
                </a:moveTo>
                <a:lnTo>
                  <a:pt x="0" y="271777"/>
                </a:lnTo>
                <a:lnTo>
                  <a:pt x="0" y="241932"/>
                </a:lnTo>
                <a:lnTo>
                  <a:pt x="255584" y="241932"/>
                </a:lnTo>
                <a:lnTo>
                  <a:pt x="255584" y="271777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4713" y="7026019"/>
            <a:ext cx="238760" cy="290830"/>
          </a:xfrm>
          <a:custGeom>
            <a:avLst/>
            <a:gdLst/>
            <a:ahLst/>
            <a:cxnLst/>
            <a:rect l="l" t="t" r="r" b="b"/>
            <a:pathLst>
              <a:path w="238760" h="290829">
                <a:moveTo>
                  <a:pt x="176528" y="170813"/>
                </a:moveTo>
                <a:lnTo>
                  <a:pt x="144143" y="170813"/>
                </a:lnTo>
                <a:lnTo>
                  <a:pt x="144143" y="97154"/>
                </a:lnTo>
                <a:lnTo>
                  <a:pt x="111758" y="97154"/>
                </a:lnTo>
                <a:lnTo>
                  <a:pt x="111758" y="66991"/>
                </a:lnTo>
                <a:lnTo>
                  <a:pt x="144143" y="66991"/>
                </a:lnTo>
                <a:lnTo>
                  <a:pt x="144143" y="1904"/>
                </a:lnTo>
                <a:lnTo>
                  <a:pt x="176528" y="1904"/>
                </a:lnTo>
                <a:lnTo>
                  <a:pt x="176528" y="170813"/>
                </a:lnTo>
                <a:close/>
              </a:path>
              <a:path w="238760" h="290829">
                <a:moveTo>
                  <a:pt x="77151" y="162240"/>
                </a:moveTo>
                <a:lnTo>
                  <a:pt x="0" y="162240"/>
                </a:lnTo>
                <a:lnTo>
                  <a:pt x="0" y="3492"/>
                </a:lnTo>
                <a:lnTo>
                  <a:pt x="105091" y="3492"/>
                </a:lnTo>
                <a:lnTo>
                  <a:pt x="105091" y="31749"/>
                </a:lnTo>
                <a:lnTo>
                  <a:pt x="33337" y="31749"/>
                </a:lnTo>
                <a:lnTo>
                  <a:pt x="33337" y="68261"/>
                </a:lnTo>
                <a:lnTo>
                  <a:pt x="98106" y="68261"/>
                </a:lnTo>
                <a:lnTo>
                  <a:pt x="98106" y="96201"/>
                </a:lnTo>
                <a:lnTo>
                  <a:pt x="33337" y="96201"/>
                </a:lnTo>
                <a:lnTo>
                  <a:pt x="33337" y="134301"/>
                </a:lnTo>
                <a:lnTo>
                  <a:pt x="124141" y="134301"/>
                </a:lnTo>
                <a:lnTo>
                  <a:pt x="124141" y="155573"/>
                </a:lnTo>
                <a:lnTo>
                  <a:pt x="113584" y="158490"/>
                </a:lnTo>
                <a:lnTo>
                  <a:pt x="102075" y="160574"/>
                </a:lnTo>
                <a:lnTo>
                  <a:pt x="89851" y="161824"/>
                </a:lnTo>
                <a:lnTo>
                  <a:pt x="77151" y="162240"/>
                </a:lnTo>
                <a:close/>
              </a:path>
              <a:path w="238760" h="290829">
                <a:moveTo>
                  <a:pt x="124141" y="134301"/>
                </a:moveTo>
                <a:lnTo>
                  <a:pt x="78739" y="134301"/>
                </a:lnTo>
                <a:lnTo>
                  <a:pt x="90789" y="134043"/>
                </a:lnTo>
                <a:lnTo>
                  <a:pt x="102511" y="133189"/>
                </a:lnTo>
                <a:lnTo>
                  <a:pt x="113698" y="131622"/>
                </a:lnTo>
                <a:lnTo>
                  <a:pt x="124141" y="129221"/>
                </a:lnTo>
                <a:lnTo>
                  <a:pt x="124141" y="134301"/>
                </a:lnTo>
                <a:close/>
              </a:path>
              <a:path w="238760" h="290829">
                <a:moveTo>
                  <a:pt x="238440" y="172718"/>
                </a:moveTo>
                <a:lnTo>
                  <a:pt x="205102" y="172718"/>
                </a:lnTo>
                <a:lnTo>
                  <a:pt x="205102" y="0"/>
                </a:lnTo>
                <a:lnTo>
                  <a:pt x="238440" y="0"/>
                </a:lnTo>
                <a:lnTo>
                  <a:pt x="238440" y="172718"/>
                </a:lnTo>
                <a:close/>
              </a:path>
              <a:path w="238760" h="290829">
                <a:moveTo>
                  <a:pt x="238440" y="290827"/>
                </a:moveTo>
                <a:lnTo>
                  <a:pt x="20637" y="290827"/>
                </a:lnTo>
                <a:lnTo>
                  <a:pt x="20637" y="189228"/>
                </a:lnTo>
                <a:lnTo>
                  <a:pt x="238440" y="189228"/>
                </a:lnTo>
                <a:lnTo>
                  <a:pt x="238440" y="218755"/>
                </a:lnTo>
                <a:lnTo>
                  <a:pt x="55244" y="218755"/>
                </a:lnTo>
                <a:lnTo>
                  <a:pt x="55244" y="261617"/>
                </a:lnTo>
                <a:lnTo>
                  <a:pt x="238440" y="261617"/>
                </a:lnTo>
                <a:lnTo>
                  <a:pt x="238440" y="290827"/>
                </a:lnTo>
                <a:close/>
              </a:path>
              <a:path w="238760" h="290829">
                <a:moveTo>
                  <a:pt x="238440" y="261617"/>
                </a:moveTo>
                <a:lnTo>
                  <a:pt x="204150" y="261617"/>
                </a:lnTo>
                <a:lnTo>
                  <a:pt x="204150" y="218755"/>
                </a:lnTo>
                <a:lnTo>
                  <a:pt x="238440" y="218755"/>
                </a:lnTo>
                <a:lnTo>
                  <a:pt x="238440" y="261617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00576" y="7017766"/>
            <a:ext cx="540385" cy="296545"/>
          </a:xfrm>
          <a:custGeom>
            <a:avLst/>
            <a:gdLst/>
            <a:ahLst/>
            <a:cxnLst/>
            <a:rect l="l" t="t" r="r" b="b"/>
            <a:pathLst>
              <a:path w="540385" h="296545">
                <a:moveTo>
                  <a:pt x="161607" y="245110"/>
                </a:moveTo>
                <a:lnTo>
                  <a:pt x="137566" y="229870"/>
                </a:lnTo>
                <a:lnTo>
                  <a:pt x="117195" y="206057"/>
                </a:lnTo>
                <a:lnTo>
                  <a:pt x="103073" y="170815"/>
                </a:lnTo>
                <a:lnTo>
                  <a:pt x="97790" y="121285"/>
                </a:lnTo>
                <a:lnTo>
                  <a:pt x="97790" y="74612"/>
                </a:lnTo>
                <a:lnTo>
                  <a:pt x="159067" y="74612"/>
                </a:lnTo>
                <a:lnTo>
                  <a:pt x="159067" y="44767"/>
                </a:lnTo>
                <a:lnTo>
                  <a:pt x="97790" y="44767"/>
                </a:lnTo>
                <a:lnTo>
                  <a:pt x="97790" y="0"/>
                </a:lnTo>
                <a:lnTo>
                  <a:pt x="63500" y="0"/>
                </a:lnTo>
                <a:lnTo>
                  <a:pt x="63500" y="44767"/>
                </a:lnTo>
                <a:lnTo>
                  <a:pt x="3175" y="44767"/>
                </a:lnTo>
                <a:lnTo>
                  <a:pt x="3175" y="74612"/>
                </a:lnTo>
                <a:lnTo>
                  <a:pt x="63500" y="74612"/>
                </a:lnTo>
                <a:lnTo>
                  <a:pt x="63500" y="121285"/>
                </a:lnTo>
                <a:lnTo>
                  <a:pt x="58178" y="170815"/>
                </a:lnTo>
                <a:lnTo>
                  <a:pt x="44018" y="206184"/>
                </a:lnTo>
                <a:lnTo>
                  <a:pt x="23723" y="230009"/>
                </a:lnTo>
                <a:lnTo>
                  <a:pt x="0" y="245110"/>
                </a:lnTo>
                <a:lnTo>
                  <a:pt x="0" y="276860"/>
                </a:lnTo>
                <a:lnTo>
                  <a:pt x="25552" y="264998"/>
                </a:lnTo>
                <a:lnTo>
                  <a:pt x="48463" y="248361"/>
                </a:lnTo>
                <a:lnTo>
                  <a:pt x="67373" y="228282"/>
                </a:lnTo>
                <a:lnTo>
                  <a:pt x="80962" y="206057"/>
                </a:lnTo>
                <a:lnTo>
                  <a:pt x="94272" y="228244"/>
                </a:lnTo>
                <a:lnTo>
                  <a:pt x="112953" y="248246"/>
                </a:lnTo>
                <a:lnTo>
                  <a:pt x="135788" y="264858"/>
                </a:lnTo>
                <a:lnTo>
                  <a:pt x="161607" y="276860"/>
                </a:lnTo>
                <a:lnTo>
                  <a:pt x="161607" y="245110"/>
                </a:lnTo>
                <a:close/>
              </a:path>
              <a:path w="540385" h="296545">
                <a:moveTo>
                  <a:pt x="276542" y="125730"/>
                </a:moveTo>
                <a:lnTo>
                  <a:pt x="231457" y="125730"/>
                </a:lnTo>
                <a:lnTo>
                  <a:pt x="231457" y="8255"/>
                </a:lnTo>
                <a:lnTo>
                  <a:pt x="196850" y="8255"/>
                </a:lnTo>
                <a:lnTo>
                  <a:pt x="196850" y="296227"/>
                </a:lnTo>
                <a:lnTo>
                  <a:pt x="231457" y="296227"/>
                </a:lnTo>
                <a:lnTo>
                  <a:pt x="231457" y="155892"/>
                </a:lnTo>
                <a:lnTo>
                  <a:pt x="276542" y="155892"/>
                </a:lnTo>
                <a:lnTo>
                  <a:pt x="276542" y="125730"/>
                </a:lnTo>
                <a:close/>
              </a:path>
              <a:path w="540385" h="296545">
                <a:moveTo>
                  <a:pt x="455612" y="144462"/>
                </a:moveTo>
                <a:lnTo>
                  <a:pt x="454533" y="107911"/>
                </a:lnTo>
                <a:lnTo>
                  <a:pt x="450761" y="76555"/>
                </a:lnTo>
                <a:lnTo>
                  <a:pt x="443547" y="50749"/>
                </a:lnTo>
                <a:lnTo>
                  <a:pt x="436295" y="38100"/>
                </a:lnTo>
                <a:lnTo>
                  <a:pt x="432117" y="30797"/>
                </a:lnTo>
                <a:lnTo>
                  <a:pt x="422071" y="21120"/>
                </a:lnTo>
                <a:lnTo>
                  <a:pt x="421322" y="20688"/>
                </a:lnTo>
                <a:lnTo>
                  <a:pt x="421322" y="144462"/>
                </a:lnTo>
                <a:lnTo>
                  <a:pt x="420636" y="176352"/>
                </a:lnTo>
                <a:lnTo>
                  <a:pt x="413550" y="224167"/>
                </a:lnTo>
                <a:lnTo>
                  <a:pt x="381000" y="250507"/>
                </a:lnTo>
                <a:lnTo>
                  <a:pt x="373634" y="249745"/>
                </a:lnTo>
                <a:lnTo>
                  <a:pt x="344170" y="203085"/>
                </a:lnTo>
                <a:lnTo>
                  <a:pt x="340995" y="144462"/>
                </a:lnTo>
                <a:lnTo>
                  <a:pt x="341718" y="112585"/>
                </a:lnTo>
                <a:lnTo>
                  <a:pt x="348754" y="64897"/>
                </a:lnTo>
                <a:lnTo>
                  <a:pt x="381000" y="38100"/>
                </a:lnTo>
                <a:lnTo>
                  <a:pt x="388531" y="38874"/>
                </a:lnTo>
                <a:lnTo>
                  <a:pt x="418223" y="85890"/>
                </a:lnTo>
                <a:lnTo>
                  <a:pt x="421322" y="144462"/>
                </a:lnTo>
                <a:lnTo>
                  <a:pt x="421322" y="20688"/>
                </a:lnTo>
                <a:lnTo>
                  <a:pt x="410121" y="14058"/>
                </a:lnTo>
                <a:lnTo>
                  <a:pt x="396392" y="9728"/>
                </a:lnTo>
                <a:lnTo>
                  <a:pt x="381000" y="8255"/>
                </a:lnTo>
                <a:lnTo>
                  <a:pt x="365734" y="9728"/>
                </a:lnTo>
                <a:lnTo>
                  <a:pt x="330200" y="30797"/>
                </a:lnTo>
                <a:lnTo>
                  <a:pt x="311543" y="76555"/>
                </a:lnTo>
                <a:lnTo>
                  <a:pt x="306705" y="144462"/>
                </a:lnTo>
                <a:lnTo>
                  <a:pt x="307784" y="181025"/>
                </a:lnTo>
                <a:lnTo>
                  <a:pt x="318757" y="238175"/>
                </a:lnTo>
                <a:lnTo>
                  <a:pt x="352031" y="274561"/>
                </a:lnTo>
                <a:lnTo>
                  <a:pt x="381000" y="280035"/>
                </a:lnTo>
                <a:lnTo>
                  <a:pt x="396392" y="278663"/>
                </a:lnTo>
                <a:lnTo>
                  <a:pt x="432117" y="258127"/>
                </a:lnTo>
                <a:lnTo>
                  <a:pt x="450761" y="212369"/>
                </a:lnTo>
                <a:lnTo>
                  <a:pt x="454533" y="181025"/>
                </a:lnTo>
                <a:lnTo>
                  <a:pt x="455612" y="144462"/>
                </a:lnTo>
                <a:close/>
              </a:path>
              <a:path w="540385" h="296545">
                <a:moveTo>
                  <a:pt x="540067" y="8255"/>
                </a:moveTo>
                <a:lnTo>
                  <a:pt x="505460" y="8255"/>
                </a:lnTo>
                <a:lnTo>
                  <a:pt x="505460" y="296227"/>
                </a:lnTo>
                <a:lnTo>
                  <a:pt x="540067" y="296227"/>
                </a:lnTo>
                <a:lnTo>
                  <a:pt x="540067" y="8255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5853" y="78049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10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5272" y="7680644"/>
            <a:ext cx="208279" cy="254635"/>
          </a:xfrm>
          <a:custGeom>
            <a:avLst/>
            <a:gdLst/>
            <a:ahLst/>
            <a:cxnLst/>
            <a:rect l="l" t="t" r="r" b="b"/>
            <a:pathLst>
              <a:path w="208280" h="254634">
                <a:moveTo>
                  <a:pt x="64820" y="117905"/>
                </a:moveTo>
                <a:lnTo>
                  <a:pt x="20954" y="104215"/>
                </a:lnTo>
                <a:lnTo>
                  <a:pt x="0" y="58952"/>
                </a:lnTo>
                <a:lnTo>
                  <a:pt x="1466" y="44965"/>
                </a:lnTo>
                <a:lnTo>
                  <a:pt x="30087" y="7779"/>
                </a:lnTo>
                <a:lnTo>
                  <a:pt x="64820" y="0"/>
                </a:lnTo>
                <a:lnTo>
                  <a:pt x="77410" y="881"/>
                </a:lnTo>
                <a:lnTo>
                  <a:pt x="89057" y="3492"/>
                </a:lnTo>
                <a:lnTo>
                  <a:pt x="99552" y="7779"/>
                </a:lnTo>
                <a:lnTo>
                  <a:pt x="108685" y="13690"/>
                </a:lnTo>
                <a:lnTo>
                  <a:pt x="114026" y="18998"/>
                </a:lnTo>
                <a:lnTo>
                  <a:pt x="64820" y="18998"/>
                </a:lnTo>
                <a:lnTo>
                  <a:pt x="55979" y="19666"/>
                </a:lnTo>
                <a:lnTo>
                  <a:pt x="22661" y="49841"/>
                </a:lnTo>
                <a:lnTo>
                  <a:pt x="21792" y="58952"/>
                </a:lnTo>
                <a:lnTo>
                  <a:pt x="22661" y="68063"/>
                </a:lnTo>
                <a:lnTo>
                  <a:pt x="55979" y="98277"/>
                </a:lnTo>
                <a:lnTo>
                  <a:pt x="64820" y="98906"/>
                </a:lnTo>
                <a:lnTo>
                  <a:pt x="114001" y="98906"/>
                </a:lnTo>
                <a:lnTo>
                  <a:pt x="108685" y="104215"/>
                </a:lnTo>
                <a:lnTo>
                  <a:pt x="99552" y="110126"/>
                </a:lnTo>
                <a:lnTo>
                  <a:pt x="89057" y="114413"/>
                </a:lnTo>
                <a:lnTo>
                  <a:pt x="77410" y="117023"/>
                </a:lnTo>
                <a:lnTo>
                  <a:pt x="64820" y="117905"/>
                </a:lnTo>
                <a:close/>
              </a:path>
              <a:path w="208280" h="254634">
                <a:moveTo>
                  <a:pt x="114001" y="98906"/>
                </a:moveTo>
                <a:lnTo>
                  <a:pt x="64820" y="98906"/>
                </a:lnTo>
                <a:lnTo>
                  <a:pt x="73542" y="98277"/>
                </a:lnTo>
                <a:lnTo>
                  <a:pt x="81583" y="96391"/>
                </a:lnTo>
                <a:lnTo>
                  <a:pt x="107567" y="58952"/>
                </a:lnTo>
                <a:lnTo>
                  <a:pt x="106703" y="49841"/>
                </a:lnTo>
                <a:lnTo>
                  <a:pt x="73542" y="19666"/>
                </a:lnTo>
                <a:lnTo>
                  <a:pt x="64820" y="18998"/>
                </a:lnTo>
                <a:lnTo>
                  <a:pt x="114026" y="18998"/>
                </a:lnTo>
                <a:lnTo>
                  <a:pt x="117381" y="22334"/>
                </a:lnTo>
                <a:lnTo>
                  <a:pt x="123982" y="32759"/>
                </a:lnTo>
                <a:lnTo>
                  <a:pt x="128173" y="44965"/>
                </a:lnTo>
                <a:lnTo>
                  <a:pt x="129640" y="58952"/>
                </a:lnTo>
                <a:lnTo>
                  <a:pt x="128173" y="72822"/>
                </a:lnTo>
                <a:lnTo>
                  <a:pt x="123982" y="85041"/>
                </a:lnTo>
                <a:lnTo>
                  <a:pt x="117381" y="95531"/>
                </a:lnTo>
                <a:lnTo>
                  <a:pt x="114001" y="98906"/>
                </a:lnTo>
                <a:close/>
              </a:path>
              <a:path w="208280" h="254634">
                <a:moveTo>
                  <a:pt x="204797" y="120978"/>
                </a:moveTo>
                <a:lnTo>
                  <a:pt x="182446" y="120978"/>
                </a:lnTo>
                <a:lnTo>
                  <a:pt x="182446" y="1676"/>
                </a:lnTo>
                <a:lnTo>
                  <a:pt x="204797" y="1676"/>
                </a:lnTo>
                <a:lnTo>
                  <a:pt x="204797" y="120978"/>
                </a:lnTo>
                <a:close/>
              </a:path>
              <a:path w="208280" h="254634">
                <a:moveTo>
                  <a:pt x="208150" y="254530"/>
                </a:moveTo>
                <a:lnTo>
                  <a:pt x="18998" y="254530"/>
                </a:lnTo>
                <a:lnTo>
                  <a:pt x="18998" y="188592"/>
                </a:lnTo>
                <a:lnTo>
                  <a:pt x="182446" y="188592"/>
                </a:lnTo>
                <a:lnTo>
                  <a:pt x="182446" y="159535"/>
                </a:lnTo>
                <a:lnTo>
                  <a:pt x="18998" y="159535"/>
                </a:lnTo>
                <a:lnTo>
                  <a:pt x="18998" y="141095"/>
                </a:lnTo>
                <a:lnTo>
                  <a:pt x="204797" y="141095"/>
                </a:lnTo>
                <a:lnTo>
                  <a:pt x="204797" y="207033"/>
                </a:lnTo>
                <a:lnTo>
                  <a:pt x="41630" y="207033"/>
                </a:lnTo>
                <a:lnTo>
                  <a:pt x="41630" y="236369"/>
                </a:lnTo>
                <a:lnTo>
                  <a:pt x="208150" y="236369"/>
                </a:lnTo>
                <a:lnTo>
                  <a:pt x="208150" y="25453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65666" y="7685125"/>
            <a:ext cx="225425" cy="249554"/>
          </a:xfrm>
          <a:custGeom>
            <a:avLst/>
            <a:gdLst/>
            <a:ahLst/>
            <a:cxnLst/>
            <a:rect l="l" t="t" r="r" b="b"/>
            <a:pathLst>
              <a:path w="225425" h="249554">
                <a:moveTo>
                  <a:pt x="208153" y="0"/>
                </a:moveTo>
                <a:lnTo>
                  <a:pt x="185801" y="0"/>
                </a:lnTo>
                <a:lnTo>
                  <a:pt x="185801" y="31788"/>
                </a:lnTo>
                <a:lnTo>
                  <a:pt x="39395" y="31788"/>
                </a:lnTo>
                <a:lnTo>
                  <a:pt x="39395" y="38"/>
                </a:lnTo>
                <a:lnTo>
                  <a:pt x="17043" y="38"/>
                </a:lnTo>
                <a:lnTo>
                  <a:pt x="17043" y="31788"/>
                </a:lnTo>
                <a:lnTo>
                  <a:pt x="17043" y="50838"/>
                </a:lnTo>
                <a:lnTo>
                  <a:pt x="17043" y="86398"/>
                </a:lnTo>
                <a:lnTo>
                  <a:pt x="17043" y="105448"/>
                </a:lnTo>
                <a:lnTo>
                  <a:pt x="208153" y="105448"/>
                </a:lnTo>
                <a:lnTo>
                  <a:pt x="208153" y="86893"/>
                </a:lnTo>
                <a:lnTo>
                  <a:pt x="208153" y="86398"/>
                </a:lnTo>
                <a:lnTo>
                  <a:pt x="208153" y="51130"/>
                </a:lnTo>
                <a:lnTo>
                  <a:pt x="185801" y="51130"/>
                </a:lnTo>
                <a:lnTo>
                  <a:pt x="185801" y="86398"/>
                </a:lnTo>
                <a:lnTo>
                  <a:pt x="39395" y="86398"/>
                </a:lnTo>
                <a:lnTo>
                  <a:pt x="39395" y="50838"/>
                </a:lnTo>
                <a:lnTo>
                  <a:pt x="208153" y="50838"/>
                </a:lnTo>
                <a:lnTo>
                  <a:pt x="208153" y="32131"/>
                </a:lnTo>
                <a:lnTo>
                  <a:pt x="208153" y="31788"/>
                </a:lnTo>
                <a:lnTo>
                  <a:pt x="208153" y="0"/>
                </a:lnTo>
                <a:close/>
              </a:path>
              <a:path w="225425" h="249554">
                <a:moveTo>
                  <a:pt x="213182" y="228638"/>
                </a:moveTo>
                <a:lnTo>
                  <a:pt x="39395" y="228638"/>
                </a:lnTo>
                <a:lnTo>
                  <a:pt x="39395" y="181648"/>
                </a:lnTo>
                <a:lnTo>
                  <a:pt x="17043" y="181648"/>
                </a:lnTo>
                <a:lnTo>
                  <a:pt x="17043" y="228638"/>
                </a:lnTo>
                <a:lnTo>
                  <a:pt x="17043" y="248958"/>
                </a:lnTo>
                <a:lnTo>
                  <a:pt x="213182" y="248958"/>
                </a:lnTo>
                <a:lnTo>
                  <a:pt x="213182" y="228638"/>
                </a:lnTo>
                <a:close/>
              </a:path>
              <a:path w="225425" h="249554">
                <a:moveTo>
                  <a:pt x="225196" y="138582"/>
                </a:moveTo>
                <a:lnTo>
                  <a:pt x="123494" y="138582"/>
                </a:lnTo>
                <a:lnTo>
                  <a:pt x="123494" y="105613"/>
                </a:lnTo>
                <a:lnTo>
                  <a:pt x="100863" y="105613"/>
                </a:lnTo>
                <a:lnTo>
                  <a:pt x="100863" y="138582"/>
                </a:lnTo>
                <a:lnTo>
                  <a:pt x="0" y="138582"/>
                </a:lnTo>
                <a:lnTo>
                  <a:pt x="0" y="158140"/>
                </a:lnTo>
                <a:lnTo>
                  <a:pt x="225196" y="158140"/>
                </a:lnTo>
                <a:lnTo>
                  <a:pt x="225196" y="138582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39200" y="7884045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69" h="33654">
                <a:moveTo>
                  <a:pt x="26542" y="33248"/>
                </a:moveTo>
                <a:lnTo>
                  <a:pt x="0" y="33248"/>
                </a:lnTo>
                <a:lnTo>
                  <a:pt x="0" y="0"/>
                </a:lnTo>
                <a:lnTo>
                  <a:pt x="26542" y="0"/>
                </a:lnTo>
                <a:lnTo>
                  <a:pt x="26542" y="332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39200" y="7760831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69" h="33654">
                <a:moveTo>
                  <a:pt x="26542" y="33248"/>
                </a:moveTo>
                <a:lnTo>
                  <a:pt x="0" y="33248"/>
                </a:lnTo>
                <a:lnTo>
                  <a:pt x="0" y="0"/>
                </a:lnTo>
                <a:lnTo>
                  <a:pt x="26542" y="0"/>
                </a:lnTo>
                <a:lnTo>
                  <a:pt x="26542" y="332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1095" y="7682321"/>
            <a:ext cx="215973" cy="25117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464624" y="7682321"/>
            <a:ext cx="207645" cy="254635"/>
          </a:xfrm>
          <a:custGeom>
            <a:avLst/>
            <a:gdLst/>
            <a:ahLst/>
            <a:cxnLst/>
            <a:rect l="l" t="t" r="r" b="b"/>
            <a:pathLst>
              <a:path w="207645" h="254634">
                <a:moveTo>
                  <a:pt x="207033" y="62305"/>
                </a:moveTo>
                <a:lnTo>
                  <a:pt x="185240" y="62305"/>
                </a:lnTo>
                <a:lnTo>
                  <a:pt x="185240" y="0"/>
                </a:lnTo>
                <a:lnTo>
                  <a:pt x="207033" y="0"/>
                </a:lnTo>
                <a:lnTo>
                  <a:pt x="207033" y="62305"/>
                </a:lnTo>
                <a:close/>
              </a:path>
              <a:path w="207645" h="254634">
                <a:moveTo>
                  <a:pt x="148359" y="124890"/>
                </a:moveTo>
                <a:lnTo>
                  <a:pt x="70966" y="124890"/>
                </a:lnTo>
                <a:lnTo>
                  <a:pt x="88778" y="124231"/>
                </a:lnTo>
                <a:lnTo>
                  <a:pt x="103865" y="122131"/>
                </a:lnTo>
                <a:lnTo>
                  <a:pt x="116543" y="118407"/>
                </a:lnTo>
                <a:lnTo>
                  <a:pt x="127125" y="112876"/>
                </a:lnTo>
                <a:lnTo>
                  <a:pt x="127125" y="1396"/>
                </a:lnTo>
                <a:lnTo>
                  <a:pt x="148359" y="1396"/>
                </a:lnTo>
                <a:lnTo>
                  <a:pt x="148359" y="62305"/>
                </a:lnTo>
                <a:lnTo>
                  <a:pt x="207033" y="62305"/>
                </a:lnTo>
                <a:lnTo>
                  <a:pt x="207033" y="82142"/>
                </a:lnTo>
                <a:lnTo>
                  <a:pt x="148359" y="82142"/>
                </a:lnTo>
                <a:lnTo>
                  <a:pt x="148359" y="124890"/>
                </a:lnTo>
                <a:close/>
              </a:path>
              <a:path w="207645" h="254634">
                <a:moveTo>
                  <a:pt x="73481" y="143330"/>
                </a:moveTo>
                <a:lnTo>
                  <a:pt x="0" y="143330"/>
                </a:lnTo>
                <a:lnTo>
                  <a:pt x="0" y="2793"/>
                </a:lnTo>
                <a:lnTo>
                  <a:pt x="90524" y="2793"/>
                </a:lnTo>
                <a:lnTo>
                  <a:pt x="90524" y="21513"/>
                </a:lnTo>
                <a:lnTo>
                  <a:pt x="21792" y="21513"/>
                </a:lnTo>
                <a:lnTo>
                  <a:pt x="21792" y="63143"/>
                </a:lnTo>
                <a:lnTo>
                  <a:pt x="87730" y="63143"/>
                </a:lnTo>
                <a:lnTo>
                  <a:pt x="87730" y="81863"/>
                </a:lnTo>
                <a:lnTo>
                  <a:pt x="21792" y="81863"/>
                </a:lnTo>
                <a:lnTo>
                  <a:pt x="21792" y="124890"/>
                </a:lnTo>
                <a:lnTo>
                  <a:pt x="148359" y="124890"/>
                </a:lnTo>
                <a:lnTo>
                  <a:pt x="148359" y="130757"/>
                </a:lnTo>
                <a:lnTo>
                  <a:pt x="127125" y="130757"/>
                </a:lnTo>
                <a:lnTo>
                  <a:pt x="117447" y="136258"/>
                </a:lnTo>
                <a:lnTo>
                  <a:pt x="105437" y="140187"/>
                </a:lnTo>
                <a:lnTo>
                  <a:pt x="90860" y="142544"/>
                </a:lnTo>
                <a:lnTo>
                  <a:pt x="73481" y="143330"/>
                </a:lnTo>
                <a:close/>
              </a:path>
              <a:path w="207645" h="254634">
                <a:moveTo>
                  <a:pt x="207033" y="151153"/>
                </a:moveTo>
                <a:lnTo>
                  <a:pt x="185240" y="151153"/>
                </a:lnTo>
                <a:lnTo>
                  <a:pt x="185240" y="82142"/>
                </a:lnTo>
                <a:lnTo>
                  <a:pt x="207033" y="82142"/>
                </a:lnTo>
                <a:lnTo>
                  <a:pt x="207033" y="151153"/>
                </a:lnTo>
                <a:close/>
              </a:path>
              <a:path w="207645" h="254634">
                <a:moveTo>
                  <a:pt x="148359" y="149756"/>
                </a:moveTo>
                <a:lnTo>
                  <a:pt x="127125" y="149756"/>
                </a:lnTo>
                <a:lnTo>
                  <a:pt x="127125" y="130757"/>
                </a:lnTo>
                <a:lnTo>
                  <a:pt x="148359" y="130757"/>
                </a:lnTo>
                <a:lnTo>
                  <a:pt x="148359" y="149756"/>
                </a:lnTo>
                <a:close/>
              </a:path>
              <a:path w="207645" h="254634">
                <a:moveTo>
                  <a:pt x="207033" y="254251"/>
                </a:moveTo>
                <a:lnTo>
                  <a:pt x="184401" y="254251"/>
                </a:lnTo>
                <a:lnTo>
                  <a:pt x="184401" y="193622"/>
                </a:lnTo>
                <a:lnTo>
                  <a:pt x="15925" y="193622"/>
                </a:lnTo>
                <a:lnTo>
                  <a:pt x="15925" y="174064"/>
                </a:lnTo>
                <a:lnTo>
                  <a:pt x="207033" y="174064"/>
                </a:lnTo>
                <a:lnTo>
                  <a:pt x="207033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7537" y="7682321"/>
            <a:ext cx="205740" cy="254635"/>
          </a:xfrm>
          <a:custGeom>
            <a:avLst/>
            <a:gdLst/>
            <a:ahLst/>
            <a:cxnLst/>
            <a:rect l="l" t="t" r="r" b="b"/>
            <a:pathLst>
              <a:path w="205739" h="254634">
                <a:moveTo>
                  <a:pt x="205636" y="143330"/>
                </a:moveTo>
                <a:lnTo>
                  <a:pt x="183284" y="143330"/>
                </a:lnTo>
                <a:lnTo>
                  <a:pt x="183284" y="74878"/>
                </a:lnTo>
                <a:lnTo>
                  <a:pt x="127125" y="74878"/>
                </a:lnTo>
                <a:lnTo>
                  <a:pt x="127125" y="55599"/>
                </a:lnTo>
                <a:lnTo>
                  <a:pt x="183284" y="55599"/>
                </a:lnTo>
                <a:lnTo>
                  <a:pt x="183284" y="0"/>
                </a:lnTo>
                <a:lnTo>
                  <a:pt x="205636" y="0"/>
                </a:lnTo>
                <a:lnTo>
                  <a:pt x="205636" y="143330"/>
                </a:lnTo>
                <a:close/>
              </a:path>
              <a:path w="205739" h="254634">
                <a:moveTo>
                  <a:pt x="131037" y="22351"/>
                </a:moveTo>
                <a:lnTo>
                  <a:pt x="4190" y="22351"/>
                </a:lnTo>
                <a:lnTo>
                  <a:pt x="4190" y="2793"/>
                </a:lnTo>
                <a:lnTo>
                  <a:pt x="131037" y="2793"/>
                </a:lnTo>
                <a:lnTo>
                  <a:pt x="131037" y="22351"/>
                </a:lnTo>
                <a:close/>
              </a:path>
              <a:path w="205739" h="254634">
                <a:moveTo>
                  <a:pt x="0" y="138022"/>
                </a:moveTo>
                <a:lnTo>
                  <a:pt x="0" y="117626"/>
                </a:lnTo>
                <a:lnTo>
                  <a:pt x="21902" y="109196"/>
                </a:lnTo>
                <a:lnTo>
                  <a:pt x="39848" y="93982"/>
                </a:lnTo>
                <a:lnTo>
                  <a:pt x="51980" y="72010"/>
                </a:lnTo>
                <a:lnTo>
                  <a:pt x="56438" y="43306"/>
                </a:lnTo>
                <a:lnTo>
                  <a:pt x="56438" y="22351"/>
                </a:lnTo>
                <a:lnTo>
                  <a:pt x="78789" y="22351"/>
                </a:lnTo>
                <a:lnTo>
                  <a:pt x="78789" y="43306"/>
                </a:lnTo>
                <a:lnTo>
                  <a:pt x="83408" y="71250"/>
                </a:lnTo>
                <a:lnTo>
                  <a:pt x="92731" y="86892"/>
                </a:lnTo>
                <a:lnTo>
                  <a:pt x="68172" y="86892"/>
                </a:lnTo>
                <a:lnTo>
                  <a:pt x="57049" y="104193"/>
                </a:lnTo>
                <a:lnTo>
                  <a:pt x="41420" y="119267"/>
                </a:lnTo>
                <a:lnTo>
                  <a:pt x="22124" y="130936"/>
                </a:lnTo>
                <a:lnTo>
                  <a:pt x="0" y="138022"/>
                </a:lnTo>
                <a:close/>
              </a:path>
              <a:path w="205739" h="254634">
                <a:moveTo>
                  <a:pt x="135507" y="134669"/>
                </a:moveTo>
                <a:lnTo>
                  <a:pt x="113867" y="127754"/>
                </a:lnTo>
                <a:lnTo>
                  <a:pt x="94820" y="117067"/>
                </a:lnTo>
                <a:lnTo>
                  <a:pt x="79283" y="103237"/>
                </a:lnTo>
                <a:lnTo>
                  <a:pt x="68172" y="86892"/>
                </a:lnTo>
                <a:lnTo>
                  <a:pt x="92731" y="86892"/>
                </a:lnTo>
                <a:lnTo>
                  <a:pt x="95833" y="92096"/>
                </a:lnTo>
                <a:lnTo>
                  <a:pt x="113915" y="106288"/>
                </a:lnTo>
                <a:lnTo>
                  <a:pt x="135507" y="114273"/>
                </a:lnTo>
                <a:lnTo>
                  <a:pt x="135507" y="134669"/>
                </a:lnTo>
                <a:close/>
              </a:path>
              <a:path w="205739" h="254634">
                <a:moveTo>
                  <a:pt x="205636" y="254251"/>
                </a:moveTo>
                <a:lnTo>
                  <a:pt x="183284" y="254251"/>
                </a:lnTo>
                <a:lnTo>
                  <a:pt x="183284" y="184401"/>
                </a:lnTo>
                <a:lnTo>
                  <a:pt x="16763" y="184401"/>
                </a:lnTo>
                <a:lnTo>
                  <a:pt x="16763" y="164844"/>
                </a:lnTo>
                <a:lnTo>
                  <a:pt x="205636" y="164844"/>
                </a:lnTo>
                <a:lnTo>
                  <a:pt x="205636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5853" y="82240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10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2496332" y="8093598"/>
            <a:ext cx="494665" cy="262255"/>
            <a:chOff x="2496332" y="8093598"/>
            <a:chExt cx="494665" cy="262255"/>
          </a:xfrm>
        </p:grpSpPr>
        <p:sp>
          <p:nvSpPr>
            <p:cNvPr id="35" name="object 35"/>
            <p:cNvSpPr/>
            <p:nvPr/>
          </p:nvSpPr>
          <p:spPr>
            <a:xfrm>
              <a:off x="2496332" y="8093598"/>
              <a:ext cx="245110" cy="259079"/>
            </a:xfrm>
            <a:custGeom>
              <a:avLst/>
              <a:gdLst/>
              <a:ahLst/>
              <a:cxnLst/>
              <a:rect l="l" t="t" r="r" b="b"/>
              <a:pathLst>
                <a:path w="245110" h="259079">
                  <a:moveTo>
                    <a:pt x="82422" y="29616"/>
                  </a:moveTo>
                  <a:lnTo>
                    <a:pt x="60349" y="29616"/>
                  </a:lnTo>
                  <a:lnTo>
                    <a:pt x="60349" y="0"/>
                  </a:lnTo>
                  <a:lnTo>
                    <a:pt x="82422" y="0"/>
                  </a:lnTo>
                  <a:lnTo>
                    <a:pt x="82422" y="29616"/>
                  </a:lnTo>
                  <a:close/>
                </a:path>
                <a:path w="245110" h="259079">
                  <a:moveTo>
                    <a:pt x="141933" y="48056"/>
                  </a:moveTo>
                  <a:lnTo>
                    <a:pt x="0" y="48056"/>
                  </a:lnTo>
                  <a:lnTo>
                    <a:pt x="0" y="29616"/>
                  </a:lnTo>
                  <a:lnTo>
                    <a:pt x="141933" y="29616"/>
                  </a:lnTo>
                  <a:lnTo>
                    <a:pt x="141933" y="48056"/>
                  </a:lnTo>
                  <a:close/>
                </a:path>
                <a:path w="245110" h="259079">
                  <a:moveTo>
                    <a:pt x="70966" y="168196"/>
                  </a:moveTo>
                  <a:lnTo>
                    <a:pt x="25425" y="154785"/>
                  </a:lnTo>
                  <a:lnTo>
                    <a:pt x="7823" y="119023"/>
                  </a:lnTo>
                  <a:lnTo>
                    <a:pt x="9001" y="108205"/>
                  </a:lnTo>
                  <a:lnTo>
                    <a:pt x="34701" y="77231"/>
                  </a:lnTo>
                  <a:lnTo>
                    <a:pt x="70966" y="69569"/>
                  </a:lnTo>
                  <a:lnTo>
                    <a:pt x="84294" y="70447"/>
                  </a:lnTo>
                  <a:lnTo>
                    <a:pt x="96496" y="73027"/>
                  </a:lnTo>
                  <a:lnTo>
                    <a:pt x="107388" y="77231"/>
                  </a:lnTo>
                  <a:lnTo>
                    <a:pt x="116787" y="82980"/>
                  </a:lnTo>
                  <a:lnTo>
                    <a:pt x="121820" y="87730"/>
                  </a:lnTo>
                  <a:lnTo>
                    <a:pt x="70966" y="87730"/>
                  </a:lnTo>
                  <a:lnTo>
                    <a:pt x="62034" y="88354"/>
                  </a:lnTo>
                  <a:lnTo>
                    <a:pt x="29616" y="110082"/>
                  </a:lnTo>
                  <a:lnTo>
                    <a:pt x="29616" y="127963"/>
                  </a:lnTo>
                  <a:lnTo>
                    <a:pt x="62034" y="149416"/>
                  </a:lnTo>
                  <a:lnTo>
                    <a:pt x="70966" y="150036"/>
                  </a:lnTo>
                  <a:lnTo>
                    <a:pt x="121823" y="150036"/>
                  </a:lnTo>
                  <a:lnTo>
                    <a:pt x="116787" y="154785"/>
                  </a:lnTo>
                  <a:lnTo>
                    <a:pt x="107388" y="160535"/>
                  </a:lnTo>
                  <a:lnTo>
                    <a:pt x="96496" y="164739"/>
                  </a:lnTo>
                  <a:lnTo>
                    <a:pt x="84294" y="167319"/>
                  </a:lnTo>
                  <a:lnTo>
                    <a:pt x="70966" y="168196"/>
                  </a:lnTo>
                  <a:close/>
                </a:path>
                <a:path w="245110" h="259079">
                  <a:moveTo>
                    <a:pt x="121823" y="150036"/>
                  </a:moveTo>
                  <a:lnTo>
                    <a:pt x="70966" y="150036"/>
                  </a:lnTo>
                  <a:lnTo>
                    <a:pt x="79942" y="149416"/>
                  </a:lnTo>
                  <a:lnTo>
                    <a:pt x="88289" y="147591"/>
                  </a:lnTo>
                  <a:lnTo>
                    <a:pt x="95798" y="144614"/>
                  </a:lnTo>
                  <a:lnTo>
                    <a:pt x="102259" y="140536"/>
                  </a:lnTo>
                  <a:lnTo>
                    <a:pt x="108685" y="134948"/>
                  </a:lnTo>
                  <a:lnTo>
                    <a:pt x="112596" y="127963"/>
                  </a:lnTo>
                  <a:lnTo>
                    <a:pt x="112596" y="110082"/>
                  </a:lnTo>
                  <a:lnTo>
                    <a:pt x="79942" y="88354"/>
                  </a:lnTo>
                  <a:lnTo>
                    <a:pt x="70966" y="87730"/>
                  </a:lnTo>
                  <a:lnTo>
                    <a:pt x="121820" y="87730"/>
                  </a:lnTo>
                  <a:lnTo>
                    <a:pt x="124253" y="90026"/>
                  </a:lnTo>
                  <a:lnTo>
                    <a:pt x="129779" y="98487"/>
                  </a:lnTo>
                  <a:lnTo>
                    <a:pt x="133211" y="108205"/>
                  </a:lnTo>
                  <a:lnTo>
                    <a:pt x="134389" y="119023"/>
                  </a:lnTo>
                  <a:lnTo>
                    <a:pt x="133211" y="129679"/>
                  </a:lnTo>
                  <a:lnTo>
                    <a:pt x="129779" y="139314"/>
                  </a:lnTo>
                  <a:lnTo>
                    <a:pt x="124253" y="147744"/>
                  </a:lnTo>
                  <a:lnTo>
                    <a:pt x="121823" y="150036"/>
                  </a:lnTo>
                  <a:close/>
                </a:path>
                <a:path w="245110" h="259079">
                  <a:moveTo>
                    <a:pt x="206753" y="189431"/>
                  </a:moveTo>
                  <a:lnTo>
                    <a:pt x="184401" y="189431"/>
                  </a:lnTo>
                  <a:lnTo>
                    <a:pt x="184401" y="7823"/>
                  </a:lnTo>
                  <a:lnTo>
                    <a:pt x="206753" y="7823"/>
                  </a:lnTo>
                  <a:lnTo>
                    <a:pt x="206753" y="81583"/>
                  </a:lnTo>
                  <a:lnTo>
                    <a:pt x="245031" y="81583"/>
                  </a:lnTo>
                  <a:lnTo>
                    <a:pt x="245031" y="101421"/>
                  </a:lnTo>
                  <a:lnTo>
                    <a:pt x="206753" y="101421"/>
                  </a:lnTo>
                  <a:lnTo>
                    <a:pt x="206753" y="189431"/>
                  </a:lnTo>
                  <a:close/>
                </a:path>
                <a:path w="245110" h="259079">
                  <a:moveTo>
                    <a:pt x="211503" y="259000"/>
                  </a:moveTo>
                  <a:lnTo>
                    <a:pt x="23469" y="259000"/>
                  </a:lnTo>
                  <a:lnTo>
                    <a:pt x="23469" y="187475"/>
                  </a:lnTo>
                  <a:lnTo>
                    <a:pt x="45821" y="187475"/>
                  </a:lnTo>
                  <a:lnTo>
                    <a:pt x="45821" y="239722"/>
                  </a:lnTo>
                  <a:lnTo>
                    <a:pt x="211503" y="239722"/>
                  </a:lnTo>
                  <a:lnTo>
                    <a:pt x="211503" y="2590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5670" y="8104215"/>
              <a:ext cx="225193" cy="251457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3039200" y="8303145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69" h="33654">
                <a:moveTo>
                  <a:pt x="26542" y="33248"/>
                </a:moveTo>
                <a:lnTo>
                  <a:pt x="0" y="33248"/>
                </a:lnTo>
                <a:lnTo>
                  <a:pt x="0" y="0"/>
                </a:lnTo>
                <a:lnTo>
                  <a:pt x="26542" y="0"/>
                </a:lnTo>
                <a:lnTo>
                  <a:pt x="26542" y="332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39200" y="8179931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69" h="33654">
                <a:moveTo>
                  <a:pt x="26542" y="33248"/>
                </a:moveTo>
                <a:lnTo>
                  <a:pt x="0" y="33248"/>
                </a:lnTo>
                <a:lnTo>
                  <a:pt x="0" y="0"/>
                </a:lnTo>
                <a:lnTo>
                  <a:pt x="26542" y="0"/>
                </a:lnTo>
                <a:lnTo>
                  <a:pt x="26542" y="332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94727" y="8101421"/>
            <a:ext cx="206753" cy="25006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3459315" y="8104263"/>
            <a:ext cx="222885" cy="251460"/>
          </a:xfrm>
          <a:custGeom>
            <a:avLst/>
            <a:gdLst/>
            <a:ahLst/>
            <a:cxnLst/>
            <a:rect l="l" t="t" r="r" b="b"/>
            <a:pathLst>
              <a:path w="222885" h="251459">
                <a:moveTo>
                  <a:pt x="208699" y="0"/>
                </a:moveTo>
                <a:lnTo>
                  <a:pt x="13411" y="0"/>
                </a:lnTo>
                <a:lnTo>
                  <a:pt x="13411" y="20320"/>
                </a:lnTo>
                <a:lnTo>
                  <a:pt x="13411" y="99060"/>
                </a:lnTo>
                <a:lnTo>
                  <a:pt x="13411" y="118110"/>
                </a:lnTo>
                <a:lnTo>
                  <a:pt x="208699" y="118110"/>
                </a:lnTo>
                <a:lnTo>
                  <a:pt x="208699" y="99060"/>
                </a:lnTo>
                <a:lnTo>
                  <a:pt x="35763" y="99060"/>
                </a:lnTo>
                <a:lnTo>
                  <a:pt x="35763" y="20320"/>
                </a:lnTo>
                <a:lnTo>
                  <a:pt x="186347" y="20320"/>
                </a:lnTo>
                <a:lnTo>
                  <a:pt x="186347" y="98590"/>
                </a:lnTo>
                <a:lnTo>
                  <a:pt x="208699" y="98590"/>
                </a:lnTo>
                <a:lnTo>
                  <a:pt x="208699" y="20320"/>
                </a:lnTo>
                <a:lnTo>
                  <a:pt x="208699" y="19799"/>
                </a:lnTo>
                <a:lnTo>
                  <a:pt x="208699" y="0"/>
                </a:lnTo>
                <a:close/>
              </a:path>
              <a:path w="222885" h="251459">
                <a:moveTo>
                  <a:pt x="222389" y="161734"/>
                </a:moveTo>
                <a:lnTo>
                  <a:pt x="0" y="161734"/>
                </a:lnTo>
                <a:lnTo>
                  <a:pt x="0" y="181571"/>
                </a:lnTo>
                <a:lnTo>
                  <a:pt x="99466" y="181571"/>
                </a:lnTo>
                <a:lnTo>
                  <a:pt x="99466" y="251409"/>
                </a:lnTo>
                <a:lnTo>
                  <a:pt x="122085" y="251409"/>
                </a:lnTo>
                <a:lnTo>
                  <a:pt x="122085" y="181571"/>
                </a:lnTo>
                <a:lnTo>
                  <a:pt x="222389" y="181571"/>
                </a:lnTo>
                <a:lnTo>
                  <a:pt x="222389" y="16173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7537" y="8101421"/>
            <a:ext cx="205740" cy="254635"/>
          </a:xfrm>
          <a:custGeom>
            <a:avLst/>
            <a:gdLst/>
            <a:ahLst/>
            <a:cxnLst/>
            <a:rect l="l" t="t" r="r" b="b"/>
            <a:pathLst>
              <a:path w="205739" h="254634">
                <a:moveTo>
                  <a:pt x="205636" y="143330"/>
                </a:moveTo>
                <a:lnTo>
                  <a:pt x="183284" y="143330"/>
                </a:lnTo>
                <a:lnTo>
                  <a:pt x="183284" y="74878"/>
                </a:lnTo>
                <a:lnTo>
                  <a:pt x="127125" y="74878"/>
                </a:lnTo>
                <a:lnTo>
                  <a:pt x="127125" y="55599"/>
                </a:lnTo>
                <a:lnTo>
                  <a:pt x="183284" y="55599"/>
                </a:lnTo>
                <a:lnTo>
                  <a:pt x="183284" y="0"/>
                </a:lnTo>
                <a:lnTo>
                  <a:pt x="205636" y="0"/>
                </a:lnTo>
                <a:lnTo>
                  <a:pt x="205636" y="143330"/>
                </a:lnTo>
                <a:close/>
              </a:path>
              <a:path w="205739" h="254634">
                <a:moveTo>
                  <a:pt x="131037" y="22351"/>
                </a:moveTo>
                <a:lnTo>
                  <a:pt x="4190" y="22351"/>
                </a:lnTo>
                <a:lnTo>
                  <a:pt x="4190" y="2793"/>
                </a:lnTo>
                <a:lnTo>
                  <a:pt x="131037" y="2793"/>
                </a:lnTo>
                <a:lnTo>
                  <a:pt x="131037" y="22351"/>
                </a:lnTo>
                <a:close/>
              </a:path>
              <a:path w="205739" h="254634">
                <a:moveTo>
                  <a:pt x="0" y="138022"/>
                </a:moveTo>
                <a:lnTo>
                  <a:pt x="0" y="117626"/>
                </a:lnTo>
                <a:lnTo>
                  <a:pt x="21902" y="109196"/>
                </a:lnTo>
                <a:lnTo>
                  <a:pt x="39848" y="93982"/>
                </a:lnTo>
                <a:lnTo>
                  <a:pt x="51980" y="72010"/>
                </a:lnTo>
                <a:lnTo>
                  <a:pt x="56438" y="43306"/>
                </a:lnTo>
                <a:lnTo>
                  <a:pt x="56438" y="22351"/>
                </a:lnTo>
                <a:lnTo>
                  <a:pt x="78789" y="22351"/>
                </a:lnTo>
                <a:lnTo>
                  <a:pt x="78789" y="43306"/>
                </a:lnTo>
                <a:lnTo>
                  <a:pt x="83408" y="71250"/>
                </a:lnTo>
                <a:lnTo>
                  <a:pt x="92731" y="86892"/>
                </a:lnTo>
                <a:lnTo>
                  <a:pt x="68172" y="86892"/>
                </a:lnTo>
                <a:lnTo>
                  <a:pt x="57049" y="104193"/>
                </a:lnTo>
                <a:lnTo>
                  <a:pt x="41420" y="119267"/>
                </a:lnTo>
                <a:lnTo>
                  <a:pt x="22124" y="130936"/>
                </a:lnTo>
                <a:lnTo>
                  <a:pt x="0" y="138022"/>
                </a:lnTo>
                <a:close/>
              </a:path>
              <a:path w="205739" h="254634">
                <a:moveTo>
                  <a:pt x="135507" y="134669"/>
                </a:moveTo>
                <a:lnTo>
                  <a:pt x="113867" y="127754"/>
                </a:lnTo>
                <a:lnTo>
                  <a:pt x="94820" y="117067"/>
                </a:lnTo>
                <a:lnTo>
                  <a:pt x="79283" y="103237"/>
                </a:lnTo>
                <a:lnTo>
                  <a:pt x="68172" y="86892"/>
                </a:lnTo>
                <a:lnTo>
                  <a:pt x="92731" y="86892"/>
                </a:lnTo>
                <a:lnTo>
                  <a:pt x="95833" y="92096"/>
                </a:lnTo>
                <a:lnTo>
                  <a:pt x="113915" y="106288"/>
                </a:lnTo>
                <a:lnTo>
                  <a:pt x="135507" y="114273"/>
                </a:lnTo>
                <a:lnTo>
                  <a:pt x="135507" y="134669"/>
                </a:lnTo>
                <a:close/>
              </a:path>
              <a:path w="205739" h="254634">
                <a:moveTo>
                  <a:pt x="205636" y="254251"/>
                </a:moveTo>
                <a:lnTo>
                  <a:pt x="183284" y="254251"/>
                </a:lnTo>
                <a:lnTo>
                  <a:pt x="183284" y="184401"/>
                </a:lnTo>
                <a:lnTo>
                  <a:pt x="16763" y="184401"/>
                </a:lnTo>
                <a:lnTo>
                  <a:pt x="16763" y="164844"/>
                </a:lnTo>
                <a:lnTo>
                  <a:pt x="205636" y="164844"/>
                </a:lnTo>
                <a:lnTo>
                  <a:pt x="205636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7429" y="86431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10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51023" y="8520531"/>
            <a:ext cx="203835" cy="250190"/>
          </a:xfrm>
          <a:custGeom>
            <a:avLst/>
            <a:gdLst/>
            <a:ahLst/>
            <a:cxnLst/>
            <a:rect l="l" t="t" r="r" b="b"/>
            <a:pathLst>
              <a:path w="203835" h="250190">
                <a:moveTo>
                  <a:pt x="150596" y="103162"/>
                </a:moveTo>
                <a:lnTo>
                  <a:pt x="91643" y="103162"/>
                </a:lnTo>
                <a:lnTo>
                  <a:pt x="91643" y="23152"/>
                </a:lnTo>
                <a:lnTo>
                  <a:pt x="91643" y="4102"/>
                </a:lnTo>
                <a:lnTo>
                  <a:pt x="69850" y="4102"/>
                </a:lnTo>
                <a:lnTo>
                  <a:pt x="69850" y="23152"/>
                </a:lnTo>
                <a:lnTo>
                  <a:pt x="69850" y="103162"/>
                </a:lnTo>
                <a:lnTo>
                  <a:pt x="69850" y="122212"/>
                </a:lnTo>
                <a:lnTo>
                  <a:pt x="69850" y="213652"/>
                </a:lnTo>
                <a:lnTo>
                  <a:pt x="21513" y="213652"/>
                </a:lnTo>
                <a:lnTo>
                  <a:pt x="21513" y="23152"/>
                </a:lnTo>
                <a:lnTo>
                  <a:pt x="69850" y="23152"/>
                </a:lnTo>
                <a:lnTo>
                  <a:pt x="69850" y="4102"/>
                </a:lnTo>
                <a:lnTo>
                  <a:pt x="0" y="4102"/>
                </a:lnTo>
                <a:lnTo>
                  <a:pt x="0" y="23152"/>
                </a:lnTo>
                <a:lnTo>
                  <a:pt x="0" y="213652"/>
                </a:lnTo>
                <a:lnTo>
                  <a:pt x="0" y="232702"/>
                </a:lnTo>
                <a:lnTo>
                  <a:pt x="91643" y="232702"/>
                </a:lnTo>
                <a:lnTo>
                  <a:pt x="91643" y="213652"/>
                </a:lnTo>
                <a:lnTo>
                  <a:pt x="91643" y="122212"/>
                </a:lnTo>
                <a:lnTo>
                  <a:pt x="128803" y="122212"/>
                </a:lnTo>
                <a:lnTo>
                  <a:pt x="128803" y="247256"/>
                </a:lnTo>
                <a:lnTo>
                  <a:pt x="150596" y="247256"/>
                </a:lnTo>
                <a:lnTo>
                  <a:pt x="150596" y="122212"/>
                </a:lnTo>
                <a:lnTo>
                  <a:pt x="150596" y="103162"/>
                </a:lnTo>
                <a:close/>
              </a:path>
              <a:path w="203835" h="250190">
                <a:moveTo>
                  <a:pt x="150596" y="1397"/>
                </a:moveTo>
                <a:lnTo>
                  <a:pt x="128803" y="1397"/>
                </a:lnTo>
                <a:lnTo>
                  <a:pt x="128803" y="102539"/>
                </a:lnTo>
                <a:lnTo>
                  <a:pt x="150596" y="102539"/>
                </a:lnTo>
                <a:lnTo>
                  <a:pt x="150596" y="1397"/>
                </a:lnTo>
                <a:close/>
              </a:path>
              <a:path w="203835" h="250190">
                <a:moveTo>
                  <a:pt x="203403" y="0"/>
                </a:moveTo>
                <a:lnTo>
                  <a:pt x="181610" y="0"/>
                </a:lnTo>
                <a:lnTo>
                  <a:pt x="181610" y="249770"/>
                </a:lnTo>
                <a:lnTo>
                  <a:pt x="203403" y="249770"/>
                </a:lnTo>
                <a:lnTo>
                  <a:pt x="203403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08630" y="8522093"/>
            <a:ext cx="222885" cy="252729"/>
          </a:xfrm>
          <a:custGeom>
            <a:avLst/>
            <a:gdLst/>
            <a:ahLst/>
            <a:cxnLst/>
            <a:rect l="l" t="t" r="r" b="b"/>
            <a:pathLst>
              <a:path w="222885" h="252729">
                <a:moveTo>
                  <a:pt x="210947" y="93980"/>
                </a:moveTo>
                <a:lnTo>
                  <a:pt x="35763" y="93980"/>
                </a:lnTo>
                <a:lnTo>
                  <a:pt x="35763" y="0"/>
                </a:lnTo>
                <a:lnTo>
                  <a:pt x="13411" y="0"/>
                </a:lnTo>
                <a:lnTo>
                  <a:pt x="13411" y="93980"/>
                </a:lnTo>
                <a:lnTo>
                  <a:pt x="13411" y="113030"/>
                </a:lnTo>
                <a:lnTo>
                  <a:pt x="210947" y="113030"/>
                </a:lnTo>
                <a:lnTo>
                  <a:pt x="210947" y="93980"/>
                </a:lnTo>
                <a:close/>
              </a:path>
              <a:path w="222885" h="252729">
                <a:moveTo>
                  <a:pt x="222402" y="157137"/>
                </a:moveTo>
                <a:lnTo>
                  <a:pt x="0" y="157137"/>
                </a:lnTo>
                <a:lnTo>
                  <a:pt x="0" y="176695"/>
                </a:lnTo>
                <a:lnTo>
                  <a:pt x="51130" y="176695"/>
                </a:lnTo>
                <a:lnTo>
                  <a:pt x="51130" y="252120"/>
                </a:lnTo>
                <a:lnTo>
                  <a:pt x="73202" y="252120"/>
                </a:lnTo>
                <a:lnTo>
                  <a:pt x="73202" y="176695"/>
                </a:lnTo>
                <a:lnTo>
                  <a:pt x="150037" y="176695"/>
                </a:lnTo>
                <a:lnTo>
                  <a:pt x="150037" y="252120"/>
                </a:lnTo>
                <a:lnTo>
                  <a:pt x="172110" y="252120"/>
                </a:lnTo>
                <a:lnTo>
                  <a:pt x="172110" y="176695"/>
                </a:lnTo>
                <a:lnTo>
                  <a:pt x="222402" y="176695"/>
                </a:lnTo>
                <a:lnTo>
                  <a:pt x="222402" y="15713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3159497" y="8518844"/>
            <a:ext cx="738505" cy="258445"/>
            <a:chOff x="3159497" y="8518844"/>
            <a:chExt cx="738505" cy="258445"/>
          </a:xfrm>
        </p:grpSpPr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9497" y="8520520"/>
              <a:ext cx="235252" cy="25006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418497" y="8518854"/>
              <a:ext cx="479425" cy="258445"/>
            </a:xfrm>
            <a:custGeom>
              <a:avLst/>
              <a:gdLst/>
              <a:ahLst/>
              <a:cxnLst/>
              <a:rect l="l" t="t" r="r" b="b"/>
              <a:pathLst>
                <a:path w="479425" h="258445">
                  <a:moveTo>
                    <a:pt x="129628" y="64820"/>
                  </a:moveTo>
                  <a:lnTo>
                    <a:pt x="118198" y="24117"/>
                  </a:lnTo>
                  <a:lnTo>
                    <a:pt x="107556" y="13436"/>
                  </a:lnTo>
                  <a:lnTo>
                    <a:pt x="107556" y="64820"/>
                  </a:lnTo>
                  <a:lnTo>
                    <a:pt x="106730" y="75539"/>
                  </a:lnTo>
                  <a:lnTo>
                    <a:pt x="81749" y="107569"/>
                  </a:lnTo>
                  <a:lnTo>
                    <a:pt x="64820" y="110363"/>
                  </a:lnTo>
                  <a:lnTo>
                    <a:pt x="55854" y="109639"/>
                  </a:lnTo>
                  <a:lnTo>
                    <a:pt x="25171" y="85001"/>
                  </a:lnTo>
                  <a:lnTo>
                    <a:pt x="21793" y="64820"/>
                  </a:lnTo>
                  <a:lnTo>
                    <a:pt x="22656" y="54254"/>
                  </a:lnTo>
                  <a:lnTo>
                    <a:pt x="47840" y="22237"/>
                  </a:lnTo>
                  <a:lnTo>
                    <a:pt x="64820" y="19558"/>
                  </a:lnTo>
                  <a:lnTo>
                    <a:pt x="73685" y="20231"/>
                  </a:lnTo>
                  <a:lnTo>
                    <a:pt x="104279" y="44869"/>
                  </a:lnTo>
                  <a:lnTo>
                    <a:pt x="107556" y="64820"/>
                  </a:lnTo>
                  <a:lnTo>
                    <a:pt x="107556" y="13436"/>
                  </a:lnTo>
                  <a:lnTo>
                    <a:pt x="100406" y="8369"/>
                  </a:lnTo>
                  <a:lnTo>
                    <a:pt x="89890" y="3733"/>
                  </a:lnTo>
                  <a:lnTo>
                    <a:pt x="78003" y="939"/>
                  </a:lnTo>
                  <a:lnTo>
                    <a:pt x="64820" y="0"/>
                  </a:lnTo>
                  <a:lnTo>
                    <a:pt x="51701" y="939"/>
                  </a:lnTo>
                  <a:lnTo>
                    <a:pt x="11544" y="24117"/>
                  </a:lnTo>
                  <a:lnTo>
                    <a:pt x="0" y="64820"/>
                  </a:lnTo>
                  <a:lnTo>
                    <a:pt x="1333" y="80454"/>
                  </a:lnTo>
                  <a:lnTo>
                    <a:pt x="20116" y="115112"/>
                  </a:lnTo>
                  <a:lnTo>
                    <a:pt x="64820" y="129921"/>
                  </a:lnTo>
                  <a:lnTo>
                    <a:pt x="78003" y="128943"/>
                  </a:lnTo>
                  <a:lnTo>
                    <a:pt x="113931" y="110363"/>
                  </a:lnTo>
                  <a:lnTo>
                    <a:pt x="128333" y="80454"/>
                  </a:lnTo>
                  <a:lnTo>
                    <a:pt x="129628" y="64820"/>
                  </a:lnTo>
                  <a:close/>
                </a:path>
                <a:path w="479425" h="258445">
                  <a:moveTo>
                    <a:pt x="207302" y="206184"/>
                  </a:moveTo>
                  <a:lnTo>
                    <a:pt x="188582" y="172110"/>
                  </a:lnTo>
                  <a:lnTo>
                    <a:pt x="184670" y="169976"/>
                  </a:lnTo>
                  <a:lnTo>
                    <a:pt x="184670" y="198081"/>
                  </a:lnTo>
                  <a:lnTo>
                    <a:pt x="184670" y="214007"/>
                  </a:lnTo>
                  <a:lnTo>
                    <a:pt x="147828" y="235597"/>
                  </a:lnTo>
                  <a:lnTo>
                    <a:pt x="110909" y="238594"/>
                  </a:lnTo>
                  <a:lnTo>
                    <a:pt x="91008" y="237858"/>
                  </a:lnTo>
                  <a:lnTo>
                    <a:pt x="48895" y="226301"/>
                  </a:lnTo>
                  <a:lnTo>
                    <a:pt x="36880" y="214007"/>
                  </a:lnTo>
                  <a:lnTo>
                    <a:pt x="36880" y="198081"/>
                  </a:lnTo>
                  <a:lnTo>
                    <a:pt x="73825" y="176644"/>
                  </a:lnTo>
                  <a:lnTo>
                    <a:pt x="110909" y="173507"/>
                  </a:lnTo>
                  <a:lnTo>
                    <a:pt x="130670" y="174282"/>
                  </a:lnTo>
                  <a:lnTo>
                    <a:pt x="173215" y="186080"/>
                  </a:lnTo>
                  <a:lnTo>
                    <a:pt x="184670" y="198081"/>
                  </a:lnTo>
                  <a:lnTo>
                    <a:pt x="184670" y="169976"/>
                  </a:lnTo>
                  <a:lnTo>
                    <a:pt x="173901" y="164084"/>
                  </a:lnTo>
                  <a:lnTo>
                    <a:pt x="155727" y="158419"/>
                  </a:lnTo>
                  <a:lnTo>
                    <a:pt x="134569" y="155054"/>
                  </a:lnTo>
                  <a:lnTo>
                    <a:pt x="110909" y="153949"/>
                  </a:lnTo>
                  <a:lnTo>
                    <a:pt x="87261" y="155054"/>
                  </a:lnTo>
                  <a:lnTo>
                    <a:pt x="47815" y="164084"/>
                  </a:lnTo>
                  <a:lnTo>
                    <a:pt x="15519" y="195872"/>
                  </a:lnTo>
                  <a:lnTo>
                    <a:pt x="14249" y="206184"/>
                  </a:lnTo>
                  <a:lnTo>
                    <a:pt x="15519" y="216509"/>
                  </a:lnTo>
                  <a:lnTo>
                    <a:pt x="47815" y="248335"/>
                  </a:lnTo>
                  <a:lnTo>
                    <a:pt x="87261" y="256857"/>
                  </a:lnTo>
                  <a:lnTo>
                    <a:pt x="110909" y="257873"/>
                  </a:lnTo>
                  <a:lnTo>
                    <a:pt x="134569" y="256857"/>
                  </a:lnTo>
                  <a:lnTo>
                    <a:pt x="155727" y="253720"/>
                  </a:lnTo>
                  <a:lnTo>
                    <a:pt x="173901" y="248335"/>
                  </a:lnTo>
                  <a:lnTo>
                    <a:pt x="188582" y="240550"/>
                  </a:lnTo>
                  <a:lnTo>
                    <a:pt x="190830" y="238594"/>
                  </a:lnTo>
                  <a:lnTo>
                    <a:pt x="196469" y="233692"/>
                  </a:lnTo>
                  <a:lnTo>
                    <a:pt x="202349" y="225679"/>
                  </a:lnTo>
                  <a:lnTo>
                    <a:pt x="206032" y="216509"/>
                  </a:lnTo>
                  <a:lnTo>
                    <a:pt x="207302" y="206184"/>
                  </a:lnTo>
                  <a:close/>
                </a:path>
                <a:path w="479425" h="258445">
                  <a:moveTo>
                    <a:pt x="237756" y="31292"/>
                  </a:moveTo>
                  <a:lnTo>
                    <a:pt x="200875" y="31292"/>
                  </a:lnTo>
                  <a:lnTo>
                    <a:pt x="200875" y="1676"/>
                  </a:lnTo>
                  <a:lnTo>
                    <a:pt x="178523" y="1676"/>
                  </a:lnTo>
                  <a:lnTo>
                    <a:pt x="178523" y="143891"/>
                  </a:lnTo>
                  <a:lnTo>
                    <a:pt x="200875" y="143891"/>
                  </a:lnTo>
                  <a:lnTo>
                    <a:pt x="200875" y="109245"/>
                  </a:lnTo>
                  <a:lnTo>
                    <a:pt x="237756" y="109245"/>
                  </a:lnTo>
                  <a:lnTo>
                    <a:pt x="237756" y="89408"/>
                  </a:lnTo>
                  <a:lnTo>
                    <a:pt x="200875" y="89408"/>
                  </a:lnTo>
                  <a:lnTo>
                    <a:pt x="200875" y="50850"/>
                  </a:lnTo>
                  <a:lnTo>
                    <a:pt x="237756" y="50850"/>
                  </a:lnTo>
                  <a:lnTo>
                    <a:pt x="237756" y="31292"/>
                  </a:lnTo>
                  <a:close/>
                </a:path>
                <a:path w="479425" h="258445">
                  <a:moveTo>
                    <a:pt x="403440" y="113157"/>
                  </a:moveTo>
                  <a:lnTo>
                    <a:pt x="361886" y="86817"/>
                  </a:lnTo>
                  <a:lnTo>
                    <a:pt x="344208" y="35763"/>
                  </a:lnTo>
                  <a:lnTo>
                    <a:pt x="344208" y="3073"/>
                  </a:lnTo>
                  <a:lnTo>
                    <a:pt x="321576" y="3073"/>
                  </a:lnTo>
                  <a:lnTo>
                    <a:pt x="321576" y="35763"/>
                  </a:lnTo>
                  <a:lnTo>
                    <a:pt x="316915" y="64516"/>
                  </a:lnTo>
                  <a:lnTo>
                    <a:pt x="304190" y="87693"/>
                  </a:lnTo>
                  <a:lnTo>
                    <a:pt x="285280" y="104952"/>
                  </a:lnTo>
                  <a:lnTo>
                    <a:pt x="262064" y="115951"/>
                  </a:lnTo>
                  <a:lnTo>
                    <a:pt x="262064" y="136347"/>
                  </a:lnTo>
                  <a:lnTo>
                    <a:pt x="286118" y="127190"/>
                  </a:lnTo>
                  <a:lnTo>
                    <a:pt x="306527" y="114274"/>
                  </a:lnTo>
                  <a:lnTo>
                    <a:pt x="322376" y="98628"/>
                  </a:lnTo>
                  <a:lnTo>
                    <a:pt x="332752" y="81305"/>
                  </a:lnTo>
                  <a:lnTo>
                    <a:pt x="344195" y="97980"/>
                  </a:lnTo>
                  <a:lnTo>
                    <a:pt x="360349" y="112737"/>
                  </a:lnTo>
                  <a:lnTo>
                    <a:pt x="380377" y="124752"/>
                  </a:lnTo>
                  <a:lnTo>
                    <a:pt x="403440" y="133273"/>
                  </a:lnTo>
                  <a:lnTo>
                    <a:pt x="403440" y="113157"/>
                  </a:lnTo>
                  <a:close/>
                </a:path>
                <a:path w="479425" h="258445">
                  <a:moveTo>
                    <a:pt x="473290" y="1676"/>
                  </a:moveTo>
                  <a:lnTo>
                    <a:pt x="450938" y="1676"/>
                  </a:lnTo>
                  <a:lnTo>
                    <a:pt x="450938" y="49733"/>
                  </a:lnTo>
                  <a:lnTo>
                    <a:pt x="391985" y="49733"/>
                  </a:lnTo>
                  <a:lnTo>
                    <a:pt x="391985" y="69011"/>
                  </a:lnTo>
                  <a:lnTo>
                    <a:pt x="450938" y="69011"/>
                  </a:lnTo>
                  <a:lnTo>
                    <a:pt x="450938" y="143891"/>
                  </a:lnTo>
                  <a:lnTo>
                    <a:pt x="473290" y="143891"/>
                  </a:lnTo>
                  <a:lnTo>
                    <a:pt x="473290" y="1676"/>
                  </a:lnTo>
                  <a:close/>
                </a:path>
                <a:path w="479425" h="258445">
                  <a:moveTo>
                    <a:pt x="478878" y="206184"/>
                  </a:moveTo>
                  <a:lnTo>
                    <a:pt x="477418" y="195186"/>
                  </a:lnTo>
                  <a:lnTo>
                    <a:pt x="473252" y="185585"/>
                  </a:lnTo>
                  <a:lnTo>
                    <a:pt x="466737" y="177355"/>
                  </a:lnTo>
                  <a:lnTo>
                    <a:pt x="461987" y="173507"/>
                  </a:lnTo>
                  <a:lnTo>
                    <a:pt x="458203" y="170434"/>
                  </a:lnTo>
                  <a:lnTo>
                    <a:pt x="456526" y="169621"/>
                  </a:lnTo>
                  <a:lnTo>
                    <a:pt x="456526" y="197802"/>
                  </a:lnTo>
                  <a:lnTo>
                    <a:pt x="456526" y="214287"/>
                  </a:lnTo>
                  <a:lnTo>
                    <a:pt x="417372" y="235559"/>
                  </a:lnTo>
                  <a:lnTo>
                    <a:pt x="381088" y="238594"/>
                  </a:lnTo>
                  <a:lnTo>
                    <a:pt x="362191" y="237858"/>
                  </a:lnTo>
                  <a:lnTo>
                    <a:pt x="317944" y="226021"/>
                  </a:lnTo>
                  <a:lnTo>
                    <a:pt x="306209" y="214287"/>
                  </a:lnTo>
                  <a:lnTo>
                    <a:pt x="306209" y="197802"/>
                  </a:lnTo>
                  <a:lnTo>
                    <a:pt x="344906" y="176542"/>
                  </a:lnTo>
                  <a:lnTo>
                    <a:pt x="381088" y="173507"/>
                  </a:lnTo>
                  <a:lnTo>
                    <a:pt x="400037" y="174244"/>
                  </a:lnTo>
                  <a:lnTo>
                    <a:pt x="444233" y="186080"/>
                  </a:lnTo>
                  <a:lnTo>
                    <a:pt x="456526" y="197802"/>
                  </a:lnTo>
                  <a:lnTo>
                    <a:pt x="456526" y="169621"/>
                  </a:lnTo>
                  <a:lnTo>
                    <a:pt x="442772" y="162902"/>
                  </a:lnTo>
                  <a:lnTo>
                    <a:pt x="424256" y="157784"/>
                  </a:lnTo>
                  <a:lnTo>
                    <a:pt x="403440" y="154863"/>
                  </a:lnTo>
                  <a:lnTo>
                    <a:pt x="381088" y="153949"/>
                  </a:lnTo>
                  <a:lnTo>
                    <a:pt x="358787" y="154863"/>
                  </a:lnTo>
                  <a:lnTo>
                    <a:pt x="319646" y="162902"/>
                  </a:lnTo>
                  <a:lnTo>
                    <a:pt x="285000" y="195186"/>
                  </a:lnTo>
                  <a:lnTo>
                    <a:pt x="283578" y="206184"/>
                  </a:lnTo>
                  <a:lnTo>
                    <a:pt x="285000" y="217195"/>
                  </a:lnTo>
                  <a:lnTo>
                    <a:pt x="319646" y="249275"/>
                  </a:lnTo>
                  <a:lnTo>
                    <a:pt x="358787" y="257035"/>
                  </a:lnTo>
                  <a:lnTo>
                    <a:pt x="381088" y="257873"/>
                  </a:lnTo>
                  <a:lnTo>
                    <a:pt x="403440" y="257035"/>
                  </a:lnTo>
                  <a:lnTo>
                    <a:pt x="442772" y="249275"/>
                  </a:lnTo>
                  <a:lnTo>
                    <a:pt x="477418" y="217195"/>
                  </a:lnTo>
                  <a:lnTo>
                    <a:pt x="478878" y="2061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2165484" y="90622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10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74894" y="8937944"/>
            <a:ext cx="210820" cy="258445"/>
          </a:xfrm>
          <a:custGeom>
            <a:avLst/>
            <a:gdLst/>
            <a:ahLst/>
            <a:cxnLst/>
            <a:rect l="l" t="t" r="r" b="b"/>
            <a:pathLst>
              <a:path w="210819" h="258445">
                <a:moveTo>
                  <a:pt x="64540" y="129919"/>
                </a:moveTo>
                <a:lnTo>
                  <a:pt x="19557" y="114552"/>
                </a:lnTo>
                <a:lnTo>
                  <a:pt x="1287" y="80173"/>
                </a:lnTo>
                <a:lnTo>
                  <a:pt x="0" y="64820"/>
                </a:lnTo>
                <a:lnTo>
                  <a:pt x="1287" y="49549"/>
                </a:lnTo>
                <a:lnTo>
                  <a:pt x="19557" y="15366"/>
                </a:lnTo>
                <a:lnTo>
                  <a:pt x="64540" y="0"/>
                </a:lnTo>
                <a:lnTo>
                  <a:pt x="77654" y="1025"/>
                </a:lnTo>
                <a:lnTo>
                  <a:pt x="113155" y="18719"/>
                </a:lnTo>
                <a:lnTo>
                  <a:pt x="113882" y="19557"/>
                </a:lnTo>
                <a:lnTo>
                  <a:pt x="64540" y="19557"/>
                </a:lnTo>
                <a:lnTo>
                  <a:pt x="55582" y="20278"/>
                </a:lnTo>
                <a:lnTo>
                  <a:pt x="25040" y="45017"/>
                </a:lnTo>
                <a:lnTo>
                  <a:pt x="21792" y="64820"/>
                </a:lnTo>
                <a:lnTo>
                  <a:pt x="22618" y="75341"/>
                </a:lnTo>
                <a:lnTo>
                  <a:pt x="47567" y="107532"/>
                </a:lnTo>
                <a:lnTo>
                  <a:pt x="64540" y="110361"/>
                </a:lnTo>
                <a:lnTo>
                  <a:pt x="113602" y="110361"/>
                </a:lnTo>
                <a:lnTo>
                  <a:pt x="113155" y="110920"/>
                </a:lnTo>
                <a:lnTo>
                  <a:pt x="109244" y="114552"/>
                </a:lnTo>
                <a:lnTo>
                  <a:pt x="100216" y="121079"/>
                </a:lnTo>
                <a:lnTo>
                  <a:pt x="89616" y="125903"/>
                </a:lnTo>
                <a:lnTo>
                  <a:pt x="77654" y="128893"/>
                </a:lnTo>
                <a:lnTo>
                  <a:pt x="64540" y="129919"/>
                </a:lnTo>
                <a:close/>
              </a:path>
              <a:path w="210819" h="258445">
                <a:moveTo>
                  <a:pt x="204797" y="27660"/>
                </a:moveTo>
                <a:lnTo>
                  <a:pt x="182446" y="27660"/>
                </a:lnTo>
                <a:lnTo>
                  <a:pt x="182446" y="1676"/>
                </a:lnTo>
                <a:lnTo>
                  <a:pt x="204797" y="1676"/>
                </a:lnTo>
                <a:lnTo>
                  <a:pt x="204797" y="27660"/>
                </a:lnTo>
                <a:close/>
              </a:path>
              <a:path w="210819" h="258445">
                <a:moveTo>
                  <a:pt x="113602" y="110361"/>
                </a:moveTo>
                <a:lnTo>
                  <a:pt x="64540" y="110361"/>
                </a:lnTo>
                <a:lnTo>
                  <a:pt x="73376" y="109641"/>
                </a:lnTo>
                <a:lnTo>
                  <a:pt x="81374" y="107532"/>
                </a:lnTo>
                <a:lnTo>
                  <a:pt x="106183" y="75341"/>
                </a:lnTo>
                <a:lnTo>
                  <a:pt x="107008" y="64820"/>
                </a:lnTo>
                <a:lnTo>
                  <a:pt x="106183" y="54303"/>
                </a:lnTo>
                <a:lnTo>
                  <a:pt x="81374" y="22386"/>
                </a:lnTo>
                <a:lnTo>
                  <a:pt x="64540" y="19557"/>
                </a:lnTo>
                <a:lnTo>
                  <a:pt x="113882" y="19557"/>
                </a:lnTo>
                <a:lnTo>
                  <a:pt x="116787" y="22910"/>
                </a:lnTo>
                <a:lnTo>
                  <a:pt x="119581" y="27660"/>
                </a:lnTo>
                <a:lnTo>
                  <a:pt x="204797" y="27660"/>
                </a:lnTo>
                <a:lnTo>
                  <a:pt x="204797" y="46659"/>
                </a:lnTo>
                <a:lnTo>
                  <a:pt x="127125" y="46659"/>
                </a:lnTo>
                <a:lnTo>
                  <a:pt x="128522" y="52247"/>
                </a:lnTo>
                <a:lnTo>
                  <a:pt x="129081" y="58393"/>
                </a:lnTo>
                <a:lnTo>
                  <a:pt x="129081" y="71525"/>
                </a:lnTo>
                <a:lnTo>
                  <a:pt x="128522" y="77672"/>
                </a:lnTo>
                <a:lnTo>
                  <a:pt x="127125" y="83260"/>
                </a:lnTo>
                <a:lnTo>
                  <a:pt x="204797" y="83260"/>
                </a:lnTo>
                <a:lnTo>
                  <a:pt x="204797" y="102259"/>
                </a:lnTo>
                <a:lnTo>
                  <a:pt x="119581" y="102259"/>
                </a:lnTo>
                <a:lnTo>
                  <a:pt x="116508" y="106729"/>
                </a:lnTo>
                <a:lnTo>
                  <a:pt x="113602" y="110361"/>
                </a:lnTo>
                <a:close/>
              </a:path>
              <a:path w="210819" h="258445">
                <a:moveTo>
                  <a:pt x="204797" y="83260"/>
                </a:moveTo>
                <a:lnTo>
                  <a:pt x="182446" y="83260"/>
                </a:lnTo>
                <a:lnTo>
                  <a:pt x="182446" y="46659"/>
                </a:lnTo>
                <a:lnTo>
                  <a:pt x="204797" y="46659"/>
                </a:lnTo>
                <a:lnTo>
                  <a:pt x="204797" y="83260"/>
                </a:lnTo>
                <a:close/>
              </a:path>
              <a:path w="210819" h="258445">
                <a:moveTo>
                  <a:pt x="204797" y="145286"/>
                </a:moveTo>
                <a:lnTo>
                  <a:pt x="182446" y="145286"/>
                </a:lnTo>
                <a:lnTo>
                  <a:pt x="182446" y="102259"/>
                </a:lnTo>
                <a:lnTo>
                  <a:pt x="204797" y="102259"/>
                </a:lnTo>
                <a:lnTo>
                  <a:pt x="204797" y="145286"/>
                </a:lnTo>
                <a:close/>
              </a:path>
              <a:path w="210819" h="258445">
                <a:moveTo>
                  <a:pt x="112596" y="257883"/>
                </a:moveTo>
                <a:lnTo>
                  <a:pt x="69569" y="254286"/>
                </a:lnTo>
                <a:lnTo>
                  <a:pt x="27110" y="234915"/>
                </a:lnTo>
                <a:lnTo>
                  <a:pt x="15087" y="206194"/>
                </a:lnTo>
                <a:lnTo>
                  <a:pt x="16510" y="195184"/>
                </a:lnTo>
                <a:lnTo>
                  <a:pt x="51147" y="162905"/>
                </a:lnTo>
                <a:lnTo>
                  <a:pt x="90297" y="154873"/>
                </a:lnTo>
                <a:lnTo>
                  <a:pt x="112596" y="153947"/>
                </a:lnTo>
                <a:lnTo>
                  <a:pt x="134939" y="154873"/>
                </a:lnTo>
                <a:lnTo>
                  <a:pt x="155763" y="157789"/>
                </a:lnTo>
                <a:lnTo>
                  <a:pt x="174282" y="162905"/>
                </a:lnTo>
                <a:lnTo>
                  <a:pt x="189710" y="170432"/>
                </a:lnTo>
                <a:lnTo>
                  <a:pt x="193498" y="173505"/>
                </a:lnTo>
                <a:lnTo>
                  <a:pt x="112596" y="173505"/>
                </a:lnTo>
                <a:lnTo>
                  <a:pt x="93693" y="174251"/>
                </a:lnTo>
                <a:lnTo>
                  <a:pt x="49453" y="186078"/>
                </a:lnTo>
                <a:lnTo>
                  <a:pt x="37718" y="197812"/>
                </a:lnTo>
                <a:lnTo>
                  <a:pt x="37718" y="214297"/>
                </a:lnTo>
                <a:lnTo>
                  <a:pt x="76415" y="235566"/>
                </a:lnTo>
                <a:lnTo>
                  <a:pt x="112596" y="238604"/>
                </a:lnTo>
                <a:lnTo>
                  <a:pt x="193589" y="238604"/>
                </a:lnTo>
                <a:lnTo>
                  <a:pt x="189710" y="241678"/>
                </a:lnTo>
                <a:lnTo>
                  <a:pt x="174282" y="249278"/>
                </a:lnTo>
                <a:lnTo>
                  <a:pt x="155763" y="254286"/>
                </a:lnTo>
                <a:lnTo>
                  <a:pt x="134939" y="257040"/>
                </a:lnTo>
                <a:lnTo>
                  <a:pt x="112596" y="257883"/>
                </a:lnTo>
                <a:close/>
              </a:path>
              <a:path w="210819" h="258445">
                <a:moveTo>
                  <a:pt x="193589" y="238604"/>
                </a:moveTo>
                <a:lnTo>
                  <a:pt x="112596" y="238604"/>
                </a:lnTo>
                <a:lnTo>
                  <a:pt x="131539" y="237858"/>
                </a:lnTo>
                <a:lnTo>
                  <a:pt x="148883" y="235566"/>
                </a:lnTo>
                <a:lnTo>
                  <a:pt x="163870" y="231650"/>
                </a:lnTo>
                <a:lnTo>
                  <a:pt x="175740" y="226032"/>
                </a:lnTo>
                <a:lnTo>
                  <a:pt x="183563" y="221002"/>
                </a:lnTo>
                <a:lnTo>
                  <a:pt x="188034" y="214297"/>
                </a:lnTo>
                <a:lnTo>
                  <a:pt x="188034" y="197812"/>
                </a:lnTo>
                <a:lnTo>
                  <a:pt x="148883" y="176543"/>
                </a:lnTo>
                <a:lnTo>
                  <a:pt x="112596" y="173505"/>
                </a:lnTo>
                <a:lnTo>
                  <a:pt x="193498" y="173505"/>
                </a:lnTo>
                <a:lnTo>
                  <a:pt x="198245" y="177355"/>
                </a:lnTo>
                <a:lnTo>
                  <a:pt x="204762" y="185589"/>
                </a:lnTo>
                <a:lnTo>
                  <a:pt x="208923" y="195184"/>
                </a:lnTo>
                <a:lnTo>
                  <a:pt x="210385" y="206194"/>
                </a:lnTo>
                <a:lnTo>
                  <a:pt x="208923" y="217200"/>
                </a:lnTo>
                <a:lnTo>
                  <a:pt x="204762" y="226765"/>
                </a:lnTo>
                <a:lnTo>
                  <a:pt x="198245" y="234915"/>
                </a:lnTo>
                <a:lnTo>
                  <a:pt x="193589" y="23860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7248" y="8937944"/>
            <a:ext cx="238125" cy="258445"/>
          </a:xfrm>
          <a:custGeom>
            <a:avLst/>
            <a:gdLst/>
            <a:ahLst/>
            <a:cxnLst/>
            <a:rect l="l" t="t" r="r" b="b"/>
            <a:pathLst>
              <a:path w="238125" h="258445">
                <a:moveTo>
                  <a:pt x="64820" y="129919"/>
                </a:moveTo>
                <a:lnTo>
                  <a:pt x="20116" y="115111"/>
                </a:lnTo>
                <a:lnTo>
                  <a:pt x="1335" y="80457"/>
                </a:lnTo>
                <a:lnTo>
                  <a:pt x="0" y="64820"/>
                </a:lnTo>
                <a:lnTo>
                  <a:pt x="1335" y="49226"/>
                </a:lnTo>
                <a:lnTo>
                  <a:pt x="20116" y="14808"/>
                </a:lnTo>
                <a:lnTo>
                  <a:pt x="64820" y="0"/>
                </a:lnTo>
                <a:lnTo>
                  <a:pt x="78012" y="938"/>
                </a:lnTo>
                <a:lnTo>
                  <a:pt x="89895" y="3736"/>
                </a:lnTo>
                <a:lnTo>
                  <a:pt x="100416" y="8368"/>
                </a:lnTo>
                <a:lnTo>
                  <a:pt x="109523" y="14808"/>
                </a:lnTo>
                <a:lnTo>
                  <a:pt x="113954" y="19557"/>
                </a:lnTo>
                <a:lnTo>
                  <a:pt x="64820" y="19557"/>
                </a:lnTo>
                <a:lnTo>
                  <a:pt x="55861" y="20234"/>
                </a:lnTo>
                <a:lnTo>
                  <a:pt x="25180" y="44878"/>
                </a:lnTo>
                <a:lnTo>
                  <a:pt x="21792" y="64820"/>
                </a:lnTo>
                <a:lnTo>
                  <a:pt x="22661" y="75541"/>
                </a:lnTo>
                <a:lnTo>
                  <a:pt x="47846" y="107567"/>
                </a:lnTo>
                <a:lnTo>
                  <a:pt x="64820" y="110361"/>
                </a:lnTo>
                <a:lnTo>
                  <a:pt x="113934" y="110361"/>
                </a:lnTo>
                <a:lnTo>
                  <a:pt x="109523" y="115111"/>
                </a:lnTo>
                <a:lnTo>
                  <a:pt x="100416" y="121432"/>
                </a:lnTo>
                <a:lnTo>
                  <a:pt x="89895" y="126077"/>
                </a:lnTo>
                <a:lnTo>
                  <a:pt x="78012" y="128941"/>
                </a:lnTo>
                <a:lnTo>
                  <a:pt x="64820" y="129919"/>
                </a:lnTo>
                <a:close/>
              </a:path>
              <a:path w="238125" h="258445">
                <a:moveTo>
                  <a:pt x="113934" y="110361"/>
                </a:moveTo>
                <a:lnTo>
                  <a:pt x="64820" y="110361"/>
                </a:lnTo>
                <a:lnTo>
                  <a:pt x="73695" y="109645"/>
                </a:lnTo>
                <a:lnTo>
                  <a:pt x="81758" y="107567"/>
                </a:lnTo>
                <a:lnTo>
                  <a:pt x="106738" y="75541"/>
                </a:lnTo>
                <a:lnTo>
                  <a:pt x="107567" y="64820"/>
                </a:lnTo>
                <a:lnTo>
                  <a:pt x="106738" y="54259"/>
                </a:lnTo>
                <a:lnTo>
                  <a:pt x="81758" y="22246"/>
                </a:lnTo>
                <a:lnTo>
                  <a:pt x="64820" y="19557"/>
                </a:lnTo>
                <a:lnTo>
                  <a:pt x="113954" y="19557"/>
                </a:lnTo>
                <a:lnTo>
                  <a:pt x="118206" y="24115"/>
                </a:lnTo>
                <a:lnTo>
                  <a:pt x="124506" y="35623"/>
                </a:lnTo>
                <a:lnTo>
                  <a:pt x="128343" y="49226"/>
                </a:lnTo>
                <a:lnTo>
                  <a:pt x="129640" y="64820"/>
                </a:lnTo>
                <a:lnTo>
                  <a:pt x="128343" y="80457"/>
                </a:lnTo>
                <a:lnTo>
                  <a:pt x="124506" y="94156"/>
                </a:lnTo>
                <a:lnTo>
                  <a:pt x="118206" y="105760"/>
                </a:lnTo>
                <a:lnTo>
                  <a:pt x="113934" y="110361"/>
                </a:lnTo>
                <a:close/>
              </a:path>
              <a:path w="238125" h="258445">
                <a:moveTo>
                  <a:pt x="200886" y="143889"/>
                </a:moveTo>
                <a:lnTo>
                  <a:pt x="178534" y="143889"/>
                </a:lnTo>
                <a:lnTo>
                  <a:pt x="178534" y="1676"/>
                </a:lnTo>
                <a:lnTo>
                  <a:pt x="200886" y="1676"/>
                </a:lnTo>
                <a:lnTo>
                  <a:pt x="200886" y="31292"/>
                </a:lnTo>
                <a:lnTo>
                  <a:pt x="237766" y="31292"/>
                </a:lnTo>
                <a:lnTo>
                  <a:pt x="237766" y="50850"/>
                </a:lnTo>
                <a:lnTo>
                  <a:pt x="200886" y="50850"/>
                </a:lnTo>
                <a:lnTo>
                  <a:pt x="200886" y="89406"/>
                </a:lnTo>
                <a:lnTo>
                  <a:pt x="237766" y="89406"/>
                </a:lnTo>
                <a:lnTo>
                  <a:pt x="237766" y="109244"/>
                </a:lnTo>
                <a:lnTo>
                  <a:pt x="200886" y="109244"/>
                </a:lnTo>
                <a:lnTo>
                  <a:pt x="200886" y="143889"/>
                </a:lnTo>
                <a:close/>
              </a:path>
              <a:path w="238125" h="258445">
                <a:moveTo>
                  <a:pt x="110920" y="257883"/>
                </a:moveTo>
                <a:lnTo>
                  <a:pt x="66077" y="253727"/>
                </a:lnTo>
                <a:lnTo>
                  <a:pt x="25093" y="233697"/>
                </a:lnTo>
                <a:lnTo>
                  <a:pt x="14249" y="206194"/>
                </a:lnTo>
                <a:lnTo>
                  <a:pt x="15523" y="195879"/>
                </a:lnTo>
                <a:lnTo>
                  <a:pt x="47820" y="164084"/>
                </a:lnTo>
                <a:lnTo>
                  <a:pt x="87267" y="155056"/>
                </a:lnTo>
                <a:lnTo>
                  <a:pt x="110920" y="153947"/>
                </a:lnTo>
                <a:lnTo>
                  <a:pt x="134568" y="155056"/>
                </a:lnTo>
                <a:lnTo>
                  <a:pt x="155728" y="158418"/>
                </a:lnTo>
                <a:lnTo>
                  <a:pt x="173902" y="164084"/>
                </a:lnTo>
                <a:lnTo>
                  <a:pt x="188592" y="172108"/>
                </a:lnTo>
                <a:lnTo>
                  <a:pt x="190234" y="173505"/>
                </a:lnTo>
                <a:lnTo>
                  <a:pt x="110920" y="173505"/>
                </a:lnTo>
                <a:lnTo>
                  <a:pt x="91013" y="174291"/>
                </a:lnTo>
                <a:lnTo>
                  <a:pt x="48894" y="186078"/>
                </a:lnTo>
                <a:lnTo>
                  <a:pt x="36880" y="198092"/>
                </a:lnTo>
                <a:lnTo>
                  <a:pt x="36880" y="214017"/>
                </a:lnTo>
                <a:lnTo>
                  <a:pt x="73830" y="235601"/>
                </a:lnTo>
                <a:lnTo>
                  <a:pt x="110920" y="238604"/>
                </a:lnTo>
                <a:lnTo>
                  <a:pt x="190837" y="238604"/>
                </a:lnTo>
                <a:lnTo>
                  <a:pt x="188592" y="240560"/>
                </a:lnTo>
                <a:lnTo>
                  <a:pt x="173902" y="248335"/>
                </a:lnTo>
                <a:lnTo>
                  <a:pt x="155728" y="253727"/>
                </a:lnTo>
                <a:lnTo>
                  <a:pt x="134568" y="256866"/>
                </a:lnTo>
                <a:lnTo>
                  <a:pt x="110920" y="257883"/>
                </a:lnTo>
                <a:close/>
              </a:path>
              <a:path w="238125" h="258445">
                <a:moveTo>
                  <a:pt x="190837" y="238604"/>
                </a:moveTo>
                <a:lnTo>
                  <a:pt x="110920" y="238604"/>
                </a:lnTo>
                <a:lnTo>
                  <a:pt x="130674" y="237862"/>
                </a:lnTo>
                <a:lnTo>
                  <a:pt x="147835" y="235601"/>
                </a:lnTo>
                <a:lnTo>
                  <a:pt x="162115" y="231768"/>
                </a:lnTo>
                <a:lnTo>
                  <a:pt x="173226" y="226311"/>
                </a:lnTo>
                <a:lnTo>
                  <a:pt x="180769" y="221002"/>
                </a:lnTo>
                <a:lnTo>
                  <a:pt x="184681" y="214017"/>
                </a:lnTo>
                <a:lnTo>
                  <a:pt x="184681" y="198092"/>
                </a:lnTo>
                <a:lnTo>
                  <a:pt x="147835" y="176648"/>
                </a:lnTo>
                <a:lnTo>
                  <a:pt x="110920" y="173505"/>
                </a:lnTo>
                <a:lnTo>
                  <a:pt x="190234" y="173505"/>
                </a:lnTo>
                <a:lnTo>
                  <a:pt x="196468" y="178809"/>
                </a:lnTo>
                <a:lnTo>
                  <a:pt x="202353" y="186741"/>
                </a:lnTo>
                <a:lnTo>
                  <a:pt x="206037" y="195879"/>
                </a:lnTo>
                <a:lnTo>
                  <a:pt x="207312" y="206194"/>
                </a:lnTo>
                <a:lnTo>
                  <a:pt x="206037" y="216515"/>
                </a:lnTo>
                <a:lnTo>
                  <a:pt x="202353" y="225682"/>
                </a:lnTo>
                <a:lnTo>
                  <a:pt x="196468" y="233697"/>
                </a:lnTo>
                <a:lnTo>
                  <a:pt x="190837" y="23860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88110" y="8939621"/>
            <a:ext cx="200048" cy="24978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44597" y="8942415"/>
            <a:ext cx="225193" cy="248383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3584179" y="8939621"/>
            <a:ext cx="478790" cy="256540"/>
            <a:chOff x="3584179" y="8939621"/>
            <a:chExt cx="478790" cy="256540"/>
          </a:xfrm>
        </p:grpSpPr>
        <p:sp>
          <p:nvSpPr>
            <p:cNvPr id="54" name="object 54"/>
            <p:cNvSpPr/>
            <p:nvPr/>
          </p:nvSpPr>
          <p:spPr>
            <a:xfrm>
              <a:off x="3584179" y="8939621"/>
              <a:ext cx="245745" cy="256540"/>
            </a:xfrm>
            <a:custGeom>
              <a:avLst/>
              <a:gdLst/>
              <a:ahLst/>
              <a:cxnLst/>
              <a:rect l="l" t="t" r="r" b="b"/>
              <a:pathLst>
                <a:path w="245745" h="256540">
                  <a:moveTo>
                    <a:pt x="0" y="134669"/>
                  </a:moveTo>
                  <a:lnTo>
                    <a:pt x="0" y="114273"/>
                  </a:lnTo>
                  <a:lnTo>
                    <a:pt x="23089" y="103276"/>
                  </a:lnTo>
                  <a:lnTo>
                    <a:pt x="42014" y="86019"/>
                  </a:lnTo>
                  <a:lnTo>
                    <a:pt x="54809" y="62842"/>
                  </a:lnTo>
                  <a:lnTo>
                    <a:pt x="59511" y="34086"/>
                  </a:lnTo>
                  <a:lnTo>
                    <a:pt x="59511" y="1396"/>
                  </a:lnTo>
                  <a:lnTo>
                    <a:pt x="81863" y="1396"/>
                  </a:lnTo>
                  <a:lnTo>
                    <a:pt x="81863" y="34086"/>
                  </a:lnTo>
                  <a:lnTo>
                    <a:pt x="86643" y="62916"/>
                  </a:lnTo>
                  <a:lnTo>
                    <a:pt x="96361" y="79628"/>
                  </a:lnTo>
                  <a:lnTo>
                    <a:pt x="70408" y="79628"/>
                  </a:lnTo>
                  <a:lnTo>
                    <a:pt x="60074" y="96950"/>
                  </a:lnTo>
                  <a:lnTo>
                    <a:pt x="44319" y="112596"/>
                  </a:lnTo>
                  <a:lnTo>
                    <a:pt x="24006" y="125519"/>
                  </a:lnTo>
                  <a:lnTo>
                    <a:pt x="0" y="134669"/>
                  </a:lnTo>
                  <a:close/>
                </a:path>
                <a:path w="245745" h="256540">
                  <a:moveTo>
                    <a:pt x="141374" y="131595"/>
                  </a:moveTo>
                  <a:lnTo>
                    <a:pt x="118145" y="123083"/>
                  </a:lnTo>
                  <a:lnTo>
                    <a:pt x="98033" y="111060"/>
                  </a:lnTo>
                  <a:lnTo>
                    <a:pt x="81850" y="96313"/>
                  </a:lnTo>
                  <a:lnTo>
                    <a:pt x="70408" y="79628"/>
                  </a:lnTo>
                  <a:lnTo>
                    <a:pt x="96361" y="79628"/>
                  </a:lnTo>
                  <a:lnTo>
                    <a:pt x="99570" y="85146"/>
                  </a:lnTo>
                  <a:lnTo>
                    <a:pt x="118521" y="101194"/>
                  </a:lnTo>
                  <a:lnTo>
                    <a:pt x="141374" y="111479"/>
                  </a:lnTo>
                  <a:lnTo>
                    <a:pt x="141374" y="131595"/>
                  </a:lnTo>
                  <a:close/>
                </a:path>
                <a:path w="245745" h="256540">
                  <a:moveTo>
                    <a:pt x="207033" y="142212"/>
                  </a:moveTo>
                  <a:lnTo>
                    <a:pt x="184681" y="142212"/>
                  </a:lnTo>
                  <a:lnTo>
                    <a:pt x="184681" y="0"/>
                  </a:lnTo>
                  <a:lnTo>
                    <a:pt x="207033" y="0"/>
                  </a:lnTo>
                  <a:lnTo>
                    <a:pt x="207033" y="58114"/>
                  </a:lnTo>
                  <a:lnTo>
                    <a:pt x="245310" y="58114"/>
                  </a:lnTo>
                  <a:lnTo>
                    <a:pt x="245310" y="77951"/>
                  </a:lnTo>
                  <a:lnTo>
                    <a:pt x="207033" y="77951"/>
                  </a:lnTo>
                  <a:lnTo>
                    <a:pt x="207033" y="142212"/>
                  </a:lnTo>
                  <a:close/>
                </a:path>
                <a:path w="245745" h="256540">
                  <a:moveTo>
                    <a:pt x="117067" y="256206"/>
                  </a:moveTo>
                  <a:lnTo>
                    <a:pt x="72224" y="252050"/>
                  </a:lnTo>
                  <a:lnTo>
                    <a:pt x="31240" y="232021"/>
                  </a:lnTo>
                  <a:lnTo>
                    <a:pt x="20395" y="204518"/>
                  </a:lnTo>
                  <a:lnTo>
                    <a:pt x="21670" y="194202"/>
                  </a:lnTo>
                  <a:lnTo>
                    <a:pt x="53967" y="162408"/>
                  </a:lnTo>
                  <a:lnTo>
                    <a:pt x="93414" y="153380"/>
                  </a:lnTo>
                  <a:lnTo>
                    <a:pt x="117067" y="152271"/>
                  </a:lnTo>
                  <a:lnTo>
                    <a:pt x="140715" y="153380"/>
                  </a:lnTo>
                  <a:lnTo>
                    <a:pt x="161875" y="156741"/>
                  </a:lnTo>
                  <a:lnTo>
                    <a:pt x="180049" y="162408"/>
                  </a:lnTo>
                  <a:lnTo>
                    <a:pt x="194739" y="170432"/>
                  </a:lnTo>
                  <a:lnTo>
                    <a:pt x="196381" y="171829"/>
                  </a:lnTo>
                  <a:lnTo>
                    <a:pt x="117067" y="171829"/>
                  </a:lnTo>
                  <a:lnTo>
                    <a:pt x="97160" y="172614"/>
                  </a:lnTo>
                  <a:lnTo>
                    <a:pt x="55041" y="184401"/>
                  </a:lnTo>
                  <a:lnTo>
                    <a:pt x="43027" y="196415"/>
                  </a:lnTo>
                  <a:lnTo>
                    <a:pt x="43027" y="212341"/>
                  </a:lnTo>
                  <a:lnTo>
                    <a:pt x="79977" y="233924"/>
                  </a:lnTo>
                  <a:lnTo>
                    <a:pt x="117067" y="236928"/>
                  </a:lnTo>
                  <a:lnTo>
                    <a:pt x="196984" y="236928"/>
                  </a:lnTo>
                  <a:lnTo>
                    <a:pt x="194739" y="238884"/>
                  </a:lnTo>
                  <a:lnTo>
                    <a:pt x="180049" y="246659"/>
                  </a:lnTo>
                  <a:lnTo>
                    <a:pt x="161875" y="252050"/>
                  </a:lnTo>
                  <a:lnTo>
                    <a:pt x="140715" y="255189"/>
                  </a:lnTo>
                  <a:lnTo>
                    <a:pt x="117067" y="256206"/>
                  </a:lnTo>
                  <a:close/>
                </a:path>
                <a:path w="245745" h="256540">
                  <a:moveTo>
                    <a:pt x="196984" y="236928"/>
                  </a:moveTo>
                  <a:lnTo>
                    <a:pt x="117067" y="236928"/>
                  </a:lnTo>
                  <a:lnTo>
                    <a:pt x="136821" y="236186"/>
                  </a:lnTo>
                  <a:lnTo>
                    <a:pt x="153982" y="233924"/>
                  </a:lnTo>
                  <a:lnTo>
                    <a:pt x="168262" y="230092"/>
                  </a:lnTo>
                  <a:lnTo>
                    <a:pt x="179372" y="224635"/>
                  </a:lnTo>
                  <a:lnTo>
                    <a:pt x="186916" y="219326"/>
                  </a:lnTo>
                  <a:lnTo>
                    <a:pt x="190828" y="212341"/>
                  </a:lnTo>
                  <a:lnTo>
                    <a:pt x="190828" y="196415"/>
                  </a:lnTo>
                  <a:lnTo>
                    <a:pt x="153982" y="174972"/>
                  </a:lnTo>
                  <a:lnTo>
                    <a:pt x="117067" y="171829"/>
                  </a:lnTo>
                  <a:lnTo>
                    <a:pt x="196381" y="171829"/>
                  </a:lnTo>
                  <a:lnTo>
                    <a:pt x="202615" y="177133"/>
                  </a:lnTo>
                  <a:lnTo>
                    <a:pt x="208499" y="185065"/>
                  </a:lnTo>
                  <a:lnTo>
                    <a:pt x="212184" y="194202"/>
                  </a:lnTo>
                  <a:lnTo>
                    <a:pt x="213459" y="204518"/>
                  </a:lnTo>
                  <a:lnTo>
                    <a:pt x="212184" y="214838"/>
                  </a:lnTo>
                  <a:lnTo>
                    <a:pt x="208499" y="224006"/>
                  </a:lnTo>
                  <a:lnTo>
                    <a:pt x="202615" y="232021"/>
                  </a:lnTo>
                  <a:lnTo>
                    <a:pt x="196984" y="23692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61340" y="8939621"/>
              <a:ext cx="201445" cy="249780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7531037" y="7026020"/>
            <a:ext cx="541655" cy="288290"/>
          </a:xfrm>
          <a:custGeom>
            <a:avLst/>
            <a:gdLst/>
            <a:ahLst/>
            <a:cxnLst/>
            <a:rect l="l" t="t" r="r" b="b"/>
            <a:pathLst>
              <a:path w="541654" h="288290">
                <a:moveTo>
                  <a:pt x="255587" y="245846"/>
                </a:moveTo>
                <a:lnTo>
                  <a:pt x="145732" y="245846"/>
                </a:lnTo>
                <a:lnTo>
                  <a:pt x="145732" y="163296"/>
                </a:lnTo>
                <a:lnTo>
                  <a:pt x="242887" y="163296"/>
                </a:lnTo>
                <a:lnTo>
                  <a:pt x="242887" y="132816"/>
                </a:lnTo>
                <a:lnTo>
                  <a:pt x="49530" y="132816"/>
                </a:lnTo>
                <a:lnTo>
                  <a:pt x="49530" y="35026"/>
                </a:lnTo>
                <a:lnTo>
                  <a:pt x="240665" y="35026"/>
                </a:lnTo>
                <a:lnTo>
                  <a:pt x="240665" y="4546"/>
                </a:lnTo>
                <a:lnTo>
                  <a:pt x="14922" y="4546"/>
                </a:lnTo>
                <a:lnTo>
                  <a:pt x="14922" y="35026"/>
                </a:lnTo>
                <a:lnTo>
                  <a:pt x="14922" y="132816"/>
                </a:lnTo>
                <a:lnTo>
                  <a:pt x="14922" y="163296"/>
                </a:lnTo>
                <a:lnTo>
                  <a:pt x="111442" y="163296"/>
                </a:lnTo>
                <a:lnTo>
                  <a:pt x="111442" y="245846"/>
                </a:lnTo>
                <a:lnTo>
                  <a:pt x="0" y="245846"/>
                </a:lnTo>
                <a:lnTo>
                  <a:pt x="0" y="275056"/>
                </a:lnTo>
                <a:lnTo>
                  <a:pt x="255587" y="275056"/>
                </a:lnTo>
                <a:lnTo>
                  <a:pt x="255587" y="245846"/>
                </a:lnTo>
                <a:close/>
              </a:path>
              <a:path w="541654" h="288290">
                <a:moveTo>
                  <a:pt x="464820" y="236855"/>
                </a:moveTo>
                <a:lnTo>
                  <a:pt x="419100" y="198196"/>
                </a:lnTo>
                <a:lnTo>
                  <a:pt x="404545" y="162648"/>
                </a:lnTo>
                <a:lnTo>
                  <a:pt x="399097" y="111442"/>
                </a:lnTo>
                <a:lnTo>
                  <a:pt x="399097" y="3492"/>
                </a:lnTo>
                <a:lnTo>
                  <a:pt x="364807" y="3492"/>
                </a:lnTo>
                <a:lnTo>
                  <a:pt x="364807" y="111442"/>
                </a:lnTo>
                <a:lnTo>
                  <a:pt x="359359" y="162648"/>
                </a:lnTo>
                <a:lnTo>
                  <a:pt x="344766" y="198323"/>
                </a:lnTo>
                <a:lnTo>
                  <a:pt x="323684" y="221856"/>
                </a:lnTo>
                <a:lnTo>
                  <a:pt x="298767" y="236855"/>
                </a:lnTo>
                <a:lnTo>
                  <a:pt x="298767" y="268605"/>
                </a:lnTo>
                <a:lnTo>
                  <a:pt x="325513" y="256946"/>
                </a:lnTo>
                <a:lnTo>
                  <a:pt x="349402" y="240588"/>
                </a:lnTo>
                <a:lnTo>
                  <a:pt x="368769" y="220294"/>
                </a:lnTo>
                <a:lnTo>
                  <a:pt x="381952" y="196850"/>
                </a:lnTo>
                <a:lnTo>
                  <a:pt x="395300" y="220116"/>
                </a:lnTo>
                <a:lnTo>
                  <a:pt x="414693" y="240347"/>
                </a:lnTo>
                <a:lnTo>
                  <a:pt x="438429" y="256768"/>
                </a:lnTo>
                <a:lnTo>
                  <a:pt x="464820" y="268605"/>
                </a:lnTo>
                <a:lnTo>
                  <a:pt x="464820" y="236855"/>
                </a:lnTo>
                <a:close/>
              </a:path>
              <a:path w="541654" h="288290">
                <a:moveTo>
                  <a:pt x="541337" y="0"/>
                </a:moveTo>
                <a:lnTo>
                  <a:pt x="506730" y="0"/>
                </a:lnTo>
                <a:lnTo>
                  <a:pt x="506730" y="287972"/>
                </a:lnTo>
                <a:lnTo>
                  <a:pt x="541337" y="287972"/>
                </a:lnTo>
                <a:lnTo>
                  <a:pt x="541337" y="0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38099" y="7026019"/>
            <a:ext cx="271145" cy="292735"/>
          </a:xfrm>
          <a:custGeom>
            <a:avLst/>
            <a:gdLst/>
            <a:ahLst/>
            <a:cxnLst/>
            <a:rect l="l" t="t" r="r" b="b"/>
            <a:pathLst>
              <a:path w="271145" h="292734">
                <a:moveTo>
                  <a:pt x="228915" y="135253"/>
                </a:moveTo>
                <a:lnTo>
                  <a:pt x="138111" y="135253"/>
                </a:lnTo>
                <a:lnTo>
                  <a:pt x="156134" y="134514"/>
                </a:lnTo>
                <a:lnTo>
                  <a:pt x="171329" y="132197"/>
                </a:lnTo>
                <a:lnTo>
                  <a:pt x="183964" y="128154"/>
                </a:lnTo>
                <a:lnTo>
                  <a:pt x="194308" y="122236"/>
                </a:lnTo>
                <a:lnTo>
                  <a:pt x="194308" y="0"/>
                </a:lnTo>
                <a:lnTo>
                  <a:pt x="228915" y="0"/>
                </a:lnTo>
                <a:lnTo>
                  <a:pt x="228915" y="72389"/>
                </a:lnTo>
                <a:lnTo>
                  <a:pt x="270824" y="72389"/>
                </a:lnTo>
                <a:lnTo>
                  <a:pt x="270824" y="102551"/>
                </a:lnTo>
                <a:lnTo>
                  <a:pt x="228915" y="102551"/>
                </a:lnTo>
                <a:lnTo>
                  <a:pt x="228915" y="135253"/>
                </a:lnTo>
                <a:close/>
              </a:path>
              <a:path w="271145" h="292734">
                <a:moveTo>
                  <a:pt x="129221" y="163828"/>
                </a:moveTo>
                <a:lnTo>
                  <a:pt x="0" y="163828"/>
                </a:lnTo>
                <a:lnTo>
                  <a:pt x="0" y="68579"/>
                </a:lnTo>
                <a:lnTo>
                  <a:pt x="105726" y="68579"/>
                </a:lnTo>
                <a:lnTo>
                  <a:pt x="105726" y="32384"/>
                </a:lnTo>
                <a:lnTo>
                  <a:pt x="0" y="32384"/>
                </a:lnTo>
                <a:lnTo>
                  <a:pt x="0" y="3492"/>
                </a:lnTo>
                <a:lnTo>
                  <a:pt x="140016" y="3492"/>
                </a:lnTo>
                <a:lnTo>
                  <a:pt x="140016" y="97471"/>
                </a:lnTo>
                <a:lnTo>
                  <a:pt x="34607" y="97471"/>
                </a:lnTo>
                <a:lnTo>
                  <a:pt x="34607" y="135253"/>
                </a:lnTo>
                <a:lnTo>
                  <a:pt x="228915" y="135253"/>
                </a:lnTo>
                <a:lnTo>
                  <a:pt x="228915" y="149541"/>
                </a:lnTo>
                <a:lnTo>
                  <a:pt x="194308" y="149541"/>
                </a:lnTo>
                <a:lnTo>
                  <a:pt x="183602" y="155925"/>
                </a:lnTo>
                <a:lnTo>
                  <a:pt x="169384" y="160375"/>
                </a:lnTo>
                <a:lnTo>
                  <a:pt x="151356" y="162980"/>
                </a:lnTo>
                <a:lnTo>
                  <a:pt x="129221" y="163828"/>
                </a:lnTo>
                <a:close/>
              </a:path>
              <a:path w="271145" h="292734">
                <a:moveTo>
                  <a:pt x="228915" y="175575"/>
                </a:moveTo>
                <a:lnTo>
                  <a:pt x="194308" y="175575"/>
                </a:lnTo>
                <a:lnTo>
                  <a:pt x="194308" y="149541"/>
                </a:lnTo>
                <a:lnTo>
                  <a:pt x="228915" y="149541"/>
                </a:lnTo>
                <a:lnTo>
                  <a:pt x="228915" y="175575"/>
                </a:lnTo>
                <a:close/>
              </a:path>
              <a:path w="271145" h="292734">
                <a:moveTo>
                  <a:pt x="228915" y="292732"/>
                </a:moveTo>
                <a:lnTo>
                  <a:pt x="194308" y="292732"/>
                </a:lnTo>
                <a:lnTo>
                  <a:pt x="194308" y="225740"/>
                </a:lnTo>
                <a:lnTo>
                  <a:pt x="12699" y="225740"/>
                </a:lnTo>
                <a:lnTo>
                  <a:pt x="12699" y="195895"/>
                </a:lnTo>
                <a:lnTo>
                  <a:pt x="228915" y="195895"/>
                </a:lnTo>
                <a:lnTo>
                  <a:pt x="228915" y="292732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23008" y="7029297"/>
            <a:ext cx="259715" cy="285750"/>
          </a:xfrm>
          <a:custGeom>
            <a:avLst/>
            <a:gdLst/>
            <a:ahLst/>
            <a:cxnLst/>
            <a:rect l="l" t="t" r="r" b="b"/>
            <a:pathLst>
              <a:path w="259715" h="285750">
                <a:moveTo>
                  <a:pt x="240665" y="29425"/>
                </a:moveTo>
                <a:lnTo>
                  <a:pt x="206057" y="29425"/>
                </a:lnTo>
                <a:lnTo>
                  <a:pt x="206057" y="80860"/>
                </a:lnTo>
                <a:lnTo>
                  <a:pt x="240665" y="80860"/>
                </a:lnTo>
                <a:lnTo>
                  <a:pt x="240665" y="29425"/>
                </a:lnTo>
                <a:close/>
              </a:path>
              <a:path w="259715" h="285750">
                <a:moveTo>
                  <a:pt x="240665" y="0"/>
                </a:moveTo>
                <a:lnTo>
                  <a:pt x="19050" y="0"/>
                </a:lnTo>
                <a:lnTo>
                  <a:pt x="19050" y="29210"/>
                </a:lnTo>
                <a:lnTo>
                  <a:pt x="19050" y="81280"/>
                </a:lnTo>
                <a:lnTo>
                  <a:pt x="19050" y="109220"/>
                </a:lnTo>
                <a:lnTo>
                  <a:pt x="240665" y="109220"/>
                </a:lnTo>
                <a:lnTo>
                  <a:pt x="240665" y="81280"/>
                </a:lnTo>
                <a:lnTo>
                  <a:pt x="53340" y="81280"/>
                </a:lnTo>
                <a:lnTo>
                  <a:pt x="53340" y="29210"/>
                </a:lnTo>
                <a:lnTo>
                  <a:pt x="240665" y="29210"/>
                </a:lnTo>
                <a:lnTo>
                  <a:pt x="240665" y="0"/>
                </a:lnTo>
                <a:close/>
              </a:path>
              <a:path w="259715" h="285750">
                <a:moveTo>
                  <a:pt x="245745" y="256540"/>
                </a:moveTo>
                <a:lnTo>
                  <a:pt x="53340" y="256540"/>
                </a:lnTo>
                <a:lnTo>
                  <a:pt x="53340" y="201930"/>
                </a:lnTo>
                <a:lnTo>
                  <a:pt x="19050" y="201930"/>
                </a:lnTo>
                <a:lnTo>
                  <a:pt x="19050" y="256540"/>
                </a:lnTo>
                <a:lnTo>
                  <a:pt x="19050" y="285750"/>
                </a:lnTo>
                <a:lnTo>
                  <a:pt x="245745" y="285750"/>
                </a:lnTo>
                <a:lnTo>
                  <a:pt x="245745" y="256540"/>
                </a:lnTo>
                <a:close/>
              </a:path>
              <a:path w="259715" h="285750">
                <a:moveTo>
                  <a:pt x="259397" y="142138"/>
                </a:moveTo>
                <a:lnTo>
                  <a:pt x="0" y="142138"/>
                </a:lnTo>
                <a:lnTo>
                  <a:pt x="0" y="171983"/>
                </a:lnTo>
                <a:lnTo>
                  <a:pt x="115887" y="171983"/>
                </a:lnTo>
                <a:lnTo>
                  <a:pt x="115887" y="225323"/>
                </a:lnTo>
                <a:lnTo>
                  <a:pt x="150177" y="225323"/>
                </a:lnTo>
                <a:lnTo>
                  <a:pt x="150177" y="171983"/>
                </a:lnTo>
                <a:lnTo>
                  <a:pt x="259397" y="171983"/>
                </a:lnTo>
                <a:lnTo>
                  <a:pt x="259397" y="142138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27496" y="7017763"/>
            <a:ext cx="276860" cy="296545"/>
          </a:xfrm>
          <a:custGeom>
            <a:avLst/>
            <a:gdLst/>
            <a:ahLst/>
            <a:cxnLst/>
            <a:rect l="l" t="t" r="r" b="b"/>
            <a:pathLst>
              <a:path w="276859" h="296545">
                <a:moveTo>
                  <a:pt x="100963" y="34924"/>
                </a:moveTo>
                <a:lnTo>
                  <a:pt x="66039" y="34924"/>
                </a:lnTo>
                <a:lnTo>
                  <a:pt x="66039" y="0"/>
                </a:lnTo>
                <a:lnTo>
                  <a:pt x="100963" y="0"/>
                </a:lnTo>
                <a:lnTo>
                  <a:pt x="100963" y="34924"/>
                </a:lnTo>
                <a:close/>
              </a:path>
              <a:path w="276859" h="296545">
                <a:moveTo>
                  <a:pt x="133031" y="279714"/>
                </a:moveTo>
                <a:lnTo>
                  <a:pt x="0" y="279714"/>
                </a:lnTo>
                <a:lnTo>
                  <a:pt x="0" y="250187"/>
                </a:lnTo>
                <a:lnTo>
                  <a:pt x="139698" y="250187"/>
                </a:lnTo>
                <a:lnTo>
                  <a:pt x="157875" y="249239"/>
                </a:lnTo>
                <a:lnTo>
                  <a:pt x="173670" y="246417"/>
                </a:lnTo>
                <a:lnTo>
                  <a:pt x="186846" y="241749"/>
                </a:lnTo>
                <a:lnTo>
                  <a:pt x="197165" y="235265"/>
                </a:lnTo>
                <a:lnTo>
                  <a:pt x="197165" y="8254"/>
                </a:lnTo>
                <a:lnTo>
                  <a:pt x="231772" y="8254"/>
                </a:lnTo>
                <a:lnTo>
                  <a:pt x="231772" y="125728"/>
                </a:lnTo>
                <a:lnTo>
                  <a:pt x="276857" y="125728"/>
                </a:lnTo>
                <a:lnTo>
                  <a:pt x="276857" y="155890"/>
                </a:lnTo>
                <a:lnTo>
                  <a:pt x="231772" y="155890"/>
                </a:lnTo>
                <a:lnTo>
                  <a:pt x="231772" y="263522"/>
                </a:lnTo>
                <a:lnTo>
                  <a:pt x="197165" y="263522"/>
                </a:lnTo>
                <a:lnTo>
                  <a:pt x="186251" y="270606"/>
                </a:lnTo>
                <a:lnTo>
                  <a:pt x="171527" y="275666"/>
                </a:lnTo>
                <a:lnTo>
                  <a:pt x="153589" y="278702"/>
                </a:lnTo>
                <a:lnTo>
                  <a:pt x="133031" y="279714"/>
                </a:lnTo>
                <a:close/>
              </a:path>
              <a:path w="276859" h="296545">
                <a:moveTo>
                  <a:pt x="163193" y="64451"/>
                </a:moveTo>
                <a:lnTo>
                  <a:pt x="4127" y="64451"/>
                </a:lnTo>
                <a:lnTo>
                  <a:pt x="4127" y="34924"/>
                </a:lnTo>
                <a:lnTo>
                  <a:pt x="163193" y="34924"/>
                </a:lnTo>
                <a:lnTo>
                  <a:pt x="163193" y="64451"/>
                </a:lnTo>
                <a:close/>
              </a:path>
              <a:path w="276859" h="296545">
                <a:moveTo>
                  <a:pt x="101281" y="250187"/>
                </a:moveTo>
                <a:lnTo>
                  <a:pt x="66674" y="250187"/>
                </a:lnTo>
                <a:lnTo>
                  <a:pt x="66674" y="210500"/>
                </a:lnTo>
                <a:lnTo>
                  <a:pt x="59242" y="208774"/>
                </a:lnTo>
                <a:lnTo>
                  <a:pt x="19565" y="177956"/>
                </a:lnTo>
                <a:lnTo>
                  <a:pt x="12064" y="147318"/>
                </a:lnTo>
                <a:lnTo>
                  <a:pt x="13692" y="131924"/>
                </a:lnTo>
                <a:lnTo>
                  <a:pt x="36194" y="96519"/>
                </a:lnTo>
                <a:lnTo>
                  <a:pt x="83819" y="81914"/>
                </a:lnTo>
                <a:lnTo>
                  <a:pt x="96008" y="82673"/>
                </a:lnTo>
                <a:lnTo>
                  <a:pt x="138830" y="103161"/>
                </a:lnTo>
                <a:lnTo>
                  <a:pt x="144374" y="110806"/>
                </a:lnTo>
                <a:lnTo>
                  <a:pt x="83819" y="110806"/>
                </a:lnTo>
                <a:lnTo>
                  <a:pt x="76506" y="111436"/>
                </a:lnTo>
                <a:lnTo>
                  <a:pt x="47217" y="139118"/>
                </a:lnTo>
                <a:lnTo>
                  <a:pt x="46354" y="147318"/>
                </a:lnTo>
                <a:lnTo>
                  <a:pt x="47173" y="155384"/>
                </a:lnTo>
                <a:lnTo>
                  <a:pt x="76575" y="182669"/>
                </a:lnTo>
                <a:lnTo>
                  <a:pt x="83819" y="183195"/>
                </a:lnTo>
                <a:lnTo>
                  <a:pt x="144888" y="183195"/>
                </a:lnTo>
                <a:lnTo>
                  <a:pt x="139098" y="191207"/>
                </a:lnTo>
                <a:lnTo>
                  <a:pt x="101281" y="210500"/>
                </a:lnTo>
                <a:lnTo>
                  <a:pt x="101281" y="250187"/>
                </a:lnTo>
                <a:close/>
              </a:path>
              <a:path w="276859" h="296545">
                <a:moveTo>
                  <a:pt x="144888" y="183195"/>
                </a:moveTo>
                <a:lnTo>
                  <a:pt x="83819" y="183195"/>
                </a:lnTo>
                <a:lnTo>
                  <a:pt x="90969" y="182664"/>
                </a:lnTo>
                <a:lnTo>
                  <a:pt x="97511" y="181131"/>
                </a:lnTo>
                <a:lnTo>
                  <a:pt x="121283" y="147318"/>
                </a:lnTo>
                <a:lnTo>
                  <a:pt x="120460" y="138706"/>
                </a:lnTo>
                <a:lnTo>
                  <a:pt x="90947" y="111381"/>
                </a:lnTo>
                <a:lnTo>
                  <a:pt x="83819" y="110806"/>
                </a:lnTo>
                <a:lnTo>
                  <a:pt x="144374" y="110806"/>
                </a:lnTo>
                <a:lnTo>
                  <a:pt x="147913" y="115687"/>
                </a:lnTo>
                <a:lnTo>
                  <a:pt x="153603" y="130535"/>
                </a:lnTo>
                <a:lnTo>
                  <a:pt x="155573" y="147318"/>
                </a:lnTo>
                <a:lnTo>
                  <a:pt x="153653" y="164051"/>
                </a:lnTo>
                <a:lnTo>
                  <a:pt x="148072" y="178790"/>
                </a:lnTo>
                <a:lnTo>
                  <a:pt x="144888" y="183195"/>
                </a:lnTo>
                <a:close/>
              </a:path>
              <a:path w="276859" h="296545">
                <a:moveTo>
                  <a:pt x="231772" y="296224"/>
                </a:moveTo>
                <a:lnTo>
                  <a:pt x="197165" y="296224"/>
                </a:lnTo>
                <a:lnTo>
                  <a:pt x="197165" y="263522"/>
                </a:lnTo>
                <a:lnTo>
                  <a:pt x="231772" y="263522"/>
                </a:lnTo>
                <a:lnTo>
                  <a:pt x="231772" y="296224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18434" y="7017766"/>
            <a:ext cx="540385" cy="296545"/>
          </a:xfrm>
          <a:custGeom>
            <a:avLst/>
            <a:gdLst/>
            <a:ahLst/>
            <a:cxnLst/>
            <a:rect l="l" t="t" r="r" b="b"/>
            <a:pathLst>
              <a:path w="540384" h="296545">
                <a:moveTo>
                  <a:pt x="161607" y="245110"/>
                </a:moveTo>
                <a:lnTo>
                  <a:pt x="137566" y="229870"/>
                </a:lnTo>
                <a:lnTo>
                  <a:pt x="117195" y="206057"/>
                </a:lnTo>
                <a:lnTo>
                  <a:pt x="103073" y="170815"/>
                </a:lnTo>
                <a:lnTo>
                  <a:pt x="97790" y="121285"/>
                </a:lnTo>
                <a:lnTo>
                  <a:pt x="97790" y="74612"/>
                </a:lnTo>
                <a:lnTo>
                  <a:pt x="159067" y="74612"/>
                </a:lnTo>
                <a:lnTo>
                  <a:pt x="159067" y="44767"/>
                </a:lnTo>
                <a:lnTo>
                  <a:pt x="97790" y="44767"/>
                </a:lnTo>
                <a:lnTo>
                  <a:pt x="97790" y="0"/>
                </a:lnTo>
                <a:lnTo>
                  <a:pt x="63500" y="0"/>
                </a:lnTo>
                <a:lnTo>
                  <a:pt x="63500" y="44767"/>
                </a:lnTo>
                <a:lnTo>
                  <a:pt x="3175" y="44767"/>
                </a:lnTo>
                <a:lnTo>
                  <a:pt x="3175" y="74612"/>
                </a:lnTo>
                <a:lnTo>
                  <a:pt x="63500" y="74612"/>
                </a:lnTo>
                <a:lnTo>
                  <a:pt x="63500" y="121285"/>
                </a:lnTo>
                <a:lnTo>
                  <a:pt x="58178" y="170815"/>
                </a:lnTo>
                <a:lnTo>
                  <a:pt x="44018" y="206184"/>
                </a:lnTo>
                <a:lnTo>
                  <a:pt x="23723" y="230009"/>
                </a:lnTo>
                <a:lnTo>
                  <a:pt x="0" y="245110"/>
                </a:lnTo>
                <a:lnTo>
                  <a:pt x="0" y="276860"/>
                </a:lnTo>
                <a:lnTo>
                  <a:pt x="25552" y="264998"/>
                </a:lnTo>
                <a:lnTo>
                  <a:pt x="48463" y="248361"/>
                </a:lnTo>
                <a:lnTo>
                  <a:pt x="67373" y="228282"/>
                </a:lnTo>
                <a:lnTo>
                  <a:pt x="80962" y="206057"/>
                </a:lnTo>
                <a:lnTo>
                  <a:pt x="94272" y="228244"/>
                </a:lnTo>
                <a:lnTo>
                  <a:pt x="112953" y="248246"/>
                </a:lnTo>
                <a:lnTo>
                  <a:pt x="135788" y="264858"/>
                </a:lnTo>
                <a:lnTo>
                  <a:pt x="161607" y="276860"/>
                </a:lnTo>
                <a:lnTo>
                  <a:pt x="161607" y="245110"/>
                </a:lnTo>
                <a:close/>
              </a:path>
              <a:path w="540384" h="296545">
                <a:moveTo>
                  <a:pt x="276542" y="125730"/>
                </a:moveTo>
                <a:lnTo>
                  <a:pt x="231457" y="125730"/>
                </a:lnTo>
                <a:lnTo>
                  <a:pt x="231457" y="8255"/>
                </a:lnTo>
                <a:lnTo>
                  <a:pt x="196850" y="8255"/>
                </a:lnTo>
                <a:lnTo>
                  <a:pt x="196850" y="296227"/>
                </a:lnTo>
                <a:lnTo>
                  <a:pt x="231457" y="296227"/>
                </a:lnTo>
                <a:lnTo>
                  <a:pt x="231457" y="155892"/>
                </a:lnTo>
                <a:lnTo>
                  <a:pt x="276542" y="155892"/>
                </a:lnTo>
                <a:lnTo>
                  <a:pt x="276542" y="125730"/>
                </a:lnTo>
                <a:close/>
              </a:path>
              <a:path w="540384" h="296545">
                <a:moveTo>
                  <a:pt x="455612" y="144462"/>
                </a:moveTo>
                <a:lnTo>
                  <a:pt x="454520" y="107911"/>
                </a:lnTo>
                <a:lnTo>
                  <a:pt x="450761" y="76555"/>
                </a:lnTo>
                <a:lnTo>
                  <a:pt x="443547" y="50749"/>
                </a:lnTo>
                <a:lnTo>
                  <a:pt x="436295" y="38100"/>
                </a:lnTo>
                <a:lnTo>
                  <a:pt x="432117" y="30797"/>
                </a:lnTo>
                <a:lnTo>
                  <a:pt x="422071" y="21120"/>
                </a:lnTo>
                <a:lnTo>
                  <a:pt x="421322" y="20688"/>
                </a:lnTo>
                <a:lnTo>
                  <a:pt x="421322" y="144462"/>
                </a:lnTo>
                <a:lnTo>
                  <a:pt x="420636" y="176352"/>
                </a:lnTo>
                <a:lnTo>
                  <a:pt x="413550" y="224167"/>
                </a:lnTo>
                <a:lnTo>
                  <a:pt x="381000" y="250507"/>
                </a:lnTo>
                <a:lnTo>
                  <a:pt x="373634" y="249745"/>
                </a:lnTo>
                <a:lnTo>
                  <a:pt x="344170" y="203085"/>
                </a:lnTo>
                <a:lnTo>
                  <a:pt x="340995" y="144462"/>
                </a:lnTo>
                <a:lnTo>
                  <a:pt x="341718" y="112585"/>
                </a:lnTo>
                <a:lnTo>
                  <a:pt x="348754" y="64897"/>
                </a:lnTo>
                <a:lnTo>
                  <a:pt x="381000" y="38100"/>
                </a:lnTo>
                <a:lnTo>
                  <a:pt x="388531" y="38874"/>
                </a:lnTo>
                <a:lnTo>
                  <a:pt x="418223" y="85890"/>
                </a:lnTo>
                <a:lnTo>
                  <a:pt x="421322" y="144462"/>
                </a:lnTo>
                <a:lnTo>
                  <a:pt x="421322" y="20688"/>
                </a:lnTo>
                <a:lnTo>
                  <a:pt x="410121" y="14058"/>
                </a:lnTo>
                <a:lnTo>
                  <a:pt x="396392" y="9728"/>
                </a:lnTo>
                <a:lnTo>
                  <a:pt x="381000" y="8255"/>
                </a:lnTo>
                <a:lnTo>
                  <a:pt x="365734" y="9728"/>
                </a:lnTo>
                <a:lnTo>
                  <a:pt x="330200" y="30797"/>
                </a:lnTo>
                <a:lnTo>
                  <a:pt x="311543" y="76555"/>
                </a:lnTo>
                <a:lnTo>
                  <a:pt x="306705" y="144462"/>
                </a:lnTo>
                <a:lnTo>
                  <a:pt x="307784" y="181025"/>
                </a:lnTo>
                <a:lnTo>
                  <a:pt x="318757" y="238175"/>
                </a:lnTo>
                <a:lnTo>
                  <a:pt x="352018" y="274561"/>
                </a:lnTo>
                <a:lnTo>
                  <a:pt x="381000" y="280035"/>
                </a:lnTo>
                <a:lnTo>
                  <a:pt x="396392" y="278663"/>
                </a:lnTo>
                <a:lnTo>
                  <a:pt x="432117" y="258127"/>
                </a:lnTo>
                <a:lnTo>
                  <a:pt x="450761" y="212369"/>
                </a:lnTo>
                <a:lnTo>
                  <a:pt x="454520" y="181025"/>
                </a:lnTo>
                <a:lnTo>
                  <a:pt x="455612" y="144462"/>
                </a:lnTo>
                <a:close/>
              </a:path>
              <a:path w="540384" h="296545">
                <a:moveTo>
                  <a:pt x="540067" y="8255"/>
                </a:moveTo>
                <a:lnTo>
                  <a:pt x="505460" y="8255"/>
                </a:lnTo>
                <a:lnTo>
                  <a:pt x="505460" y="296227"/>
                </a:lnTo>
                <a:lnTo>
                  <a:pt x="540067" y="296227"/>
                </a:lnTo>
                <a:lnTo>
                  <a:pt x="540067" y="8255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13709" y="78049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23129" y="7680644"/>
            <a:ext cx="208279" cy="254635"/>
          </a:xfrm>
          <a:custGeom>
            <a:avLst/>
            <a:gdLst/>
            <a:ahLst/>
            <a:cxnLst/>
            <a:rect l="l" t="t" r="r" b="b"/>
            <a:pathLst>
              <a:path w="208279" h="254634">
                <a:moveTo>
                  <a:pt x="64820" y="117905"/>
                </a:moveTo>
                <a:lnTo>
                  <a:pt x="20954" y="104215"/>
                </a:lnTo>
                <a:lnTo>
                  <a:pt x="0" y="58952"/>
                </a:lnTo>
                <a:lnTo>
                  <a:pt x="1466" y="44965"/>
                </a:lnTo>
                <a:lnTo>
                  <a:pt x="30087" y="7779"/>
                </a:lnTo>
                <a:lnTo>
                  <a:pt x="64820" y="0"/>
                </a:lnTo>
                <a:lnTo>
                  <a:pt x="77410" y="881"/>
                </a:lnTo>
                <a:lnTo>
                  <a:pt x="89057" y="3492"/>
                </a:lnTo>
                <a:lnTo>
                  <a:pt x="99552" y="7779"/>
                </a:lnTo>
                <a:lnTo>
                  <a:pt x="108685" y="13690"/>
                </a:lnTo>
                <a:lnTo>
                  <a:pt x="114026" y="18998"/>
                </a:lnTo>
                <a:lnTo>
                  <a:pt x="64820" y="18998"/>
                </a:lnTo>
                <a:lnTo>
                  <a:pt x="55979" y="19666"/>
                </a:lnTo>
                <a:lnTo>
                  <a:pt x="22661" y="49841"/>
                </a:lnTo>
                <a:lnTo>
                  <a:pt x="21792" y="58952"/>
                </a:lnTo>
                <a:lnTo>
                  <a:pt x="22661" y="68063"/>
                </a:lnTo>
                <a:lnTo>
                  <a:pt x="55979" y="98277"/>
                </a:lnTo>
                <a:lnTo>
                  <a:pt x="64820" y="98906"/>
                </a:lnTo>
                <a:lnTo>
                  <a:pt x="114001" y="98906"/>
                </a:lnTo>
                <a:lnTo>
                  <a:pt x="108685" y="104215"/>
                </a:lnTo>
                <a:lnTo>
                  <a:pt x="99552" y="110126"/>
                </a:lnTo>
                <a:lnTo>
                  <a:pt x="89057" y="114413"/>
                </a:lnTo>
                <a:lnTo>
                  <a:pt x="77410" y="117023"/>
                </a:lnTo>
                <a:lnTo>
                  <a:pt x="64820" y="117905"/>
                </a:lnTo>
                <a:close/>
              </a:path>
              <a:path w="208279" h="254634">
                <a:moveTo>
                  <a:pt x="114001" y="98906"/>
                </a:moveTo>
                <a:lnTo>
                  <a:pt x="64820" y="98906"/>
                </a:lnTo>
                <a:lnTo>
                  <a:pt x="73542" y="98277"/>
                </a:lnTo>
                <a:lnTo>
                  <a:pt x="81583" y="96391"/>
                </a:lnTo>
                <a:lnTo>
                  <a:pt x="107567" y="58952"/>
                </a:lnTo>
                <a:lnTo>
                  <a:pt x="106703" y="49841"/>
                </a:lnTo>
                <a:lnTo>
                  <a:pt x="73542" y="19666"/>
                </a:lnTo>
                <a:lnTo>
                  <a:pt x="64820" y="18998"/>
                </a:lnTo>
                <a:lnTo>
                  <a:pt x="114026" y="18998"/>
                </a:lnTo>
                <a:lnTo>
                  <a:pt x="117381" y="22334"/>
                </a:lnTo>
                <a:lnTo>
                  <a:pt x="123982" y="32759"/>
                </a:lnTo>
                <a:lnTo>
                  <a:pt x="128173" y="44965"/>
                </a:lnTo>
                <a:lnTo>
                  <a:pt x="129640" y="58952"/>
                </a:lnTo>
                <a:lnTo>
                  <a:pt x="128173" y="72822"/>
                </a:lnTo>
                <a:lnTo>
                  <a:pt x="123982" y="85041"/>
                </a:lnTo>
                <a:lnTo>
                  <a:pt x="117381" y="95531"/>
                </a:lnTo>
                <a:lnTo>
                  <a:pt x="114001" y="98906"/>
                </a:lnTo>
                <a:close/>
              </a:path>
              <a:path w="208279" h="254634">
                <a:moveTo>
                  <a:pt x="204797" y="120978"/>
                </a:moveTo>
                <a:lnTo>
                  <a:pt x="182446" y="120978"/>
                </a:lnTo>
                <a:lnTo>
                  <a:pt x="182446" y="1676"/>
                </a:lnTo>
                <a:lnTo>
                  <a:pt x="204797" y="1676"/>
                </a:lnTo>
                <a:lnTo>
                  <a:pt x="204797" y="120978"/>
                </a:lnTo>
                <a:close/>
              </a:path>
              <a:path w="208279" h="254634">
                <a:moveTo>
                  <a:pt x="208150" y="254530"/>
                </a:moveTo>
                <a:lnTo>
                  <a:pt x="18998" y="254530"/>
                </a:lnTo>
                <a:lnTo>
                  <a:pt x="18998" y="188592"/>
                </a:lnTo>
                <a:lnTo>
                  <a:pt x="182446" y="188592"/>
                </a:lnTo>
                <a:lnTo>
                  <a:pt x="182446" y="159535"/>
                </a:lnTo>
                <a:lnTo>
                  <a:pt x="18998" y="159535"/>
                </a:lnTo>
                <a:lnTo>
                  <a:pt x="18998" y="141095"/>
                </a:lnTo>
                <a:lnTo>
                  <a:pt x="204797" y="141095"/>
                </a:lnTo>
                <a:lnTo>
                  <a:pt x="204797" y="207033"/>
                </a:lnTo>
                <a:lnTo>
                  <a:pt x="41630" y="207033"/>
                </a:lnTo>
                <a:lnTo>
                  <a:pt x="41630" y="236369"/>
                </a:lnTo>
                <a:lnTo>
                  <a:pt x="208150" y="236369"/>
                </a:lnTo>
                <a:lnTo>
                  <a:pt x="208150" y="25453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83524" y="7685125"/>
            <a:ext cx="225425" cy="249554"/>
          </a:xfrm>
          <a:custGeom>
            <a:avLst/>
            <a:gdLst/>
            <a:ahLst/>
            <a:cxnLst/>
            <a:rect l="l" t="t" r="r" b="b"/>
            <a:pathLst>
              <a:path w="225425" h="249554">
                <a:moveTo>
                  <a:pt x="208153" y="0"/>
                </a:moveTo>
                <a:lnTo>
                  <a:pt x="185801" y="0"/>
                </a:lnTo>
                <a:lnTo>
                  <a:pt x="185801" y="31788"/>
                </a:lnTo>
                <a:lnTo>
                  <a:pt x="39395" y="31788"/>
                </a:lnTo>
                <a:lnTo>
                  <a:pt x="39395" y="38"/>
                </a:lnTo>
                <a:lnTo>
                  <a:pt x="17043" y="38"/>
                </a:lnTo>
                <a:lnTo>
                  <a:pt x="17043" y="31788"/>
                </a:lnTo>
                <a:lnTo>
                  <a:pt x="17043" y="50838"/>
                </a:lnTo>
                <a:lnTo>
                  <a:pt x="17043" y="86398"/>
                </a:lnTo>
                <a:lnTo>
                  <a:pt x="17043" y="105448"/>
                </a:lnTo>
                <a:lnTo>
                  <a:pt x="208153" y="105448"/>
                </a:lnTo>
                <a:lnTo>
                  <a:pt x="208153" y="86893"/>
                </a:lnTo>
                <a:lnTo>
                  <a:pt x="208153" y="86398"/>
                </a:lnTo>
                <a:lnTo>
                  <a:pt x="208153" y="51130"/>
                </a:lnTo>
                <a:lnTo>
                  <a:pt x="185801" y="51130"/>
                </a:lnTo>
                <a:lnTo>
                  <a:pt x="185801" y="86398"/>
                </a:lnTo>
                <a:lnTo>
                  <a:pt x="39395" y="86398"/>
                </a:lnTo>
                <a:lnTo>
                  <a:pt x="39395" y="50838"/>
                </a:lnTo>
                <a:lnTo>
                  <a:pt x="208153" y="50838"/>
                </a:lnTo>
                <a:lnTo>
                  <a:pt x="208153" y="32131"/>
                </a:lnTo>
                <a:lnTo>
                  <a:pt x="208153" y="31788"/>
                </a:lnTo>
                <a:lnTo>
                  <a:pt x="208153" y="0"/>
                </a:lnTo>
                <a:close/>
              </a:path>
              <a:path w="225425" h="249554">
                <a:moveTo>
                  <a:pt x="213182" y="228638"/>
                </a:moveTo>
                <a:lnTo>
                  <a:pt x="39395" y="228638"/>
                </a:lnTo>
                <a:lnTo>
                  <a:pt x="39395" y="181648"/>
                </a:lnTo>
                <a:lnTo>
                  <a:pt x="17043" y="181648"/>
                </a:lnTo>
                <a:lnTo>
                  <a:pt x="17043" y="228638"/>
                </a:lnTo>
                <a:lnTo>
                  <a:pt x="17043" y="248958"/>
                </a:lnTo>
                <a:lnTo>
                  <a:pt x="213182" y="248958"/>
                </a:lnTo>
                <a:lnTo>
                  <a:pt x="213182" y="228638"/>
                </a:lnTo>
                <a:close/>
              </a:path>
              <a:path w="225425" h="249554">
                <a:moveTo>
                  <a:pt x="225196" y="138582"/>
                </a:moveTo>
                <a:lnTo>
                  <a:pt x="123494" y="138582"/>
                </a:lnTo>
                <a:lnTo>
                  <a:pt x="123494" y="105613"/>
                </a:lnTo>
                <a:lnTo>
                  <a:pt x="100863" y="105613"/>
                </a:lnTo>
                <a:lnTo>
                  <a:pt x="100863" y="138582"/>
                </a:lnTo>
                <a:lnTo>
                  <a:pt x="0" y="138582"/>
                </a:lnTo>
                <a:lnTo>
                  <a:pt x="0" y="158140"/>
                </a:lnTo>
                <a:lnTo>
                  <a:pt x="225196" y="158140"/>
                </a:lnTo>
                <a:lnTo>
                  <a:pt x="225196" y="138582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57056" y="7884045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70" h="33654">
                <a:moveTo>
                  <a:pt x="26542" y="33248"/>
                </a:moveTo>
                <a:lnTo>
                  <a:pt x="0" y="33248"/>
                </a:lnTo>
                <a:lnTo>
                  <a:pt x="0" y="0"/>
                </a:lnTo>
                <a:lnTo>
                  <a:pt x="26542" y="0"/>
                </a:lnTo>
                <a:lnTo>
                  <a:pt x="26542" y="332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57056" y="7760831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70" h="33654">
                <a:moveTo>
                  <a:pt x="26542" y="33248"/>
                </a:moveTo>
                <a:lnTo>
                  <a:pt x="0" y="33248"/>
                </a:lnTo>
                <a:lnTo>
                  <a:pt x="0" y="0"/>
                </a:lnTo>
                <a:lnTo>
                  <a:pt x="26542" y="0"/>
                </a:lnTo>
                <a:lnTo>
                  <a:pt x="26542" y="332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8711745" y="7682321"/>
            <a:ext cx="478790" cy="251460"/>
            <a:chOff x="8711745" y="7682321"/>
            <a:chExt cx="478790" cy="251460"/>
          </a:xfrm>
        </p:grpSpPr>
        <p:sp>
          <p:nvSpPr>
            <p:cNvPr id="67" name="object 67"/>
            <p:cNvSpPr/>
            <p:nvPr/>
          </p:nvSpPr>
          <p:spPr>
            <a:xfrm>
              <a:off x="8711743" y="7686433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08711" y="72732"/>
                  </a:moveTo>
                  <a:lnTo>
                    <a:pt x="186359" y="72732"/>
                  </a:lnTo>
                  <a:lnTo>
                    <a:pt x="186359" y="130289"/>
                  </a:lnTo>
                  <a:lnTo>
                    <a:pt x="208711" y="130289"/>
                  </a:lnTo>
                  <a:lnTo>
                    <a:pt x="208711" y="72732"/>
                  </a:lnTo>
                  <a:close/>
                </a:path>
                <a:path w="222884" h="234950">
                  <a:moveTo>
                    <a:pt x="208711" y="53340"/>
                  </a:moveTo>
                  <a:lnTo>
                    <a:pt x="35763" y="53340"/>
                  </a:lnTo>
                  <a:lnTo>
                    <a:pt x="35763" y="0"/>
                  </a:lnTo>
                  <a:lnTo>
                    <a:pt x="13411" y="0"/>
                  </a:lnTo>
                  <a:lnTo>
                    <a:pt x="13411" y="53340"/>
                  </a:lnTo>
                  <a:lnTo>
                    <a:pt x="13411" y="72390"/>
                  </a:lnTo>
                  <a:lnTo>
                    <a:pt x="13411" y="130810"/>
                  </a:lnTo>
                  <a:lnTo>
                    <a:pt x="13411" y="149860"/>
                  </a:lnTo>
                  <a:lnTo>
                    <a:pt x="208711" y="149860"/>
                  </a:lnTo>
                  <a:lnTo>
                    <a:pt x="208711" y="130810"/>
                  </a:lnTo>
                  <a:lnTo>
                    <a:pt x="35763" y="130810"/>
                  </a:lnTo>
                  <a:lnTo>
                    <a:pt x="35763" y="72390"/>
                  </a:lnTo>
                  <a:lnTo>
                    <a:pt x="208711" y="72390"/>
                  </a:lnTo>
                  <a:lnTo>
                    <a:pt x="208711" y="53340"/>
                  </a:lnTo>
                  <a:close/>
                </a:path>
                <a:path w="222884" h="234950">
                  <a:moveTo>
                    <a:pt x="208711" y="368"/>
                  </a:moveTo>
                  <a:lnTo>
                    <a:pt x="186359" y="368"/>
                  </a:lnTo>
                  <a:lnTo>
                    <a:pt x="186359" y="52895"/>
                  </a:lnTo>
                  <a:lnTo>
                    <a:pt x="208711" y="52895"/>
                  </a:lnTo>
                  <a:lnTo>
                    <a:pt x="208711" y="368"/>
                  </a:lnTo>
                  <a:close/>
                </a:path>
                <a:path w="222884" h="234950">
                  <a:moveTo>
                    <a:pt x="222402" y="215214"/>
                  </a:moveTo>
                  <a:lnTo>
                    <a:pt x="122936" y="215214"/>
                  </a:lnTo>
                  <a:lnTo>
                    <a:pt x="122936" y="150126"/>
                  </a:lnTo>
                  <a:lnTo>
                    <a:pt x="100304" y="150126"/>
                  </a:lnTo>
                  <a:lnTo>
                    <a:pt x="100304" y="215214"/>
                  </a:lnTo>
                  <a:lnTo>
                    <a:pt x="0" y="215214"/>
                  </a:lnTo>
                  <a:lnTo>
                    <a:pt x="0" y="234772"/>
                  </a:lnTo>
                  <a:lnTo>
                    <a:pt x="222402" y="234772"/>
                  </a:lnTo>
                  <a:lnTo>
                    <a:pt x="222402" y="21521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78010" y="7682321"/>
              <a:ext cx="212341" cy="251177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9243438" y="7674498"/>
            <a:ext cx="241935" cy="257810"/>
          </a:xfrm>
          <a:custGeom>
            <a:avLst/>
            <a:gdLst/>
            <a:ahLst/>
            <a:cxnLst/>
            <a:rect l="l" t="t" r="r" b="b"/>
            <a:pathLst>
              <a:path w="241934" h="257809">
                <a:moveTo>
                  <a:pt x="83539" y="31851"/>
                </a:moveTo>
                <a:lnTo>
                  <a:pt x="60908" y="31851"/>
                </a:lnTo>
                <a:lnTo>
                  <a:pt x="60908" y="0"/>
                </a:lnTo>
                <a:lnTo>
                  <a:pt x="83539" y="0"/>
                </a:lnTo>
                <a:lnTo>
                  <a:pt x="83539" y="31851"/>
                </a:lnTo>
                <a:close/>
              </a:path>
              <a:path w="241934" h="257809">
                <a:moveTo>
                  <a:pt x="117067" y="243354"/>
                </a:moveTo>
                <a:lnTo>
                  <a:pt x="0" y="243354"/>
                </a:lnTo>
                <a:lnTo>
                  <a:pt x="0" y="223796"/>
                </a:lnTo>
                <a:lnTo>
                  <a:pt x="120420" y="223796"/>
                </a:lnTo>
                <a:lnTo>
                  <a:pt x="138257" y="222762"/>
                </a:lnTo>
                <a:lnTo>
                  <a:pt x="154157" y="219710"/>
                </a:lnTo>
                <a:lnTo>
                  <a:pt x="167646" y="214720"/>
                </a:lnTo>
                <a:lnTo>
                  <a:pt x="178255" y="207871"/>
                </a:lnTo>
                <a:lnTo>
                  <a:pt x="178255" y="7823"/>
                </a:lnTo>
                <a:lnTo>
                  <a:pt x="200606" y="7823"/>
                </a:lnTo>
                <a:lnTo>
                  <a:pt x="200606" y="112876"/>
                </a:lnTo>
                <a:lnTo>
                  <a:pt x="241398" y="112876"/>
                </a:lnTo>
                <a:lnTo>
                  <a:pt x="241398" y="132434"/>
                </a:lnTo>
                <a:lnTo>
                  <a:pt x="200606" y="132434"/>
                </a:lnTo>
                <a:lnTo>
                  <a:pt x="200606" y="226870"/>
                </a:lnTo>
                <a:lnTo>
                  <a:pt x="178255" y="226870"/>
                </a:lnTo>
                <a:lnTo>
                  <a:pt x="167280" y="234042"/>
                </a:lnTo>
                <a:lnTo>
                  <a:pt x="153109" y="239198"/>
                </a:lnTo>
                <a:lnTo>
                  <a:pt x="136214" y="242311"/>
                </a:lnTo>
                <a:lnTo>
                  <a:pt x="117067" y="243354"/>
                </a:lnTo>
                <a:close/>
              </a:path>
              <a:path w="241934" h="257809">
                <a:moveTo>
                  <a:pt x="141095" y="51409"/>
                </a:moveTo>
                <a:lnTo>
                  <a:pt x="3632" y="51409"/>
                </a:lnTo>
                <a:lnTo>
                  <a:pt x="3632" y="31851"/>
                </a:lnTo>
                <a:lnTo>
                  <a:pt x="141095" y="31851"/>
                </a:lnTo>
                <a:lnTo>
                  <a:pt x="141095" y="51409"/>
                </a:lnTo>
                <a:close/>
              </a:path>
              <a:path w="241934" h="257809">
                <a:moveTo>
                  <a:pt x="83819" y="223796"/>
                </a:moveTo>
                <a:lnTo>
                  <a:pt x="61467" y="223796"/>
                </a:lnTo>
                <a:lnTo>
                  <a:pt x="61467" y="182166"/>
                </a:lnTo>
                <a:lnTo>
                  <a:pt x="51588" y="180040"/>
                </a:lnTo>
                <a:lnTo>
                  <a:pt x="15436" y="149651"/>
                </a:lnTo>
                <a:lnTo>
                  <a:pt x="11175" y="127684"/>
                </a:lnTo>
                <a:lnTo>
                  <a:pt x="12258" y="116071"/>
                </a:lnTo>
                <a:lnTo>
                  <a:pt x="36574" y="81675"/>
                </a:lnTo>
                <a:lnTo>
                  <a:pt x="72643" y="72363"/>
                </a:lnTo>
                <a:lnTo>
                  <a:pt x="86080" y="73442"/>
                </a:lnTo>
                <a:lnTo>
                  <a:pt x="98207" y="76589"/>
                </a:lnTo>
                <a:lnTo>
                  <a:pt x="108868" y="81675"/>
                </a:lnTo>
                <a:lnTo>
                  <a:pt x="117905" y="88568"/>
                </a:lnTo>
                <a:lnTo>
                  <a:pt x="120130" y="91083"/>
                </a:lnTo>
                <a:lnTo>
                  <a:pt x="72643" y="91083"/>
                </a:lnTo>
                <a:lnTo>
                  <a:pt x="64016" y="91847"/>
                </a:lnTo>
                <a:lnTo>
                  <a:pt x="34195" y="120254"/>
                </a:lnTo>
                <a:lnTo>
                  <a:pt x="33527" y="127684"/>
                </a:lnTo>
                <a:lnTo>
                  <a:pt x="34195" y="134957"/>
                </a:lnTo>
                <a:lnTo>
                  <a:pt x="64016" y="163246"/>
                </a:lnTo>
                <a:lnTo>
                  <a:pt x="72643" y="164005"/>
                </a:lnTo>
                <a:lnTo>
                  <a:pt x="120365" y="164005"/>
                </a:lnTo>
                <a:lnTo>
                  <a:pt x="117905" y="166799"/>
                </a:lnTo>
                <a:lnTo>
                  <a:pt x="110850" y="172344"/>
                </a:lnTo>
                <a:lnTo>
                  <a:pt x="102748" y="176788"/>
                </a:lnTo>
                <a:lnTo>
                  <a:pt x="93702" y="180079"/>
                </a:lnTo>
                <a:lnTo>
                  <a:pt x="83819" y="182166"/>
                </a:lnTo>
                <a:lnTo>
                  <a:pt x="83819" y="223796"/>
                </a:lnTo>
                <a:close/>
              </a:path>
              <a:path w="241934" h="257809">
                <a:moveTo>
                  <a:pt x="120365" y="164005"/>
                </a:moveTo>
                <a:lnTo>
                  <a:pt x="72643" y="164005"/>
                </a:lnTo>
                <a:lnTo>
                  <a:pt x="81269" y="163246"/>
                </a:lnTo>
                <a:lnTo>
                  <a:pt x="89057" y="161072"/>
                </a:lnTo>
                <a:lnTo>
                  <a:pt x="111758" y="127684"/>
                </a:lnTo>
                <a:lnTo>
                  <a:pt x="111130" y="120254"/>
                </a:lnTo>
                <a:lnTo>
                  <a:pt x="81269" y="91847"/>
                </a:lnTo>
                <a:lnTo>
                  <a:pt x="72643" y="91083"/>
                </a:lnTo>
                <a:lnTo>
                  <a:pt x="120130" y="91083"/>
                </a:lnTo>
                <a:lnTo>
                  <a:pt x="124842" y="96409"/>
                </a:lnTo>
                <a:lnTo>
                  <a:pt x="130024" y="105612"/>
                </a:lnTo>
                <a:lnTo>
                  <a:pt x="133267" y="116071"/>
                </a:lnTo>
                <a:lnTo>
                  <a:pt x="134389" y="127684"/>
                </a:lnTo>
                <a:lnTo>
                  <a:pt x="133267" y="139178"/>
                </a:lnTo>
                <a:lnTo>
                  <a:pt x="130024" y="149651"/>
                </a:lnTo>
                <a:lnTo>
                  <a:pt x="124842" y="158920"/>
                </a:lnTo>
                <a:lnTo>
                  <a:pt x="120365" y="164005"/>
                </a:lnTo>
                <a:close/>
              </a:path>
              <a:path w="241934" h="257809">
                <a:moveTo>
                  <a:pt x="200606" y="257603"/>
                </a:moveTo>
                <a:lnTo>
                  <a:pt x="178255" y="257603"/>
                </a:lnTo>
                <a:lnTo>
                  <a:pt x="178255" y="226870"/>
                </a:lnTo>
                <a:lnTo>
                  <a:pt x="200606" y="226870"/>
                </a:lnTo>
                <a:lnTo>
                  <a:pt x="200606" y="25760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13709" y="82240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8014189" y="8093598"/>
            <a:ext cx="494665" cy="262255"/>
            <a:chOff x="8014189" y="8093598"/>
            <a:chExt cx="494665" cy="262255"/>
          </a:xfrm>
        </p:grpSpPr>
        <p:sp>
          <p:nvSpPr>
            <p:cNvPr id="72" name="object 72"/>
            <p:cNvSpPr/>
            <p:nvPr/>
          </p:nvSpPr>
          <p:spPr>
            <a:xfrm>
              <a:off x="8014189" y="8093598"/>
              <a:ext cx="245110" cy="259079"/>
            </a:xfrm>
            <a:custGeom>
              <a:avLst/>
              <a:gdLst/>
              <a:ahLst/>
              <a:cxnLst/>
              <a:rect l="l" t="t" r="r" b="b"/>
              <a:pathLst>
                <a:path w="245109" h="259079">
                  <a:moveTo>
                    <a:pt x="82422" y="29616"/>
                  </a:moveTo>
                  <a:lnTo>
                    <a:pt x="60349" y="29616"/>
                  </a:lnTo>
                  <a:lnTo>
                    <a:pt x="60349" y="0"/>
                  </a:lnTo>
                  <a:lnTo>
                    <a:pt x="82422" y="0"/>
                  </a:lnTo>
                  <a:lnTo>
                    <a:pt x="82422" y="29616"/>
                  </a:lnTo>
                  <a:close/>
                </a:path>
                <a:path w="245109" h="259079">
                  <a:moveTo>
                    <a:pt x="141933" y="48056"/>
                  </a:moveTo>
                  <a:lnTo>
                    <a:pt x="0" y="48056"/>
                  </a:lnTo>
                  <a:lnTo>
                    <a:pt x="0" y="29616"/>
                  </a:lnTo>
                  <a:lnTo>
                    <a:pt x="141933" y="29616"/>
                  </a:lnTo>
                  <a:lnTo>
                    <a:pt x="141933" y="48056"/>
                  </a:lnTo>
                  <a:close/>
                </a:path>
                <a:path w="245109" h="259079">
                  <a:moveTo>
                    <a:pt x="70966" y="168196"/>
                  </a:moveTo>
                  <a:lnTo>
                    <a:pt x="25425" y="154785"/>
                  </a:lnTo>
                  <a:lnTo>
                    <a:pt x="7823" y="119023"/>
                  </a:lnTo>
                  <a:lnTo>
                    <a:pt x="9001" y="108205"/>
                  </a:lnTo>
                  <a:lnTo>
                    <a:pt x="34701" y="77231"/>
                  </a:lnTo>
                  <a:lnTo>
                    <a:pt x="70966" y="69569"/>
                  </a:lnTo>
                  <a:lnTo>
                    <a:pt x="84294" y="70447"/>
                  </a:lnTo>
                  <a:lnTo>
                    <a:pt x="96496" y="73027"/>
                  </a:lnTo>
                  <a:lnTo>
                    <a:pt x="107388" y="77231"/>
                  </a:lnTo>
                  <a:lnTo>
                    <a:pt x="116787" y="82980"/>
                  </a:lnTo>
                  <a:lnTo>
                    <a:pt x="121820" y="87730"/>
                  </a:lnTo>
                  <a:lnTo>
                    <a:pt x="70966" y="87730"/>
                  </a:lnTo>
                  <a:lnTo>
                    <a:pt x="62034" y="88354"/>
                  </a:lnTo>
                  <a:lnTo>
                    <a:pt x="29616" y="110082"/>
                  </a:lnTo>
                  <a:lnTo>
                    <a:pt x="29616" y="127963"/>
                  </a:lnTo>
                  <a:lnTo>
                    <a:pt x="62034" y="149416"/>
                  </a:lnTo>
                  <a:lnTo>
                    <a:pt x="70966" y="150036"/>
                  </a:lnTo>
                  <a:lnTo>
                    <a:pt x="121823" y="150036"/>
                  </a:lnTo>
                  <a:lnTo>
                    <a:pt x="116787" y="154785"/>
                  </a:lnTo>
                  <a:lnTo>
                    <a:pt x="107388" y="160535"/>
                  </a:lnTo>
                  <a:lnTo>
                    <a:pt x="96496" y="164739"/>
                  </a:lnTo>
                  <a:lnTo>
                    <a:pt x="84294" y="167319"/>
                  </a:lnTo>
                  <a:lnTo>
                    <a:pt x="70966" y="168196"/>
                  </a:lnTo>
                  <a:close/>
                </a:path>
                <a:path w="245109" h="259079">
                  <a:moveTo>
                    <a:pt x="121823" y="150036"/>
                  </a:moveTo>
                  <a:lnTo>
                    <a:pt x="70966" y="150036"/>
                  </a:lnTo>
                  <a:lnTo>
                    <a:pt x="79942" y="149416"/>
                  </a:lnTo>
                  <a:lnTo>
                    <a:pt x="88289" y="147591"/>
                  </a:lnTo>
                  <a:lnTo>
                    <a:pt x="95798" y="144614"/>
                  </a:lnTo>
                  <a:lnTo>
                    <a:pt x="102259" y="140536"/>
                  </a:lnTo>
                  <a:lnTo>
                    <a:pt x="108685" y="134948"/>
                  </a:lnTo>
                  <a:lnTo>
                    <a:pt x="112596" y="127963"/>
                  </a:lnTo>
                  <a:lnTo>
                    <a:pt x="112596" y="110082"/>
                  </a:lnTo>
                  <a:lnTo>
                    <a:pt x="79942" y="88354"/>
                  </a:lnTo>
                  <a:lnTo>
                    <a:pt x="70966" y="87730"/>
                  </a:lnTo>
                  <a:lnTo>
                    <a:pt x="121820" y="87730"/>
                  </a:lnTo>
                  <a:lnTo>
                    <a:pt x="124253" y="90026"/>
                  </a:lnTo>
                  <a:lnTo>
                    <a:pt x="129779" y="98487"/>
                  </a:lnTo>
                  <a:lnTo>
                    <a:pt x="133211" y="108205"/>
                  </a:lnTo>
                  <a:lnTo>
                    <a:pt x="134389" y="119023"/>
                  </a:lnTo>
                  <a:lnTo>
                    <a:pt x="133211" y="129679"/>
                  </a:lnTo>
                  <a:lnTo>
                    <a:pt x="129779" y="139314"/>
                  </a:lnTo>
                  <a:lnTo>
                    <a:pt x="124253" y="147744"/>
                  </a:lnTo>
                  <a:lnTo>
                    <a:pt x="121823" y="150036"/>
                  </a:lnTo>
                  <a:close/>
                </a:path>
                <a:path w="245109" h="259079">
                  <a:moveTo>
                    <a:pt x="206753" y="189431"/>
                  </a:moveTo>
                  <a:lnTo>
                    <a:pt x="184401" y="189431"/>
                  </a:lnTo>
                  <a:lnTo>
                    <a:pt x="184401" y="7823"/>
                  </a:lnTo>
                  <a:lnTo>
                    <a:pt x="206753" y="7823"/>
                  </a:lnTo>
                  <a:lnTo>
                    <a:pt x="206753" y="81583"/>
                  </a:lnTo>
                  <a:lnTo>
                    <a:pt x="245031" y="81583"/>
                  </a:lnTo>
                  <a:lnTo>
                    <a:pt x="245031" y="101421"/>
                  </a:lnTo>
                  <a:lnTo>
                    <a:pt x="206753" y="101421"/>
                  </a:lnTo>
                  <a:lnTo>
                    <a:pt x="206753" y="189431"/>
                  </a:lnTo>
                  <a:close/>
                </a:path>
                <a:path w="245109" h="259079">
                  <a:moveTo>
                    <a:pt x="211503" y="259000"/>
                  </a:moveTo>
                  <a:lnTo>
                    <a:pt x="23469" y="259000"/>
                  </a:lnTo>
                  <a:lnTo>
                    <a:pt x="23469" y="187475"/>
                  </a:lnTo>
                  <a:lnTo>
                    <a:pt x="45821" y="187475"/>
                  </a:lnTo>
                  <a:lnTo>
                    <a:pt x="45821" y="239722"/>
                  </a:lnTo>
                  <a:lnTo>
                    <a:pt x="211503" y="239722"/>
                  </a:lnTo>
                  <a:lnTo>
                    <a:pt x="211503" y="2590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3527" y="8104215"/>
              <a:ext cx="225193" cy="251457"/>
            </a:xfrm>
            <a:prstGeom prst="rect">
              <a:avLst/>
            </a:prstGeom>
          </p:spPr>
        </p:pic>
      </p:grpSp>
      <p:sp>
        <p:nvSpPr>
          <p:cNvPr id="74" name="object 74"/>
          <p:cNvSpPr/>
          <p:nvPr/>
        </p:nvSpPr>
        <p:spPr>
          <a:xfrm>
            <a:off x="8557056" y="8303145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70" h="33654">
                <a:moveTo>
                  <a:pt x="26542" y="33248"/>
                </a:moveTo>
                <a:lnTo>
                  <a:pt x="0" y="33248"/>
                </a:lnTo>
                <a:lnTo>
                  <a:pt x="0" y="0"/>
                </a:lnTo>
                <a:lnTo>
                  <a:pt x="26542" y="0"/>
                </a:lnTo>
                <a:lnTo>
                  <a:pt x="26542" y="332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57056" y="8179931"/>
            <a:ext cx="26670" cy="33655"/>
          </a:xfrm>
          <a:custGeom>
            <a:avLst/>
            <a:gdLst/>
            <a:ahLst/>
            <a:cxnLst/>
            <a:rect l="l" t="t" r="r" b="b"/>
            <a:pathLst>
              <a:path w="26670" h="33654">
                <a:moveTo>
                  <a:pt x="26542" y="33248"/>
                </a:moveTo>
                <a:lnTo>
                  <a:pt x="0" y="33248"/>
                </a:lnTo>
                <a:lnTo>
                  <a:pt x="0" y="0"/>
                </a:lnTo>
                <a:lnTo>
                  <a:pt x="26542" y="0"/>
                </a:lnTo>
                <a:lnTo>
                  <a:pt x="26542" y="3324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16774" y="8101421"/>
            <a:ext cx="206194" cy="24978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8971864" y="8093608"/>
            <a:ext cx="479425" cy="262255"/>
          </a:xfrm>
          <a:custGeom>
            <a:avLst/>
            <a:gdLst/>
            <a:ahLst/>
            <a:cxnLst/>
            <a:rect l="l" t="t" r="r" b="b"/>
            <a:pathLst>
              <a:path w="479425" h="262254">
                <a:moveTo>
                  <a:pt x="134378" y="119024"/>
                </a:moveTo>
                <a:lnTo>
                  <a:pt x="116776" y="82981"/>
                </a:lnTo>
                <a:lnTo>
                  <a:pt x="112585" y="80416"/>
                </a:lnTo>
                <a:lnTo>
                  <a:pt x="112585" y="110083"/>
                </a:lnTo>
                <a:lnTo>
                  <a:pt x="112585" y="127965"/>
                </a:lnTo>
                <a:lnTo>
                  <a:pt x="79933" y="149415"/>
                </a:lnTo>
                <a:lnTo>
                  <a:pt x="70954" y="150037"/>
                </a:lnTo>
                <a:lnTo>
                  <a:pt x="62026" y="149415"/>
                </a:lnTo>
                <a:lnTo>
                  <a:pt x="29603" y="127965"/>
                </a:lnTo>
                <a:lnTo>
                  <a:pt x="29603" y="110083"/>
                </a:lnTo>
                <a:lnTo>
                  <a:pt x="62026" y="88353"/>
                </a:lnTo>
                <a:lnTo>
                  <a:pt x="70954" y="87731"/>
                </a:lnTo>
                <a:lnTo>
                  <a:pt x="79933" y="88353"/>
                </a:lnTo>
                <a:lnTo>
                  <a:pt x="112585" y="110083"/>
                </a:lnTo>
                <a:lnTo>
                  <a:pt x="112585" y="80416"/>
                </a:lnTo>
                <a:lnTo>
                  <a:pt x="107378" y="77228"/>
                </a:lnTo>
                <a:lnTo>
                  <a:pt x="96494" y="73025"/>
                </a:lnTo>
                <a:lnTo>
                  <a:pt x="84289" y="70446"/>
                </a:lnTo>
                <a:lnTo>
                  <a:pt x="70954" y="69570"/>
                </a:lnTo>
                <a:lnTo>
                  <a:pt x="57759" y="70446"/>
                </a:lnTo>
                <a:lnTo>
                  <a:pt x="17957" y="90017"/>
                </a:lnTo>
                <a:lnTo>
                  <a:pt x="7823" y="119024"/>
                </a:lnTo>
                <a:lnTo>
                  <a:pt x="8991" y="129679"/>
                </a:lnTo>
                <a:lnTo>
                  <a:pt x="34696" y="160528"/>
                </a:lnTo>
                <a:lnTo>
                  <a:pt x="70954" y="168198"/>
                </a:lnTo>
                <a:lnTo>
                  <a:pt x="84289" y="167309"/>
                </a:lnTo>
                <a:lnTo>
                  <a:pt x="121818" y="150037"/>
                </a:lnTo>
                <a:lnTo>
                  <a:pt x="133210" y="129679"/>
                </a:lnTo>
                <a:lnTo>
                  <a:pt x="134378" y="119024"/>
                </a:lnTo>
                <a:close/>
              </a:path>
              <a:path w="479425" h="262254">
                <a:moveTo>
                  <a:pt x="141922" y="29616"/>
                </a:moveTo>
                <a:lnTo>
                  <a:pt x="82410" y="29616"/>
                </a:lnTo>
                <a:lnTo>
                  <a:pt x="82410" y="0"/>
                </a:lnTo>
                <a:lnTo>
                  <a:pt x="60337" y="0"/>
                </a:lnTo>
                <a:lnTo>
                  <a:pt x="60337" y="29616"/>
                </a:lnTo>
                <a:lnTo>
                  <a:pt x="0" y="29616"/>
                </a:lnTo>
                <a:lnTo>
                  <a:pt x="0" y="48056"/>
                </a:lnTo>
                <a:lnTo>
                  <a:pt x="141922" y="48056"/>
                </a:lnTo>
                <a:lnTo>
                  <a:pt x="141922" y="29616"/>
                </a:lnTo>
                <a:close/>
              </a:path>
              <a:path w="479425" h="262254">
                <a:moveTo>
                  <a:pt x="211493" y="239712"/>
                </a:moveTo>
                <a:lnTo>
                  <a:pt x="45808" y="239712"/>
                </a:lnTo>
                <a:lnTo>
                  <a:pt x="45808" y="187477"/>
                </a:lnTo>
                <a:lnTo>
                  <a:pt x="23456" y="187477"/>
                </a:lnTo>
                <a:lnTo>
                  <a:pt x="23456" y="258991"/>
                </a:lnTo>
                <a:lnTo>
                  <a:pt x="211493" y="258991"/>
                </a:lnTo>
                <a:lnTo>
                  <a:pt x="211493" y="239712"/>
                </a:lnTo>
                <a:close/>
              </a:path>
              <a:path w="479425" h="262254">
                <a:moveTo>
                  <a:pt x="245021" y="81584"/>
                </a:moveTo>
                <a:lnTo>
                  <a:pt x="206743" y="81584"/>
                </a:lnTo>
                <a:lnTo>
                  <a:pt x="206743" y="7823"/>
                </a:lnTo>
                <a:lnTo>
                  <a:pt x="184391" y="7823"/>
                </a:lnTo>
                <a:lnTo>
                  <a:pt x="184391" y="189433"/>
                </a:lnTo>
                <a:lnTo>
                  <a:pt x="206743" y="189433"/>
                </a:lnTo>
                <a:lnTo>
                  <a:pt x="206743" y="101422"/>
                </a:lnTo>
                <a:lnTo>
                  <a:pt x="245021" y="101422"/>
                </a:lnTo>
                <a:lnTo>
                  <a:pt x="245021" y="81584"/>
                </a:lnTo>
                <a:close/>
              </a:path>
              <a:path w="479425" h="262254">
                <a:moveTo>
                  <a:pt x="409028" y="122097"/>
                </a:moveTo>
                <a:lnTo>
                  <a:pt x="369354" y="99910"/>
                </a:lnTo>
                <a:lnTo>
                  <a:pt x="352310" y="51130"/>
                </a:lnTo>
                <a:lnTo>
                  <a:pt x="352310" y="30175"/>
                </a:lnTo>
                <a:lnTo>
                  <a:pt x="404558" y="30175"/>
                </a:lnTo>
                <a:lnTo>
                  <a:pt x="404558" y="10617"/>
                </a:lnTo>
                <a:lnTo>
                  <a:pt x="277710" y="10617"/>
                </a:lnTo>
                <a:lnTo>
                  <a:pt x="277710" y="30175"/>
                </a:lnTo>
                <a:lnTo>
                  <a:pt x="329958" y="30175"/>
                </a:lnTo>
                <a:lnTo>
                  <a:pt x="329958" y="51130"/>
                </a:lnTo>
                <a:lnTo>
                  <a:pt x="325501" y="79832"/>
                </a:lnTo>
                <a:lnTo>
                  <a:pt x="313372" y="101803"/>
                </a:lnTo>
                <a:lnTo>
                  <a:pt x="295427" y="117017"/>
                </a:lnTo>
                <a:lnTo>
                  <a:pt x="273519" y="125450"/>
                </a:lnTo>
                <a:lnTo>
                  <a:pt x="273519" y="145846"/>
                </a:lnTo>
                <a:lnTo>
                  <a:pt x="295643" y="138760"/>
                </a:lnTo>
                <a:lnTo>
                  <a:pt x="314947" y="127088"/>
                </a:lnTo>
                <a:lnTo>
                  <a:pt x="330568" y="112014"/>
                </a:lnTo>
                <a:lnTo>
                  <a:pt x="341693" y="94716"/>
                </a:lnTo>
                <a:lnTo>
                  <a:pt x="352806" y="111061"/>
                </a:lnTo>
                <a:lnTo>
                  <a:pt x="368338" y="124891"/>
                </a:lnTo>
                <a:lnTo>
                  <a:pt x="387388" y="135572"/>
                </a:lnTo>
                <a:lnTo>
                  <a:pt x="409028" y="142494"/>
                </a:lnTo>
                <a:lnTo>
                  <a:pt x="409028" y="122097"/>
                </a:lnTo>
                <a:close/>
              </a:path>
              <a:path w="479425" h="262254">
                <a:moveTo>
                  <a:pt x="479158" y="172669"/>
                </a:moveTo>
                <a:lnTo>
                  <a:pt x="290283" y="172669"/>
                </a:lnTo>
                <a:lnTo>
                  <a:pt x="290283" y="192227"/>
                </a:lnTo>
                <a:lnTo>
                  <a:pt x="456806" y="192227"/>
                </a:lnTo>
                <a:lnTo>
                  <a:pt x="456806" y="262064"/>
                </a:lnTo>
                <a:lnTo>
                  <a:pt x="479158" y="262064"/>
                </a:lnTo>
                <a:lnTo>
                  <a:pt x="479158" y="172669"/>
                </a:lnTo>
                <a:close/>
              </a:path>
              <a:path w="479425" h="262254">
                <a:moveTo>
                  <a:pt x="479158" y="7823"/>
                </a:moveTo>
                <a:lnTo>
                  <a:pt x="456806" y="7823"/>
                </a:lnTo>
                <a:lnTo>
                  <a:pt x="456806" y="63423"/>
                </a:lnTo>
                <a:lnTo>
                  <a:pt x="400646" y="63423"/>
                </a:lnTo>
                <a:lnTo>
                  <a:pt x="400646" y="82702"/>
                </a:lnTo>
                <a:lnTo>
                  <a:pt x="456806" y="82702"/>
                </a:lnTo>
                <a:lnTo>
                  <a:pt x="456806" y="151155"/>
                </a:lnTo>
                <a:lnTo>
                  <a:pt x="479158" y="151155"/>
                </a:lnTo>
                <a:lnTo>
                  <a:pt x="479158" y="782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22527" y="86431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7928314" y="8520521"/>
            <a:ext cx="473075" cy="250190"/>
            <a:chOff x="7928314" y="8520521"/>
            <a:chExt cx="473075" cy="250190"/>
          </a:xfrm>
        </p:grpSpPr>
        <p:sp>
          <p:nvSpPr>
            <p:cNvPr id="80" name="object 80"/>
            <p:cNvSpPr/>
            <p:nvPr/>
          </p:nvSpPr>
          <p:spPr>
            <a:xfrm>
              <a:off x="7928305" y="8524633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22402" y="214630"/>
                  </a:moveTo>
                  <a:lnTo>
                    <a:pt x="122936" y="214630"/>
                  </a:lnTo>
                  <a:lnTo>
                    <a:pt x="122936" y="137160"/>
                  </a:lnTo>
                  <a:lnTo>
                    <a:pt x="210947" y="137160"/>
                  </a:lnTo>
                  <a:lnTo>
                    <a:pt x="210947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304" y="137160"/>
                  </a:lnTo>
                  <a:lnTo>
                    <a:pt x="100304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402" y="234950"/>
                  </a:lnTo>
                  <a:lnTo>
                    <a:pt x="222402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90947" y="8520521"/>
              <a:ext cx="210385" cy="249780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8462800" y="8520521"/>
            <a:ext cx="236220" cy="254635"/>
          </a:xfrm>
          <a:custGeom>
            <a:avLst/>
            <a:gdLst/>
            <a:ahLst/>
            <a:cxnLst/>
            <a:rect l="l" t="t" r="r" b="b"/>
            <a:pathLst>
              <a:path w="236220" h="254634">
                <a:moveTo>
                  <a:pt x="197812" y="121258"/>
                </a:moveTo>
                <a:lnTo>
                  <a:pt x="118743" y="121258"/>
                </a:lnTo>
                <a:lnTo>
                  <a:pt x="136288" y="120494"/>
                </a:lnTo>
                <a:lnTo>
                  <a:pt x="151607" y="118080"/>
                </a:lnTo>
                <a:lnTo>
                  <a:pt x="164673" y="113832"/>
                </a:lnTo>
                <a:lnTo>
                  <a:pt x="175461" y="107567"/>
                </a:lnTo>
                <a:lnTo>
                  <a:pt x="175461" y="0"/>
                </a:lnTo>
                <a:lnTo>
                  <a:pt x="197812" y="0"/>
                </a:lnTo>
                <a:lnTo>
                  <a:pt x="197812" y="64540"/>
                </a:lnTo>
                <a:lnTo>
                  <a:pt x="236090" y="64540"/>
                </a:lnTo>
                <a:lnTo>
                  <a:pt x="236090" y="84098"/>
                </a:lnTo>
                <a:lnTo>
                  <a:pt x="197812" y="84098"/>
                </a:lnTo>
                <a:lnTo>
                  <a:pt x="197812" y="121258"/>
                </a:lnTo>
                <a:close/>
              </a:path>
              <a:path w="236220" h="254634">
                <a:moveTo>
                  <a:pt x="113435" y="139977"/>
                </a:moveTo>
                <a:lnTo>
                  <a:pt x="0" y="139977"/>
                </a:lnTo>
                <a:lnTo>
                  <a:pt x="0" y="61467"/>
                </a:lnTo>
                <a:lnTo>
                  <a:pt x="95833" y="61467"/>
                </a:lnTo>
                <a:lnTo>
                  <a:pt x="95833" y="21792"/>
                </a:lnTo>
                <a:lnTo>
                  <a:pt x="0" y="21792"/>
                </a:lnTo>
                <a:lnTo>
                  <a:pt x="0" y="2793"/>
                </a:lnTo>
                <a:lnTo>
                  <a:pt x="118464" y="2793"/>
                </a:lnTo>
                <a:lnTo>
                  <a:pt x="118464" y="80186"/>
                </a:lnTo>
                <a:lnTo>
                  <a:pt x="22351" y="80186"/>
                </a:lnTo>
                <a:lnTo>
                  <a:pt x="22351" y="121258"/>
                </a:lnTo>
                <a:lnTo>
                  <a:pt x="197812" y="121258"/>
                </a:lnTo>
                <a:lnTo>
                  <a:pt x="197812" y="125449"/>
                </a:lnTo>
                <a:lnTo>
                  <a:pt x="175461" y="125449"/>
                </a:lnTo>
                <a:lnTo>
                  <a:pt x="164512" y="132080"/>
                </a:lnTo>
                <a:lnTo>
                  <a:pt x="150525" y="136590"/>
                </a:lnTo>
                <a:lnTo>
                  <a:pt x="133499" y="139161"/>
                </a:lnTo>
                <a:lnTo>
                  <a:pt x="113435" y="139977"/>
                </a:lnTo>
                <a:close/>
              </a:path>
              <a:path w="236220" h="254634">
                <a:moveTo>
                  <a:pt x="197812" y="151153"/>
                </a:moveTo>
                <a:lnTo>
                  <a:pt x="175461" y="151153"/>
                </a:lnTo>
                <a:lnTo>
                  <a:pt x="175461" y="125449"/>
                </a:lnTo>
                <a:lnTo>
                  <a:pt x="197812" y="125449"/>
                </a:lnTo>
                <a:lnTo>
                  <a:pt x="197812" y="151153"/>
                </a:lnTo>
                <a:close/>
              </a:path>
              <a:path w="236220" h="254634">
                <a:moveTo>
                  <a:pt x="197812" y="254251"/>
                </a:moveTo>
                <a:lnTo>
                  <a:pt x="175461" y="254251"/>
                </a:lnTo>
                <a:lnTo>
                  <a:pt x="175461" y="193622"/>
                </a:lnTo>
                <a:lnTo>
                  <a:pt x="11175" y="193622"/>
                </a:lnTo>
                <a:lnTo>
                  <a:pt x="11175" y="174064"/>
                </a:lnTo>
                <a:lnTo>
                  <a:pt x="197812" y="174064"/>
                </a:lnTo>
                <a:lnTo>
                  <a:pt x="197812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812148" y="8520521"/>
            <a:ext cx="198371" cy="249780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9069473" y="8518844"/>
            <a:ext cx="477520" cy="253365"/>
            <a:chOff x="9069473" y="8518844"/>
            <a:chExt cx="477520" cy="253365"/>
          </a:xfrm>
        </p:grpSpPr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69473" y="8520520"/>
              <a:ext cx="241119" cy="25006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37415" y="8518844"/>
              <a:ext cx="209547" cy="252854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7683341" y="90622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887722" y="8942415"/>
            <a:ext cx="225193" cy="248383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8163763" y="8943733"/>
            <a:ext cx="118745" cy="228600"/>
          </a:xfrm>
          <a:custGeom>
            <a:avLst/>
            <a:gdLst/>
            <a:ahLst/>
            <a:cxnLst/>
            <a:rect l="l" t="t" r="r" b="b"/>
            <a:pathLst>
              <a:path w="118745" h="228600">
                <a:moveTo>
                  <a:pt x="118745" y="111848"/>
                </a:moveTo>
                <a:lnTo>
                  <a:pt x="96672" y="111848"/>
                </a:lnTo>
                <a:lnTo>
                  <a:pt x="96672" y="209067"/>
                </a:lnTo>
                <a:lnTo>
                  <a:pt x="118745" y="209067"/>
                </a:lnTo>
                <a:lnTo>
                  <a:pt x="118745" y="111848"/>
                </a:lnTo>
                <a:close/>
              </a:path>
              <a:path w="118745" h="228600">
                <a:moveTo>
                  <a:pt x="118745" y="92710"/>
                </a:moveTo>
                <a:lnTo>
                  <a:pt x="22072" y="92710"/>
                </a:lnTo>
                <a:lnTo>
                  <a:pt x="22072" y="0"/>
                </a:lnTo>
                <a:lnTo>
                  <a:pt x="0" y="0"/>
                </a:lnTo>
                <a:lnTo>
                  <a:pt x="0" y="92710"/>
                </a:lnTo>
                <a:lnTo>
                  <a:pt x="0" y="111760"/>
                </a:lnTo>
                <a:lnTo>
                  <a:pt x="0" y="209550"/>
                </a:lnTo>
                <a:lnTo>
                  <a:pt x="0" y="228600"/>
                </a:lnTo>
                <a:lnTo>
                  <a:pt x="118745" y="228600"/>
                </a:lnTo>
                <a:lnTo>
                  <a:pt x="118745" y="209550"/>
                </a:lnTo>
                <a:lnTo>
                  <a:pt x="22072" y="209550"/>
                </a:lnTo>
                <a:lnTo>
                  <a:pt x="22072" y="111760"/>
                </a:lnTo>
                <a:lnTo>
                  <a:pt x="118745" y="111760"/>
                </a:lnTo>
                <a:lnTo>
                  <a:pt x="118745" y="92710"/>
                </a:lnTo>
                <a:close/>
              </a:path>
              <a:path w="118745" h="228600">
                <a:moveTo>
                  <a:pt x="118745" y="368"/>
                </a:moveTo>
                <a:lnTo>
                  <a:pt x="96672" y="368"/>
                </a:lnTo>
                <a:lnTo>
                  <a:pt x="96672" y="92290"/>
                </a:lnTo>
                <a:lnTo>
                  <a:pt x="118745" y="92290"/>
                </a:lnTo>
                <a:lnTo>
                  <a:pt x="118745" y="36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39507" y="8939621"/>
            <a:ext cx="22860" cy="250190"/>
          </a:xfrm>
          <a:custGeom>
            <a:avLst/>
            <a:gdLst/>
            <a:ahLst/>
            <a:cxnLst/>
            <a:rect l="l" t="t" r="r" b="b"/>
            <a:pathLst>
              <a:path w="22859" h="250190">
                <a:moveTo>
                  <a:pt x="22631" y="249780"/>
                </a:moveTo>
                <a:lnTo>
                  <a:pt x="0" y="249780"/>
                </a:lnTo>
                <a:lnTo>
                  <a:pt x="0" y="0"/>
                </a:lnTo>
                <a:lnTo>
                  <a:pt x="22631" y="0"/>
                </a:lnTo>
                <a:lnTo>
                  <a:pt x="22631" y="24978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498423" y="8942415"/>
            <a:ext cx="222399" cy="251457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8768880" y="8931798"/>
            <a:ext cx="206375" cy="257810"/>
          </a:xfrm>
          <a:custGeom>
            <a:avLst/>
            <a:gdLst/>
            <a:ahLst/>
            <a:cxnLst/>
            <a:rect l="l" t="t" r="r" b="b"/>
            <a:pathLst>
              <a:path w="206375" h="257809">
                <a:moveTo>
                  <a:pt x="63702" y="39953"/>
                </a:moveTo>
                <a:lnTo>
                  <a:pt x="41909" y="39953"/>
                </a:lnTo>
                <a:lnTo>
                  <a:pt x="41909" y="0"/>
                </a:lnTo>
                <a:lnTo>
                  <a:pt x="63702" y="0"/>
                </a:lnTo>
                <a:lnTo>
                  <a:pt x="63702" y="39953"/>
                </a:lnTo>
                <a:close/>
              </a:path>
              <a:path w="206375" h="257809">
                <a:moveTo>
                  <a:pt x="152830" y="255089"/>
                </a:moveTo>
                <a:lnTo>
                  <a:pt x="131037" y="255089"/>
                </a:lnTo>
                <a:lnTo>
                  <a:pt x="131037" y="136904"/>
                </a:lnTo>
                <a:lnTo>
                  <a:pt x="89965" y="136904"/>
                </a:lnTo>
                <a:lnTo>
                  <a:pt x="89965" y="117346"/>
                </a:lnTo>
                <a:lnTo>
                  <a:pt x="131037" y="117346"/>
                </a:lnTo>
                <a:lnTo>
                  <a:pt x="131037" y="9220"/>
                </a:lnTo>
                <a:lnTo>
                  <a:pt x="152830" y="9220"/>
                </a:lnTo>
                <a:lnTo>
                  <a:pt x="152830" y="255089"/>
                </a:lnTo>
                <a:close/>
              </a:path>
              <a:path w="206375" h="257809">
                <a:moveTo>
                  <a:pt x="102538" y="59511"/>
                </a:moveTo>
                <a:lnTo>
                  <a:pt x="2793" y="59511"/>
                </a:lnTo>
                <a:lnTo>
                  <a:pt x="2793" y="39953"/>
                </a:lnTo>
                <a:lnTo>
                  <a:pt x="102538" y="39953"/>
                </a:lnTo>
                <a:lnTo>
                  <a:pt x="102538" y="59511"/>
                </a:lnTo>
                <a:close/>
              </a:path>
              <a:path w="206375" h="257809">
                <a:moveTo>
                  <a:pt x="0" y="240281"/>
                </a:moveTo>
                <a:lnTo>
                  <a:pt x="0" y="219885"/>
                </a:lnTo>
                <a:lnTo>
                  <a:pt x="16449" y="208368"/>
                </a:lnTo>
                <a:lnTo>
                  <a:pt x="29755" y="190828"/>
                </a:lnTo>
                <a:lnTo>
                  <a:pt x="38665" y="165075"/>
                </a:lnTo>
                <a:lnTo>
                  <a:pt x="41909" y="129081"/>
                </a:lnTo>
                <a:lnTo>
                  <a:pt x="41909" y="59511"/>
                </a:lnTo>
                <a:lnTo>
                  <a:pt x="63702" y="59511"/>
                </a:lnTo>
                <a:lnTo>
                  <a:pt x="63702" y="129081"/>
                </a:lnTo>
                <a:lnTo>
                  <a:pt x="66885" y="165114"/>
                </a:lnTo>
                <a:lnTo>
                  <a:pt x="73999" y="186078"/>
                </a:lnTo>
                <a:lnTo>
                  <a:pt x="52526" y="186078"/>
                </a:lnTo>
                <a:lnTo>
                  <a:pt x="44987" y="202916"/>
                </a:lnTo>
                <a:lnTo>
                  <a:pt x="33451" y="218139"/>
                </a:lnTo>
                <a:lnTo>
                  <a:pt x="18383" y="230829"/>
                </a:lnTo>
                <a:lnTo>
                  <a:pt x="0" y="240281"/>
                </a:lnTo>
                <a:close/>
              </a:path>
              <a:path w="206375" h="257809">
                <a:moveTo>
                  <a:pt x="105612" y="240560"/>
                </a:moveTo>
                <a:lnTo>
                  <a:pt x="87101" y="231026"/>
                </a:lnTo>
                <a:lnTo>
                  <a:pt x="71918" y="218104"/>
                </a:lnTo>
                <a:lnTo>
                  <a:pt x="60349" y="202842"/>
                </a:lnTo>
                <a:lnTo>
                  <a:pt x="52526" y="186078"/>
                </a:lnTo>
                <a:lnTo>
                  <a:pt x="73999" y="186078"/>
                </a:lnTo>
                <a:lnTo>
                  <a:pt x="75646" y="190932"/>
                </a:lnTo>
                <a:lnTo>
                  <a:pt x="88926" y="208565"/>
                </a:lnTo>
                <a:lnTo>
                  <a:pt x="105612" y="219885"/>
                </a:lnTo>
                <a:lnTo>
                  <a:pt x="105612" y="240560"/>
                </a:lnTo>
                <a:close/>
              </a:path>
              <a:path w="206375" h="257809">
                <a:moveTo>
                  <a:pt x="206194" y="257603"/>
                </a:moveTo>
                <a:lnTo>
                  <a:pt x="184401" y="257603"/>
                </a:lnTo>
                <a:lnTo>
                  <a:pt x="184401" y="7823"/>
                </a:lnTo>
                <a:lnTo>
                  <a:pt x="206194" y="7823"/>
                </a:lnTo>
                <a:lnTo>
                  <a:pt x="206194" y="25760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9108741" y="8931798"/>
            <a:ext cx="472440" cy="258445"/>
            <a:chOff x="9108741" y="8931798"/>
            <a:chExt cx="472440" cy="258445"/>
          </a:xfrm>
        </p:grpSpPr>
        <p:sp>
          <p:nvSpPr>
            <p:cNvPr id="94" name="object 94"/>
            <p:cNvSpPr/>
            <p:nvPr/>
          </p:nvSpPr>
          <p:spPr>
            <a:xfrm>
              <a:off x="9108741" y="8931798"/>
              <a:ext cx="241300" cy="258445"/>
            </a:xfrm>
            <a:custGeom>
              <a:avLst/>
              <a:gdLst/>
              <a:ahLst/>
              <a:cxnLst/>
              <a:rect l="l" t="t" r="r" b="b"/>
              <a:pathLst>
                <a:path w="241300" h="258445">
                  <a:moveTo>
                    <a:pt x="80745" y="41630"/>
                  </a:moveTo>
                  <a:lnTo>
                    <a:pt x="58393" y="41630"/>
                  </a:lnTo>
                  <a:lnTo>
                    <a:pt x="58393" y="0"/>
                  </a:lnTo>
                  <a:lnTo>
                    <a:pt x="80745" y="0"/>
                  </a:lnTo>
                  <a:lnTo>
                    <a:pt x="80745" y="41630"/>
                  </a:lnTo>
                  <a:close/>
                </a:path>
                <a:path w="241300" h="258445">
                  <a:moveTo>
                    <a:pt x="136904" y="60908"/>
                  </a:moveTo>
                  <a:lnTo>
                    <a:pt x="2793" y="60908"/>
                  </a:lnTo>
                  <a:lnTo>
                    <a:pt x="2793" y="41630"/>
                  </a:lnTo>
                  <a:lnTo>
                    <a:pt x="136904" y="41630"/>
                  </a:lnTo>
                  <a:lnTo>
                    <a:pt x="136904" y="60908"/>
                  </a:lnTo>
                  <a:close/>
                </a:path>
                <a:path w="241300" h="258445">
                  <a:moveTo>
                    <a:pt x="0" y="240560"/>
                  </a:moveTo>
                  <a:lnTo>
                    <a:pt x="0" y="219885"/>
                  </a:lnTo>
                  <a:lnTo>
                    <a:pt x="21264" y="206037"/>
                  </a:lnTo>
                  <a:lnTo>
                    <a:pt x="39988" y="184122"/>
                  </a:lnTo>
                  <a:lnTo>
                    <a:pt x="53316" y="152777"/>
                  </a:lnTo>
                  <a:lnTo>
                    <a:pt x="58393" y="110641"/>
                  </a:lnTo>
                  <a:lnTo>
                    <a:pt x="58393" y="60908"/>
                  </a:lnTo>
                  <a:lnTo>
                    <a:pt x="80745" y="60908"/>
                  </a:lnTo>
                  <a:lnTo>
                    <a:pt x="80745" y="110641"/>
                  </a:lnTo>
                  <a:lnTo>
                    <a:pt x="85787" y="152699"/>
                  </a:lnTo>
                  <a:lnTo>
                    <a:pt x="93339" y="170432"/>
                  </a:lnTo>
                  <a:lnTo>
                    <a:pt x="69849" y="170432"/>
                  </a:lnTo>
                  <a:lnTo>
                    <a:pt x="58895" y="192430"/>
                  </a:lnTo>
                  <a:lnTo>
                    <a:pt x="42782" y="212306"/>
                  </a:lnTo>
                  <a:lnTo>
                    <a:pt x="22740" y="228777"/>
                  </a:lnTo>
                  <a:lnTo>
                    <a:pt x="0" y="240560"/>
                  </a:lnTo>
                  <a:close/>
                </a:path>
                <a:path w="241300" h="258445">
                  <a:moveTo>
                    <a:pt x="139419" y="240560"/>
                  </a:moveTo>
                  <a:lnTo>
                    <a:pt x="116368" y="228542"/>
                  </a:lnTo>
                  <a:lnTo>
                    <a:pt x="96461" y="212097"/>
                  </a:lnTo>
                  <a:lnTo>
                    <a:pt x="80640" y="192351"/>
                  </a:lnTo>
                  <a:lnTo>
                    <a:pt x="69849" y="170432"/>
                  </a:lnTo>
                  <a:lnTo>
                    <a:pt x="93339" y="170432"/>
                  </a:lnTo>
                  <a:lnTo>
                    <a:pt x="99081" y="183912"/>
                  </a:lnTo>
                  <a:lnTo>
                    <a:pt x="117874" y="205801"/>
                  </a:lnTo>
                  <a:lnTo>
                    <a:pt x="139419" y="219885"/>
                  </a:lnTo>
                  <a:lnTo>
                    <a:pt x="139419" y="240560"/>
                  </a:lnTo>
                  <a:close/>
                </a:path>
                <a:path w="241300" h="258445">
                  <a:moveTo>
                    <a:pt x="200327" y="257883"/>
                  </a:moveTo>
                  <a:lnTo>
                    <a:pt x="177975" y="257883"/>
                  </a:lnTo>
                  <a:lnTo>
                    <a:pt x="177975" y="7823"/>
                  </a:lnTo>
                  <a:lnTo>
                    <a:pt x="200327" y="7823"/>
                  </a:lnTo>
                  <a:lnTo>
                    <a:pt x="200327" y="112876"/>
                  </a:lnTo>
                  <a:lnTo>
                    <a:pt x="241119" y="112876"/>
                  </a:lnTo>
                  <a:lnTo>
                    <a:pt x="241119" y="132434"/>
                  </a:lnTo>
                  <a:lnTo>
                    <a:pt x="200327" y="132434"/>
                  </a:lnTo>
                  <a:lnTo>
                    <a:pt x="200327" y="257883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79197" y="8939621"/>
              <a:ext cx="201445" cy="249780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13196853" y="7026019"/>
            <a:ext cx="243204" cy="292735"/>
          </a:xfrm>
          <a:custGeom>
            <a:avLst/>
            <a:gdLst/>
            <a:ahLst/>
            <a:cxnLst/>
            <a:rect l="l" t="t" r="r" b="b"/>
            <a:pathLst>
              <a:path w="243205" h="292734">
                <a:moveTo>
                  <a:pt x="0" y="162558"/>
                </a:moveTo>
                <a:lnTo>
                  <a:pt x="0" y="131443"/>
                </a:lnTo>
                <a:lnTo>
                  <a:pt x="25960" y="119413"/>
                </a:lnTo>
                <a:lnTo>
                  <a:pt x="46235" y="100448"/>
                </a:lnTo>
                <a:lnTo>
                  <a:pt x="59426" y="74517"/>
                </a:lnTo>
                <a:lnTo>
                  <a:pt x="64134" y="41592"/>
                </a:lnTo>
                <a:lnTo>
                  <a:pt x="64134" y="1904"/>
                </a:lnTo>
                <a:lnTo>
                  <a:pt x="98424" y="1904"/>
                </a:lnTo>
                <a:lnTo>
                  <a:pt x="98424" y="41592"/>
                </a:lnTo>
                <a:lnTo>
                  <a:pt x="103315" y="74735"/>
                </a:lnTo>
                <a:lnTo>
                  <a:pt x="116838" y="99574"/>
                </a:lnTo>
                <a:lnTo>
                  <a:pt x="125123" y="106678"/>
                </a:lnTo>
                <a:lnTo>
                  <a:pt x="81596" y="106678"/>
                </a:lnTo>
                <a:lnTo>
                  <a:pt x="68356" y="124741"/>
                </a:lnTo>
                <a:lnTo>
                  <a:pt x="49727" y="140690"/>
                </a:lnTo>
                <a:lnTo>
                  <a:pt x="26635" y="153603"/>
                </a:lnTo>
                <a:lnTo>
                  <a:pt x="0" y="162558"/>
                </a:lnTo>
                <a:close/>
              </a:path>
              <a:path w="243205" h="292734">
                <a:moveTo>
                  <a:pt x="162875" y="159065"/>
                </a:moveTo>
                <a:lnTo>
                  <a:pt x="137004" y="150791"/>
                </a:lnTo>
                <a:lnTo>
                  <a:pt x="114259" y="138825"/>
                </a:lnTo>
                <a:lnTo>
                  <a:pt x="95502" y="123883"/>
                </a:lnTo>
                <a:lnTo>
                  <a:pt x="81596" y="106678"/>
                </a:lnTo>
                <a:lnTo>
                  <a:pt x="125123" y="106678"/>
                </a:lnTo>
                <a:lnTo>
                  <a:pt x="137267" y="117091"/>
                </a:lnTo>
                <a:lnTo>
                  <a:pt x="162875" y="128268"/>
                </a:lnTo>
                <a:lnTo>
                  <a:pt x="162875" y="159065"/>
                </a:lnTo>
                <a:close/>
              </a:path>
              <a:path w="243205" h="292734">
                <a:moveTo>
                  <a:pt x="243202" y="165098"/>
                </a:moveTo>
                <a:lnTo>
                  <a:pt x="208595" y="165098"/>
                </a:lnTo>
                <a:lnTo>
                  <a:pt x="208595" y="0"/>
                </a:lnTo>
                <a:lnTo>
                  <a:pt x="243202" y="0"/>
                </a:lnTo>
                <a:lnTo>
                  <a:pt x="243202" y="165098"/>
                </a:lnTo>
                <a:close/>
              </a:path>
              <a:path w="243205" h="292734">
                <a:moveTo>
                  <a:pt x="243202" y="292732"/>
                </a:moveTo>
                <a:lnTo>
                  <a:pt x="208595" y="292732"/>
                </a:lnTo>
                <a:lnTo>
                  <a:pt x="208595" y="215262"/>
                </a:lnTo>
                <a:lnTo>
                  <a:pt x="24447" y="215262"/>
                </a:lnTo>
                <a:lnTo>
                  <a:pt x="24447" y="185100"/>
                </a:lnTo>
                <a:lnTo>
                  <a:pt x="243202" y="185100"/>
                </a:lnTo>
                <a:lnTo>
                  <a:pt x="243202" y="292732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496887" y="7026019"/>
            <a:ext cx="282575" cy="288290"/>
          </a:xfrm>
          <a:custGeom>
            <a:avLst/>
            <a:gdLst/>
            <a:ahLst/>
            <a:cxnLst/>
            <a:rect l="l" t="t" r="r" b="b"/>
            <a:pathLst>
              <a:path w="282575" h="288290">
                <a:moveTo>
                  <a:pt x="0" y="268602"/>
                </a:moveTo>
                <a:lnTo>
                  <a:pt x="0" y="236852"/>
                </a:lnTo>
                <a:lnTo>
                  <a:pt x="24868" y="221855"/>
                </a:lnTo>
                <a:lnTo>
                  <a:pt x="45838" y="198316"/>
                </a:lnTo>
                <a:lnTo>
                  <a:pt x="60324" y="162647"/>
                </a:lnTo>
                <a:lnTo>
                  <a:pt x="65721" y="111441"/>
                </a:lnTo>
                <a:lnTo>
                  <a:pt x="65721" y="3492"/>
                </a:lnTo>
                <a:lnTo>
                  <a:pt x="100011" y="3492"/>
                </a:lnTo>
                <a:lnTo>
                  <a:pt x="100011" y="111441"/>
                </a:lnTo>
                <a:lnTo>
                  <a:pt x="105508" y="162647"/>
                </a:lnTo>
                <a:lnTo>
                  <a:pt x="119615" y="196848"/>
                </a:lnTo>
                <a:lnTo>
                  <a:pt x="83184" y="196848"/>
                </a:lnTo>
                <a:lnTo>
                  <a:pt x="69829" y="220293"/>
                </a:lnTo>
                <a:lnTo>
                  <a:pt x="50402" y="240583"/>
                </a:lnTo>
                <a:lnTo>
                  <a:pt x="26570" y="256944"/>
                </a:lnTo>
                <a:lnTo>
                  <a:pt x="0" y="268602"/>
                </a:lnTo>
                <a:close/>
              </a:path>
              <a:path w="282575" h="288290">
                <a:moveTo>
                  <a:pt x="166050" y="268602"/>
                </a:moveTo>
                <a:lnTo>
                  <a:pt x="139529" y="256765"/>
                </a:lnTo>
                <a:lnTo>
                  <a:pt x="115806" y="240345"/>
                </a:lnTo>
                <a:lnTo>
                  <a:pt x="96489" y="220114"/>
                </a:lnTo>
                <a:lnTo>
                  <a:pt x="83184" y="196848"/>
                </a:lnTo>
                <a:lnTo>
                  <a:pt x="119615" y="196848"/>
                </a:lnTo>
                <a:lnTo>
                  <a:pt x="120172" y="198197"/>
                </a:lnTo>
                <a:lnTo>
                  <a:pt x="141266" y="221721"/>
                </a:lnTo>
                <a:lnTo>
                  <a:pt x="166050" y="236852"/>
                </a:lnTo>
                <a:lnTo>
                  <a:pt x="166050" y="268602"/>
                </a:lnTo>
                <a:close/>
              </a:path>
              <a:path w="282575" h="288290">
                <a:moveTo>
                  <a:pt x="237170" y="287969"/>
                </a:moveTo>
                <a:lnTo>
                  <a:pt x="202562" y="287969"/>
                </a:lnTo>
                <a:lnTo>
                  <a:pt x="202562" y="0"/>
                </a:lnTo>
                <a:lnTo>
                  <a:pt x="237170" y="0"/>
                </a:lnTo>
                <a:lnTo>
                  <a:pt x="237170" y="117473"/>
                </a:lnTo>
                <a:lnTo>
                  <a:pt x="282254" y="117473"/>
                </a:lnTo>
                <a:lnTo>
                  <a:pt x="282254" y="147636"/>
                </a:lnTo>
                <a:lnTo>
                  <a:pt x="237170" y="147636"/>
                </a:lnTo>
                <a:lnTo>
                  <a:pt x="237170" y="28796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889736" y="7017766"/>
            <a:ext cx="551180" cy="302895"/>
          </a:xfrm>
          <a:custGeom>
            <a:avLst/>
            <a:gdLst/>
            <a:ahLst/>
            <a:cxnLst/>
            <a:rect l="l" t="t" r="r" b="b"/>
            <a:pathLst>
              <a:path w="551180" h="302895">
                <a:moveTo>
                  <a:pt x="168897" y="26987"/>
                </a:moveTo>
                <a:lnTo>
                  <a:pt x="104140" y="26987"/>
                </a:lnTo>
                <a:lnTo>
                  <a:pt x="104140" y="0"/>
                </a:lnTo>
                <a:lnTo>
                  <a:pt x="69215" y="0"/>
                </a:lnTo>
                <a:lnTo>
                  <a:pt x="69215" y="26987"/>
                </a:lnTo>
                <a:lnTo>
                  <a:pt x="4127" y="26987"/>
                </a:lnTo>
                <a:lnTo>
                  <a:pt x="4127" y="53975"/>
                </a:lnTo>
                <a:lnTo>
                  <a:pt x="168897" y="53975"/>
                </a:lnTo>
                <a:lnTo>
                  <a:pt x="168897" y="26987"/>
                </a:lnTo>
                <a:close/>
              </a:path>
              <a:path w="551180" h="302895">
                <a:moveTo>
                  <a:pt x="240334" y="270510"/>
                </a:moveTo>
                <a:lnTo>
                  <a:pt x="56832" y="270510"/>
                </a:lnTo>
                <a:lnTo>
                  <a:pt x="56832" y="226060"/>
                </a:lnTo>
                <a:lnTo>
                  <a:pt x="22542" y="226060"/>
                </a:lnTo>
                <a:lnTo>
                  <a:pt x="22542" y="299085"/>
                </a:lnTo>
                <a:lnTo>
                  <a:pt x="240334" y="299085"/>
                </a:lnTo>
                <a:lnTo>
                  <a:pt x="240334" y="270510"/>
                </a:lnTo>
                <a:close/>
              </a:path>
              <a:path w="551180" h="302895">
                <a:moveTo>
                  <a:pt x="277164" y="101282"/>
                </a:moveTo>
                <a:lnTo>
                  <a:pt x="234937" y="101282"/>
                </a:lnTo>
                <a:lnTo>
                  <a:pt x="234937" y="8255"/>
                </a:lnTo>
                <a:lnTo>
                  <a:pt x="200329" y="8255"/>
                </a:lnTo>
                <a:lnTo>
                  <a:pt x="200329" y="165417"/>
                </a:lnTo>
                <a:lnTo>
                  <a:pt x="190868" y="170332"/>
                </a:lnTo>
                <a:lnTo>
                  <a:pt x="178625" y="174028"/>
                </a:lnTo>
                <a:lnTo>
                  <a:pt x="163588" y="176364"/>
                </a:lnTo>
                <a:lnTo>
                  <a:pt x="145719" y="177165"/>
                </a:lnTo>
                <a:lnTo>
                  <a:pt x="103822" y="177165"/>
                </a:lnTo>
                <a:lnTo>
                  <a:pt x="103822" y="153670"/>
                </a:lnTo>
                <a:lnTo>
                  <a:pt x="114630" y="152298"/>
                </a:lnTo>
                <a:lnTo>
                  <a:pt x="124612" y="150063"/>
                </a:lnTo>
                <a:lnTo>
                  <a:pt x="159943" y="120599"/>
                </a:lnTo>
                <a:lnTo>
                  <a:pt x="161277" y="110490"/>
                </a:lnTo>
                <a:lnTo>
                  <a:pt x="159943" y="100431"/>
                </a:lnTo>
                <a:lnTo>
                  <a:pt x="130200" y="73240"/>
                </a:lnTo>
                <a:lnTo>
                  <a:pt x="128905" y="72885"/>
                </a:lnTo>
                <a:lnTo>
                  <a:pt x="128905" y="106045"/>
                </a:lnTo>
                <a:lnTo>
                  <a:pt x="128905" y="115252"/>
                </a:lnTo>
                <a:lnTo>
                  <a:pt x="86360" y="129222"/>
                </a:lnTo>
                <a:lnTo>
                  <a:pt x="75450" y="128803"/>
                </a:lnTo>
                <a:lnTo>
                  <a:pt x="43497" y="115252"/>
                </a:lnTo>
                <a:lnTo>
                  <a:pt x="43497" y="106045"/>
                </a:lnTo>
                <a:lnTo>
                  <a:pt x="86360" y="91757"/>
                </a:lnTo>
                <a:lnTo>
                  <a:pt x="97447" y="92278"/>
                </a:lnTo>
                <a:lnTo>
                  <a:pt x="128905" y="106045"/>
                </a:lnTo>
                <a:lnTo>
                  <a:pt x="128905" y="72885"/>
                </a:lnTo>
                <a:lnTo>
                  <a:pt x="117157" y="69570"/>
                </a:lnTo>
                <a:lnTo>
                  <a:pt x="102438" y="67398"/>
                </a:lnTo>
                <a:lnTo>
                  <a:pt x="86360" y="66675"/>
                </a:lnTo>
                <a:lnTo>
                  <a:pt x="69519" y="67462"/>
                </a:lnTo>
                <a:lnTo>
                  <a:pt x="28892" y="79692"/>
                </a:lnTo>
                <a:lnTo>
                  <a:pt x="10795" y="110490"/>
                </a:lnTo>
                <a:lnTo>
                  <a:pt x="12115" y="120281"/>
                </a:lnTo>
                <a:lnTo>
                  <a:pt x="47663" y="149860"/>
                </a:lnTo>
                <a:lnTo>
                  <a:pt x="69215" y="153670"/>
                </a:lnTo>
                <a:lnTo>
                  <a:pt x="69215" y="177165"/>
                </a:lnTo>
                <a:lnTo>
                  <a:pt x="0" y="177165"/>
                </a:lnTo>
                <a:lnTo>
                  <a:pt x="0" y="205422"/>
                </a:lnTo>
                <a:lnTo>
                  <a:pt x="136525" y="205422"/>
                </a:lnTo>
                <a:lnTo>
                  <a:pt x="158369" y="204584"/>
                </a:lnTo>
                <a:lnTo>
                  <a:pt x="176047" y="202057"/>
                </a:lnTo>
                <a:lnTo>
                  <a:pt x="189915" y="197789"/>
                </a:lnTo>
                <a:lnTo>
                  <a:pt x="200329" y="191770"/>
                </a:lnTo>
                <a:lnTo>
                  <a:pt x="200329" y="232410"/>
                </a:lnTo>
                <a:lnTo>
                  <a:pt x="234937" y="232410"/>
                </a:lnTo>
                <a:lnTo>
                  <a:pt x="234937" y="191770"/>
                </a:lnTo>
                <a:lnTo>
                  <a:pt x="234937" y="131127"/>
                </a:lnTo>
                <a:lnTo>
                  <a:pt x="277164" y="131127"/>
                </a:lnTo>
                <a:lnTo>
                  <a:pt x="277164" y="101282"/>
                </a:lnTo>
                <a:close/>
              </a:path>
              <a:path w="551180" h="302895">
                <a:moveTo>
                  <a:pt x="544182" y="8255"/>
                </a:moveTo>
                <a:lnTo>
                  <a:pt x="509574" y="8255"/>
                </a:lnTo>
                <a:lnTo>
                  <a:pt x="509574" y="41275"/>
                </a:lnTo>
                <a:lnTo>
                  <a:pt x="447662" y="41275"/>
                </a:lnTo>
                <a:lnTo>
                  <a:pt x="447979" y="38417"/>
                </a:lnTo>
                <a:lnTo>
                  <a:pt x="447979" y="11747"/>
                </a:lnTo>
                <a:lnTo>
                  <a:pt x="311454" y="11747"/>
                </a:lnTo>
                <a:lnTo>
                  <a:pt x="311454" y="41592"/>
                </a:lnTo>
                <a:lnTo>
                  <a:pt x="413689" y="41592"/>
                </a:lnTo>
                <a:lnTo>
                  <a:pt x="406400" y="80810"/>
                </a:lnTo>
                <a:lnTo>
                  <a:pt x="385152" y="110058"/>
                </a:lnTo>
                <a:lnTo>
                  <a:pt x="350875" y="129603"/>
                </a:lnTo>
                <a:lnTo>
                  <a:pt x="304469" y="139700"/>
                </a:lnTo>
                <a:lnTo>
                  <a:pt x="304469" y="169862"/>
                </a:lnTo>
                <a:lnTo>
                  <a:pt x="356793" y="159969"/>
                </a:lnTo>
                <a:lnTo>
                  <a:pt x="398018" y="140931"/>
                </a:lnTo>
                <a:lnTo>
                  <a:pt x="427393" y="111594"/>
                </a:lnTo>
                <a:lnTo>
                  <a:pt x="444169" y="70802"/>
                </a:lnTo>
                <a:lnTo>
                  <a:pt x="509574" y="70802"/>
                </a:lnTo>
                <a:lnTo>
                  <a:pt x="509574" y="102870"/>
                </a:lnTo>
                <a:lnTo>
                  <a:pt x="440042" y="102870"/>
                </a:lnTo>
                <a:lnTo>
                  <a:pt x="440042" y="132715"/>
                </a:lnTo>
                <a:lnTo>
                  <a:pt x="509574" y="132715"/>
                </a:lnTo>
                <a:lnTo>
                  <a:pt x="509574" y="175260"/>
                </a:lnTo>
                <a:lnTo>
                  <a:pt x="544182" y="175260"/>
                </a:lnTo>
                <a:lnTo>
                  <a:pt x="544182" y="70802"/>
                </a:lnTo>
                <a:lnTo>
                  <a:pt x="544182" y="41275"/>
                </a:lnTo>
                <a:lnTo>
                  <a:pt x="544182" y="8255"/>
                </a:lnTo>
                <a:close/>
              </a:path>
              <a:path w="551180" h="302895">
                <a:moveTo>
                  <a:pt x="550849" y="241617"/>
                </a:moveTo>
                <a:lnTo>
                  <a:pt x="535851" y="206476"/>
                </a:lnTo>
                <a:lnTo>
                  <a:pt x="516242" y="194157"/>
                </a:lnTo>
                <a:lnTo>
                  <a:pt x="516242" y="233362"/>
                </a:lnTo>
                <a:lnTo>
                  <a:pt x="516242" y="249872"/>
                </a:lnTo>
                <a:lnTo>
                  <a:pt x="475361" y="270510"/>
                </a:lnTo>
                <a:lnTo>
                  <a:pt x="437819" y="273367"/>
                </a:lnTo>
                <a:lnTo>
                  <a:pt x="418579" y="272681"/>
                </a:lnTo>
                <a:lnTo>
                  <a:pt x="371779" y="260985"/>
                </a:lnTo>
                <a:lnTo>
                  <a:pt x="359397" y="249872"/>
                </a:lnTo>
                <a:lnTo>
                  <a:pt x="359397" y="233362"/>
                </a:lnTo>
                <a:lnTo>
                  <a:pt x="400519" y="212572"/>
                </a:lnTo>
                <a:lnTo>
                  <a:pt x="437819" y="209867"/>
                </a:lnTo>
                <a:lnTo>
                  <a:pt x="457250" y="210502"/>
                </a:lnTo>
                <a:lnTo>
                  <a:pt x="503859" y="221932"/>
                </a:lnTo>
                <a:lnTo>
                  <a:pt x="516242" y="233362"/>
                </a:lnTo>
                <a:lnTo>
                  <a:pt x="516242" y="194157"/>
                </a:lnTo>
                <a:lnTo>
                  <a:pt x="507301" y="189992"/>
                </a:lnTo>
                <a:lnTo>
                  <a:pt x="485927" y="184391"/>
                </a:lnTo>
                <a:lnTo>
                  <a:pt x="462407" y="181292"/>
                </a:lnTo>
                <a:lnTo>
                  <a:pt x="437819" y="180340"/>
                </a:lnTo>
                <a:lnTo>
                  <a:pt x="413283" y="181292"/>
                </a:lnTo>
                <a:lnTo>
                  <a:pt x="368490" y="189992"/>
                </a:lnTo>
                <a:lnTo>
                  <a:pt x="331939" y="216344"/>
                </a:lnTo>
                <a:lnTo>
                  <a:pt x="325107" y="241617"/>
                </a:lnTo>
                <a:lnTo>
                  <a:pt x="326885" y="255193"/>
                </a:lnTo>
                <a:lnTo>
                  <a:pt x="368490" y="293382"/>
                </a:lnTo>
                <a:lnTo>
                  <a:pt x="413283" y="301993"/>
                </a:lnTo>
                <a:lnTo>
                  <a:pt x="437819" y="302895"/>
                </a:lnTo>
                <a:lnTo>
                  <a:pt x="462407" y="301993"/>
                </a:lnTo>
                <a:lnTo>
                  <a:pt x="507301" y="293382"/>
                </a:lnTo>
                <a:lnTo>
                  <a:pt x="538607" y="273367"/>
                </a:lnTo>
                <a:lnTo>
                  <a:pt x="543864" y="266903"/>
                </a:lnTo>
                <a:lnTo>
                  <a:pt x="549021" y="255193"/>
                </a:lnTo>
                <a:lnTo>
                  <a:pt x="550849" y="241617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585582" y="7017766"/>
            <a:ext cx="540385" cy="296545"/>
          </a:xfrm>
          <a:custGeom>
            <a:avLst/>
            <a:gdLst/>
            <a:ahLst/>
            <a:cxnLst/>
            <a:rect l="l" t="t" r="r" b="b"/>
            <a:pathLst>
              <a:path w="540384" h="296545">
                <a:moveTo>
                  <a:pt x="161594" y="245110"/>
                </a:moveTo>
                <a:lnTo>
                  <a:pt x="137566" y="229870"/>
                </a:lnTo>
                <a:lnTo>
                  <a:pt x="117195" y="206057"/>
                </a:lnTo>
                <a:lnTo>
                  <a:pt x="103073" y="170815"/>
                </a:lnTo>
                <a:lnTo>
                  <a:pt x="97790" y="121285"/>
                </a:lnTo>
                <a:lnTo>
                  <a:pt x="97790" y="74612"/>
                </a:lnTo>
                <a:lnTo>
                  <a:pt x="159054" y="74612"/>
                </a:lnTo>
                <a:lnTo>
                  <a:pt x="159054" y="44767"/>
                </a:lnTo>
                <a:lnTo>
                  <a:pt x="97790" y="44767"/>
                </a:lnTo>
                <a:lnTo>
                  <a:pt x="97790" y="0"/>
                </a:lnTo>
                <a:lnTo>
                  <a:pt x="63500" y="0"/>
                </a:lnTo>
                <a:lnTo>
                  <a:pt x="63500" y="44767"/>
                </a:lnTo>
                <a:lnTo>
                  <a:pt x="3175" y="44767"/>
                </a:lnTo>
                <a:lnTo>
                  <a:pt x="3175" y="74612"/>
                </a:lnTo>
                <a:lnTo>
                  <a:pt x="63500" y="74612"/>
                </a:lnTo>
                <a:lnTo>
                  <a:pt x="63500" y="121285"/>
                </a:lnTo>
                <a:lnTo>
                  <a:pt x="58178" y="170815"/>
                </a:lnTo>
                <a:lnTo>
                  <a:pt x="44005" y="206184"/>
                </a:lnTo>
                <a:lnTo>
                  <a:pt x="23710" y="230009"/>
                </a:lnTo>
                <a:lnTo>
                  <a:pt x="0" y="245110"/>
                </a:lnTo>
                <a:lnTo>
                  <a:pt x="0" y="276860"/>
                </a:lnTo>
                <a:lnTo>
                  <a:pt x="25552" y="264998"/>
                </a:lnTo>
                <a:lnTo>
                  <a:pt x="48450" y="248361"/>
                </a:lnTo>
                <a:lnTo>
                  <a:pt x="67373" y="228282"/>
                </a:lnTo>
                <a:lnTo>
                  <a:pt x="80962" y="206057"/>
                </a:lnTo>
                <a:lnTo>
                  <a:pt x="94272" y="228244"/>
                </a:lnTo>
                <a:lnTo>
                  <a:pt x="112941" y="248246"/>
                </a:lnTo>
                <a:lnTo>
                  <a:pt x="135788" y="264858"/>
                </a:lnTo>
                <a:lnTo>
                  <a:pt x="161594" y="276860"/>
                </a:lnTo>
                <a:lnTo>
                  <a:pt x="161594" y="245110"/>
                </a:lnTo>
                <a:close/>
              </a:path>
              <a:path w="540384" h="296545">
                <a:moveTo>
                  <a:pt x="276529" y="125730"/>
                </a:moveTo>
                <a:lnTo>
                  <a:pt x="231444" y="125730"/>
                </a:lnTo>
                <a:lnTo>
                  <a:pt x="231444" y="8255"/>
                </a:lnTo>
                <a:lnTo>
                  <a:pt x="196837" y="8255"/>
                </a:lnTo>
                <a:lnTo>
                  <a:pt x="196837" y="296227"/>
                </a:lnTo>
                <a:lnTo>
                  <a:pt x="231444" y="296227"/>
                </a:lnTo>
                <a:lnTo>
                  <a:pt x="231444" y="155892"/>
                </a:lnTo>
                <a:lnTo>
                  <a:pt x="276529" y="155892"/>
                </a:lnTo>
                <a:lnTo>
                  <a:pt x="276529" y="125730"/>
                </a:lnTo>
                <a:close/>
              </a:path>
              <a:path w="540384" h="296545">
                <a:moveTo>
                  <a:pt x="455599" y="144462"/>
                </a:moveTo>
                <a:lnTo>
                  <a:pt x="450761" y="76555"/>
                </a:lnTo>
                <a:lnTo>
                  <a:pt x="436295" y="38100"/>
                </a:lnTo>
                <a:lnTo>
                  <a:pt x="421309" y="20675"/>
                </a:lnTo>
                <a:lnTo>
                  <a:pt x="421309" y="144462"/>
                </a:lnTo>
                <a:lnTo>
                  <a:pt x="420624" y="176352"/>
                </a:lnTo>
                <a:lnTo>
                  <a:pt x="413550" y="224167"/>
                </a:lnTo>
                <a:lnTo>
                  <a:pt x="380987" y="250507"/>
                </a:lnTo>
                <a:lnTo>
                  <a:pt x="373634" y="249745"/>
                </a:lnTo>
                <a:lnTo>
                  <a:pt x="344157" y="203085"/>
                </a:lnTo>
                <a:lnTo>
                  <a:pt x="340982" y="144462"/>
                </a:lnTo>
                <a:lnTo>
                  <a:pt x="341706" y="112585"/>
                </a:lnTo>
                <a:lnTo>
                  <a:pt x="348754" y="64897"/>
                </a:lnTo>
                <a:lnTo>
                  <a:pt x="380987" y="38100"/>
                </a:lnTo>
                <a:lnTo>
                  <a:pt x="388531" y="38874"/>
                </a:lnTo>
                <a:lnTo>
                  <a:pt x="418223" y="85890"/>
                </a:lnTo>
                <a:lnTo>
                  <a:pt x="421309" y="144462"/>
                </a:lnTo>
                <a:lnTo>
                  <a:pt x="421309" y="20675"/>
                </a:lnTo>
                <a:lnTo>
                  <a:pt x="410121" y="14058"/>
                </a:lnTo>
                <a:lnTo>
                  <a:pt x="396392" y="9728"/>
                </a:lnTo>
                <a:lnTo>
                  <a:pt x="380987" y="8255"/>
                </a:lnTo>
                <a:lnTo>
                  <a:pt x="365734" y="9728"/>
                </a:lnTo>
                <a:lnTo>
                  <a:pt x="330187" y="30797"/>
                </a:lnTo>
                <a:lnTo>
                  <a:pt x="311543" y="76555"/>
                </a:lnTo>
                <a:lnTo>
                  <a:pt x="306692" y="144462"/>
                </a:lnTo>
                <a:lnTo>
                  <a:pt x="307784" y="181025"/>
                </a:lnTo>
                <a:lnTo>
                  <a:pt x="318757" y="238175"/>
                </a:lnTo>
                <a:lnTo>
                  <a:pt x="352018" y="274561"/>
                </a:lnTo>
                <a:lnTo>
                  <a:pt x="380987" y="280035"/>
                </a:lnTo>
                <a:lnTo>
                  <a:pt x="396392" y="278663"/>
                </a:lnTo>
                <a:lnTo>
                  <a:pt x="410121" y="274561"/>
                </a:lnTo>
                <a:lnTo>
                  <a:pt x="422071" y="267716"/>
                </a:lnTo>
                <a:lnTo>
                  <a:pt x="432104" y="258127"/>
                </a:lnTo>
                <a:lnTo>
                  <a:pt x="436473" y="250507"/>
                </a:lnTo>
                <a:lnTo>
                  <a:pt x="443547" y="238175"/>
                </a:lnTo>
                <a:lnTo>
                  <a:pt x="450761" y="212369"/>
                </a:lnTo>
                <a:lnTo>
                  <a:pt x="454520" y="181025"/>
                </a:lnTo>
                <a:lnTo>
                  <a:pt x="455599" y="144462"/>
                </a:lnTo>
                <a:close/>
              </a:path>
              <a:path w="540384" h="296545">
                <a:moveTo>
                  <a:pt x="540054" y="8255"/>
                </a:moveTo>
                <a:lnTo>
                  <a:pt x="505447" y="8255"/>
                </a:lnTo>
                <a:lnTo>
                  <a:pt x="505447" y="296227"/>
                </a:lnTo>
                <a:lnTo>
                  <a:pt x="540054" y="296227"/>
                </a:lnTo>
                <a:lnTo>
                  <a:pt x="540054" y="8255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201197" y="78049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404181" y="7682321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5" h="254634">
                <a:moveTo>
                  <a:pt x="0" y="139139"/>
                </a:moveTo>
                <a:lnTo>
                  <a:pt x="0" y="118743"/>
                </a:lnTo>
                <a:lnTo>
                  <a:pt x="23207" y="107786"/>
                </a:lnTo>
                <a:lnTo>
                  <a:pt x="42119" y="90594"/>
                </a:lnTo>
                <a:lnTo>
                  <a:pt x="54849" y="67430"/>
                </a:lnTo>
                <a:lnTo>
                  <a:pt x="59511" y="38556"/>
                </a:lnTo>
                <a:lnTo>
                  <a:pt x="59511" y="1396"/>
                </a:lnTo>
                <a:lnTo>
                  <a:pt x="82142" y="1396"/>
                </a:lnTo>
                <a:lnTo>
                  <a:pt x="82142" y="38556"/>
                </a:lnTo>
                <a:lnTo>
                  <a:pt x="86918" y="67387"/>
                </a:lnTo>
                <a:lnTo>
                  <a:pt x="96613" y="84098"/>
                </a:lnTo>
                <a:lnTo>
                  <a:pt x="70687" y="84098"/>
                </a:lnTo>
                <a:lnTo>
                  <a:pt x="60310" y="101421"/>
                </a:lnTo>
                <a:lnTo>
                  <a:pt x="44459" y="117067"/>
                </a:lnTo>
                <a:lnTo>
                  <a:pt x="24049" y="129989"/>
                </a:lnTo>
                <a:lnTo>
                  <a:pt x="0" y="139139"/>
                </a:lnTo>
                <a:close/>
              </a:path>
              <a:path w="211455" h="254634">
                <a:moveTo>
                  <a:pt x="141374" y="136345"/>
                </a:moveTo>
                <a:lnTo>
                  <a:pt x="118307" y="127789"/>
                </a:lnTo>
                <a:lnTo>
                  <a:pt x="98277" y="115670"/>
                </a:lnTo>
                <a:lnTo>
                  <a:pt x="82125" y="100827"/>
                </a:lnTo>
                <a:lnTo>
                  <a:pt x="70687" y="84098"/>
                </a:lnTo>
                <a:lnTo>
                  <a:pt x="96613" y="84098"/>
                </a:lnTo>
                <a:lnTo>
                  <a:pt x="99814" y="89616"/>
                </a:lnTo>
                <a:lnTo>
                  <a:pt x="118682" y="105664"/>
                </a:lnTo>
                <a:lnTo>
                  <a:pt x="141374" y="115949"/>
                </a:lnTo>
                <a:lnTo>
                  <a:pt x="141374" y="136345"/>
                </a:lnTo>
                <a:close/>
              </a:path>
              <a:path w="211455" h="254634">
                <a:moveTo>
                  <a:pt x="211224" y="142771"/>
                </a:moveTo>
                <a:lnTo>
                  <a:pt x="188872" y="142771"/>
                </a:lnTo>
                <a:lnTo>
                  <a:pt x="188872" y="0"/>
                </a:lnTo>
                <a:lnTo>
                  <a:pt x="211224" y="0"/>
                </a:lnTo>
                <a:lnTo>
                  <a:pt x="211224" y="142771"/>
                </a:lnTo>
                <a:close/>
              </a:path>
              <a:path w="211455" h="254634">
                <a:moveTo>
                  <a:pt x="211224" y="254251"/>
                </a:moveTo>
                <a:lnTo>
                  <a:pt x="188872" y="254251"/>
                </a:lnTo>
                <a:lnTo>
                  <a:pt x="188872" y="184401"/>
                </a:lnTo>
                <a:lnTo>
                  <a:pt x="22351" y="184401"/>
                </a:lnTo>
                <a:lnTo>
                  <a:pt x="22351" y="164844"/>
                </a:lnTo>
                <a:lnTo>
                  <a:pt x="211224" y="164844"/>
                </a:lnTo>
                <a:lnTo>
                  <a:pt x="211224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10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8212" y="7682321"/>
            <a:ext cx="246428" cy="25006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013487" y="7682321"/>
            <a:ext cx="210385" cy="24978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78914" y="7682321"/>
            <a:ext cx="242516" cy="25117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626039" y="7682321"/>
            <a:ext cx="211224" cy="252854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897055" y="7682321"/>
            <a:ext cx="201445" cy="249780"/>
          </a:xfrm>
          <a:prstGeom prst="rect">
            <a:avLst/>
          </a:prstGeom>
        </p:spPr>
      </p:pic>
      <p:sp>
        <p:nvSpPr>
          <p:cNvPr id="107" name="object 107"/>
          <p:cNvSpPr/>
          <p:nvPr/>
        </p:nvSpPr>
        <p:spPr>
          <a:xfrm>
            <a:off x="13318774" y="82240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13524552" y="8101421"/>
            <a:ext cx="477520" cy="253365"/>
            <a:chOff x="13524552" y="8101421"/>
            <a:chExt cx="477520" cy="253365"/>
          </a:xfrm>
        </p:grpSpPr>
        <p:pic>
          <p:nvPicPr>
            <p:cNvPr id="109" name="object 10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524552" y="8105891"/>
              <a:ext cx="222399" cy="23441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787185" y="8101421"/>
              <a:ext cx="214576" cy="252854"/>
            </a:xfrm>
            <a:prstGeom prst="rect">
              <a:avLst/>
            </a:prstGeom>
          </p:spPr>
        </p:pic>
      </p:grpSp>
      <p:pic>
        <p:nvPicPr>
          <p:cNvPr id="111" name="object 11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115975" y="8176299"/>
            <a:ext cx="281911" cy="163726"/>
          </a:xfrm>
          <a:prstGeom prst="rect">
            <a:avLst/>
          </a:prstGeom>
        </p:spPr>
      </p:pic>
      <p:sp>
        <p:nvSpPr>
          <p:cNvPr id="112" name="object 112"/>
          <p:cNvSpPr/>
          <p:nvPr/>
        </p:nvSpPr>
        <p:spPr>
          <a:xfrm>
            <a:off x="14505015" y="8101421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5" h="254634">
                <a:moveTo>
                  <a:pt x="0" y="139139"/>
                </a:moveTo>
                <a:lnTo>
                  <a:pt x="0" y="118743"/>
                </a:lnTo>
                <a:lnTo>
                  <a:pt x="23207" y="107786"/>
                </a:lnTo>
                <a:lnTo>
                  <a:pt x="42119" y="90594"/>
                </a:lnTo>
                <a:lnTo>
                  <a:pt x="54849" y="67430"/>
                </a:lnTo>
                <a:lnTo>
                  <a:pt x="59511" y="38556"/>
                </a:lnTo>
                <a:lnTo>
                  <a:pt x="59511" y="1396"/>
                </a:lnTo>
                <a:lnTo>
                  <a:pt x="82142" y="1396"/>
                </a:lnTo>
                <a:lnTo>
                  <a:pt x="82142" y="38556"/>
                </a:lnTo>
                <a:lnTo>
                  <a:pt x="86918" y="67387"/>
                </a:lnTo>
                <a:lnTo>
                  <a:pt x="96613" y="84098"/>
                </a:lnTo>
                <a:lnTo>
                  <a:pt x="70687" y="84098"/>
                </a:lnTo>
                <a:lnTo>
                  <a:pt x="60310" y="101421"/>
                </a:lnTo>
                <a:lnTo>
                  <a:pt x="44459" y="117067"/>
                </a:lnTo>
                <a:lnTo>
                  <a:pt x="24049" y="129989"/>
                </a:lnTo>
                <a:lnTo>
                  <a:pt x="0" y="139139"/>
                </a:lnTo>
                <a:close/>
              </a:path>
              <a:path w="211455" h="254634">
                <a:moveTo>
                  <a:pt x="141374" y="136345"/>
                </a:moveTo>
                <a:lnTo>
                  <a:pt x="118307" y="127789"/>
                </a:lnTo>
                <a:lnTo>
                  <a:pt x="98277" y="115670"/>
                </a:lnTo>
                <a:lnTo>
                  <a:pt x="82125" y="100827"/>
                </a:lnTo>
                <a:lnTo>
                  <a:pt x="70687" y="84098"/>
                </a:lnTo>
                <a:lnTo>
                  <a:pt x="96613" y="84098"/>
                </a:lnTo>
                <a:lnTo>
                  <a:pt x="99814" y="89616"/>
                </a:lnTo>
                <a:lnTo>
                  <a:pt x="118682" y="105664"/>
                </a:lnTo>
                <a:lnTo>
                  <a:pt x="141374" y="115949"/>
                </a:lnTo>
                <a:lnTo>
                  <a:pt x="141374" y="136345"/>
                </a:lnTo>
                <a:close/>
              </a:path>
              <a:path w="211455" h="254634">
                <a:moveTo>
                  <a:pt x="211224" y="142771"/>
                </a:moveTo>
                <a:lnTo>
                  <a:pt x="188872" y="142771"/>
                </a:lnTo>
                <a:lnTo>
                  <a:pt x="188872" y="0"/>
                </a:lnTo>
                <a:lnTo>
                  <a:pt x="211224" y="0"/>
                </a:lnTo>
                <a:lnTo>
                  <a:pt x="211224" y="142771"/>
                </a:lnTo>
                <a:close/>
              </a:path>
              <a:path w="211455" h="254634">
                <a:moveTo>
                  <a:pt x="211224" y="254251"/>
                </a:moveTo>
                <a:lnTo>
                  <a:pt x="188872" y="254251"/>
                </a:lnTo>
                <a:lnTo>
                  <a:pt x="188872" y="184401"/>
                </a:lnTo>
                <a:lnTo>
                  <a:pt x="22351" y="184401"/>
                </a:lnTo>
                <a:lnTo>
                  <a:pt x="22351" y="164844"/>
                </a:lnTo>
                <a:lnTo>
                  <a:pt x="211224" y="164844"/>
                </a:lnTo>
                <a:lnTo>
                  <a:pt x="211224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776868" y="8101421"/>
            <a:ext cx="236220" cy="256540"/>
          </a:xfrm>
          <a:custGeom>
            <a:avLst/>
            <a:gdLst/>
            <a:ahLst/>
            <a:cxnLst/>
            <a:rect l="l" t="t" r="r" b="b"/>
            <a:pathLst>
              <a:path w="236219" h="256540">
                <a:moveTo>
                  <a:pt x="197812" y="104215"/>
                </a:moveTo>
                <a:lnTo>
                  <a:pt x="118743" y="104215"/>
                </a:lnTo>
                <a:lnTo>
                  <a:pt x="136288" y="103455"/>
                </a:lnTo>
                <a:lnTo>
                  <a:pt x="151607" y="101071"/>
                </a:lnTo>
                <a:lnTo>
                  <a:pt x="164673" y="96907"/>
                </a:lnTo>
                <a:lnTo>
                  <a:pt x="175461" y="90803"/>
                </a:lnTo>
                <a:lnTo>
                  <a:pt x="175461" y="0"/>
                </a:lnTo>
                <a:lnTo>
                  <a:pt x="197812" y="0"/>
                </a:lnTo>
                <a:lnTo>
                  <a:pt x="197812" y="58114"/>
                </a:lnTo>
                <a:lnTo>
                  <a:pt x="236090" y="58114"/>
                </a:lnTo>
                <a:lnTo>
                  <a:pt x="236090" y="77951"/>
                </a:lnTo>
                <a:lnTo>
                  <a:pt x="197812" y="77951"/>
                </a:lnTo>
                <a:lnTo>
                  <a:pt x="197812" y="104215"/>
                </a:lnTo>
                <a:close/>
              </a:path>
              <a:path w="236219" h="256540">
                <a:moveTo>
                  <a:pt x="113435" y="123772"/>
                </a:moveTo>
                <a:lnTo>
                  <a:pt x="0" y="123772"/>
                </a:lnTo>
                <a:lnTo>
                  <a:pt x="0" y="2793"/>
                </a:lnTo>
                <a:lnTo>
                  <a:pt x="119861" y="2793"/>
                </a:lnTo>
                <a:lnTo>
                  <a:pt x="119861" y="22631"/>
                </a:lnTo>
                <a:lnTo>
                  <a:pt x="22351" y="22631"/>
                </a:lnTo>
                <a:lnTo>
                  <a:pt x="22351" y="104215"/>
                </a:lnTo>
                <a:lnTo>
                  <a:pt x="197812" y="104215"/>
                </a:lnTo>
                <a:lnTo>
                  <a:pt x="197812" y="109244"/>
                </a:lnTo>
                <a:lnTo>
                  <a:pt x="175461" y="109244"/>
                </a:lnTo>
                <a:lnTo>
                  <a:pt x="164512" y="115875"/>
                </a:lnTo>
                <a:lnTo>
                  <a:pt x="150525" y="120385"/>
                </a:lnTo>
                <a:lnTo>
                  <a:pt x="133499" y="122956"/>
                </a:lnTo>
                <a:lnTo>
                  <a:pt x="113435" y="123772"/>
                </a:lnTo>
                <a:close/>
              </a:path>
              <a:path w="236219" h="256540">
                <a:moveTo>
                  <a:pt x="197812" y="142212"/>
                </a:moveTo>
                <a:lnTo>
                  <a:pt x="175461" y="142212"/>
                </a:lnTo>
                <a:lnTo>
                  <a:pt x="175461" y="109244"/>
                </a:lnTo>
                <a:lnTo>
                  <a:pt x="197812" y="109244"/>
                </a:lnTo>
                <a:lnTo>
                  <a:pt x="197812" y="142212"/>
                </a:lnTo>
                <a:close/>
              </a:path>
              <a:path w="236219" h="256540">
                <a:moveTo>
                  <a:pt x="107847" y="256206"/>
                </a:moveTo>
                <a:lnTo>
                  <a:pt x="63003" y="252050"/>
                </a:lnTo>
                <a:lnTo>
                  <a:pt x="22019" y="232021"/>
                </a:lnTo>
                <a:lnTo>
                  <a:pt x="11175" y="204518"/>
                </a:lnTo>
                <a:lnTo>
                  <a:pt x="12450" y="194202"/>
                </a:lnTo>
                <a:lnTo>
                  <a:pt x="44747" y="162408"/>
                </a:lnTo>
                <a:lnTo>
                  <a:pt x="84194" y="153380"/>
                </a:lnTo>
                <a:lnTo>
                  <a:pt x="107847" y="152271"/>
                </a:lnTo>
                <a:lnTo>
                  <a:pt x="131495" y="153380"/>
                </a:lnTo>
                <a:lnTo>
                  <a:pt x="152655" y="156741"/>
                </a:lnTo>
                <a:lnTo>
                  <a:pt x="170829" y="162408"/>
                </a:lnTo>
                <a:lnTo>
                  <a:pt x="185519" y="170432"/>
                </a:lnTo>
                <a:lnTo>
                  <a:pt x="187161" y="171829"/>
                </a:lnTo>
                <a:lnTo>
                  <a:pt x="107847" y="171829"/>
                </a:lnTo>
                <a:lnTo>
                  <a:pt x="87940" y="172614"/>
                </a:lnTo>
                <a:lnTo>
                  <a:pt x="45821" y="184401"/>
                </a:lnTo>
                <a:lnTo>
                  <a:pt x="33807" y="196415"/>
                </a:lnTo>
                <a:lnTo>
                  <a:pt x="33807" y="212341"/>
                </a:lnTo>
                <a:lnTo>
                  <a:pt x="70757" y="233924"/>
                </a:lnTo>
                <a:lnTo>
                  <a:pt x="107847" y="236928"/>
                </a:lnTo>
                <a:lnTo>
                  <a:pt x="187763" y="236928"/>
                </a:lnTo>
                <a:lnTo>
                  <a:pt x="185519" y="238884"/>
                </a:lnTo>
                <a:lnTo>
                  <a:pt x="170829" y="246659"/>
                </a:lnTo>
                <a:lnTo>
                  <a:pt x="152655" y="252050"/>
                </a:lnTo>
                <a:lnTo>
                  <a:pt x="131495" y="255189"/>
                </a:lnTo>
                <a:lnTo>
                  <a:pt x="107847" y="256206"/>
                </a:lnTo>
                <a:close/>
              </a:path>
              <a:path w="236219" h="256540">
                <a:moveTo>
                  <a:pt x="187763" y="236928"/>
                </a:moveTo>
                <a:lnTo>
                  <a:pt x="107847" y="236928"/>
                </a:lnTo>
                <a:lnTo>
                  <a:pt x="127601" y="236186"/>
                </a:lnTo>
                <a:lnTo>
                  <a:pt x="144762" y="233924"/>
                </a:lnTo>
                <a:lnTo>
                  <a:pt x="159042" y="230092"/>
                </a:lnTo>
                <a:lnTo>
                  <a:pt x="170152" y="224635"/>
                </a:lnTo>
                <a:lnTo>
                  <a:pt x="177696" y="219326"/>
                </a:lnTo>
                <a:lnTo>
                  <a:pt x="181607" y="212341"/>
                </a:lnTo>
                <a:lnTo>
                  <a:pt x="181607" y="196415"/>
                </a:lnTo>
                <a:lnTo>
                  <a:pt x="144762" y="174972"/>
                </a:lnTo>
                <a:lnTo>
                  <a:pt x="107847" y="171829"/>
                </a:lnTo>
                <a:lnTo>
                  <a:pt x="187161" y="171829"/>
                </a:lnTo>
                <a:lnTo>
                  <a:pt x="193394" y="177133"/>
                </a:lnTo>
                <a:lnTo>
                  <a:pt x="199279" y="185065"/>
                </a:lnTo>
                <a:lnTo>
                  <a:pt x="202964" y="194202"/>
                </a:lnTo>
                <a:lnTo>
                  <a:pt x="204239" y="204518"/>
                </a:lnTo>
                <a:lnTo>
                  <a:pt x="202964" y="214838"/>
                </a:lnTo>
                <a:lnTo>
                  <a:pt x="199279" y="224006"/>
                </a:lnTo>
                <a:lnTo>
                  <a:pt x="193394" y="232021"/>
                </a:lnTo>
                <a:lnTo>
                  <a:pt x="187763" y="23692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505797" y="86431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719392" y="8524633"/>
            <a:ext cx="92075" cy="228600"/>
          </a:xfrm>
          <a:custGeom>
            <a:avLst/>
            <a:gdLst/>
            <a:ahLst/>
            <a:cxnLst/>
            <a:rect l="l" t="t" r="r" b="b"/>
            <a:pathLst>
              <a:path w="92075" h="228600">
                <a:moveTo>
                  <a:pt x="91643" y="91440"/>
                </a:moveTo>
                <a:lnTo>
                  <a:pt x="21513" y="91440"/>
                </a:lnTo>
                <a:lnTo>
                  <a:pt x="21513" y="0"/>
                </a:lnTo>
                <a:lnTo>
                  <a:pt x="0" y="0"/>
                </a:lnTo>
                <a:lnTo>
                  <a:pt x="0" y="91440"/>
                </a:lnTo>
                <a:lnTo>
                  <a:pt x="0" y="110490"/>
                </a:lnTo>
                <a:lnTo>
                  <a:pt x="0" y="209550"/>
                </a:lnTo>
                <a:lnTo>
                  <a:pt x="0" y="228600"/>
                </a:lnTo>
                <a:lnTo>
                  <a:pt x="91643" y="228600"/>
                </a:lnTo>
                <a:lnTo>
                  <a:pt x="91643" y="209550"/>
                </a:lnTo>
                <a:lnTo>
                  <a:pt x="21513" y="209550"/>
                </a:lnTo>
                <a:lnTo>
                  <a:pt x="21513" y="110490"/>
                </a:lnTo>
                <a:lnTo>
                  <a:pt x="69850" y="110490"/>
                </a:lnTo>
                <a:lnTo>
                  <a:pt x="69850" y="209346"/>
                </a:lnTo>
                <a:lnTo>
                  <a:pt x="91643" y="209346"/>
                </a:lnTo>
                <a:lnTo>
                  <a:pt x="91643" y="110490"/>
                </a:lnTo>
                <a:lnTo>
                  <a:pt x="91643" y="110172"/>
                </a:lnTo>
                <a:lnTo>
                  <a:pt x="91643" y="91440"/>
                </a:lnTo>
                <a:close/>
              </a:path>
              <a:path w="92075" h="228600">
                <a:moveTo>
                  <a:pt x="91643" y="368"/>
                </a:moveTo>
                <a:lnTo>
                  <a:pt x="69850" y="368"/>
                </a:lnTo>
                <a:lnTo>
                  <a:pt x="69850" y="90893"/>
                </a:lnTo>
                <a:lnTo>
                  <a:pt x="91643" y="90893"/>
                </a:lnTo>
                <a:lnTo>
                  <a:pt x="91643" y="36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842606" y="8520531"/>
            <a:ext cx="80645" cy="250190"/>
          </a:xfrm>
          <a:custGeom>
            <a:avLst/>
            <a:gdLst/>
            <a:ahLst/>
            <a:cxnLst/>
            <a:rect l="l" t="t" r="r" b="b"/>
            <a:pathLst>
              <a:path w="80644" h="250190">
                <a:moveTo>
                  <a:pt x="80187" y="122656"/>
                </a:moveTo>
                <a:lnTo>
                  <a:pt x="58394" y="122656"/>
                </a:lnTo>
                <a:lnTo>
                  <a:pt x="58394" y="250050"/>
                </a:lnTo>
                <a:lnTo>
                  <a:pt x="80187" y="250050"/>
                </a:lnTo>
                <a:lnTo>
                  <a:pt x="80187" y="122656"/>
                </a:lnTo>
                <a:close/>
              </a:path>
              <a:path w="80644" h="250190">
                <a:moveTo>
                  <a:pt x="80187" y="103162"/>
                </a:moveTo>
                <a:lnTo>
                  <a:pt x="21793" y="103162"/>
                </a:lnTo>
                <a:lnTo>
                  <a:pt x="21793" y="1562"/>
                </a:lnTo>
                <a:lnTo>
                  <a:pt x="0" y="1562"/>
                </a:lnTo>
                <a:lnTo>
                  <a:pt x="0" y="103162"/>
                </a:lnTo>
                <a:lnTo>
                  <a:pt x="0" y="122212"/>
                </a:lnTo>
                <a:lnTo>
                  <a:pt x="0" y="246672"/>
                </a:lnTo>
                <a:lnTo>
                  <a:pt x="21793" y="246672"/>
                </a:lnTo>
                <a:lnTo>
                  <a:pt x="21793" y="122212"/>
                </a:lnTo>
                <a:lnTo>
                  <a:pt x="80187" y="122212"/>
                </a:lnTo>
                <a:lnTo>
                  <a:pt x="80187" y="103162"/>
                </a:lnTo>
                <a:close/>
              </a:path>
              <a:path w="80644" h="250190">
                <a:moveTo>
                  <a:pt x="80187" y="0"/>
                </a:moveTo>
                <a:lnTo>
                  <a:pt x="58394" y="0"/>
                </a:lnTo>
                <a:lnTo>
                  <a:pt x="58394" y="103098"/>
                </a:lnTo>
                <a:lnTo>
                  <a:pt x="80187" y="103098"/>
                </a:lnTo>
                <a:lnTo>
                  <a:pt x="8018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974209" y="8520521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5" h="254634">
                <a:moveTo>
                  <a:pt x="0" y="139139"/>
                </a:moveTo>
                <a:lnTo>
                  <a:pt x="0" y="118743"/>
                </a:lnTo>
                <a:lnTo>
                  <a:pt x="23207" y="107786"/>
                </a:lnTo>
                <a:lnTo>
                  <a:pt x="42119" y="90594"/>
                </a:lnTo>
                <a:lnTo>
                  <a:pt x="54849" y="67430"/>
                </a:lnTo>
                <a:lnTo>
                  <a:pt x="59511" y="38556"/>
                </a:lnTo>
                <a:lnTo>
                  <a:pt x="59511" y="1396"/>
                </a:lnTo>
                <a:lnTo>
                  <a:pt x="82142" y="1396"/>
                </a:lnTo>
                <a:lnTo>
                  <a:pt x="82142" y="38556"/>
                </a:lnTo>
                <a:lnTo>
                  <a:pt x="86918" y="67387"/>
                </a:lnTo>
                <a:lnTo>
                  <a:pt x="96613" y="84098"/>
                </a:lnTo>
                <a:lnTo>
                  <a:pt x="70687" y="84098"/>
                </a:lnTo>
                <a:lnTo>
                  <a:pt x="60310" y="101421"/>
                </a:lnTo>
                <a:lnTo>
                  <a:pt x="44459" y="117067"/>
                </a:lnTo>
                <a:lnTo>
                  <a:pt x="24049" y="129989"/>
                </a:lnTo>
                <a:lnTo>
                  <a:pt x="0" y="139139"/>
                </a:lnTo>
                <a:close/>
              </a:path>
              <a:path w="211455" h="254634">
                <a:moveTo>
                  <a:pt x="141374" y="136345"/>
                </a:moveTo>
                <a:lnTo>
                  <a:pt x="118307" y="127789"/>
                </a:lnTo>
                <a:lnTo>
                  <a:pt x="98277" y="115670"/>
                </a:lnTo>
                <a:lnTo>
                  <a:pt x="82125" y="100827"/>
                </a:lnTo>
                <a:lnTo>
                  <a:pt x="70687" y="84098"/>
                </a:lnTo>
                <a:lnTo>
                  <a:pt x="96613" y="84098"/>
                </a:lnTo>
                <a:lnTo>
                  <a:pt x="99814" y="89616"/>
                </a:lnTo>
                <a:lnTo>
                  <a:pt x="118682" y="105664"/>
                </a:lnTo>
                <a:lnTo>
                  <a:pt x="141374" y="115949"/>
                </a:lnTo>
                <a:lnTo>
                  <a:pt x="141374" y="136345"/>
                </a:lnTo>
                <a:close/>
              </a:path>
              <a:path w="211455" h="254634">
                <a:moveTo>
                  <a:pt x="211224" y="142771"/>
                </a:moveTo>
                <a:lnTo>
                  <a:pt x="188872" y="142771"/>
                </a:lnTo>
                <a:lnTo>
                  <a:pt x="188872" y="0"/>
                </a:lnTo>
                <a:lnTo>
                  <a:pt x="211224" y="0"/>
                </a:lnTo>
                <a:lnTo>
                  <a:pt x="211224" y="142771"/>
                </a:lnTo>
                <a:close/>
              </a:path>
              <a:path w="211455" h="254634">
                <a:moveTo>
                  <a:pt x="211224" y="254251"/>
                </a:moveTo>
                <a:lnTo>
                  <a:pt x="188872" y="254251"/>
                </a:lnTo>
                <a:lnTo>
                  <a:pt x="188872" y="184401"/>
                </a:lnTo>
                <a:lnTo>
                  <a:pt x="22351" y="184401"/>
                </a:lnTo>
                <a:lnTo>
                  <a:pt x="22351" y="164844"/>
                </a:lnTo>
                <a:lnTo>
                  <a:pt x="211224" y="164844"/>
                </a:lnTo>
                <a:lnTo>
                  <a:pt x="211224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324508" y="8520531"/>
            <a:ext cx="470534" cy="256540"/>
          </a:xfrm>
          <a:custGeom>
            <a:avLst/>
            <a:gdLst/>
            <a:ahLst/>
            <a:cxnLst/>
            <a:rect l="l" t="t" r="r" b="b"/>
            <a:pathLst>
              <a:path w="470534" h="256540">
                <a:moveTo>
                  <a:pt x="119862" y="2794"/>
                </a:moveTo>
                <a:lnTo>
                  <a:pt x="97790" y="2794"/>
                </a:lnTo>
                <a:lnTo>
                  <a:pt x="97790" y="45542"/>
                </a:lnTo>
                <a:lnTo>
                  <a:pt x="97790" y="64820"/>
                </a:lnTo>
                <a:lnTo>
                  <a:pt x="97790" y="110642"/>
                </a:lnTo>
                <a:lnTo>
                  <a:pt x="22072" y="110642"/>
                </a:lnTo>
                <a:lnTo>
                  <a:pt x="22072" y="64820"/>
                </a:lnTo>
                <a:lnTo>
                  <a:pt x="97790" y="64820"/>
                </a:lnTo>
                <a:lnTo>
                  <a:pt x="97790" y="45542"/>
                </a:lnTo>
                <a:lnTo>
                  <a:pt x="22072" y="45542"/>
                </a:lnTo>
                <a:lnTo>
                  <a:pt x="22072" y="2794"/>
                </a:lnTo>
                <a:lnTo>
                  <a:pt x="0" y="2794"/>
                </a:lnTo>
                <a:lnTo>
                  <a:pt x="0" y="129921"/>
                </a:lnTo>
                <a:lnTo>
                  <a:pt x="119862" y="129921"/>
                </a:lnTo>
                <a:lnTo>
                  <a:pt x="119862" y="110642"/>
                </a:lnTo>
                <a:lnTo>
                  <a:pt x="119862" y="64820"/>
                </a:lnTo>
                <a:lnTo>
                  <a:pt x="119862" y="45542"/>
                </a:lnTo>
                <a:lnTo>
                  <a:pt x="119862" y="2794"/>
                </a:lnTo>
                <a:close/>
              </a:path>
              <a:path w="470534" h="256540">
                <a:moveTo>
                  <a:pt x="204241" y="206184"/>
                </a:moveTo>
                <a:lnTo>
                  <a:pt x="202958" y="195427"/>
                </a:lnTo>
                <a:lnTo>
                  <a:pt x="199212" y="186143"/>
                </a:lnTo>
                <a:lnTo>
                  <a:pt x="193154" y="178219"/>
                </a:lnTo>
                <a:lnTo>
                  <a:pt x="189420" y="175183"/>
                </a:lnTo>
                <a:lnTo>
                  <a:pt x="184962" y="171551"/>
                </a:lnTo>
                <a:lnTo>
                  <a:pt x="181610" y="169900"/>
                </a:lnTo>
                <a:lnTo>
                  <a:pt x="181610" y="198640"/>
                </a:lnTo>
                <a:lnTo>
                  <a:pt x="181610" y="213728"/>
                </a:lnTo>
                <a:lnTo>
                  <a:pt x="146050" y="234061"/>
                </a:lnTo>
                <a:lnTo>
                  <a:pt x="107848" y="237197"/>
                </a:lnTo>
                <a:lnTo>
                  <a:pt x="87134" y="236423"/>
                </a:lnTo>
                <a:lnTo>
                  <a:pt x="44424" y="224624"/>
                </a:lnTo>
                <a:lnTo>
                  <a:pt x="33807" y="213728"/>
                </a:lnTo>
                <a:lnTo>
                  <a:pt x="33807" y="198640"/>
                </a:lnTo>
                <a:lnTo>
                  <a:pt x="69532" y="178282"/>
                </a:lnTo>
                <a:lnTo>
                  <a:pt x="107848" y="175183"/>
                </a:lnTo>
                <a:lnTo>
                  <a:pt x="128447" y="175958"/>
                </a:lnTo>
                <a:lnTo>
                  <a:pt x="171272" y="187477"/>
                </a:lnTo>
                <a:lnTo>
                  <a:pt x="181610" y="198640"/>
                </a:lnTo>
                <a:lnTo>
                  <a:pt x="181610" y="169900"/>
                </a:lnTo>
                <a:lnTo>
                  <a:pt x="170357" y="164338"/>
                </a:lnTo>
                <a:lnTo>
                  <a:pt x="152374" y="159397"/>
                </a:lnTo>
                <a:lnTo>
                  <a:pt x="131406" y="156540"/>
                </a:lnTo>
                <a:lnTo>
                  <a:pt x="107848" y="155625"/>
                </a:lnTo>
                <a:lnTo>
                  <a:pt x="84124" y="156540"/>
                </a:lnTo>
                <a:lnTo>
                  <a:pt x="45173" y="164338"/>
                </a:lnTo>
                <a:lnTo>
                  <a:pt x="12496" y="195427"/>
                </a:lnTo>
                <a:lnTo>
                  <a:pt x="11176" y="206184"/>
                </a:lnTo>
                <a:lnTo>
                  <a:pt x="12496" y="216827"/>
                </a:lnTo>
                <a:lnTo>
                  <a:pt x="45173" y="247713"/>
                </a:lnTo>
                <a:lnTo>
                  <a:pt x="84124" y="255333"/>
                </a:lnTo>
                <a:lnTo>
                  <a:pt x="107848" y="256197"/>
                </a:lnTo>
                <a:lnTo>
                  <a:pt x="131406" y="255333"/>
                </a:lnTo>
                <a:lnTo>
                  <a:pt x="152374" y="252564"/>
                </a:lnTo>
                <a:lnTo>
                  <a:pt x="170357" y="247713"/>
                </a:lnTo>
                <a:lnTo>
                  <a:pt x="184962" y="240550"/>
                </a:lnTo>
                <a:lnTo>
                  <a:pt x="189153" y="237197"/>
                </a:lnTo>
                <a:lnTo>
                  <a:pt x="193154" y="234010"/>
                </a:lnTo>
                <a:lnTo>
                  <a:pt x="199212" y="226098"/>
                </a:lnTo>
                <a:lnTo>
                  <a:pt x="202958" y="216827"/>
                </a:lnTo>
                <a:lnTo>
                  <a:pt x="204241" y="206184"/>
                </a:lnTo>
                <a:close/>
              </a:path>
              <a:path w="470534" h="256540">
                <a:moveTo>
                  <a:pt x="236093" y="59791"/>
                </a:moveTo>
                <a:lnTo>
                  <a:pt x="197815" y="59791"/>
                </a:lnTo>
                <a:lnTo>
                  <a:pt x="197815" y="0"/>
                </a:lnTo>
                <a:lnTo>
                  <a:pt x="175463" y="0"/>
                </a:lnTo>
                <a:lnTo>
                  <a:pt x="175463" y="145288"/>
                </a:lnTo>
                <a:lnTo>
                  <a:pt x="197815" y="145288"/>
                </a:lnTo>
                <a:lnTo>
                  <a:pt x="197815" y="79349"/>
                </a:lnTo>
                <a:lnTo>
                  <a:pt x="236093" y="79349"/>
                </a:lnTo>
                <a:lnTo>
                  <a:pt x="236093" y="59791"/>
                </a:lnTo>
                <a:close/>
              </a:path>
              <a:path w="470534" h="256540">
                <a:moveTo>
                  <a:pt x="400380" y="115951"/>
                </a:moveTo>
                <a:lnTo>
                  <a:pt x="358813" y="89611"/>
                </a:lnTo>
                <a:lnTo>
                  <a:pt x="341147" y="38557"/>
                </a:lnTo>
                <a:lnTo>
                  <a:pt x="341147" y="1397"/>
                </a:lnTo>
                <a:lnTo>
                  <a:pt x="318516" y="1397"/>
                </a:lnTo>
                <a:lnTo>
                  <a:pt x="318516" y="38557"/>
                </a:lnTo>
                <a:lnTo>
                  <a:pt x="313855" y="67424"/>
                </a:lnTo>
                <a:lnTo>
                  <a:pt x="301117" y="90589"/>
                </a:lnTo>
                <a:lnTo>
                  <a:pt x="282206" y="107784"/>
                </a:lnTo>
                <a:lnTo>
                  <a:pt x="259003" y="118745"/>
                </a:lnTo>
                <a:lnTo>
                  <a:pt x="259003" y="139141"/>
                </a:lnTo>
                <a:lnTo>
                  <a:pt x="283044" y="129984"/>
                </a:lnTo>
                <a:lnTo>
                  <a:pt x="303453" y="117068"/>
                </a:lnTo>
                <a:lnTo>
                  <a:pt x="319316" y="101422"/>
                </a:lnTo>
                <a:lnTo>
                  <a:pt x="329692" y="84099"/>
                </a:lnTo>
                <a:lnTo>
                  <a:pt x="341122" y="100825"/>
                </a:lnTo>
                <a:lnTo>
                  <a:pt x="357276" y="115671"/>
                </a:lnTo>
                <a:lnTo>
                  <a:pt x="377304" y="127787"/>
                </a:lnTo>
                <a:lnTo>
                  <a:pt x="400380" y="136347"/>
                </a:lnTo>
                <a:lnTo>
                  <a:pt x="400380" y="115951"/>
                </a:lnTo>
                <a:close/>
              </a:path>
              <a:path w="470534" h="256540">
                <a:moveTo>
                  <a:pt x="470217" y="164846"/>
                </a:moveTo>
                <a:lnTo>
                  <a:pt x="281355" y="164846"/>
                </a:lnTo>
                <a:lnTo>
                  <a:pt x="281355" y="184404"/>
                </a:lnTo>
                <a:lnTo>
                  <a:pt x="447878" y="184404"/>
                </a:lnTo>
                <a:lnTo>
                  <a:pt x="447878" y="254241"/>
                </a:lnTo>
                <a:lnTo>
                  <a:pt x="470217" y="254241"/>
                </a:lnTo>
                <a:lnTo>
                  <a:pt x="470217" y="164846"/>
                </a:lnTo>
                <a:close/>
              </a:path>
              <a:path w="470534" h="256540">
                <a:moveTo>
                  <a:pt x="470217" y="0"/>
                </a:moveTo>
                <a:lnTo>
                  <a:pt x="447878" y="0"/>
                </a:lnTo>
                <a:lnTo>
                  <a:pt x="447878" y="142773"/>
                </a:lnTo>
                <a:lnTo>
                  <a:pt x="470217" y="142773"/>
                </a:lnTo>
                <a:lnTo>
                  <a:pt x="47021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201197" y="90622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404181" y="8939621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5" h="254634">
                <a:moveTo>
                  <a:pt x="0" y="139139"/>
                </a:moveTo>
                <a:lnTo>
                  <a:pt x="0" y="118743"/>
                </a:lnTo>
                <a:lnTo>
                  <a:pt x="23207" y="107786"/>
                </a:lnTo>
                <a:lnTo>
                  <a:pt x="42119" y="90594"/>
                </a:lnTo>
                <a:lnTo>
                  <a:pt x="54849" y="67430"/>
                </a:lnTo>
                <a:lnTo>
                  <a:pt x="59511" y="38556"/>
                </a:lnTo>
                <a:lnTo>
                  <a:pt x="59511" y="1396"/>
                </a:lnTo>
                <a:lnTo>
                  <a:pt x="82142" y="1396"/>
                </a:lnTo>
                <a:lnTo>
                  <a:pt x="82142" y="38556"/>
                </a:lnTo>
                <a:lnTo>
                  <a:pt x="86918" y="67387"/>
                </a:lnTo>
                <a:lnTo>
                  <a:pt x="96613" y="84098"/>
                </a:lnTo>
                <a:lnTo>
                  <a:pt x="70687" y="84098"/>
                </a:lnTo>
                <a:lnTo>
                  <a:pt x="60310" y="101421"/>
                </a:lnTo>
                <a:lnTo>
                  <a:pt x="44459" y="117067"/>
                </a:lnTo>
                <a:lnTo>
                  <a:pt x="24049" y="129989"/>
                </a:lnTo>
                <a:lnTo>
                  <a:pt x="0" y="139139"/>
                </a:lnTo>
                <a:close/>
              </a:path>
              <a:path w="211455" h="254634">
                <a:moveTo>
                  <a:pt x="141374" y="136345"/>
                </a:moveTo>
                <a:lnTo>
                  <a:pt x="118307" y="127789"/>
                </a:lnTo>
                <a:lnTo>
                  <a:pt x="98277" y="115670"/>
                </a:lnTo>
                <a:lnTo>
                  <a:pt x="82125" y="100827"/>
                </a:lnTo>
                <a:lnTo>
                  <a:pt x="70687" y="84098"/>
                </a:lnTo>
                <a:lnTo>
                  <a:pt x="96613" y="84098"/>
                </a:lnTo>
                <a:lnTo>
                  <a:pt x="99814" y="89616"/>
                </a:lnTo>
                <a:lnTo>
                  <a:pt x="118682" y="105664"/>
                </a:lnTo>
                <a:lnTo>
                  <a:pt x="141374" y="115949"/>
                </a:lnTo>
                <a:lnTo>
                  <a:pt x="141374" y="136345"/>
                </a:lnTo>
                <a:close/>
              </a:path>
              <a:path w="211455" h="254634">
                <a:moveTo>
                  <a:pt x="211224" y="142771"/>
                </a:moveTo>
                <a:lnTo>
                  <a:pt x="188872" y="142771"/>
                </a:lnTo>
                <a:lnTo>
                  <a:pt x="188872" y="0"/>
                </a:lnTo>
                <a:lnTo>
                  <a:pt x="211224" y="0"/>
                </a:lnTo>
                <a:lnTo>
                  <a:pt x="211224" y="142771"/>
                </a:lnTo>
                <a:close/>
              </a:path>
              <a:path w="211455" h="254634">
                <a:moveTo>
                  <a:pt x="211224" y="254251"/>
                </a:moveTo>
                <a:lnTo>
                  <a:pt x="188872" y="254251"/>
                </a:lnTo>
                <a:lnTo>
                  <a:pt x="188872" y="184401"/>
                </a:lnTo>
                <a:lnTo>
                  <a:pt x="22351" y="184401"/>
                </a:lnTo>
                <a:lnTo>
                  <a:pt x="22351" y="164844"/>
                </a:lnTo>
                <a:lnTo>
                  <a:pt x="211224" y="164844"/>
                </a:lnTo>
                <a:lnTo>
                  <a:pt x="211224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8212" y="8939621"/>
            <a:ext cx="246428" cy="25006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020192" y="8939621"/>
            <a:ext cx="207312" cy="249780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625480" y="8944091"/>
            <a:ext cx="222399" cy="234413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284501" y="8939621"/>
            <a:ext cx="208988" cy="252854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14889511" y="8939621"/>
            <a:ext cx="225425" cy="254635"/>
          </a:xfrm>
          <a:custGeom>
            <a:avLst/>
            <a:gdLst/>
            <a:ahLst/>
            <a:cxnLst/>
            <a:rect l="l" t="t" r="r" b="b"/>
            <a:pathLst>
              <a:path w="225425" h="254634">
                <a:moveTo>
                  <a:pt x="112876" y="94156"/>
                </a:moveTo>
                <a:lnTo>
                  <a:pt x="61816" y="90070"/>
                </a:lnTo>
                <a:lnTo>
                  <a:pt x="21090" y="71298"/>
                </a:lnTo>
                <a:lnTo>
                  <a:pt x="12014" y="46938"/>
                </a:lnTo>
                <a:lnTo>
                  <a:pt x="13048" y="37784"/>
                </a:lnTo>
                <a:lnTo>
                  <a:pt x="42625" y="9193"/>
                </a:lnTo>
                <a:lnTo>
                  <a:pt x="85303" y="969"/>
                </a:lnTo>
                <a:lnTo>
                  <a:pt x="112876" y="0"/>
                </a:lnTo>
                <a:lnTo>
                  <a:pt x="140449" y="969"/>
                </a:lnTo>
                <a:lnTo>
                  <a:pt x="163936" y="3981"/>
                </a:lnTo>
                <a:lnTo>
                  <a:pt x="183127" y="9193"/>
                </a:lnTo>
                <a:lnTo>
                  <a:pt x="197812" y="16763"/>
                </a:lnTo>
                <a:lnTo>
                  <a:pt x="200061" y="18719"/>
                </a:lnTo>
                <a:lnTo>
                  <a:pt x="112876" y="18719"/>
                </a:lnTo>
                <a:lnTo>
                  <a:pt x="90114" y="19413"/>
                </a:lnTo>
                <a:lnTo>
                  <a:pt x="44144" y="30454"/>
                </a:lnTo>
                <a:lnTo>
                  <a:pt x="34645" y="40233"/>
                </a:lnTo>
                <a:lnTo>
                  <a:pt x="34645" y="53644"/>
                </a:lnTo>
                <a:lnTo>
                  <a:pt x="70966" y="72224"/>
                </a:lnTo>
                <a:lnTo>
                  <a:pt x="112876" y="74878"/>
                </a:lnTo>
                <a:lnTo>
                  <a:pt x="200590" y="74878"/>
                </a:lnTo>
                <a:lnTo>
                  <a:pt x="197812" y="77392"/>
                </a:lnTo>
                <a:lnTo>
                  <a:pt x="183127" y="84844"/>
                </a:lnTo>
                <a:lnTo>
                  <a:pt x="163936" y="90070"/>
                </a:lnTo>
                <a:lnTo>
                  <a:pt x="140449" y="93148"/>
                </a:lnTo>
                <a:lnTo>
                  <a:pt x="112876" y="94156"/>
                </a:lnTo>
                <a:close/>
              </a:path>
              <a:path w="225425" h="254634">
                <a:moveTo>
                  <a:pt x="200590" y="74878"/>
                </a:moveTo>
                <a:lnTo>
                  <a:pt x="112876" y="74878"/>
                </a:lnTo>
                <a:lnTo>
                  <a:pt x="135516" y="74232"/>
                </a:lnTo>
                <a:lnTo>
                  <a:pt x="154646" y="72224"/>
                </a:lnTo>
                <a:lnTo>
                  <a:pt x="170004" y="68749"/>
                </a:lnTo>
                <a:lnTo>
                  <a:pt x="181328" y="63702"/>
                </a:lnTo>
                <a:lnTo>
                  <a:pt x="187754" y="59511"/>
                </a:lnTo>
                <a:lnTo>
                  <a:pt x="191107" y="53644"/>
                </a:lnTo>
                <a:lnTo>
                  <a:pt x="191107" y="40233"/>
                </a:lnTo>
                <a:lnTo>
                  <a:pt x="154646" y="21548"/>
                </a:lnTo>
                <a:lnTo>
                  <a:pt x="112876" y="18719"/>
                </a:lnTo>
                <a:lnTo>
                  <a:pt x="200061" y="18719"/>
                </a:lnTo>
                <a:lnTo>
                  <a:pt x="204544" y="22618"/>
                </a:lnTo>
                <a:lnTo>
                  <a:pt x="209547" y="29650"/>
                </a:lnTo>
                <a:lnTo>
                  <a:pt x="212664" y="37784"/>
                </a:lnTo>
                <a:lnTo>
                  <a:pt x="213738" y="46938"/>
                </a:lnTo>
                <a:lnTo>
                  <a:pt x="212664" y="56176"/>
                </a:lnTo>
                <a:lnTo>
                  <a:pt x="209547" y="64261"/>
                </a:lnTo>
                <a:lnTo>
                  <a:pt x="204544" y="71298"/>
                </a:lnTo>
                <a:lnTo>
                  <a:pt x="200590" y="74878"/>
                </a:lnTo>
                <a:close/>
              </a:path>
              <a:path w="225425" h="254634">
                <a:moveTo>
                  <a:pt x="225193" y="139139"/>
                </a:moveTo>
                <a:lnTo>
                  <a:pt x="0" y="139139"/>
                </a:lnTo>
                <a:lnTo>
                  <a:pt x="0" y="120140"/>
                </a:lnTo>
                <a:lnTo>
                  <a:pt x="225193" y="120140"/>
                </a:lnTo>
                <a:lnTo>
                  <a:pt x="225193" y="139139"/>
                </a:lnTo>
                <a:close/>
              </a:path>
              <a:path w="225425" h="254634">
                <a:moveTo>
                  <a:pt x="76554" y="179372"/>
                </a:moveTo>
                <a:lnTo>
                  <a:pt x="54202" y="179372"/>
                </a:lnTo>
                <a:lnTo>
                  <a:pt x="54202" y="139139"/>
                </a:lnTo>
                <a:lnTo>
                  <a:pt x="76554" y="139139"/>
                </a:lnTo>
                <a:lnTo>
                  <a:pt x="76554" y="179372"/>
                </a:lnTo>
                <a:close/>
              </a:path>
              <a:path w="225425" h="254634">
                <a:moveTo>
                  <a:pt x="170711" y="179372"/>
                </a:moveTo>
                <a:lnTo>
                  <a:pt x="148359" y="179372"/>
                </a:lnTo>
                <a:lnTo>
                  <a:pt x="148359" y="139139"/>
                </a:lnTo>
                <a:lnTo>
                  <a:pt x="170711" y="139139"/>
                </a:lnTo>
                <a:lnTo>
                  <a:pt x="170711" y="179372"/>
                </a:lnTo>
                <a:close/>
              </a:path>
              <a:path w="225425" h="254634">
                <a:moveTo>
                  <a:pt x="208150" y="254251"/>
                </a:moveTo>
                <a:lnTo>
                  <a:pt x="185798" y="254251"/>
                </a:lnTo>
                <a:lnTo>
                  <a:pt x="185798" y="198651"/>
                </a:lnTo>
                <a:lnTo>
                  <a:pt x="15087" y="198651"/>
                </a:lnTo>
                <a:lnTo>
                  <a:pt x="15087" y="179372"/>
                </a:lnTo>
                <a:lnTo>
                  <a:pt x="208150" y="179372"/>
                </a:lnTo>
                <a:lnTo>
                  <a:pt x="208150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7767" y="713142"/>
            <a:ext cx="419100" cy="441959"/>
          </a:xfrm>
          <a:custGeom>
            <a:avLst/>
            <a:gdLst/>
            <a:ahLst/>
            <a:cxnLst/>
            <a:rect l="l" t="t" r="r" b="b"/>
            <a:pathLst>
              <a:path w="419100" h="441959">
                <a:moveTo>
                  <a:pt x="418592" y="375920"/>
                </a:moveTo>
                <a:lnTo>
                  <a:pt x="248412" y="375920"/>
                </a:lnTo>
                <a:lnTo>
                  <a:pt x="248412" y="264160"/>
                </a:lnTo>
                <a:lnTo>
                  <a:pt x="397764" y="264160"/>
                </a:lnTo>
                <a:lnTo>
                  <a:pt x="397764" y="196850"/>
                </a:lnTo>
                <a:lnTo>
                  <a:pt x="100584" y="196850"/>
                </a:lnTo>
                <a:lnTo>
                  <a:pt x="100584" y="66040"/>
                </a:lnTo>
                <a:lnTo>
                  <a:pt x="395224" y="66040"/>
                </a:lnTo>
                <a:lnTo>
                  <a:pt x="395224" y="0"/>
                </a:lnTo>
                <a:lnTo>
                  <a:pt x="22860" y="0"/>
                </a:lnTo>
                <a:lnTo>
                  <a:pt x="22860" y="66040"/>
                </a:lnTo>
                <a:lnTo>
                  <a:pt x="22860" y="196850"/>
                </a:lnTo>
                <a:lnTo>
                  <a:pt x="22860" y="264160"/>
                </a:lnTo>
                <a:lnTo>
                  <a:pt x="171196" y="264160"/>
                </a:lnTo>
                <a:lnTo>
                  <a:pt x="171196" y="375920"/>
                </a:lnTo>
                <a:lnTo>
                  <a:pt x="0" y="375920"/>
                </a:lnTo>
                <a:lnTo>
                  <a:pt x="0" y="441960"/>
                </a:lnTo>
                <a:lnTo>
                  <a:pt x="418592" y="441960"/>
                </a:lnTo>
                <a:lnTo>
                  <a:pt x="418592" y="375920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7140" y="705026"/>
            <a:ext cx="398145" cy="469265"/>
          </a:xfrm>
          <a:custGeom>
            <a:avLst/>
            <a:gdLst/>
            <a:ahLst/>
            <a:cxnLst/>
            <a:rect l="l" t="t" r="r" b="b"/>
            <a:pathLst>
              <a:path w="398144" h="469265">
                <a:moveTo>
                  <a:pt x="0" y="439417"/>
                </a:moveTo>
                <a:lnTo>
                  <a:pt x="0" y="371345"/>
                </a:lnTo>
                <a:lnTo>
                  <a:pt x="30963" y="354167"/>
                </a:lnTo>
                <a:lnTo>
                  <a:pt x="57635" y="329503"/>
                </a:lnTo>
                <a:lnTo>
                  <a:pt x="78528" y="293768"/>
                </a:lnTo>
                <a:lnTo>
                  <a:pt x="92158" y="243330"/>
                </a:lnTo>
                <a:lnTo>
                  <a:pt x="97027" y="174750"/>
                </a:lnTo>
                <a:lnTo>
                  <a:pt x="97027" y="5079"/>
                </a:lnTo>
                <a:lnTo>
                  <a:pt x="174242" y="5079"/>
                </a:lnTo>
                <a:lnTo>
                  <a:pt x="174242" y="174750"/>
                </a:lnTo>
                <a:lnTo>
                  <a:pt x="179084" y="243379"/>
                </a:lnTo>
                <a:lnTo>
                  <a:pt x="192628" y="293622"/>
                </a:lnTo>
                <a:lnTo>
                  <a:pt x="213525" y="329283"/>
                </a:lnTo>
                <a:lnTo>
                  <a:pt x="231091" y="345437"/>
                </a:lnTo>
                <a:lnTo>
                  <a:pt x="135635" y="345437"/>
                </a:lnTo>
                <a:lnTo>
                  <a:pt x="112370" y="376909"/>
                </a:lnTo>
                <a:lnTo>
                  <a:pt x="80200" y="404047"/>
                </a:lnTo>
                <a:lnTo>
                  <a:pt x="41838" y="425375"/>
                </a:lnTo>
                <a:lnTo>
                  <a:pt x="0" y="439417"/>
                </a:lnTo>
                <a:close/>
              </a:path>
              <a:path w="398144" h="469265">
                <a:moveTo>
                  <a:pt x="271778" y="439417"/>
                </a:moveTo>
                <a:lnTo>
                  <a:pt x="229789" y="425304"/>
                </a:lnTo>
                <a:lnTo>
                  <a:pt x="191514" y="403857"/>
                </a:lnTo>
                <a:lnTo>
                  <a:pt x="159336" y="376695"/>
                </a:lnTo>
                <a:lnTo>
                  <a:pt x="135635" y="345437"/>
                </a:lnTo>
                <a:lnTo>
                  <a:pt x="231091" y="345437"/>
                </a:lnTo>
                <a:lnTo>
                  <a:pt x="240371" y="353972"/>
                </a:lnTo>
                <a:lnTo>
                  <a:pt x="271778" y="371345"/>
                </a:lnTo>
                <a:lnTo>
                  <a:pt x="271778" y="439417"/>
                </a:lnTo>
                <a:close/>
              </a:path>
              <a:path w="398144" h="469265">
                <a:moveTo>
                  <a:pt x="397761" y="468881"/>
                </a:moveTo>
                <a:lnTo>
                  <a:pt x="320546" y="468881"/>
                </a:lnTo>
                <a:lnTo>
                  <a:pt x="320546" y="0"/>
                </a:lnTo>
                <a:lnTo>
                  <a:pt x="397761" y="0"/>
                </a:lnTo>
                <a:lnTo>
                  <a:pt x="397761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0217" y="705026"/>
            <a:ext cx="440690" cy="476884"/>
          </a:xfrm>
          <a:custGeom>
            <a:avLst/>
            <a:gdLst/>
            <a:ahLst/>
            <a:cxnLst/>
            <a:rect l="l" t="t" r="r" b="b"/>
            <a:pathLst>
              <a:path w="440689" h="476884">
                <a:moveTo>
                  <a:pt x="375917" y="210818"/>
                </a:moveTo>
                <a:lnTo>
                  <a:pt x="220470" y="210818"/>
                </a:lnTo>
                <a:lnTo>
                  <a:pt x="246838" y="209937"/>
                </a:lnTo>
                <a:lnTo>
                  <a:pt x="267968" y="207199"/>
                </a:lnTo>
                <a:lnTo>
                  <a:pt x="284906" y="202460"/>
                </a:lnTo>
                <a:lnTo>
                  <a:pt x="298702" y="195578"/>
                </a:lnTo>
                <a:lnTo>
                  <a:pt x="298702" y="0"/>
                </a:lnTo>
                <a:lnTo>
                  <a:pt x="375917" y="0"/>
                </a:lnTo>
                <a:lnTo>
                  <a:pt x="375917" y="112267"/>
                </a:lnTo>
                <a:lnTo>
                  <a:pt x="440433" y="112267"/>
                </a:lnTo>
                <a:lnTo>
                  <a:pt x="440433" y="178814"/>
                </a:lnTo>
                <a:lnTo>
                  <a:pt x="375917" y="178814"/>
                </a:lnTo>
                <a:lnTo>
                  <a:pt x="375917" y="210818"/>
                </a:lnTo>
                <a:close/>
              </a:path>
              <a:path w="440689" h="476884">
                <a:moveTo>
                  <a:pt x="204214" y="272286"/>
                </a:moveTo>
                <a:lnTo>
                  <a:pt x="0" y="272286"/>
                </a:lnTo>
                <a:lnTo>
                  <a:pt x="0" y="107695"/>
                </a:lnTo>
                <a:lnTo>
                  <a:pt x="161034" y="107695"/>
                </a:lnTo>
                <a:lnTo>
                  <a:pt x="161034" y="66547"/>
                </a:lnTo>
                <a:lnTo>
                  <a:pt x="0" y="66547"/>
                </a:lnTo>
                <a:lnTo>
                  <a:pt x="0" y="5079"/>
                </a:lnTo>
                <a:lnTo>
                  <a:pt x="236218" y="5079"/>
                </a:lnTo>
                <a:lnTo>
                  <a:pt x="236218" y="168146"/>
                </a:lnTo>
                <a:lnTo>
                  <a:pt x="76199" y="168146"/>
                </a:lnTo>
                <a:lnTo>
                  <a:pt x="76199" y="210818"/>
                </a:lnTo>
                <a:lnTo>
                  <a:pt x="375917" y="210818"/>
                </a:lnTo>
                <a:lnTo>
                  <a:pt x="375917" y="253490"/>
                </a:lnTo>
                <a:lnTo>
                  <a:pt x="298702" y="253490"/>
                </a:lnTo>
                <a:lnTo>
                  <a:pt x="283795" y="261785"/>
                </a:lnTo>
                <a:lnTo>
                  <a:pt x="263650" y="267650"/>
                </a:lnTo>
                <a:lnTo>
                  <a:pt x="237409" y="271135"/>
                </a:lnTo>
                <a:lnTo>
                  <a:pt x="204214" y="272286"/>
                </a:lnTo>
                <a:close/>
              </a:path>
              <a:path w="440689" h="476884">
                <a:moveTo>
                  <a:pt x="375917" y="289050"/>
                </a:moveTo>
                <a:lnTo>
                  <a:pt x="298702" y="289050"/>
                </a:lnTo>
                <a:lnTo>
                  <a:pt x="298702" y="253490"/>
                </a:lnTo>
                <a:lnTo>
                  <a:pt x="375917" y="253490"/>
                </a:lnTo>
                <a:lnTo>
                  <a:pt x="375917" y="289050"/>
                </a:lnTo>
                <a:close/>
              </a:path>
              <a:path w="440689" h="476884">
                <a:moveTo>
                  <a:pt x="375917" y="476501"/>
                </a:moveTo>
                <a:lnTo>
                  <a:pt x="298702" y="476501"/>
                </a:lnTo>
                <a:lnTo>
                  <a:pt x="298702" y="374901"/>
                </a:lnTo>
                <a:lnTo>
                  <a:pt x="18795" y="374901"/>
                </a:lnTo>
                <a:lnTo>
                  <a:pt x="18795" y="309878"/>
                </a:lnTo>
                <a:lnTo>
                  <a:pt x="375917" y="309878"/>
                </a:lnTo>
                <a:lnTo>
                  <a:pt x="375917" y="47650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8351" y="710602"/>
            <a:ext cx="424180" cy="466090"/>
          </a:xfrm>
          <a:custGeom>
            <a:avLst/>
            <a:gdLst/>
            <a:ahLst/>
            <a:cxnLst/>
            <a:rect l="l" t="t" r="r" b="b"/>
            <a:pathLst>
              <a:path w="424180" h="466090">
                <a:moveTo>
                  <a:pt x="394716" y="61480"/>
                </a:moveTo>
                <a:lnTo>
                  <a:pt x="318008" y="61480"/>
                </a:lnTo>
                <a:lnTo>
                  <a:pt x="318008" y="122948"/>
                </a:lnTo>
                <a:lnTo>
                  <a:pt x="394716" y="122948"/>
                </a:lnTo>
                <a:lnTo>
                  <a:pt x="394716" y="61480"/>
                </a:lnTo>
                <a:close/>
              </a:path>
              <a:path w="424180" h="466090">
                <a:moveTo>
                  <a:pt x="394716" y="0"/>
                </a:moveTo>
                <a:lnTo>
                  <a:pt x="28448" y="0"/>
                </a:lnTo>
                <a:lnTo>
                  <a:pt x="28448" y="60960"/>
                </a:lnTo>
                <a:lnTo>
                  <a:pt x="28448" y="123190"/>
                </a:lnTo>
                <a:lnTo>
                  <a:pt x="28448" y="185420"/>
                </a:lnTo>
                <a:lnTo>
                  <a:pt x="394716" y="185420"/>
                </a:lnTo>
                <a:lnTo>
                  <a:pt x="394716" y="123190"/>
                </a:lnTo>
                <a:lnTo>
                  <a:pt x="105664" y="123190"/>
                </a:lnTo>
                <a:lnTo>
                  <a:pt x="105664" y="60960"/>
                </a:lnTo>
                <a:lnTo>
                  <a:pt x="394716" y="60960"/>
                </a:lnTo>
                <a:lnTo>
                  <a:pt x="394716" y="0"/>
                </a:lnTo>
                <a:close/>
              </a:path>
              <a:path w="424180" h="466090">
                <a:moveTo>
                  <a:pt x="402844" y="401320"/>
                </a:moveTo>
                <a:lnTo>
                  <a:pt x="106172" y="401320"/>
                </a:lnTo>
                <a:lnTo>
                  <a:pt x="106172" y="322580"/>
                </a:lnTo>
                <a:lnTo>
                  <a:pt x="28448" y="322580"/>
                </a:lnTo>
                <a:lnTo>
                  <a:pt x="28448" y="401320"/>
                </a:lnTo>
                <a:lnTo>
                  <a:pt x="28448" y="466090"/>
                </a:lnTo>
                <a:lnTo>
                  <a:pt x="402844" y="466090"/>
                </a:lnTo>
                <a:lnTo>
                  <a:pt x="402844" y="401320"/>
                </a:lnTo>
                <a:close/>
              </a:path>
              <a:path w="424180" h="466090">
                <a:moveTo>
                  <a:pt x="423672" y="222516"/>
                </a:moveTo>
                <a:lnTo>
                  <a:pt x="0" y="222516"/>
                </a:lnTo>
                <a:lnTo>
                  <a:pt x="0" y="287032"/>
                </a:lnTo>
                <a:lnTo>
                  <a:pt x="179832" y="287032"/>
                </a:lnTo>
                <a:lnTo>
                  <a:pt x="179832" y="366788"/>
                </a:lnTo>
                <a:lnTo>
                  <a:pt x="256540" y="366788"/>
                </a:lnTo>
                <a:lnTo>
                  <a:pt x="256540" y="287032"/>
                </a:lnTo>
                <a:lnTo>
                  <a:pt x="423672" y="287032"/>
                </a:lnTo>
                <a:lnTo>
                  <a:pt x="423672" y="22251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5344" y="691311"/>
            <a:ext cx="449580" cy="483234"/>
          </a:xfrm>
          <a:custGeom>
            <a:avLst/>
            <a:gdLst/>
            <a:ahLst/>
            <a:cxnLst/>
            <a:rect l="l" t="t" r="r" b="b"/>
            <a:pathLst>
              <a:path w="449579" h="483234">
                <a:moveTo>
                  <a:pt x="176782" y="53339"/>
                </a:moveTo>
                <a:lnTo>
                  <a:pt x="99059" y="53339"/>
                </a:lnTo>
                <a:lnTo>
                  <a:pt x="99059" y="0"/>
                </a:lnTo>
                <a:lnTo>
                  <a:pt x="176782" y="0"/>
                </a:lnTo>
                <a:lnTo>
                  <a:pt x="176782" y="53339"/>
                </a:lnTo>
                <a:close/>
              </a:path>
              <a:path w="449579" h="483234">
                <a:moveTo>
                  <a:pt x="212850" y="458721"/>
                </a:moveTo>
                <a:lnTo>
                  <a:pt x="0" y="458721"/>
                </a:lnTo>
                <a:lnTo>
                  <a:pt x="0" y="393189"/>
                </a:lnTo>
                <a:lnTo>
                  <a:pt x="225042" y="393189"/>
                </a:lnTo>
                <a:lnTo>
                  <a:pt x="251275" y="392030"/>
                </a:lnTo>
                <a:lnTo>
                  <a:pt x="272984" y="388490"/>
                </a:lnTo>
                <a:lnTo>
                  <a:pt x="290407" y="382473"/>
                </a:lnTo>
                <a:lnTo>
                  <a:pt x="303782" y="373885"/>
                </a:lnTo>
                <a:lnTo>
                  <a:pt x="303782" y="13715"/>
                </a:lnTo>
                <a:lnTo>
                  <a:pt x="380997" y="13715"/>
                </a:lnTo>
                <a:lnTo>
                  <a:pt x="380997" y="197102"/>
                </a:lnTo>
                <a:lnTo>
                  <a:pt x="449577" y="197102"/>
                </a:lnTo>
                <a:lnTo>
                  <a:pt x="449577" y="263650"/>
                </a:lnTo>
                <a:lnTo>
                  <a:pt x="380997" y="263650"/>
                </a:lnTo>
                <a:lnTo>
                  <a:pt x="380997" y="435861"/>
                </a:lnTo>
                <a:lnTo>
                  <a:pt x="303782" y="435861"/>
                </a:lnTo>
                <a:lnTo>
                  <a:pt x="289074" y="445862"/>
                </a:lnTo>
                <a:lnTo>
                  <a:pt x="268793" y="453006"/>
                </a:lnTo>
                <a:lnTo>
                  <a:pt x="243274" y="457292"/>
                </a:lnTo>
                <a:lnTo>
                  <a:pt x="212850" y="458721"/>
                </a:lnTo>
                <a:close/>
              </a:path>
              <a:path w="449579" h="483234">
                <a:moveTo>
                  <a:pt x="270254" y="117347"/>
                </a:moveTo>
                <a:lnTo>
                  <a:pt x="6603" y="117347"/>
                </a:lnTo>
                <a:lnTo>
                  <a:pt x="6603" y="53339"/>
                </a:lnTo>
                <a:lnTo>
                  <a:pt x="270254" y="53339"/>
                </a:lnTo>
                <a:lnTo>
                  <a:pt x="270254" y="117347"/>
                </a:lnTo>
                <a:close/>
              </a:path>
              <a:path w="449579" h="483234">
                <a:moveTo>
                  <a:pt x="177290" y="393189"/>
                </a:moveTo>
                <a:lnTo>
                  <a:pt x="100583" y="393189"/>
                </a:lnTo>
                <a:lnTo>
                  <a:pt x="100583" y="345945"/>
                </a:lnTo>
                <a:lnTo>
                  <a:pt x="88701" y="342421"/>
                </a:lnTo>
                <a:lnTo>
                  <a:pt x="41512" y="310100"/>
                </a:lnTo>
                <a:lnTo>
                  <a:pt x="21478" y="267555"/>
                </a:lnTo>
                <a:lnTo>
                  <a:pt x="18795" y="241806"/>
                </a:lnTo>
                <a:lnTo>
                  <a:pt x="21478" y="216128"/>
                </a:lnTo>
                <a:lnTo>
                  <a:pt x="41512" y="173726"/>
                </a:lnTo>
                <a:lnTo>
                  <a:pt x="74532" y="147025"/>
                </a:lnTo>
                <a:lnTo>
                  <a:pt x="115204" y="134690"/>
                </a:lnTo>
                <a:lnTo>
                  <a:pt x="138683" y="133095"/>
                </a:lnTo>
                <a:lnTo>
                  <a:pt x="162170" y="134690"/>
                </a:lnTo>
                <a:lnTo>
                  <a:pt x="203047" y="147025"/>
                </a:lnTo>
                <a:lnTo>
                  <a:pt x="236361" y="173726"/>
                </a:lnTo>
                <a:lnTo>
                  <a:pt x="249418" y="195578"/>
                </a:lnTo>
                <a:lnTo>
                  <a:pt x="138683" y="195578"/>
                </a:lnTo>
                <a:lnTo>
                  <a:pt x="129340" y="196324"/>
                </a:lnTo>
                <a:lnTo>
                  <a:pt x="97154" y="221804"/>
                </a:lnTo>
                <a:lnTo>
                  <a:pt x="93471" y="241806"/>
                </a:lnTo>
                <a:lnTo>
                  <a:pt x="94408" y="252434"/>
                </a:lnTo>
                <a:lnTo>
                  <a:pt x="121093" y="285367"/>
                </a:lnTo>
                <a:lnTo>
                  <a:pt x="138683" y="288034"/>
                </a:lnTo>
                <a:lnTo>
                  <a:pt x="249479" y="288034"/>
                </a:lnTo>
                <a:lnTo>
                  <a:pt x="248664" y="290447"/>
                </a:lnTo>
                <a:lnTo>
                  <a:pt x="219962" y="326133"/>
                </a:lnTo>
                <a:lnTo>
                  <a:pt x="177290" y="345945"/>
                </a:lnTo>
                <a:lnTo>
                  <a:pt x="177290" y="393189"/>
                </a:lnTo>
                <a:close/>
              </a:path>
              <a:path w="449579" h="483234">
                <a:moveTo>
                  <a:pt x="249479" y="288034"/>
                </a:moveTo>
                <a:lnTo>
                  <a:pt x="138683" y="288034"/>
                </a:lnTo>
                <a:lnTo>
                  <a:pt x="148025" y="287367"/>
                </a:lnTo>
                <a:lnTo>
                  <a:pt x="156272" y="285367"/>
                </a:lnTo>
                <a:lnTo>
                  <a:pt x="182958" y="252434"/>
                </a:lnTo>
                <a:lnTo>
                  <a:pt x="183894" y="241806"/>
                </a:lnTo>
                <a:lnTo>
                  <a:pt x="182958" y="231257"/>
                </a:lnTo>
                <a:lnTo>
                  <a:pt x="156272" y="198499"/>
                </a:lnTo>
                <a:lnTo>
                  <a:pt x="138683" y="195578"/>
                </a:lnTo>
                <a:lnTo>
                  <a:pt x="249418" y="195578"/>
                </a:lnTo>
                <a:lnTo>
                  <a:pt x="256395" y="216128"/>
                </a:lnTo>
                <a:lnTo>
                  <a:pt x="259078" y="241806"/>
                </a:lnTo>
                <a:lnTo>
                  <a:pt x="256395" y="267555"/>
                </a:lnTo>
                <a:lnTo>
                  <a:pt x="249479" y="288034"/>
                </a:lnTo>
                <a:close/>
              </a:path>
              <a:path w="449579" h="483234">
                <a:moveTo>
                  <a:pt x="380997" y="483104"/>
                </a:moveTo>
                <a:lnTo>
                  <a:pt x="303782" y="483104"/>
                </a:lnTo>
                <a:lnTo>
                  <a:pt x="303782" y="435861"/>
                </a:lnTo>
                <a:lnTo>
                  <a:pt x="380997" y="435861"/>
                </a:lnTo>
                <a:lnTo>
                  <a:pt x="380997" y="483104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5881" y="705026"/>
            <a:ext cx="441959" cy="469265"/>
          </a:xfrm>
          <a:custGeom>
            <a:avLst/>
            <a:gdLst/>
            <a:ahLst/>
            <a:cxnLst/>
            <a:rect l="l" t="t" r="r" b="b"/>
            <a:pathLst>
              <a:path w="441960" h="469265">
                <a:moveTo>
                  <a:pt x="0" y="444497"/>
                </a:moveTo>
                <a:lnTo>
                  <a:pt x="0" y="373885"/>
                </a:lnTo>
                <a:lnTo>
                  <a:pt x="44401" y="356547"/>
                </a:lnTo>
                <a:lnTo>
                  <a:pt x="81143" y="332463"/>
                </a:lnTo>
                <a:lnTo>
                  <a:pt x="110527" y="301733"/>
                </a:lnTo>
                <a:lnTo>
                  <a:pt x="132855" y="264454"/>
                </a:lnTo>
                <a:lnTo>
                  <a:pt x="148429" y="220723"/>
                </a:lnTo>
                <a:lnTo>
                  <a:pt x="157553" y="170639"/>
                </a:lnTo>
                <a:lnTo>
                  <a:pt x="160527" y="114299"/>
                </a:lnTo>
                <a:lnTo>
                  <a:pt x="160527" y="73151"/>
                </a:lnTo>
                <a:lnTo>
                  <a:pt x="3047" y="73151"/>
                </a:lnTo>
                <a:lnTo>
                  <a:pt x="3047" y="8127"/>
                </a:lnTo>
                <a:lnTo>
                  <a:pt x="237742" y="8127"/>
                </a:lnTo>
                <a:lnTo>
                  <a:pt x="237742" y="105155"/>
                </a:lnTo>
                <a:lnTo>
                  <a:pt x="235639" y="158643"/>
                </a:lnTo>
                <a:lnTo>
                  <a:pt x="229208" y="207843"/>
                </a:lnTo>
                <a:lnTo>
                  <a:pt x="218265" y="252734"/>
                </a:lnTo>
                <a:lnTo>
                  <a:pt x="202629" y="293292"/>
                </a:lnTo>
                <a:lnTo>
                  <a:pt x="182116" y="329499"/>
                </a:lnTo>
                <a:lnTo>
                  <a:pt x="156544" y="361332"/>
                </a:lnTo>
                <a:lnTo>
                  <a:pt x="125729" y="388769"/>
                </a:lnTo>
                <a:lnTo>
                  <a:pt x="89488" y="411790"/>
                </a:lnTo>
                <a:lnTo>
                  <a:pt x="47639" y="430373"/>
                </a:lnTo>
                <a:lnTo>
                  <a:pt x="0" y="444497"/>
                </a:lnTo>
                <a:close/>
              </a:path>
              <a:path w="441960" h="469265">
                <a:moveTo>
                  <a:pt x="373377" y="468881"/>
                </a:moveTo>
                <a:lnTo>
                  <a:pt x="296162" y="468881"/>
                </a:lnTo>
                <a:lnTo>
                  <a:pt x="296162" y="0"/>
                </a:lnTo>
                <a:lnTo>
                  <a:pt x="373377" y="0"/>
                </a:lnTo>
                <a:lnTo>
                  <a:pt x="373377" y="183386"/>
                </a:lnTo>
                <a:lnTo>
                  <a:pt x="441957" y="183386"/>
                </a:lnTo>
                <a:lnTo>
                  <a:pt x="441957" y="249934"/>
                </a:lnTo>
                <a:lnTo>
                  <a:pt x="373377" y="249934"/>
                </a:lnTo>
                <a:lnTo>
                  <a:pt x="373377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5400" y="691311"/>
            <a:ext cx="455930" cy="490220"/>
          </a:xfrm>
          <a:custGeom>
            <a:avLst/>
            <a:gdLst/>
            <a:ahLst/>
            <a:cxnLst/>
            <a:rect l="l" t="t" r="r" b="b"/>
            <a:pathLst>
              <a:path w="455929" h="490219">
                <a:moveTo>
                  <a:pt x="175766" y="43687"/>
                </a:moveTo>
                <a:lnTo>
                  <a:pt x="98043" y="43687"/>
                </a:lnTo>
                <a:lnTo>
                  <a:pt x="98043" y="0"/>
                </a:lnTo>
                <a:lnTo>
                  <a:pt x="175766" y="0"/>
                </a:lnTo>
                <a:lnTo>
                  <a:pt x="175766" y="43687"/>
                </a:lnTo>
                <a:close/>
              </a:path>
              <a:path w="455929" h="490219">
                <a:moveTo>
                  <a:pt x="270762" y="104139"/>
                </a:moveTo>
                <a:lnTo>
                  <a:pt x="0" y="104139"/>
                </a:lnTo>
                <a:lnTo>
                  <a:pt x="0" y="43687"/>
                </a:lnTo>
                <a:lnTo>
                  <a:pt x="270762" y="43687"/>
                </a:lnTo>
                <a:lnTo>
                  <a:pt x="270762" y="104139"/>
                </a:lnTo>
                <a:close/>
              </a:path>
              <a:path w="455929" h="490219">
                <a:moveTo>
                  <a:pt x="135635" y="304290"/>
                </a:moveTo>
                <a:lnTo>
                  <a:pt x="81406" y="296606"/>
                </a:lnTo>
                <a:lnTo>
                  <a:pt x="41655" y="274826"/>
                </a:lnTo>
                <a:lnTo>
                  <a:pt x="15081" y="229678"/>
                </a:lnTo>
                <a:lnTo>
                  <a:pt x="13207" y="211326"/>
                </a:lnTo>
                <a:lnTo>
                  <a:pt x="15081" y="192975"/>
                </a:lnTo>
                <a:lnTo>
                  <a:pt x="41655" y="147827"/>
                </a:lnTo>
                <a:lnTo>
                  <a:pt x="81406" y="126237"/>
                </a:lnTo>
                <a:lnTo>
                  <a:pt x="135635" y="118363"/>
                </a:lnTo>
                <a:lnTo>
                  <a:pt x="164757" y="120395"/>
                </a:lnTo>
                <a:lnTo>
                  <a:pt x="212144" y="135508"/>
                </a:lnTo>
                <a:lnTo>
                  <a:pt x="242282" y="161034"/>
                </a:lnTo>
                <a:lnTo>
                  <a:pt x="251577" y="177290"/>
                </a:lnTo>
                <a:lnTo>
                  <a:pt x="135635" y="177290"/>
                </a:lnTo>
                <a:lnTo>
                  <a:pt x="124030" y="178044"/>
                </a:lnTo>
                <a:lnTo>
                  <a:pt x="86867" y="202690"/>
                </a:lnTo>
                <a:lnTo>
                  <a:pt x="86867" y="219962"/>
                </a:lnTo>
                <a:lnTo>
                  <a:pt x="124030" y="245037"/>
                </a:lnTo>
                <a:lnTo>
                  <a:pt x="135635" y="245870"/>
                </a:lnTo>
                <a:lnTo>
                  <a:pt x="251411" y="245870"/>
                </a:lnTo>
                <a:lnTo>
                  <a:pt x="251204" y="246505"/>
                </a:lnTo>
                <a:lnTo>
                  <a:pt x="212144" y="287359"/>
                </a:lnTo>
                <a:lnTo>
                  <a:pt x="164757" y="302329"/>
                </a:lnTo>
                <a:lnTo>
                  <a:pt x="135635" y="304290"/>
                </a:lnTo>
                <a:close/>
              </a:path>
              <a:path w="455929" h="490219">
                <a:moveTo>
                  <a:pt x="251411" y="245870"/>
                </a:moveTo>
                <a:lnTo>
                  <a:pt x="135635" y="245870"/>
                </a:lnTo>
                <a:lnTo>
                  <a:pt x="147525" y="245037"/>
                </a:lnTo>
                <a:lnTo>
                  <a:pt x="157987" y="242631"/>
                </a:lnTo>
                <a:lnTo>
                  <a:pt x="166924" y="238798"/>
                </a:lnTo>
                <a:lnTo>
                  <a:pt x="174242" y="233678"/>
                </a:lnTo>
                <a:lnTo>
                  <a:pt x="180846" y="227582"/>
                </a:lnTo>
                <a:lnTo>
                  <a:pt x="184910" y="219962"/>
                </a:lnTo>
                <a:lnTo>
                  <a:pt x="184910" y="202690"/>
                </a:lnTo>
                <a:lnTo>
                  <a:pt x="147525" y="178044"/>
                </a:lnTo>
                <a:lnTo>
                  <a:pt x="135635" y="177290"/>
                </a:lnTo>
                <a:lnTo>
                  <a:pt x="251577" y="177290"/>
                </a:lnTo>
                <a:lnTo>
                  <a:pt x="256697" y="192975"/>
                </a:lnTo>
                <a:lnTo>
                  <a:pt x="258570" y="211326"/>
                </a:lnTo>
                <a:lnTo>
                  <a:pt x="256697" y="229678"/>
                </a:lnTo>
                <a:lnTo>
                  <a:pt x="251411" y="245870"/>
                </a:lnTo>
                <a:close/>
              </a:path>
              <a:path w="455929" h="490219">
                <a:moveTo>
                  <a:pt x="391157" y="302766"/>
                </a:moveTo>
                <a:lnTo>
                  <a:pt x="313942" y="302766"/>
                </a:lnTo>
                <a:lnTo>
                  <a:pt x="313942" y="13715"/>
                </a:lnTo>
                <a:lnTo>
                  <a:pt x="391157" y="13715"/>
                </a:lnTo>
                <a:lnTo>
                  <a:pt x="391157" y="125983"/>
                </a:lnTo>
                <a:lnTo>
                  <a:pt x="455673" y="125983"/>
                </a:lnTo>
                <a:lnTo>
                  <a:pt x="455673" y="192530"/>
                </a:lnTo>
                <a:lnTo>
                  <a:pt x="391157" y="192530"/>
                </a:lnTo>
                <a:lnTo>
                  <a:pt x="391157" y="302766"/>
                </a:lnTo>
                <a:close/>
              </a:path>
              <a:path w="455929" h="490219">
                <a:moveTo>
                  <a:pt x="391157" y="490216"/>
                </a:moveTo>
                <a:lnTo>
                  <a:pt x="313942" y="490216"/>
                </a:lnTo>
                <a:lnTo>
                  <a:pt x="313942" y="388617"/>
                </a:lnTo>
                <a:lnTo>
                  <a:pt x="34035" y="388617"/>
                </a:lnTo>
                <a:lnTo>
                  <a:pt x="34035" y="323593"/>
                </a:lnTo>
                <a:lnTo>
                  <a:pt x="391157" y="323593"/>
                </a:lnTo>
                <a:lnTo>
                  <a:pt x="391157" y="49021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0349" y="705026"/>
            <a:ext cx="417830" cy="480059"/>
          </a:xfrm>
          <a:custGeom>
            <a:avLst/>
            <a:gdLst/>
            <a:ahLst/>
            <a:cxnLst/>
            <a:rect l="l" t="t" r="r" b="b"/>
            <a:pathLst>
              <a:path w="417829" h="480059">
                <a:moveTo>
                  <a:pt x="0" y="271778"/>
                </a:moveTo>
                <a:lnTo>
                  <a:pt x="0" y="203198"/>
                </a:lnTo>
                <a:lnTo>
                  <a:pt x="28503" y="184148"/>
                </a:lnTo>
                <a:lnTo>
                  <a:pt x="50101" y="157098"/>
                </a:lnTo>
                <a:lnTo>
                  <a:pt x="63793" y="119188"/>
                </a:lnTo>
                <a:lnTo>
                  <a:pt x="68579" y="67563"/>
                </a:lnTo>
                <a:lnTo>
                  <a:pt x="68579" y="2539"/>
                </a:lnTo>
                <a:lnTo>
                  <a:pt x="141223" y="2539"/>
                </a:lnTo>
                <a:lnTo>
                  <a:pt x="141223" y="65531"/>
                </a:lnTo>
                <a:lnTo>
                  <a:pt x="146088" y="115362"/>
                </a:lnTo>
                <a:lnTo>
                  <a:pt x="159955" y="150240"/>
                </a:lnTo>
                <a:lnTo>
                  <a:pt x="181727" y="174258"/>
                </a:lnTo>
                <a:lnTo>
                  <a:pt x="210310" y="191514"/>
                </a:lnTo>
                <a:lnTo>
                  <a:pt x="210310" y="196086"/>
                </a:lnTo>
                <a:lnTo>
                  <a:pt x="106679" y="196086"/>
                </a:lnTo>
                <a:lnTo>
                  <a:pt x="87224" y="219200"/>
                </a:lnTo>
                <a:lnTo>
                  <a:pt x="61531" y="240409"/>
                </a:lnTo>
                <a:lnTo>
                  <a:pt x="31741" y="258379"/>
                </a:lnTo>
                <a:lnTo>
                  <a:pt x="0" y="271778"/>
                </a:lnTo>
                <a:close/>
              </a:path>
              <a:path w="417829" h="480059">
                <a:moveTo>
                  <a:pt x="210310" y="260094"/>
                </a:moveTo>
                <a:lnTo>
                  <a:pt x="180188" y="249664"/>
                </a:lnTo>
                <a:lnTo>
                  <a:pt x="151827" y="234948"/>
                </a:lnTo>
                <a:lnTo>
                  <a:pt x="126800" y="216803"/>
                </a:lnTo>
                <a:lnTo>
                  <a:pt x="106679" y="196086"/>
                </a:lnTo>
                <a:lnTo>
                  <a:pt x="210310" y="196086"/>
                </a:lnTo>
                <a:lnTo>
                  <a:pt x="210310" y="260094"/>
                </a:lnTo>
                <a:close/>
              </a:path>
              <a:path w="417829" h="480059">
                <a:moveTo>
                  <a:pt x="407921" y="93471"/>
                </a:moveTo>
                <a:lnTo>
                  <a:pt x="335785" y="93471"/>
                </a:lnTo>
                <a:lnTo>
                  <a:pt x="335785" y="0"/>
                </a:lnTo>
                <a:lnTo>
                  <a:pt x="407921" y="0"/>
                </a:lnTo>
                <a:lnTo>
                  <a:pt x="407921" y="93471"/>
                </a:lnTo>
                <a:close/>
              </a:path>
              <a:path w="417829" h="480059">
                <a:moveTo>
                  <a:pt x="299210" y="260094"/>
                </a:moveTo>
                <a:lnTo>
                  <a:pt x="229106" y="260094"/>
                </a:lnTo>
                <a:lnTo>
                  <a:pt x="229106" y="2539"/>
                </a:lnTo>
                <a:lnTo>
                  <a:pt x="299210" y="2539"/>
                </a:lnTo>
                <a:lnTo>
                  <a:pt x="299210" y="93471"/>
                </a:lnTo>
                <a:lnTo>
                  <a:pt x="407921" y="93471"/>
                </a:lnTo>
                <a:lnTo>
                  <a:pt x="407921" y="159003"/>
                </a:lnTo>
                <a:lnTo>
                  <a:pt x="299210" y="159003"/>
                </a:lnTo>
                <a:lnTo>
                  <a:pt x="299210" y="260094"/>
                </a:lnTo>
                <a:close/>
              </a:path>
              <a:path w="417829" h="480059">
                <a:moveTo>
                  <a:pt x="407921" y="267206"/>
                </a:moveTo>
                <a:lnTo>
                  <a:pt x="335785" y="267206"/>
                </a:lnTo>
                <a:lnTo>
                  <a:pt x="335785" y="159003"/>
                </a:lnTo>
                <a:lnTo>
                  <a:pt x="407921" y="159003"/>
                </a:lnTo>
                <a:lnTo>
                  <a:pt x="407921" y="267206"/>
                </a:lnTo>
                <a:close/>
              </a:path>
              <a:path w="417829" h="480059">
                <a:moveTo>
                  <a:pt x="229106" y="480057"/>
                </a:moveTo>
                <a:lnTo>
                  <a:pt x="184506" y="478255"/>
                </a:lnTo>
                <a:lnTo>
                  <a:pt x="143191" y="472500"/>
                </a:lnTo>
                <a:lnTo>
                  <a:pt x="76707" y="447037"/>
                </a:lnTo>
                <a:lnTo>
                  <a:pt x="49593" y="418525"/>
                </a:lnTo>
                <a:lnTo>
                  <a:pt x="39623" y="378965"/>
                </a:lnTo>
                <a:lnTo>
                  <a:pt x="42203" y="357312"/>
                </a:lnTo>
                <a:lnTo>
                  <a:pt x="61269" y="322958"/>
                </a:lnTo>
                <a:lnTo>
                  <a:pt x="106734" y="294646"/>
                </a:lnTo>
                <a:lnTo>
                  <a:pt x="184506" y="278660"/>
                </a:lnTo>
                <a:lnTo>
                  <a:pt x="229106" y="276858"/>
                </a:lnTo>
                <a:lnTo>
                  <a:pt x="273199" y="278660"/>
                </a:lnTo>
                <a:lnTo>
                  <a:pt x="314386" y="284414"/>
                </a:lnTo>
                <a:lnTo>
                  <a:pt x="380997" y="309878"/>
                </a:lnTo>
                <a:lnTo>
                  <a:pt x="407667" y="338706"/>
                </a:lnTo>
                <a:lnTo>
                  <a:pt x="408518" y="340865"/>
                </a:lnTo>
                <a:lnTo>
                  <a:pt x="229106" y="340865"/>
                </a:lnTo>
                <a:lnTo>
                  <a:pt x="197634" y="341683"/>
                </a:lnTo>
                <a:lnTo>
                  <a:pt x="147454" y="349224"/>
                </a:lnTo>
                <a:lnTo>
                  <a:pt x="116839" y="378965"/>
                </a:lnTo>
                <a:lnTo>
                  <a:pt x="116839" y="388109"/>
                </a:lnTo>
                <a:lnTo>
                  <a:pt x="170115" y="412556"/>
                </a:lnTo>
                <a:lnTo>
                  <a:pt x="229106" y="416049"/>
                </a:lnTo>
                <a:lnTo>
                  <a:pt x="408661" y="416049"/>
                </a:lnTo>
                <a:lnTo>
                  <a:pt x="407667" y="418525"/>
                </a:lnTo>
                <a:lnTo>
                  <a:pt x="380997" y="447037"/>
                </a:lnTo>
                <a:lnTo>
                  <a:pt x="314386" y="472500"/>
                </a:lnTo>
                <a:lnTo>
                  <a:pt x="273199" y="478255"/>
                </a:lnTo>
                <a:lnTo>
                  <a:pt x="229106" y="480057"/>
                </a:lnTo>
                <a:close/>
              </a:path>
              <a:path w="417829" h="480059">
                <a:moveTo>
                  <a:pt x="408661" y="416049"/>
                </a:moveTo>
                <a:lnTo>
                  <a:pt x="229106" y="416049"/>
                </a:lnTo>
                <a:lnTo>
                  <a:pt x="260205" y="415231"/>
                </a:lnTo>
                <a:lnTo>
                  <a:pt x="287399" y="412556"/>
                </a:lnTo>
                <a:lnTo>
                  <a:pt x="309830" y="407691"/>
                </a:lnTo>
                <a:lnTo>
                  <a:pt x="326741" y="400245"/>
                </a:lnTo>
                <a:lnTo>
                  <a:pt x="335785" y="395221"/>
                </a:lnTo>
                <a:lnTo>
                  <a:pt x="340357" y="388109"/>
                </a:lnTo>
                <a:lnTo>
                  <a:pt x="340357" y="378965"/>
                </a:lnTo>
                <a:lnTo>
                  <a:pt x="309830" y="349224"/>
                </a:lnTo>
                <a:lnTo>
                  <a:pt x="260205" y="341683"/>
                </a:lnTo>
                <a:lnTo>
                  <a:pt x="229106" y="340865"/>
                </a:lnTo>
                <a:lnTo>
                  <a:pt x="408518" y="340865"/>
                </a:lnTo>
                <a:lnTo>
                  <a:pt x="415001" y="357312"/>
                </a:lnTo>
                <a:lnTo>
                  <a:pt x="417573" y="378965"/>
                </a:lnTo>
                <a:lnTo>
                  <a:pt x="415001" y="400245"/>
                </a:lnTo>
                <a:lnTo>
                  <a:pt x="408661" y="41604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7712" y="705026"/>
            <a:ext cx="417830" cy="480059"/>
          </a:xfrm>
          <a:custGeom>
            <a:avLst/>
            <a:gdLst/>
            <a:ahLst/>
            <a:cxnLst/>
            <a:rect l="l" t="t" r="r" b="b"/>
            <a:pathLst>
              <a:path w="417829" h="480059">
                <a:moveTo>
                  <a:pt x="0" y="271778"/>
                </a:moveTo>
                <a:lnTo>
                  <a:pt x="0" y="203198"/>
                </a:lnTo>
                <a:lnTo>
                  <a:pt x="28503" y="184148"/>
                </a:lnTo>
                <a:lnTo>
                  <a:pt x="50101" y="157098"/>
                </a:lnTo>
                <a:lnTo>
                  <a:pt x="63793" y="119188"/>
                </a:lnTo>
                <a:lnTo>
                  <a:pt x="68579" y="67563"/>
                </a:lnTo>
                <a:lnTo>
                  <a:pt x="68579" y="2539"/>
                </a:lnTo>
                <a:lnTo>
                  <a:pt x="141223" y="2539"/>
                </a:lnTo>
                <a:lnTo>
                  <a:pt x="141223" y="65531"/>
                </a:lnTo>
                <a:lnTo>
                  <a:pt x="146088" y="115362"/>
                </a:lnTo>
                <a:lnTo>
                  <a:pt x="159955" y="150240"/>
                </a:lnTo>
                <a:lnTo>
                  <a:pt x="181727" y="174258"/>
                </a:lnTo>
                <a:lnTo>
                  <a:pt x="210310" y="191514"/>
                </a:lnTo>
                <a:lnTo>
                  <a:pt x="210310" y="196086"/>
                </a:lnTo>
                <a:lnTo>
                  <a:pt x="106679" y="196086"/>
                </a:lnTo>
                <a:lnTo>
                  <a:pt x="87224" y="219200"/>
                </a:lnTo>
                <a:lnTo>
                  <a:pt x="61531" y="240409"/>
                </a:lnTo>
                <a:lnTo>
                  <a:pt x="31741" y="258379"/>
                </a:lnTo>
                <a:lnTo>
                  <a:pt x="0" y="271778"/>
                </a:lnTo>
                <a:close/>
              </a:path>
              <a:path w="417829" h="480059">
                <a:moveTo>
                  <a:pt x="210310" y="260094"/>
                </a:moveTo>
                <a:lnTo>
                  <a:pt x="180188" y="249664"/>
                </a:lnTo>
                <a:lnTo>
                  <a:pt x="151827" y="234948"/>
                </a:lnTo>
                <a:lnTo>
                  <a:pt x="126800" y="216803"/>
                </a:lnTo>
                <a:lnTo>
                  <a:pt x="106679" y="196086"/>
                </a:lnTo>
                <a:lnTo>
                  <a:pt x="210310" y="196086"/>
                </a:lnTo>
                <a:lnTo>
                  <a:pt x="210310" y="260094"/>
                </a:lnTo>
                <a:close/>
              </a:path>
              <a:path w="417829" h="480059">
                <a:moveTo>
                  <a:pt x="407921" y="93471"/>
                </a:moveTo>
                <a:lnTo>
                  <a:pt x="335785" y="93471"/>
                </a:lnTo>
                <a:lnTo>
                  <a:pt x="335785" y="0"/>
                </a:lnTo>
                <a:lnTo>
                  <a:pt x="407921" y="0"/>
                </a:lnTo>
                <a:lnTo>
                  <a:pt x="407921" y="93471"/>
                </a:lnTo>
                <a:close/>
              </a:path>
              <a:path w="417829" h="480059">
                <a:moveTo>
                  <a:pt x="299210" y="260094"/>
                </a:moveTo>
                <a:lnTo>
                  <a:pt x="229106" y="260094"/>
                </a:lnTo>
                <a:lnTo>
                  <a:pt x="229106" y="2539"/>
                </a:lnTo>
                <a:lnTo>
                  <a:pt x="299210" y="2539"/>
                </a:lnTo>
                <a:lnTo>
                  <a:pt x="299210" y="93471"/>
                </a:lnTo>
                <a:lnTo>
                  <a:pt x="407921" y="93471"/>
                </a:lnTo>
                <a:lnTo>
                  <a:pt x="407921" y="159003"/>
                </a:lnTo>
                <a:lnTo>
                  <a:pt x="299210" y="159003"/>
                </a:lnTo>
                <a:lnTo>
                  <a:pt x="299210" y="260094"/>
                </a:lnTo>
                <a:close/>
              </a:path>
              <a:path w="417829" h="480059">
                <a:moveTo>
                  <a:pt x="407921" y="267206"/>
                </a:moveTo>
                <a:lnTo>
                  <a:pt x="335785" y="267206"/>
                </a:lnTo>
                <a:lnTo>
                  <a:pt x="335785" y="159003"/>
                </a:lnTo>
                <a:lnTo>
                  <a:pt x="407921" y="159003"/>
                </a:lnTo>
                <a:lnTo>
                  <a:pt x="407921" y="267206"/>
                </a:lnTo>
                <a:close/>
              </a:path>
              <a:path w="417829" h="480059">
                <a:moveTo>
                  <a:pt x="229106" y="480057"/>
                </a:moveTo>
                <a:lnTo>
                  <a:pt x="184506" y="478255"/>
                </a:lnTo>
                <a:lnTo>
                  <a:pt x="143191" y="472500"/>
                </a:lnTo>
                <a:lnTo>
                  <a:pt x="76707" y="447037"/>
                </a:lnTo>
                <a:lnTo>
                  <a:pt x="49593" y="418525"/>
                </a:lnTo>
                <a:lnTo>
                  <a:pt x="39623" y="378965"/>
                </a:lnTo>
                <a:lnTo>
                  <a:pt x="42203" y="357312"/>
                </a:lnTo>
                <a:lnTo>
                  <a:pt x="61269" y="322958"/>
                </a:lnTo>
                <a:lnTo>
                  <a:pt x="106734" y="294646"/>
                </a:lnTo>
                <a:lnTo>
                  <a:pt x="184506" y="278660"/>
                </a:lnTo>
                <a:lnTo>
                  <a:pt x="229106" y="276858"/>
                </a:lnTo>
                <a:lnTo>
                  <a:pt x="273199" y="278660"/>
                </a:lnTo>
                <a:lnTo>
                  <a:pt x="314386" y="284414"/>
                </a:lnTo>
                <a:lnTo>
                  <a:pt x="380997" y="309878"/>
                </a:lnTo>
                <a:lnTo>
                  <a:pt x="407667" y="338706"/>
                </a:lnTo>
                <a:lnTo>
                  <a:pt x="408518" y="340865"/>
                </a:lnTo>
                <a:lnTo>
                  <a:pt x="229106" y="340865"/>
                </a:lnTo>
                <a:lnTo>
                  <a:pt x="197634" y="341683"/>
                </a:lnTo>
                <a:lnTo>
                  <a:pt x="147454" y="349224"/>
                </a:lnTo>
                <a:lnTo>
                  <a:pt x="116839" y="378965"/>
                </a:lnTo>
                <a:lnTo>
                  <a:pt x="116839" y="388109"/>
                </a:lnTo>
                <a:lnTo>
                  <a:pt x="170115" y="412556"/>
                </a:lnTo>
                <a:lnTo>
                  <a:pt x="229106" y="416049"/>
                </a:lnTo>
                <a:lnTo>
                  <a:pt x="408661" y="416049"/>
                </a:lnTo>
                <a:lnTo>
                  <a:pt x="407667" y="418525"/>
                </a:lnTo>
                <a:lnTo>
                  <a:pt x="380997" y="447037"/>
                </a:lnTo>
                <a:lnTo>
                  <a:pt x="314386" y="472500"/>
                </a:lnTo>
                <a:lnTo>
                  <a:pt x="273199" y="478255"/>
                </a:lnTo>
                <a:lnTo>
                  <a:pt x="229106" y="480057"/>
                </a:lnTo>
                <a:close/>
              </a:path>
              <a:path w="417829" h="480059">
                <a:moveTo>
                  <a:pt x="408661" y="416049"/>
                </a:moveTo>
                <a:lnTo>
                  <a:pt x="229106" y="416049"/>
                </a:lnTo>
                <a:lnTo>
                  <a:pt x="260205" y="415231"/>
                </a:lnTo>
                <a:lnTo>
                  <a:pt x="287399" y="412556"/>
                </a:lnTo>
                <a:lnTo>
                  <a:pt x="309830" y="407691"/>
                </a:lnTo>
                <a:lnTo>
                  <a:pt x="326741" y="400245"/>
                </a:lnTo>
                <a:lnTo>
                  <a:pt x="335785" y="395221"/>
                </a:lnTo>
                <a:lnTo>
                  <a:pt x="340357" y="388109"/>
                </a:lnTo>
                <a:lnTo>
                  <a:pt x="340357" y="378965"/>
                </a:lnTo>
                <a:lnTo>
                  <a:pt x="309830" y="349224"/>
                </a:lnTo>
                <a:lnTo>
                  <a:pt x="260205" y="341683"/>
                </a:lnTo>
                <a:lnTo>
                  <a:pt x="229106" y="340865"/>
                </a:lnTo>
                <a:lnTo>
                  <a:pt x="408518" y="340865"/>
                </a:lnTo>
                <a:lnTo>
                  <a:pt x="415001" y="357312"/>
                </a:lnTo>
                <a:lnTo>
                  <a:pt x="417573" y="378965"/>
                </a:lnTo>
                <a:lnTo>
                  <a:pt x="415001" y="400245"/>
                </a:lnTo>
                <a:lnTo>
                  <a:pt x="408661" y="41604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4185" y="691311"/>
            <a:ext cx="450850" cy="487680"/>
          </a:xfrm>
          <a:custGeom>
            <a:avLst/>
            <a:gdLst/>
            <a:ahLst/>
            <a:cxnLst/>
            <a:rect l="l" t="t" r="r" b="b"/>
            <a:pathLst>
              <a:path w="450850" h="487680">
                <a:moveTo>
                  <a:pt x="180846" y="30987"/>
                </a:moveTo>
                <a:lnTo>
                  <a:pt x="103631" y="30987"/>
                </a:lnTo>
                <a:lnTo>
                  <a:pt x="103631" y="0"/>
                </a:lnTo>
                <a:lnTo>
                  <a:pt x="180846" y="0"/>
                </a:lnTo>
                <a:lnTo>
                  <a:pt x="180846" y="30987"/>
                </a:lnTo>
                <a:close/>
              </a:path>
              <a:path w="450850" h="487680">
                <a:moveTo>
                  <a:pt x="214882" y="281938"/>
                </a:moveTo>
                <a:lnTo>
                  <a:pt x="0" y="281938"/>
                </a:lnTo>
                <a:lnTo>
                  <a:pt x="0" y="228598"/>
                </a:lnTo>
                <a:lnTo>
                  <a:pt x="231138" y="228598"/>
                </a:lnTo>
                <a:lnTo>
                  <a:pt x="257276" y="227773"/>
                </a:lnTo>
                <a:lnTo>
                  <a:pt x="278318" y="225042"/>
                </a:lnTo>
                <a:lnTo>
                  <a:pt x="295074" y="220026"/>
                </a:lnTo>
                <a:lnTo>
                  <a:pt x="308354" y="212342"/>
                </a:lnTo>
                <a:lnTo>
                  <a:pt x="308354" y="13715"/>
                </a:lnTo>
                <a:lnTo>
                  <a:pt x="385569" y="13715"/>
                </a:lnTo>
                <a:lnTo>
                  <a:pt x="385569" y="122427"/>
                </a:lnTo>
                <a:lnTo>
                  <a:pt x="450593" y="122427"/>
                </a:lnTo>
                <a:lnTo>
                  <a:pt x="450593" y="187958"/>
                </a:lnTo>
                <a:lnTo>
                  <a:pt x="385569" y="187958"/>
                </a:lnTo>
                <a:lnTo>
                  <a:pt x="385569" y="263142"/>
                </a:lnTo>
                <a:lnTo>
                  <a:pt x="308354" y="263142"/>
                </a:lnTo>
                <a:lnTo>
                  <a:pt x="293892" y="271651"/>
                </a:lnTo>
                <a:lnTo>
                  <a:pt x="274191" y="277493"/>
                </a:lnTo>
                <a:lnTo>
                  <a:pt x="248204" y="280858"/>
                </a:lnTo>
                <a:lnTo>
                  <a:pt x="214882" y="281938"/>
                </a:lnTo>
                <a:close/>
              </a:path>
              <a:path w="450850" h="487680">
                <a:moveTo>
                  <a:pt x="278890" y="83311"/>
                </a:moveTo>
                <a:lnTo>
                  <a:pt x="5079" y="83311"/>
                </a:lnTo>
                <a:lnTo>
                  <a:pt x="5079" y="30987"/>
                </a:lnTo>
                <a:lnTo>
                  <a:pt x="278890" y="30987"/>
                </a:lnTo>
                <a:lnTo>
                  <a:pt x="278890" y="83311"/>
                </a:lnTo>
                <a:close/>
              </a:path>
              <a:path w="450850" h="487680">
                <a:moveTo>
                  <a:pt x="180846" y="228598"/>
                </a:moveTo>
                <a:lnTo>
                  <a:pt x="104139" y="228598"/>
                </a:lnTo>
                <a:lnTo>
                  <a:pt x="104139" y="211834"/>
                </a:lnTo>
                <a:lnTo>
                  <a:pt x="84256" y="209255"/>
                </a:lnTo>
                <a:lnTo>
                  <a:pt x="38607" y="193038"/>
                </a:lnTo>
                <a:lnTo>
                  <a:pt x="15747" y="153415"/>
                </a:lnTo>
                <a:lnTo>
                  <a:pt x="17248" y="141080"/>
                </a:lnTo>
                <a:lnTo>
                  <a:pt x="57363" y="104536"/>
                </a:lnTo>
                <a:lnTo>
                  <a:pt x="109544" y="94217"/>
                </a:lnTo>
                <a:lnTo>
                  <a:pt x="141731" y="92963"/>
                </a:lnTo>
                <a:lnTo>
                  <a:pt x="173846" y="94217"/>
                </a:lnTo>
                <a:lnTo>
                  <a:pt x="225883" y="104536"/>
                </a:lnTo>
                <a:lnTo>
                  <a:pt x="261808" y="130555"/>
                </a:lnTo>
                <a:lnTo>
                  <a:pt x="266231" y="141223"/>
                </a:lnTo>
                <a:lnTo>
                  <a:pt x="141731" y="141223"/>
                </a:lnTo>
                <a:lnTo>
                  <a:pt x="125975" y="141373"/>
                </a:lnTo>
                <a:lnTo>
                  <a:pt x="87883" y="149859"/>
                </a:lnTo>
                <a:lnTo>
                  <a:pt x="87883" y="156463"/>
                </a:lnTo>
                <a:lnTo>
                  <a:pt x="125975" y="164956"/>
                </a:lnTo>
                <a:lnTo>
                  <a:pt x="266268" y="165098"/>
                </a:lnTo>
                <a:lnTo>
                  <a:pt x="266214" y="165535"/>
                </a:lnTo>
                <a:lnTo>
                  <a:pt x="232210" y="199611"/>
                </a:lnTo>
                <a:lnTo>
                  <a:pt x="180846" y="211326"/>
                </a:lnTo>
                <a:lnTo>
                  <a:pt x="180846" y="228598"/>
                </a:lnTo>
                <a:close/>
              </a:path>
              <a:path w="450850" h="487680">
                <a:moveTo>
                  <a:pt x="266268" y="165098"/>
                </a:moveTo>
                <a:lnTo>
                  <a:pt x="141731" y="165098"/>
                </a:lnTo>
                <a:lnTo>
                  <a:pt x="157486" y="164956"/>
                </a:lnTo>
                <a:lnTo>
                  <a:pt x="171004" y="164336"/>
                </a:lnTo>
                <a:lnTo>
                  <a:pt x="181950" y="162955"/>
                </a:lnTo>
                <a:lnTo>
                  <a:pt x="189990" y="160527"/>
                </a:lnTo>
                <a:lnTo>
                  <a:pt x="193546" y="158495"/>
                </a:lnTo>
                <a:lnTo>
                  <a:pt x="195578" y="156463"/>
                </a:lnTo>
                <a:lnTo>
                  <a:pt x="195578" y="149859"/>
                </a:lnTo>
                <a:lnTo>
                  <a:pt x="157486" y="141373"/>
                </a:lnTo>
                <a:lnTo>
                  <a:pt x="141731" y="141223"/>
                </a:lnTo>
                <a:lnTo>
                  <a:pt x="266231" y="141223"/>
                </a:lnTo>
                <a:lnTo>
                  <a:pt x="267714" y="153415"/>
                </a:lnTo>
                <a:lnTo>
                  <a:pt x="266268" y="165098"/>
                </a:lnTo>
                <a:close/>
              </a:path>
              <a:path w="450850" h="487680">
                <a:moveTo>
                  <a:pt x="385569" y="286510"/>
                </a:moveTo>
                <a:lnTo>
                  <a:pt x="308354" y="286510"/>
                </a:lnTo>
                <a:lnTo>
                  <a:pt x="308354" y="263142"/>
                </a:lnTo>
                <a:lnTo>
                  <a:pt x="385569" y="263142"/>
                </a:lnTo>
                <a:lnTo>
                  <a:pt x="385569" y="286510"/>
                </a:lnTo>
                <a:close/>
              </a:path>
              <a:path w="450850" h="487680">
                <a:moveTo>
                  <a:pt x="391157" y="487676"/>
                </a:moveTo>
                <a:lnTo>
                  <a:pt x="34035" y="487676"/>
                </a:lnTo>
                <a:lnTo>
                  <a:pt x="34035" y="368805"/>
                </a:lnTo>
                <a:lnTo>
                  <a:pt x="308862" y="368805"/>
                </a:lnTo>
                <a:lnTo>
                  <a:pt x="308862" y="352041"/>
                </a:lnTo>
                <a:lnTo>
                  <a:pt x="34035" y="352041"/>
                </a:lnTo>
                <a:lnTo>
                  <a:pt x="34035" y="300734"/>
                </a:lnTo>
                <a:lnTo>
                  <a:pt x="385569" y="300734"/>
                </a:lnTo>
                <a:lnTo>
                  <a:pt x="385569" y="419605"/>
                </a:lnTo>
                <a:lnTo>
                  <a:pt x="111251" y="419605"/>
                </a:lnTo>
                <a:lnTo>
                  <a:pt x="111251" y="436369"/>
                </a:lnTo>
                <a:lnTo>
                  <a:pt x="391157" y="436369"/>
                </a:lnTo>
                <a:lnTo>
                  <a:pt x="391157" y="48767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6245" y="705026"/>
            <a:ext cx="395605" cy="469265"/>
          </a:xfrm>
          <a:custGeom>
            <a:avLst/>
            <a:gdLst/>
            <a:ahLst/>
            <a:cxnLst/>
            <a:rect l="l" t="t" r="r" b="b"/>
            <a:pathLst>
              <a:path w="395604" h="469265">
                <a:moveTo>
                  <a:pt x="96011" y="445005"/>
                </a:moveTo>
                <a:lnTo>
                  <a:pt x="48720" y="433218"/>
                </a:lnTo>
                <a:lnTo>
                  <a:pt x="19716" y="396459"/>
                </a:lnTo>
                <a:lnTo>
                  <a:pt x="8127" y="355724"/>
                </a:lnTo>
                <a:lnTo>
                  <a:pt x="1873" y="298797"/>
                </a:lnTo>
                <a:lnTo>
                  <a:pt x="0" y="223010"/>
                </a:lnTo>
                <a:lnTo>
                  <a:pt x="1873" y="147509"/>
                </a:lnTo>
                <a:lnTo>
                  <a:pt x="8127" y="90677"/>
                </a:lnTo>
                <a:lnTo>
                  <a:pt x="19716" y="49847"/>
                </a:lnTo>
                <a:lnTo>
                  <a:pt x="48720" y="12938"/>
                </a:lnTo>
                <a:lnTo>
                  <a:pt x="96011" y="507"/>
                </a:lnTo>
                <a:lnTo>
                  <a:pt x="114227" y="1920"/>
                </a:lnTo>
                <a:lnTo>
                  <a:pt x="155447" y="22351"/>
                </a:lnTo>
                <a:lnTo>
                  <a:pt x="177369" y="65023"/>
                </a:lnTo>
                <a:lnTo>
                  <a:pt x="90931" y="65023"/>
                </a:lnTo>
                <a:lnTo>
                  <a:pt x="85851" y="67055"/>
                </a:lnTo>
                <a:lnTo>
                  <a:pt x="72834" y="117537"/>
                </a:lnTo>
                <a:lnTo>
                  <a:pt x="71079" y="161296"/>
                </a:lnTo>
                <a:lnTo>
                  <a:pt x="70611" y="223010"/>
                </a:lnTo>
                <a:lnTo>
                  <a:pt x="71079" y="284732"/>
                </a:lnTo>
                <a:lnTo>
                  <a:pt x="72834" y="328546"/>
                </a:lnTo>
                <a:lnTo>
                  <a:pt x="82295" y="373885"/>
                </a:lnTo>
                <a:lnTo>
                  <a:pt x="90931" y="381505"/>
                </a:lnTo>
                <a:lnTo>
                  <a:pt x="177026" y="381505"/>
                </a:lnTo>
                <a:lnTo>
                  <a:pt x="171742" y="398745"/>
                </a:lnTo>
                <a:lnTo>
                  <a:pt x="155447" y="423669"/>
                </a:lnTo>
                <a:lnTo>
                  <a:pt x="143802" y="433218"/>
                </a:lnTo>
                <a:lnTo>
                  <a:pt x="130110" y="439861"/>
                </a:lnTo>
                <a:lnTo>
                  <a:pt x="114227" y="443743"/>
                </a:lnTo>
                <a:lnTo>
                  <a:pt x="96011" y="445005"/>
                </a:lnTo>
                <a:close/>
              </a:path>
              <a:path w="395604" h="469265">
                <a:moveTo>
                  <a:pt x="297686" y="179830"/>
                </a:moveTo>
                <a:lnTo>
                  <a:pt x="226566" y="179830"/>
                </a:lnTo>
                <a:lnTo>
                  <a:pt x="226566" y="2539"/>
                </a:lnTo>
                <a:lnTo>
                  <a:pt x="297686" y="2539"/>
                </a:lnTo>
                <a:lnTo>
                  <a:pt x="297686" y="179830"/>
                </a:lnTo>
                <a:close/>
              </a:path>
              <a:path w="395604" h="469265">
                <a:moveTo>
                  <a:pt x="177026" y="381505"/>
                </a:moveTo>
                <a:lnTo>
                  <a:pt x="102107" y="381505"/>
                </a:lnTo>
                <a:lnTo>
                  <a:pt x="106679" y="378965"/>
                </a:lnTo>
                <a:lnTo>
                  <a:pt x="110235" y="373885"/>
                </a:lnTo>
                <a:lnTo>
                  <a:pt x="115918" y="357312"/>
                </a:lnTo>
                <a:lnTo>
                  <a:pt x="119506" y="328546"/>
                </a:lnTo>
                <a:lnTo>
                  <a:pt x="121379" y="284732"/>
                </a:lnTo>
                <a:lnTo>
                  <a:pt x="121919" y="223010"/>
                </a:lnTo>
                <a:lnTo>
                  <a:pt x="121379" y="161296"/>
                </a:lnTo>
                <a:lnTo>
                  <a:pt x="119506" y="117537"/>
                </a:lnTo>
                <a:lnTo>
                  <a:pt x="110235" y="72643"/>
                </a:lnTo>
                <a:lnTo>
                  <a:pt x="102107" y="65023"/>
                </a:lnTo>
                <a:lnTo>
                  <a:pt x="177369" y="65023"/>
                </a:lnTo>
                <a:lnTo>
                  <a:pt x="181735" y="78231"/>
                </a:lnTo>
                <a:lnTo>
                  <a:pt x="188593" y="122506"/>
                </a:lnTo>
                <a:lnTo>
                  <a:pt x="192022" y="179830"/>
                </a:lnTo>
                <a:lnTo>
                  <a:pt x="297686" y="179830"/>
                </a:lnTo>
                <a:lnTo>
                  <a:pt x="297686" y="245870"/>
                </a:lnTo>
                <a:lnTo>
                  <a:pt x="192530" y="245870"/>
                </a:lnTo>
                <a:lnTo>
                  <a:pt x="189665" y="311941"/>
                </a:lnTo>
                <a:lnTo>
                  <a:pt x="182942" y="362201"/>
                </a:lnTo>
                <a:lnTo>
                  <a:pt x="177026" y="381505"/>
                </a:lnTo>
                <a:close/>
              </a:path>
              <a:path w="395604" h="469265">
                <a:moveTo>
                  <a:pt x="297686" y="464817"/>
                </a:moveTo>
                <a:lnTo>
                  <a:pt x="226566" y="464817"/>
                </a:lnTo>
                <a:lnTo>
                  <a:pt x="226566" y="245870"/>
                </a:lnTo>
                <a:lnTo>
                  <a:pt x="297686" y="245870"/>
                </a:lnTo>
                <a:lnTo>
                  <a:pt x="297686" y="464817"/>
                </a:lnTo>
                <a:close/>
              </a:path>
              <a:path w="395604" h="469265">
                <a:moveTo>
                  <a:pt x="395221" y="468881"/>
                </a:moveTo>
                <a:lnTo>
                  <a:pt x="322577" y="468881"/>
                </a:lnTo>
                <a:lnTo>
                  <a:pt x="322577" y="0"/>
                </a:lnTo>
                <a:lnTo>
                  <a:pt x="395221" y="0"/>
                </a:lnTo>
                <a:lnTo>
                  <a:pt x="395221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42162" y="713142"/>
            <a:ext cx="234950" cy="430530"/>
          </a:xfrm>
          <a:custGeom>
            <a:avLst/>
            <a:gdLst/>
            <a:ahLst/>
            <a:cxnLst/>
            <a:rect l="l" t="t" r="r" b="b"/>
            <a:pathLst>
              <a:path w="234950" h="430530">
                <a:moveTo>
                  <a:pt x="234696" y="0"/>
                </a:moveTo>
                <a:lnTo>
                  <a:pt x="0" y="0"/>
                </a:lnTo>
                <a:lnTo>
                  <a:pt x="0" y="64770"/>
                </a:lnTo>
                <a:lnTo>
                  <a:pt x="0" y="365760"/>
                </a:lnTo>
                <a:lnTo>
                  <a:pt x="0" y="430530"/>
                </a:lnTo>
                <a:lnTo>
                  <a:pt x="234696" y="430530"/>
                </a:lnTo>
                <a:lnTo>
                  <a:pt x="234696" y="365772"/>
                </a:lnTo>
                <a:lnTo>
                  <a:pt x="234696" y="65036"/>
                </a:lnTo>
                <a:lnTo>
                  <a:pt x="157988" y="65036"/>
                </a:lnTo>
                <a:lnTo>
                  <a:pt x="157988" y="365760"/>
                </a:lnTo>
                <a:lnTo>
                  <a:pt x="76200" y="365760"/>
                </a:lnTo>
                <a:lnTo>
                  <a:pt x="76200" y="64770"/>
                </a:lnTo>
                <a:lnTo>
                  <a:pt x="234696" y="64770"/>
                </a:lnTo>
                <a:lnTo>
                  <a:pt x="234696" y="0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4429" y="705026"/>
            <a:ext cx="77470" cy="469265"/>
          </a:xfrm>
          <a:custGeom>
            <a:avLst/>
            <a:gdLst/>
            <a:ahLst/>
            <a:cxnLst/>
            <a:rect l="l" t="t" r="r" b="b"/>
            <a:pathLst>
              <a:path w="77470" h="469265">
                <a:moveTo>
                  <a:pt x="77215" y="468881"/>
                </a:moveTo>
                <a:lnTo>
                  <a:pt x="0" y="468881"/>
                </a:lnTo>
                <a:lnTo>
                  <a:pt x="0" y="0"/>
                </a:lnTo>
                <a:lnTo>
                  <a:pt x="77215" y="0"/>
                </a:lnTo>
                <a:lnTo>
                  <a:pt x="77215" y="4688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4928" y="691311"/>
            <a:ext cx="389890" cy="482600"/>
          </a:xfrm>
          <a:custGeom>
            <a:avLst/>
            <a:gdLst/>
            <a:ahLst/>
            <a:cxnLst/>
            <a:rect l="l" t="t" r="r" b="b"/>
            <a:pathLst>
              <a:path w="389890" h="482600">
                <a:moveTo>
                  <a:pt x="171702" y="68071"/>
                </a:moveTo>
                <a:lnTo>
                  <a:pt x="94487" y="68071"/>
                </a:lnTo>
                <a:lnTo>
                  <a:pt x="94487" y="0"/>
                </a:lnTo>
                <a:lnTo>
                  <a:pt x="171702" y="0"/>
                </a:lnTo>
                <a:lnTo>
                  <a:pt x="171702" y="68071"/>
                </a:lnTo>
                <a:close/>
              </a:path>
              <a:path w="389890" h="482600">
                <a:moveTo>
                  <a:pt x="262126" y="133095"/>
                </a:moveTo>
                <a:lnTo>
                  <a:pt x="4571" y="133095"/>
                </a:lnTo>
                <a:lnTo>
                  <a:pt x="4571" y="68071"/>
                </a:lnTo>
                <a:lnTo>
                  <a:pt x="262126" y="68071"/>
                </a:lnTo>
                <a:lnTo>
                  <a:pt x="262126" y="133095"/>
                </a:lnTo>
                <a:close/>
              </a:path>
              <a:path w="389890" h="482600">
                <a:moveTo>
                  <a:pt x="0" y="453133"/>
                </a:moveTo>
                <a:lnTo>
                  <a:pt x="0" y="385061"/>
                </a:lnTo>
                <a:lnTo>
                  <a:pt x="29918" y="368687"/>
                </a:lnTo>
                <a:lnTo>
                  <a:pt x="55863" y="344657"/>
                </a:lnTo>
                <a:lnTo>
                  <a:pt x="76297" y="309459"/>
                </a:lnTo>
                <a:lnTo>
                  <a:pt x="89687" y="259533"/>
                </a:lnTo>
                <a:lnTo>
                  <a:pt x="94487" y="191514"/>
                </a:lnTo>
                <a:lnTo>
                  <a:pt x="94487" y="133095"/>
                </a:lnTo>
                <a:lnTo>
                  <a:pt x="171702" y="133095"/>
                </a:lnTo>
                <a:lnTo>
                  <a:pt x="171702" y="191514"/>
                </a:lnTo>
                <a:lnTo>
                  <a:pt x="176470" y="259582"/>
                </a:lnTo>
                <a:lnTo>
                  <a:pt x="189746" y="309313"/>
                </a:lnTo>
                <a:lnTo>
                  <a:pt x="210107" y="344438"/>
                </a:lnTo>
                <a:lnTo>
                  <a:pt x="227090" y="360169"/>
                </a:lnTo>
                <a:lnTo>
                  <a:pt x="133095" y="360169"/>
                </a:lnTo>
                <a:lnTo>
                  <a:pt x="108798" y="391125"/>
                </a:lnTo>
                <a:lnTo>
                  <a:pt x="77025" y="418081"/>
                </a:lnTo>
                <a:lnTo>
                  <a:pt x="40012" y="439322"/>
                </a:lnTo>
                <a:lnTo>
                  <a:pt x="0" y="453133"/>
                </a:lnTo>
                <a:close/>
              </a:path>
              <a:path w="389890" h="482600">
                <a:moveTo>
                  <a:pt x="266190" y="453133"/>
                </a:moveTo>
                <a:lnTo>
                  <a:pt x="225677" y="439036"/>
                </a:lnTo>
                <a:lnTo>
                  <a:pt x="188593" y="417700"/>
                </a:lnTo>
                <a:lnTo>
                  <a:pt x="157034" y="390840"/>
                </a:lnTo>
                <a:lnTo>
                  <a:pt x="133095" y="360169"/>
                </a:lnTo>
                <a:lnTo>
                  <a:pt x="227090" y="360169"/>
                </a:lnTo>
                <a:lnTo>
                  <a:pt x="236076" y="368492"/>
                </a:lnTo>
                <a:lnTo>
                  <a:pt x="266190" y="385061"/>
                </a:lnTo>
                <a:lnTo>
                  <a:pt x="266190" y="453133"/>
                </a:lnTo>
                <a:close/>
              </a:path>
              <a:path w="389890" h="482600">
                <a:moveTo>
                  <a:pt x="389633" y="482596"/>
                </a:moveTo>
                <a:lnTo>
                  <a:pt x="312418" y="482596"/>
                </a:lnTo>
                <a:lnTo>
                  <a:pt x="312418" y="13715"/>
                </a:lnTo>
                <a:lnTo>
                  <a:pt x="389633" y="13715"/>
                </a:lnTo>
                <a:lnTo>
                  <a:pt x="389633" y="48259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0730" y="708062"/>
            <a:ext cx="424180" cy="468630"/>
          </a:xfrm>
          <a:custGeom>
            <a:avLst/>
            <a:gdLst/>
            <a:ahLst/>
            <a:cxnLst/>
            <a:rect l="l" t="t" r="r" b="b"/>
            <a:pathLst>
              <a:path w="424179" h="468630">
                <a:moveTo>
                  <a:pt x="397256" y="106680"/>
                </a:moveTo>
                <a:lnTo>
                  <a:pt x="105664" y="106680"/>
                </a:lnTo>
                <a:lnTo>
                  <a:pt x="105664" y="0"/>
                </a:lnTo>
                <a:lnTo>
                  <a:pt x="28448" y="0"/>
                </a:lnTo>
                <a:lnTo>
                  <a:pt x="28448" y="106680"/>
                </a:lnTo>
                <a:lnTo>
                  <a:pt x="28448" y="171450"/>
                </a:lnTo>
                <a:lnTo>
                  <a:pt x="397256" y="171450"/>
                </a:lnTo>
                <a:lnTo>
                  <a:pt x="397256" y="106680"/>
                </a:lnTo>
                <a:close/>
              </a:path>
              <a:path w="424179" h="468630">
                <a:moveTo>
                  <a:pt x="402844" y="403860"/>
                </a:moveTo>
                <a:lnTo>
                  <a:pt x="106172" y="403860"/>
                </a:lnTo>
                <a:lnTo>
                  <a:pt x="106172" y="312420"/>
                </a:lnTo>
                <a:lnTo>
                  <a:pt x="28448" y="312420"/>
                </a:lnTo>
                <a:lnTo>
                  <a:pt x="28448" y="403860"/>
                </a:lnTo>
                <a:lnTo>
                  <a:pt x="28448" y="468630"/>
                </a:lnTo>
                <a:lnTo>
                  <a:pt x="402844" y="468630"/>
                </a:lnTo>
                <a:lnTo>
                  <a:pt x="402844" y="403860"/>
                </a:lnTo>
                <a:close/>
              </a:path>
              <a:path w="424179" h="468630">
                <a:moveTo>
                  <a:pt x="423672" y="215404"/>
                </a:moveTo>
                <a:lnTo>
                  <a:pt x="0" y="215404"/>
                </a:lnTo>
                <a:lnTo>
                  <a:pt x="0" y="280428"/>
                </a:lnTo>
                <a:lnTo>
                  <a:pt x="423672" y="280428"/>
                </a:lnTo>
                <a:lnTo>
                  <a:pt x="423672" y="215404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6255" y="701978"/>
            <a:ext cx="400050" cy="483234"/>
          </a:xfrm>
          <a:custGeom>
            <a:avLst/>
            <a:gdLst/>
            <a:ahLst/>
            <a:cxnLst/>
            <a:rect l="l" t="t" r="r" b="b"/>
            <a:pathLst>
              <a:path w="400050" h="483234">
                <a:moveTo>
                  <a:pt x="124967" y="255014"/>
                </a:moveTo>
                <a:lnTo>
                  <a:pt x="77850" y="247965"/>
                </a:lnTo>
                <a:lnTo>
                  <a:pt x="40639" y="227582"/>
                </a:lnTo>
                <a:lnTo>
                  <a:pt x="10794" y="185736"/>
                </a:lnTo>
                <a:lnTo>
                  <a:pt x="0" y="127507"/>
                </a:lnTo>
                <a:lnTo>
                  <a:pt x="2778" y="96582"/>
                </a:lnTo>
                <a:lnTo>
                  <a:pt x="23574" y="46354"/>
                </a:lnTo>
                <a:lnTo>
                  <a:pt x="57959" y="15644"/>
                </a:lnTo>
                <a:lnTo>
                  <a:pt x="100218" y="1785"/>
                </a:lnTo>
                <a:lnTo>
                  <a:pt x="124967" y="0"/>
                </a:lnTo>
                <a:lnTo>
                  <a:pt x="149422" y="1785"/>
                </a:lnTo>
                <a:lnTo>
                  <a:pt x="191475" y="15644"/>
                </a:lnTo>
                <a:lnTo>
                  <a:pt x="224026" y="43687"/>
                </a:lnTo>
                <a:lnTo>
                  <a:pt x="389125" y="43687"/>
                </a:lnTo>
                <a:lnTo>
                  <a:pt x="389125" y="64515"/>
                </a:lnTo>
                <a:lnTo>
                  <a:pt x="124967" y="64515"/>
                </a:lnTo>
                <a:lnTo>
                  <a:pt x="114870" y="65285"/>
                </a:lnTo>
                <a:lnTo>
                  <a:pt x="78612" y="98170"/>
                </a:lnTo>
                <a:lnTo>
                  <a:pt x="74167" y="127507"/>
                </a:lnTo>
                <a:lnTo>
                  <a:pt x="75294" y="143294"/>
                </a:lnTo>
                <a:lnTo>
                  <a:pt x="98106" y="183505"/>
                </a:lnTo>
                <a:lnTo>
                  <a:pt x="124967" y="191006"/>
                </a:lnTo>
                <a:lnTo>
                  <a:pt x="389125" y="191006"/>
                </a:lnTo>
                <a:lnTo>
                  <a:pt x="389125" y="212850"/>
                </a:lnTo>
                <a:lnTo>
                  <a:pt x="223010" y="212850"/>
                </a:lnTo>
                <a:lnTo>
                  <a:pt x="218946" y="218438"/>
                </a:lnTo>
                <a:lnTo>
                  <a:pt x="208786" y="227582"/>
                </a:lnTo>
                <a:lnTo>
                  <a:pt x="191475" y="239369"/>
                </a:lnTo>
                <a:lnTo>
                  <a:pt x="171639" y="247965"/>
                </a:lnTo>
                <a:lnTo>
                  <a:pt x="149422" y="253228"/>
                </a:lnTo>
                <a:lnTo>
                  <a:pt x="124967" y="255014"/>
                </a:lnTo>
                <a:close/>
              </a:path>
              <a:path w="400050" h="483234">
                <a:moveTo>
                  <a:pt x="389125" y="43687"/>
                </a:moveTo>
                <a:lnTo>
                  <a:pt x="311910" y="43687"/>
                </a:lnTo>
                <a:lnTo>
                  <a:pt x="311910" y="3047"/>
                </a:lnTo>
                <a:lnTo>
                  <a:pt x="389125" y="3047"/>
                </a:lnTo>
                <a:lnTo>
                  <a:pt x="389125" y="43687"/>
                </a:lnTo>
                <a:close/>
              </a:path>
              <a:path w="400050" h="483234">
                <a:moveTo>
                  <a:pt x="389125" y="191006"/>
                </a:moveTo>
                <a:lnTo>
                  <a:pt x="124967" y="191006"/>
                </a:lnTo>
                <a:lnTo>
                  <a:pt x="134769" y="190157"/>
                </a:lnTo>
                <a:lnTo>
                  <a:pt x="143572" y="187641"/>
                </a:lnTo>
                <a:lnTo>
                  <a:pt x="170559" y="157034"/>
                </a:lnTo>
                <a:lnTo>
                  <a:pt x="174750" y="127507"/>
                </a:lnTo>
                <a:lnTo>
                  <a:pt x="173703" y="111791"/>
                </a:lnTo>
                <a:lnTo>
                  <a:pt x="151327" y="71587"/>
                </a:lnTo>
                <a:lnTo>
                  <a:pt x="124967" y="64515"/>
                </a:lnTo>
                <a:lnTo>
                  <a:pt x="389125" y="64515"/>
                </a:lnTo>
                <a:lnTo>
                  <a:pt x="389125" y="106679"/>
                </a:lnTo>
                <a:lnTo>
                  <a:pt x="248410" y="106679"/>
                </a:lnTo>
                <a:lnTo>
                  <a:pt x="248918" y="113283"/>
                </a:lnTo>
                <a:lnTo>
                  <a:pt x="249426" y="120395"/>
                </a:lnTo>
                <a:lnTo>
                  <a:pt x="249426" y="135127"/>
                </a:lnTo>
                <a:lnTo>
                  <a:pt x="248918" y="142747"/>
                </a:lnTo>
                <a:lnTo>
                  <a:pt x="247902" y="149859"/>
                </a:lnTo>
                <a:lnTo>
                  <a:pt x="389125" y="149859"/>
                </a:lnTo>
                <a:lnTo>
                  <a:pt x="389125" y="191006"/>
                </a:lnTo>
                <a:close/>
              </a:path>
              <a:path w="400050" h="483234">
                <a:moveTo>
                  <a:pt x="389125" y="149859"/>
                </a:moveTo>
                <a:lnTo>
                  <a:pt x="311910" y="149859"/>
                </a:lnTo>
                <a:lnTo>
                  <a:pt x="311910" y="106679"/>
                </a:lnTo>
                <a:lnTo>
                  <a:pt x="389125" y="106679"/>
                </a:lnTo>
                <a:lnTo>
                  <a:pt x="389125" y="149859"/>
                </a:lnTo>
                <a:close/>
              </a:path>
              <a:path w="400050" h="483234">
                <a:moveTo>
                  <a:pt x="389125" y="274826"/>
                </a:moveTo>
                <a:lnTo>
                  <a:pt x="311910" y="274826"/>
                </a:lnTo>
                <a:lnTo>
                  <a:pt x="311910" y="212850"/>
                </a:lnTo>
                <a:lnTo>
                  <a:pt x="389125" y="212850"/>
                </a:lnTo>
                <a:lnTo>
                  <a:pt x="389125" y="274826"/>
                </a:lnTo>
                <a:close/>
              </a:path>
              <a:path w="400050" h="483234">
                <a:moveTo>
                  <a:pt x="213866" y="483104"/>
                </a:moveTo>
                <a:lnTo>
                  <a:pt x="173099" y="481549"/>
                </a:lnTo>
                <a:lnTo>
                  <a:pt x="134238" y="476374"/>
                </a:lnTo>
                <a:lnTo>
                  <a:pt x="69087" y="452117"/>
                </a:lnTo>
                <a:lnTo>
                  <a:pt x="38734" y="421700"/>
                </a:lnTo>
                <a:lnTo>
                  <a:pt x="27431" y="379473"/>
                </a:lnTo>
                <a:lnTo>
                  <a:pt x="30368" y="356772"/>
                </a:lnTo>
                <a:lnTo>
                  <a:pt x="51863" y="320895"/>
                </a:lnTo>
                <a:lnTo>
                  <a:pt x="98995" y="292558"/>
                </a:lnTo>
                <a:lnTo>
                  <a:pt x="173099" y="277477"/>
                </a:lnTo>
                <a:lnTo>
                  <a:pt x="213866" y="275842"/>
                </a:lnTo>
                <a:lnTo>
                  <a:pt x="254419" y="277477"/>
                </a:lnTo>
                <a:lnTo>
                  <a:pt x="293304" y="282827"/>
                </a:lnTo>
                <a:lnTo>
                  <a:pt x="358645" y="307338"/>
                </a:lnTo>
                <a:lnTo>
                  <a:pt x="388554" y="337309"/>
                </a:lnTo>
                <a:lnTo>
                  <a:pt x="389855" y="340357"/>
                </a:lnTo>
                <a:lnTo>
                  <a:pt x="213866" y="340357"/>
                </a:lnTo>
                <a:lnTo>
                  <a:pt x="185680" y="341175"/>
                </a:lnTo>
                <a:lnTo>
                  <a:pt x="137500" y="348716"/>
                </a:lnTo>
                <a:lnTo>
                  <a:pt x="105671" y="372393"/>
                </a:lnTo>
                <a:lnTo>
                  <a:pt x="104647" y="379473"/>
                </a:lnTo>
                <a:lnTo>
                  <a:pt x="105671" y="386768"/>
                </a:lnTo>
                <a:lnTo>
                  <a:pt x="137500" y="410445"/>
                </a:lnTo>
                <a:lnTo>
                  <a:pt x="185680" y="417843"/>
                </a:lnTo>
                <a:lnTo>
                  <a:pt x="213866" y="418589"/>
                </a:lnTo>
                <a:lnTo>
                  <a:pt x="389878" y="418589"/>
                </a:lnTo>
                <a:lnTo>
                  <a:pt x="388554" y="421700"/>
                </a:lnTo>
                <a:lnTo>
                  <a:pt x="358645" y="452117"/>
                </a:lnTo>
                <a:lnTo>
                  <a:pt x="293304" y="476374"/>
                </a:lnTo>
                <a:lnTo>
                  <a:pt x="254419" y="481549"/>
                </a:lnTo>
                <a:lnTo>
                  <a:pt x="213866" y="483104"/>
                </a:lnTo>
                <a:close/>
              </a:path>
              <a:path w="400050" h="483234">
                <a:moveTo>
                  <a:pt x="389878" y="418589"/>
                </a:moveTo>
                <a:lnTo>
                  <a:pt x="213866" y="418589"/>
                </a:lnTo>
                <a:lnTo>
                  <a:pt x="241830" y="417843"/>
                </a:lnTo>
                <a:lnTo>
                  <a:pt x="267650" y="415287"/>
                </a:lnTo>
                <a:lnTo>
                  <a:pt x="307338" y="402841"/>
                </a:lnTo>
                <a:lnTo>
                  <a:pt x="322577" y="379473"/>
                </a:lnTo>
                <a:lnTo>
                  <a:pt x="321625" y="372393"/>
                </a:lnTo>
                <a:lnTo>
                  <a:pt x="289947" y="348716"/>
                </a:lnTo>
                <a:lnTo>
                  <a:pt x="241830" y="341175"/>
                </a:lnTo>
                <a:lnTo>
                  <a:pt x="213866" y="340357"/>
                </a:lnTo>
                <a:lnTo>
                  <a:pt x="389855" y="340357"/>
                </a:lnTo>
                <a:lnTo>
                  <a:pt x="396864" y="356772"/>
                </a:lnTo>
                <a:lnTo>
                  <a:pt x="399793" y="379473"/>
                </a:lnTo>
                <a:lnTo>
                  <a:pt x="396864" y="402182"/>
                </a:lnTo>
                <a:lnTo>
                  <a:pt x="389878" y="41858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94949" y="691311"/>
            <a:ext cx="453390" cy="494030"/>
          </a:xfrm>
          <a:custGeom>
            <a:avLst/>
            <a:gdLst/>
            <a:ahLst/>
            <a:cxnLst/>
            <a:rect l="l" t="t" r="r" b="b"/>
            <a:pathLst>
              <a:path w="453390" h="494030">
                <a:moveTo>
                  <a:pt x="175766" y="40639"/>
                </a:moveTo>
                <a:lnTo>
                  <a:pt x="98043" y="40639"/>
                </a:lnTo>
                <a:lnTo>
                  <a:pt x="98043" y="0"/>
                </a:lnTo>
                <a:lnTo>
                  <a:pt x="175766" y="0"/>
                </a:lnTo>
                <a:lnTo>
                  <a:pt x="175766" y="40639"/>
                </a:lnTo>
                <a:close/>
              </a:path>
              <a:path w="453390" h="494030">
                <a:moveTo>
                  <a:pt x="270762" y="101091"/>
                </a:moveTo>
                <a:lnTo>
                  <a:pt x="0" y="101091"/>
                </a:lnTo>
                <a:lnTo>
                  <a:pt x="0" y="40639"/>
                </a:lnTo>
                <a:lnTo>
                  <a:pt x="270762" y="40639"/>
                </a:lnTo>
                <a:lnTo>
                  <a:pt x="270762" y="101091"/>
                </a:lnTo>
                <a:close/>
              </a:path>
              <a:path w="453390" h="494030">
                <a:moveTo>
                  <a:pt x="135635" y="293622"/>
                </a:moveTo>
                <a:lnTo>
                  <a:pt x="82866" y="286573"/>
                </a:lnTo>
                <a:lnTo>
                  <a:pt x="42671" y="266190"/>
                </a:lnTo>
                <a:lnTo>
                  <a:pt x="15168" y="222470"/>
                </a:lnTo>
                <a:lnTo>
                  <a:pt x="13207" y="203706"/>
                </a:lnTo>
                <a:lnTo>
                  <a:pt x="15168" y="185156"/>
                </a:lnTo>
                <a:lnTo>
                  <a:pt x="42671" y="141223"/>
                </a:lnTo>
                <a:lnTo>
                  <a:pt x="82866" y="121284"/>
                </a:lnTo>
                <a:lnTo>
                  <a:pt x="135635" y="114299"/>
                </a:lnTo>
                <a:lnTo>
                  <a:pt x="163447" y="116077"/>
                </a:lnTo>
                <a:lnTo>
                  <a:pt x="210501" y="129729"/>
                </a:lnTo>
                <a:lnTo>
                  <a:pt x="241425" y="153772"/>
                </a:lnTo>
                <a:lnTo>
                  <a:pt x="251944" y="171702"/>
                </a:lnTo>
                <a:lnTo>
                  <a:pt x="135635" y="171702"/>
                </a:lnTo>
                <a:lnTo>
                  <a:pt x="124705" y="172425"/>
                </a:lnTo>
                <a:lnTo>
                  <a:pt x="89661" y="191197"/>
                </a:lnTo>
                <a:lnTo>
                  <a:pt x="86359" y="203706"/>
                </a:lnTo>
                <a:lnTo>
                  <a:pt x="87200" y="210271"/>
                </a:lnTo>
                <a:lnTo>
                  <a:pt x="124705" y="235059"/>
                </a:lnTo>
                <a:lnTo>
                  <a:pt x="135635" y="235710"/>
                </a:lnTo>
                <a:lnTo>
                  <a:pt x="252012" y="235710"/>
                </a:lnTo>
                <a:lnTo>
                  <a:pt x="250823" y="239139"/>
                </a:lnTo>
                <a:lnTo>
                  <a:pt x="210501" y="277977"/>
                </a:lnTo>
                <a:lnTo>
                  <a:pt x="163447" y="291836"/>
                </a:lnTo>
                <a:lnTo>
                  <a:pt x="135635" y="293622"/>
                </a:lnTo>
                <a:close/>
              </a:path>
              <a:path w="453390" h="494030">
                <a:moveTo>
                  <a:pt x="252012" y="235710"/>
                </a:moveTo>
                <a:lnTo>
                  <a:pt x="135635" y="235710"/>
                </a:lnTo>
                <a:lnTo>
                  <a:pt x="146644" y="235059"/>
                </a:lnTo>
                <a:lnTo>
                  <a:pt x="156653" y="233170"/>
                </a:lnTo>
                <a:lnTo>
                  <a:pt x="185418" y="203706"/>
                </a:lnTo>
                <a:lnTo>
                  <a:pt x="184577" y="197142"/>
                </a:lnTo>
                <a:lnTo>
                  <a:pt x="146644" y="172425"/>
                </a:lnTo>
                <a:lnTo>
                  <a:pt x="135635" y="171702"/>
                </a:lnTo>
                <a:lnTo>
                  <a:pt x="251944" y="171702"/>
                </a:lnTo>
                <a:lnTo>
                  <a:pt x="256601" y="185156"/>
                </a:lnTo>
                <a:lnTo>
                  <a:pt x="258570" y="203706"/>
                </a:lnTo>
                <a:lnTo>
                  <a:pt x="256601" y="222470"/>
                </a:lnTo>
                <a:lnTo>
                  <a:pt x="252012" y="235710"/>
                </a:lnTo>
                <a:close/>
              </a:path>
              <a:path w="453390" h="494030">
                <a:moveTo>
                  <a:pt x="391157" y="303782"/>
                </a:moveTo>
                <a:lnTo>
                  <a:pt x="313942" y="303782"/>
                </a:lnTo>
                <a:lnTo>
                  <a:pt x="313942" y="13715"/>
                </a:lnTo>
                <a:lnTo>
                  <a:pt x="391157" y="13715"/>
                </a:lnTo>
                <a:lnTo>
                  <a:pt x="391157" y="73659"/>
                </a:lnTo>
                <a:lnTo>
                  <a:pt x="453133" y="73659"/>
                </a:lnTo>
                <a:lnTo>
                  <a:pt x="453133" y="139699"/>
                </a:lnTo>
                <a:lnTo>
                  <a:pt x="391157" y="139699"/>
                </a:lnTo>
                <a:lnTo>
                  <a:pt x="391157" y="181354"/>
                </a:lnTo>
                <a:lnTo>
                  <a:pt x="453133" y="181354"/>
                </a:lnTo>
                <a:lnTo>
                  <a:pt x="453133" y="247394"/>
                </a:lnTo>
                <a:lnTo>
                  <a:pt x="391157" y="247394"/>
                </a:lnTo>
                <a:lnTo>
                  <a:pt x="391157" y="303782"/>
                </a:lnTo>
                <a:close/>
              </a:path>
              <a:path w="453390" h="494030">
                <a:moveTo>
                  <a:pt x="218438" y="493772"/>
                </a:moveTo>
                <a:lnTo>
                  <a:pt x="176132" y="492360"/>
                </a:lnTo>
                <a:lnTo>
                  <a:pt x="137540" y="487803"/>
                </a:lnTo>
                <a:lnTo>
                  <a:pt x="75691" y="467357"/>
                </a:lnTo>
                <a:lnTo>
                  <a:pt x="45148" y="440877"/>
                </a:lnTo>
                <a:lnTo>
                  <a:pt x="34035" y="401825"/>
                </a:lnTo>
                <a:lnTo>
                  <a:pt x="36901" y="380434"/>
                </a:lnTo>
                <a:lnTo>
                  <a:pt x="58252" y="347747"/>
                </a:lnTo>
                <a:lnTo>
                  <a:pt x="103710" y="323808"/>
                </a:lnTo>
                <a:lnTo>
                  <a:pt x="176132" y="311283"/>
                </a:lnTo>
                <a:lnTo>
                  <a:pt x="218438" y="309878"/>
                </a:lnTo>
                <a:lnTo>
                  <a:pt x="260951" y="311283"/>
                </a:lnTo>
                <a:lnTo>
                  <a:pt x="299464" y="315783"/>
                </a:lnTo>
                <a:lnTo>
                  <a:pt x="360677" y="335785"/>
                </a:lnTo>
                <a:lnTo>
                  <a:pt x="391221" y="362519"/>
                </a:lnTo>
                <a:lnTo>
                  <a:pt x="395751" y="372361"/>
                </a:lnTo>
                <a:lnTo>
                  <a:pt x="218438" y="372361"/>
                </a:lnTo>
                <a:lnTo>
                  <a:pt x="187522" y="372996"/>
                </a:lnTo>
                <a:lnTo>
                  <a:pt x="139214" y="379219"/>
                </a:lnTo>
                <a:lnTo>
                  <a:pt x="111251" y="394713"/>
                </a:lnTo>
                <a:lnTo>
                  <a:pt x="111251" y="408937"/>
                </a:lnTo>
                <a:lnTo>
                  <a:pt x="160844" y="428114"/>
                </a:lnTo>
                <a:lnTo>
                  <a:pt x="218438" y="430781"/>
                </a:lnTo>
                <a:lnTo>
                  <a:pt x="395914" y="430781"/>
                </a:lnTo>
                <a:lnTo>
                  <a:pt x="391221" y="440877"/>
                </a:lnTo>
                <a:lnTo>
                  <a:pt x="360677" y="467357"/>
                </a:lnTo>
                <a:lnTo>
                  <a:pt x="299464" y="487803"/>
                </a:lnTo>
                <a:lnTo>
                  <a:pt x="260951" y="492360"/>
                </a:lnTo>
                <a:lnTo>
                  <a:pt x="218438" y="493772"/>
                </a:lnTo>
                <a:close/>
              </a:path>
              <a:path w="453390" h="494030">
                <a:moveTo>
                  <a:pt x="395914" y="430781"/>
                </a:moveTo>
                <a:lnTo>
                  <a:pt x="218438" y="430781"/>
                </a:lnTo>
                <a:lnTo>
                  <a:pt x="249069" y="430162"/>
                </a:lnTo>
                <a:lnTo>
                  <a:pt x="275651" y="428114"/>
                </a:lnTo>
                <a:lnTo>
                  <a:pt x="297376" y="424351"/>
                </a:lnTo>
                <a:lnTo>
                  <a:pt x="313434" y="418589"/>
                </a:lnTo>
                <a:lnTo>
                  <a:pt x="321054" y="414017"/>
                </a:lnTo>
                <a:lnTo>
                  <a:pt x="325625" y="408937"/>
                </a:lnTo>
                <a:lnTo>
                  <a:pt x="325625" y="394713"/>
                </a:lnTo>
                <a:lnTo>
                  <a:pt x="275651" y="375155"/>
                </a:lnTo>
                <a:lnTo>
                  <a:pt x="218438" y="372361"/>
                </a:lnTo>
                <a:lnTo>
                  <a:pt x="395751" y="372361"/>
                </a:lnTo>
                <a:lnTo>
                  <a:pt x="399468" y="380434"/>
                </a:lnTo>
                <a:lnTo>
                  <a:pt x="402333" y="401825"/>
                </a:lnTo>
                <a:lnTo>
                  <a:pt x="399468" y="423137"/>
                </a:lnTo>
                <a:lnTo>
                  <a:pt x="395914" y="43078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990" y="3152626"/>
            <a:ext cx="5893487" cy="5893487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7682973" y="3497180"/>
            <a:ext cx="292100" cy="351790"/>
          </a:xfrm>
          <a:custGeom>
            <a:avLst/>
            <a:gdLst/>
            <a:ahLst/>
            <a:cxnLst/>
            <a:rect l="l" t="t" r="r" b="b"/>
            <a:pathLst>
              <a:path w="292100" h="351789">
                <a:moveTo>
                  <a:pt x="0" y="195072"/>
                </a:moveTo>
                <a:lnTo>
                  <a:pt x="0" y="157734"/>
                </a:lnTo>
                <a:lnTo>
                  <a:pt x="31152" y="143297"/>
                </a:lnTo>
                <a:lnTo>
                  <a:pt x="55483" y="120538"/>
                </a:lnTo>
                <a:lnTo>
                  <a:pt x="71312" y="89421"/>
                </a:lnTo>
                <a:lnTo>
                  <a:pt x="76962" y="49911"/>
                </a:lnTo>
                <a:lnTo>
                  <a:pt x="76962" y="2286"/>
                </a:lnTo>
                <a:lnTo>
                  <a:pt x="118110" y="2286"/>
                </a:lnTo>
                <a:lnTo>
                  <a:pt x="118110" y="49911"/>
                </a:lnTo>
                <a:lnTo>
                  <a:pt x="123979" y="89683"/>
                </a:lnTo>
                <a:lnTo>
                  <a:pt x="140208" y="119491"/>
                </a:lnTo>
                <a:lnTo>
                  <a:pt x="150150" y="128016"/>
                </a:lnTo>
                <a:lnTo>
                  <a:pt x="97917" y="128016"/>
                </a:lnTo>
                <a:lnTo>
                  <a:pt x="82028" y="149691"/>
                </a:lnTo>
                <a:lnTo>
                  <a:pt x="59674" y="168830"/>
                </a:lnTo>
                <a:lnTo>
                  <a:pt x="31962" y="184326"/>
                </a:lnTo>
                <a:lnTo>
                  <a:pt x="0" y="195072"/>
                </a:lnTo>
                <a:close/>
              </a:path>
              <a:path w="292100" h="351789">
                <a:moveTo>
                  <a:pt x="195453" y="190881"/>
                </a:moveTo>
                <a:lnTo>
                  <a:pt x="164407" y="180951"/>
                </a:lnTo>
                <a:lnTo>
                  <a:pt x="137112" y="166592"/>
                </a:lnTo>
                <a:lnTo>
                  <a:pt x="114603" y="148661"/>
                </a:lnTo>
                <a:lnTo>
                  <a:pt x="97917" y="128016"/>
                </a:lnTo>
                <a:lnTo>
                  <a:pt x="150150" y="128016"/>
                </a:lnTo>
                <a:lnTo>
                  <a:pt x="164722" y="140511"/>
                </a:lnTo>
                <a:lnTo>
                  <a:pt x="195453" y="153924"/>
                </a:lnTo>
                <a:lnTo>
                  <a:pt x="195453" y="190881"/>
                </a:lnTo>
                <a:close/>
              </a:path>
              <a:path w="292100" h="351789">
                <a:moveTo>
                  <a:pt x="291846" y="198120"/>
                </a:moveTo>
                <a:lnTo>
                  <a:pt x="250317" y="198120"/>
                </a:lnTo>
                <a:lnTo>
                  <a:pt x="250317" y="0"/>
                </a:lnTo>
                <a:lnTo>
                  <a:pt x="291846" y="0"/>
                </a:lnTo>
                <a:lnTo>
                  <a:pt x="291846" y="198120"/>
                </a:lnTo>
                <a:close/>
              </a:path>
              <a:path w="292100" h="351789">
                <a:moveTo>
                  <a:pt x="291846" y="351282"/>
                </a:moveTo>
                <a:lnTo>
                  <a:pt x="250317" y="351282"/>
                </a:lnTo>
                <a:lnTo>
                  <a:pt x="250317" y="258318"/>
                </a:lnTo>
                <a:lnTo>
                  <a:pt x="29337" y="258318"/>
                </a:lnTo>
                <a:lnTo>
                  <a:pt x="29337" y="222123"/>
                </a:lnTo>
                <a:lnTo>
                  <a:pt x="291846" y="222123"/>
                </a:lnTo>
                <a:lnTo>
                  <a:pt x="291846" y="351282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46067" y="3499466"/>
            <a:ext cx="311785" cy="346710"/>
          </a:xfrm>
          <a:custGeom>
            <a:avLst/>
            <a:gdLst/>
            <a:ahLst/>
            <a:cxnLst/>
            <a:rect l="l" t="t" r="r" b="b"/>
            <a:pathLst>
              <a:path w="311784" h="346710">
                <a:moveTo>
                  <a:pt x="9906" y="126492"/>
                </a:moveTo>
                <a:lnTo>
                  <a:pt x="9906" y="90678"/>
                </a:lnTo>
                <a:lnTo>
                  <a:pt x="55411" y="81551"/>
                </a:lnTo>
                <a:lnTo>
                  <a:pt x="95345" y="64531"/>
                </a:lnTo>
                <a:lnTo>
                  <a:pt x="123705" y="39725"/>
                </a:lnTo>
                <a:lnTo>
                  <a:pt x="134493" y="7239"/>
                </a:lnTo>
                <a:lnTo>
                  <a:pt x="134493" y="0"/>
                </a:lnTo>
                <a:lnTo>
                  <a:pt x="175641" y="0"/>
                </a:lnTo>
                <a:lnTo>
                  <a:pt x="175641" y="7239"/>
                </a:lnTo>
                <a:lnTo>
                  <a:pt x="186172" y="39564"/>
                </a:lnTo>
                <a:lnTo>
                  <a:pt x="214169" y="64103"/>
                </a:lnTo>
                <a:lnTo>
                  <a:pt x="221143" y="67056"/>
                </a:lnTo>
                <a:lnTo>
                  <a:pt x="155067" y="67056"/>
                </a:lnTo>
                <a:lnTo>
                  <a:pt x="128903" y="88719"/>
                </a:lnTo>
                <a:lnTo>
                  <a:pt x="94345" y="106632"/>
                </a:lnTo>
                <a:lnTo>
                  <a:pt x="53857" y="119616"/>
                </a:lnTo>
                <a:lnTo>
                  <a:pt x="9906" y="126492"/>
                </a:lnTo>
                <a:close/>
              </a:path>
              <a:path w="311784" h="346710">
                <a:moveTo>
                  <a:pt x="300990" y="126492"/>
                </a:moveTo>
                <a:lnTo>
                  <a:pt x="256329" y="119294"/>
                </a:lnTo>
                <a:lnTo>
                  <a:pt x="216027" y="106346"/>
                </a:lnTo>
                <a:lnTo>
                  <a:pt x="181725" y="88612"/>
                </a:lnTo>
                <a:lnTo>
                  <a:pt x="155067" y="67056"/>
                </a:lnTo>
                <a:lnTo>
                  <a:pt x="221143" y="67056"/>
                </a:lnTo>
                <a:lnTo>
                  <a:pt x="254240" y="81069"/>
                </a:lnTo>
                <a:lnTo>
                  <a:pt x="300990" y="90678"/>
                </a:lnTo>
                <a:lnTo>
                  <a:pt x="300990" y="126492"/>
                </a:lnTo>
                <a:close/>
              </a:path>
              <a:path w="311784" h="346710">
                <a:moveTo>
                  <a:pt x="311277" y="184404"/>
                </a:moveTo>
                <a:lnTo>
                  <a:pt x="0" y="184404"/>
                </a:lnTo>
                <a:lnTo>
                  <a:pt x="0" y="149352"/>
                </a:lnTo>
                <a:lnTo>
                  <a:pt x="311277" y="149352"/>
                </a:lnTo>
                <a:lnTo>
                  <a:pt x="311277" y="184404"/>
                </a:lnTo>
                <a:close/>
              </a:path>
              <a:path w="311784" h="346710">
                <a:moveTo>
                  <a:pt x="288798" y="346710"/>
                </a:moveTo>
                <a:lnTo>
                  <a:pt x="22860" y="346710"/>
                </a:lnTo>
                <a:lnTo>
                  <a:pt x="22860" y="210312"/>
                </a:lnTo>
                <a:lnTo>
                  <a:pt x="64008" y="210312"/>
                </a:lnTo>
                <a:lnTo>
                  <a:pt x="64008" y="243078"/>
                </a:lnTo>
                <a:lnTo>
                  <a:pt x="288798" y="243078"/>
                </a:lnTo>
                <a:lnTo>
                  <a:pt x="288798" y="278130"/>
                </a:lnTo>
                <a:lnTo>
                  <a:pt x="64008" y="278130"/>
                </a:lnTo>
                <a:lnTo>
                  <a:pt x="64008" y="312039"/>
                </a:lnTo>
                <a:lnTo>
                  <a:pt x="288798" y="312039"/>
                </a:lnTo>
                <a:lnTo>
                  <a:pt x="288798" y="346710"/>
                </a:lnTo>
                <a:close/>
              </a:path>
              <a:path w="311784" h="346710">
                <a:moveTo>
                  <a:pt x="288798" y="243078"/>
                </a:moveTo>
                <a:lnTo>
                  <a:pt x="247269" y="243078"/>
                </a:lnTo>
                <a:lnTo>
                  <a:pt x="247269" y="210312"/>
                </a:lnTo>
                <a:lnTo>
                  <a:pt x="288798" y="210312"/>
                </a:lnTo>
                <a:lnTo>
                  <a:pt x="288798" y="243078"/>
                </a:lnTo>
                <a:close/>
              </a:path>
              <a:path w="311784" h="346710">
                <a:moveTo>
                  <a:pt x="288798" y="312039"/>
                </a:moveTo>
                <a:lnTo>
                  <a:pt x="247269" y="312039"/>
                </a:lnTo>
                <a:lnTo>
                  <a:pt x="247269" y="278130"/>
                </a:lnTo>
                <a:lnTo>
                  <a:pt x="288798" y="278130"/>
                </a:lnTo>
                <a:lnTo>
                  <a:pt x="288798" y="312039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07635" y="3497180"/>
            <a:ext cx="332740" cy="349250"/>
          </a:xfrm>
          <a:custGeom>
            <a:avLst/>
            <a:gdLst/>
            <a:ahLst/>
            <a:cxnLst/>
            <a:rect l="l" t="t" r="r" b="b"/>
            <a:pathLst>
              <a:path w="332740" h="349250">
                <a:moveTo>
                  <a:pt x="163830" y="206883"/>
                </a:moveTo>
                <a:lnTo>
                  <a:pt x="0" y="206883"/>
                </a:lnTo>
                <a:lnTo>
                  <a:pt x="0" y="171069"/>
                </a:lnTo>
                <a:lnTo>
                  <a:pt x="174879" y="171069"/>
                </a:lnTo>
                <a:lnTo>
                  <a:pt x="196262" y="169931"/>
                </a:lnTo>
                <a:lnTo>
                  <a:pt x="214503" y="166830"/>
                </a:lnTo>
                <a:lnTo>
                  <a:pt x="229314" y="162228"/>
                </a:lnTo>
                <a:lnTo>
                  <a:pt x="240411" y="156591"/>
                </a:lnTo>
                <a:lnTo>
                  <a:pt x="240411" y="0"/>
                </a:lnTo>
                <a:lnTo>
                  <a:pt x="281940" y="0"/>
                </a:lnTo>
                <a:lnTo>
                  <a:pt x="281940" y="101727"/>
                </a:lnTo>
                <a:lnTo>
                  <a:pt x="332613" y="101727"/>
                </a:lnTo>
                <a:lnTo>
                  <a:pt x="332613" y="137160"/>
                </a:lnTo>
                <a:lnTo>
                  <a:pt x="281940" y="137160"/>
                </a:lnTo>
                <a:lnTo>
                  <a:pt x="281940" y="190500"/>
                </a:lnTo>
                <a:lnTo>
                  <a:pt x="240411" y="190500"/>
                </a:lnTo>
                <a:lnTo>
                  <a:pt x="227909" y="197721"/>
                </a:lnTo>
                <a:lnTo>
                  <a:pt x="211264" y="202834"/>
                </a:lnTo>
                <a:lnTo>
                  <a:pt x="190047" y="205876"/>
                </a:lnTo>
                <a:lnTo>
                  <a:pt x="163830" y="206883"/>
                </a:lnTo>
                <a:close/>
              </a:path>
              <a:path w="332740" h="349250">
                <a:moveTo>
                  <a:pt x="184404" y="136398"/>
                </a:moveTo>
                <a:lnTo>
                  <a:pt x="143256" y="136398"/>
                </a:lnTo>
                <a:lnTo>
                  <a:pt x="145403" y="122384"/>
                </a:lnTo>
                <a:lnTo>
                  <a:pt x="147066" y="107965"/>
                </a:lnTo>
                <a:lnTo>
                  <a:pt x="148185" y="92946"/>
                </a:lnTo>
                <a:lnTo>
                  <a:pt x="148590" y="78105"/>
                </a:lnTo>
                <a:lnTo>
                  <a:pt x="148590" y="40386"/>
                </a:lnTo>
                <a:lnTo>
                  <a:pt x="14859" y="40386"/>
                </a:lnTo>
                <a:lnTo>
                  <a:pt x="14859" y="4191"/>
                </a:lnTo>
                <a:lnTo>
                  <a:pt x="189738" y="4191"/>
                </a:lnTo>
                <a:lnTo>
                  <a:pt x="189695" y="78105"/>
                </a:lnTo>
                <a:lnTo>
                  <a:pt x="189423" y="90297"/>
                </a:lnTo>
                <a:lnTo>
                  <a:pt x="189319" y="92946"/>
                </a:lnTo>
                <a:lnTo>
                  <a:pt x="188356" y="107442"/>
                </a:lnTo>
                <a:lnTo>
                  <a:pt x="186644" y="122628"/>
                </a:lnTo>
                <a:lnTo>
                  <a:pt x="184404" y="136398"/>
                </a:lnTo>
                <a:close/>
              </a:path>
              <a:path w="332740" h="349250">
                <a:moveTo>
                  <a:pt x="96012" y="171069"/>
                </a:moveTo>
                <a:lnTo>
                  <a:pt x="54483" y="171069"/>
                </a:lnTo>
                <a:lnTo>
                  <a:pt x="54483" y="90297"/>
                </a:lnTo>
                <a:lnTo>
                  <a:pt x="96012" y="90297"/>
                </a:lnTo>
                <a:lnTo>
                  <a:pt x="96012" y="171069"/>
                </a:lnTo>
                <a:close/>
              </a:path>
              <a:path w="332740" h="349250">
                <a:moveTo>
                  <a:pt x="281940" y="248031"/>
                </a:moveTo>
                <a:lnTo>
                  <a:pt x="240411" y="248031"/>
                </a:lnTo>
                <a:lnTo>
                  <a:pt x="240411" y="190500"/>
                </a:lnTo>
                <a:lnTo>
                  <a:pt x="281940" y="190500"/>
                </a:lnTo>
                <a:lnTo>
                  <a:pt x="281940" y="248031"/>
                </a:lnTo>
                <a:close/>
              </a:path>
              <a:path w="332740" h="349250">
                <a:moveTo>
                  <a:pt x="288417" y="348996"/>
                </a:moveTo>
                <a:lnTo>
                  <a:pt x="27051" y="348996"/>
                </a:lnTo>
                <a:lnTo>
                  <a:pt x="27051" y="240792"/>
                </a:lnTo>
                <a:lnTo>
                  <a:pt x="68199" y="240792"/>
                </a:lnTo>
                <a:lnTo>
                  <a:pt x="68199" y="313182"/>
                </a:lnTo>
                <a:lnTo>
                  <a:pt x="288417" y="313182"/>
                </a:lnTo>
                <a:lnTo>
                  <a:pt x="288417" y="34899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6265" y="3487274"/>
            <a:ext cx="299720" cy="363855"/>
          </a:xfrm>
          <a:custGeom>
            <a:avLst/>
            <a:gdLst/>
            <a:ahLst/>
            <a:cxnLst/>
            <a:rect l="l" t="t" r="r" b="b"/>
            <a:pathLst>
              <a:path w="299720" h="363854">
                <a:moveTo>
                  <a:pt x="120015" y="33147"/>
                </a:moveTo>
                <a:lnTo>
                  <a:pt x="78867" y="33147"/>
                </a:lnTo>
                <a:lnTo>
                  <a:pt x="78867" y="0"/>
                </a:lnTo>
                <a:lnTo>
                  <a:pt x="120015" y="0"/>
                </a:lnTo>
                <a:lnTo>
                  <a:pt x="120015" y="33147"/>
                </a:lnTo>
                <a:close/>
              </a:path>
              <a:path w="299720" h="363854">
                <a:moveTo>
                  <a:pt x="195072" y="67056"/>
                </a:moveTo>
                <a:lnTo>
                  <a:pt x="0" y="67056"/>
                </a:lnTo>
                <a:lnTo>
                  <a:pt x="0" y="33147"/>
                </a:lnTo>
                <a:lnTo>
                  <a:pt x="195072" y="33147"/>
                </a:lnTo>
                <a:lnTo>
                  <a:pt x="195072" y="67056"/>
                </a:lnTo>
                <a:close/>
              </a:path>
              <a:path w="299720" h="363854">
                <a:moveTo>
                  <a:pt x="98679" y="212979"/>
                </a:moveTo>
                <a:lnTo>
                  <a:pt x="47136" y="202852"/>
                </a:lnTo>
                <a:lnTo>
                  <a:pt x="16525" y="175307"/>
                </a:lnTo>
                <a:lnTo>
                  <a:pt x="10287" y="148971"/>
                </a:lnTo>
                <a:lnTo>
                  <a:pt x="11959" y="134623"/>
                </a:lnTo>
                <a:lnTo>
                  <a:pt x="35052" y="101727"/>
                </a:lnTo>
                <a:lnTo>
                  <a:pt x="80379" y="85653"/>
                </a:lnTo>
                <a:lnTo>
                  <a:pt x="98679" y="84582"/>
                </a:lnTo>
                <a:lnTo>
                  <a:pt x="117133" y="85707"/>
                </a:lnTo>
                <a:lnTo>
                  <a:pt x="161925" y="101727"/>
                </a:lnTo>
                <a:lnTo>
                  <a:pt x="176854" y="117348"/>
                </a:lnTo>
                <a:lnTo>
                  <a:pt x="98679" y="117348"/>
                </a:lnTo>
                <a:lnTo>
                  <a:pt x="88088" y="117984"/>
                </a:lnTo>
                <a:lnTo>
                  <a:pt x="50292" y="140208"/>
                </a:lnTo>
                <a:lnTo>
                  <a:pt x="50292" y="158115"/>
                </a:lnTo>
                <a:lnTo>
                  <a:pt x="87766" y="179957"/>
                </a:lnTo>
                <a:lnTo>
                  <a:pt x="98679" y="180594"/>
                </a:lnTo>
                <a:lnTo>
                  <a:pt x="177072" y="180594"/>
                </a:lnTo>
                <a:lnTo>
                  <a:pt x="172063" y="187440"/>
                </a:lnTo>
                <a:lnTo>
                  <a:pt x="161163" y="196596"/>
                </a:lnTo>
                <a:lnTo>
                  <a:pt x="148292" y="203656"/>
                </a:lnTo>
                <a:lnTo>
                  <a:pt x="133350" y="208788"/>
                </a:lnTo>
                <a:lnTo>
                  <a:pt x="116693" y="211919"/>
                </a:lnTo>
                <a:lnTo>
                  <a:pt x="98679" y="212979"/>
                </a:lnTo>
                <a:close/>
              </a:path>
              <a:path w="299720" h="363854">
                <a:moveTo>
                  <a:pt x="177072" y="180594"/>
                </a:moveTo>
                <a:lnTo>
                  <a:pt x="98679" y="180594"/>
                </a:lnTo>
                <a:lnTo>
                  <a:pt x="109936" y="179891"/>
                </a:lnTo>
                <a:lnTo>
                  <a:pt x="120157" y="177831"/>
                </a:lnTo>
                <a:lnTo>
                  <a:pt x="129164" y="174486"/>
                </a:lnTo>
                <a:lnTo>
                  <a:pt x="136779" y="169926"/>
                </a:lnTo>
                <a:lnTo>
                  <a:pt x="143256" y="164592"/>
                </a:lnTo>
                <a:lnTo>
                  <a:pt x="146685" y="157734"/>
                </a:lnTo>
                <a:lnTo>
                  <a:pt x="146685" y="140208"/>
                </a:lnTo>
                <a:lnTo>
                  <a:pt x="109489" y="117931"/>
                </a:lnTo>
                <a:lnTo>
                  <a:pt x="98679" y="117348"/>
                </a:lnTo>
                <a:lnTo>
                  <a:pt x="176854" y="117348"/>
                </a:lnTo>
                <a:lnTo>
                  <a:pt x="180165" y="122062"/>
                </a:lnTo>
                <a:lnTo>
                  <a:pt x="185017" y="134784"/>
                </a:lnTo>
                <a:lnTo>
                  <a:pt x="186690" y="148971"/>
                </a:lnTo>
                <a:lnTo>
                  <a:pt x="185005" y="163699"/>
                </a:lnTo>
                <a:lnTo>
                  <a:pt x="180070" y="176498"/>
                </a:lnTo>
                <a:lnTo>
                  <a:pt x="177072" y="180594"/>
                </a:lnTo>
                <a:close/>
              </a:path>
              <a:path w="299720" h="363854">
                <a:moveTo>
                  <a:pt x="291465" y="223647"/>
                </a:moveTo>
                <a:lnTo>
                  <a:pt x="249936" y="223647"/>
                </a:lnTo>
                <a:lnTo>
                  <a:pt x="249936" y="184785"/>
                </a:lnTo>
                <a:lnTo>
                  <a:pt x="196215" y="184785"/>
                </a:lnTo>
                <a:lnTo>
                  <a:pt x="196215" y="150876"/>
                </a:lnTo>
                <a:lnTo>
                  <a:pt x="249936" y="150876"/>
                </a:lnTo>
                <a:lnTo>
                  <a:pt x="249936" y="118110"/>
                </a:lnTo>
                <a:lnTo>
                  <a:pt x="196215" y="118110"/>
                </a:lnTo>
                <a:lnTo>
                  <a:pt x="196215" y="84201"/>
                </a:lnTo>
                <a:lnTo>
                  <a:pt x="249936" y="84201"/>
                </a:lnTo>
                <a:lnTo>
                  <a:pt x="249936" y="9906"/>
                </a:lnTo>
                <a:lnTo>
                  <a:pt x="291465" y="9906"/>
                </a:lnTo>
                <a:lnTo>
                  <a:pt x="291465" y="223647"/>
                </a:lnTo>
                <a:close/>
              </a:path>
              <a:path w="299720" h="363854">
                <a:moveTo>
                  <a:pt x="163830" y="363474"/>
                </a:moveTo>
                <a:lnTo>
                  <a:pt x="101393" y="359187"/>
                </a:lnTo>
                <a:lnTo>
                  <a:pt x="55245" y="344043"/>
                </a:lnTo>
                <a:lnTo>
                  <a:pt x="30331" y="312860"/>
                </a:lnTo>
                <a:lnTo>
                  <a:pt x="28575" y="298704"/>
                </a:lnTo>
                <a:lnTo>
                  <a:pt x="30331" y="284386"/>
                </a:lnTo>
                <a:lnTo>
                  <a:pt x="55245" y="253365"/>
                </a:lnTo>
                <a:lnTo>
                  <a:pt x="101393" y="238029"/>
                </a:lnTo>
                <a:lnTo>
                  <a:pt x="163830" y="233553"/>
                </a:lnTo>
                <a:lnTo>
                  <a:pt x="196768" y="234612"/>
                </a:lnTo>
                <a:lnTo>
                  <a:pt x="252073" y="244161"/>
                </a:lnTo>
                <a:lnTo>
                  <a:pt x="289505" y="268605"/>
                </a:lnTo>
                <a:lnTo>
                  <a:pt x="163830" y="268605"/>
                </a:lnTo>
                <a:lnTo>
                  <a:pt x="137362" y="269283"/>
                </a:lnTo>
                <a:lnTo>
                  <a:pt x="95571" y="275355"/>
                </a:lnTo>
                <a:lnTo>
                  <a:pt x="69723" y="291465"/>
                </a:lnTo>
                <a:lnTo>
                  <a:pt x="69723" y="305943"/>
                </a:lnTo>
                <a:lnTo>
                  <a:pt x="114395" y="325802"/>
                </a:lnTo>
                <a:lnTo>
                  <a:pt x="163830" y="328803"/>
                </a:lnTo>
                <a:lnTo>
                  <a:pt x="289415" y="328803"/>
                </a:lnTo>
                <a:lnTo>
                  <a:pt x="284035" y="335458"/>
                </a:lnTo>
                <a:lnTo>
                  <a:pt x="272796" y="344043"/>
                </a:lnTo>
                <a:lnTo>
                  <a:pt x="252073" y="353187"/>
                </a:lnTo>
                <a:lnTo>
                  <a:pt x="226456" y="359187"/>
                </a:lnTo>
                <a:lnTo>
                  <a:pt x="196768" y="362473"/>
                </a:lnTo>
                <a:lnTo>
                  <a:pt x="163830" y="363474"/>
                </a:lnTo>
                <a:close/>
              </a:path>
              <a:path w="299720" h="363854">
                <a:moveTo>
                  <a:pt x="289415" y="328803"/>
                </a:moveTo>
                <a:lnTo>
                  <a:pt x="163830" y="328803"/>
                </a:lnTo>
                <a:lnTo>
                  <a:pt x="190458" y="328070"/>
                </a:lnTo>
                <a:lnTo>
                  <a:pt x="213407" y="325802"/>
                </a:lnTo>
                <a:lnTo>
                  <a:pt x="232142" y="321891"/>
                </a:lnTo>
                <a:lnTo>
                  <a:pt x="246126" y="316230"/>
                </a:lnTo>
                <a:lnTo>
                  <a:pt x="254127" y="311658"/>
                </a:lnTo>
                <a:lnTo>
                  <a:pt x="257937" y="305943"/>
                </a:lnTo>
                <a:lnTo>
                  <a:pt x="257937" y="291465"/>
                </a:lnTo>
                <a:lnTo>
                  <a:pt x="213407" y="271462"/>
                </a:lnTo>
                <a:lnTo>
                  <a:pt x="163830" y="268605"/>
                </a:lnTo>
                <a:lnTo>
                  <a:pt x="289505" y="268605"/>
                </a:lnTo>
                <a:lnTo>
                  <a:pt x="292417" y="272176"/>
                </a:lnTo>
                <a:lnTo>
                  <a:pt x="297656" y="284386"/>
                </a:lnTo>
                <a:lnTo>
                  <a:pt x="299466" y="298704"/>
                </a:lnTo>
                <a:lnTo>
                  <a:pt x="297656" y="312860"/>
                </a:lnTo>
                <a:lnTo>
                  <a:pt x="292417" y="325088"/>
                </a:lnTo>
                <a:lnTo>
                  <a:pt x="289415" y="328803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37834" y="3497180"/>
            <a:ext cx="300355" cy="353695"/>
          </a:xfrm>
          <a:custGeom>
            <a:avLst/>
            <a:gdLst/>
            <a:ahLst/>
            <a:cxnLst/>
            <a:rect l="l" t="t" r="r" b="b"/>
            <a:pathLst>
              <a:path w="300354" h="353695">
                <a:moveTo>
                  <a:pt x="291846" y="196977"/>
                </a:moveTo>
                <a:lnTo>
                  <a:pt x="250317" y="196977"/>
                </a:lnTo>
                <a:lnTo>
                  <a:pt x="250317" y="98298"/>
                </a:lnTo>
                <a:lnTo>
                  <a:pt x="174879" y="98298"/>
                </a:lnTo>
                <a:lnTo>
                  <a:pt x="174879" y="62865"/>
                </a:lnTo>
                <a:lnTo>
                  <a:pt x="250317" y="62865"/>
                </a:lnTo>
                <a:lnTo>
                  <a:pt x="250317" y="0"/>
                </a:lnTo>
                <a:lnTo>
                  <a:pt x="291846" y="0"/>
                </a:lnTo>
                <a:lnTo>
                  <a:pt x="291846" y="196977"/>
                </a:lnTo>
                <a:close/>
              </a:path>
              <a:path w="300354" h="353695">
                <a:moveTo>
                  <a:pt x="0" y="189738"/>
                </a:moveTo>
                <a:lnTo>
                  <a:pt x="0" y="153162"/>
                </a:lnTo>
                <a:lnTo>
                  <a:pt x="31152" y="138344"/>
                </a:lnTo>
                <a:lnTo>
                  <a:pt x="55483" y="115490"/>
                </a:lnTo>
                <a:lnTo>
                  <a:pt x="71312" y="84421"/>
                </a:lnTo>
                <a:lnTo>
                  <a:pt x="76962" y="44958"/>
                </a:lnTo>
                <a:lnTo>
                  <a:pt x="76962" y="2286"/>
                </a:lnTo>
                <a:lnTo>
                  <a:pt x="118110" y="2286"/>
                </a:lnTo>
                <a:lnTo>
                  <a:pt x="118110" y="44958"/>
                </a:lnTo>
                <a:lnTo>
                  <a:pt x="123979" y="84570"/>
                </a:lnTo>
                <a:lnTo>
                  <a:pt x="140208" y="114395"/>
                </a:lnTo>
                <a:lnTo>
                  <a:pt x="150273" y="123063"/>
                </a:lnTo>
                <a:lnTo>
                  <a:pt x="97917" y="123063"/>
                </a:lnTo>
                <a:lnTo>
                  <a:pt x="82028" y="144678"/>
                </a:lnTo>
                <a:lnTo>
                  <a:pt x="59674" y="163687"/>
                </a:lnTo>
                <a:lnTo>
                  <a:pt x="31962" y="179052"/>
                </a:lnTo>
                <a:lnTo>
                  <a:pt x="0" y="189738"/>
                </a:lnTo>
                <a:close/>
              </a:path>
              <a:path w="300354" h="353695">
                <a:moveTo>
                  <a:pt x="195453" y="185547"/>
                </a:moveTo>
                <a:lnTo>
                  <a:pt x="164407" y="175998"/>
                </a:lnTo>
                <a:lnTo>
                  <a:pt x="137112" y="161734"/>
                </a:lnTo>
                <a:lnTo>
                  <a:pt x="114603" y="143756"/>
                </a:lnTo>
                <a:lnTo>
                  <a:pt x="97917" y="123063"/>
                </a:lnTo>
                <a:lnTo>
                  <a:pt x="150273" y="123063"/>
                </a:lnTo>
                <a:lnTo>
                  <a:pt x="164722" y="135505"/>
                </a:lnTo>
                <a:lnTo>
                  <a:pt x="195453" y="148971"/>
                </a:lnTo>
                <a:lnTo>
                  <a:pt x="195453" y="185547"/>
                </a:lnTo>
                <a:close/>
              </a:path>
              <a:path w="300354" h="353695">
                <a:moveTo>
                  <a:pt x="164211" y="353568"/>
                </a:moveTo>
                <a:lnTo>
                  <a:pt x="106632" y="348853"/>
                </a:lnTo>
                <a:lnTo>
                  <a:pt x="59055" y="331851"/>
                </a:lnTo>
                <a:lnTo>
                  <a:pt x="31087" y="296328"/>
                </a:lnTo>
                <a:lnTo>
                  <a:pt x="28956" y="280035"/>
                </a:lnTo>
                <a:lnTo>
                  <a:pt x="31087" y="263741"/>
                </a:lnTo>
                <a:lnTo>
                  <a:pt x="59055" y="228219"/>
                </a:lnTo>
                <a:lnTo>
                  <a:pt x="106632" y="211359"/>
                </a:lnTo>
                <a:lnTo>
                  <a:pt x="164211" y="206502"/>
                </a:lnTo>
                <a:lnTo>
                  <a:pt x="193714" y="207645"/>
                </a:lnTo>
                <a:lnTo>
                  <a:pt x="247578" y="218074"/>
                </a:lnTo>
                <a:lnTo>
                  <a:pt x="281844" y="237869"/>
                </a:lnTo>
                <a:lnTo>
                  <a:pt x="285151" y="241935"/>
                </a:lnTo>
                <a:lnTo>
                  <a:pt x="164211" y="241935"/>
                </a:lnTo>
                <a:lnTo>
                  <a:pt x="141112" y="242697"/>
                </a:lnTo>
                <a:lnTo>
                  <a:pt x="100345" y="249650"/>
                </a:lnTo>
                <a:lnTo>
                  <a:pt x="70104" y="280035"/>
                </a:lnTo>
                <a:lnTo>
                  <a:pt x="71139" y="287041"/>
                </a:lnTo>
                <a:lnTo>
                  <a:pt x="119443" y="314706"/>
                </a:lnTo>
                <a:lnTo>
                  <a:pt x="164211" y="318135"/>
                </a:lnTo>
                <a:lnTo>
                  <a:pt x="285151" y="318135"/>
                </a:lnTo>
                <a:lnTo>
                  <a:pt x="281844" y="322200"/>
                </a:lnTo>
                <a:lnTo>
                  <a:pt x="269367" y="331851"/>
                </a:lnTo>
                <a:lnTo>
                  <a:pt x="247578" y="342155"/>
                </a:lnTo>
                <a:lnTo>
                  <a:pt x="221932" y="348853"/>
                </a:lnTo>
                <a:lnTo>
                  <a:pt x="193714" y="352478"/>
                </a:lnTo>
                <a:lnTo>
                  <a:pt x="164211" y="353568"/>
                </a:lnTo>
                <a:close/>
              </a:path>
              <a:path w="300354" h="353695">
                <a:moveTo>
                  <a:pt x="285151" y="318135"/>
                </a:moveTo>
                <a:lnTo>
                  <a:pt x="164211" y="318135"/>
                </a:lnTo>
                <a:lnTo>
                  <a:pt x="187523" y="317313"/>
                </a:lnTo>
                <a:lnTo>
                  <a:pt x="209264" y="314706"/>
                </a:lnTo>
                <a:lnTo>
                  <a:pt x="249638" y="298626"/>
                </a:lnTo>
                <a:lnTo>
                  <a:pt x="258318" y="280035"/>
                </a:lnTo>
                <a:lnTo>
                  <a:pt x="257282" y="273022"/>
                </a:lnTo>
                <a:lnTo>
                  <a:pt x="209264" y="245173"/>
                </a:lnTo>
                <a:lnTo>
                  <a:pt x="164211" y="241935"/>
                </a:lnTo>
                <a:lnTo>
                  <a:pt x="285151" y="241935"/>
                </a:lnTo>
                <a:lnTo>
                  <a:pt x="291465" y="249697"/>
                </a:lnTo>
                <a:lnTo>
                  <a:pt x="297656" y="263741"/>
                </a:lnTo>
                <a:lnTo>
                  <a:pt x="299847" y="280035"/>
                </a:lnTo>
                <a:lnTo>
                  <a:pt x="297656" y="296328"/>
                </a:lnTo>
                <a:lnTo>
                  <a:pt x="291465" y="310372"/>
                </a:lnTo>
                <a:lnTo>
                  <a:pt x="285151" y="318135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04356" y="3497180"/>
            <a:ext cx="332740" cy="346075"/>
          </a:xfrm>
          <a:custGeom>
            <a:avLst/>
            <a:gdLst/>
            <a:ahLst/>
            <a:cxnLst/>
            <a:rect l="l" t="t" r="r" b="b"/>
            <a:pathLst>
              <a:path w="332740" h="346075">
                <a:moveTo>
                  <a:pt x="159639" y="326136"/>
                </a:moveTo>
                <a:lnTo>
                  <a:pt x="0" y="326136"/>
                </a:lnTo>
                <a:lnTo>
                  <a:pt x="0" y="290322"/>
                </a:lnTo>
                <a:lnTo>
                  <a:pt x="167640" y="290322"/>
                </a:lnTo>
                <a:lnTo>
                  <a:pt x="189452" y="289184"/>
                </a:lnTo>
                <a:lnTo>
                  <a:pt x="208407" y="285797"/>
                </a:lnTo>
                <a:lnTo>
                  <a:pt x="224218" y="280195"/>
                </a:lnTo>
                <a:lnTo>
                  <a:pt x="236601" y="272415"/>
                </a:lnTo>
                <a:lnTo>
                  <a:pt x="236601" y="0"/>
                </a:lnTo>
                <a:lnTo>
                  <a:pt x="278130" y="0"/>
                </a:lnTo>
                <a:lnTo>
                  <a:pt x="278130" y="140970"/>
                </a:lnTo>
                <a:lnTo>
                  <a:pt x="332232" y="140970"/>
                </a:lnTo>
                <a:lnTo>
                  <a:pt x="332232" y="177165"/>
                </a:lnTo>
                <a:lnTo>
                  <a:pt x="278130" y="177165"/>
                </a:lnTo>
                <a:lnTo>
                  <a:pt x="278130" y="306705"/>
                </a:lnTo>
                <a:lnTo>
                  <a:pt x="236601" y="306705"/>
                </a:lnTo>
                <a:lnTo>
                  <a:pt x="223504" y="315206"/>
                </a:lnTo>
                <a:lnTo>
                  <a:pt x="205835" y="321278"/>
                </a:lnTo>
                <a:lnTo>
                  <a:pt x="184308" y="324921"/>
                </a:lnTo>
                <a:lnTo>
                  <a:pt x="159639" y="326136"/>
                </a:lnTo>
                <a:close/>
              </a:path>
              <a:path w="332740" h="346075">
                <a:moveTo>
                  <a:pt x="177165" y="230886"/>
                </a:moveTo>
                <a:lnTo>
                  <a:pt x="136398" y="230886"/>
                </a:lnTo>
                <a:lnTo>
                  <a:pt x="139737" y="211699"/>
                </a:lnTo>
                <a:lnTo>
                  <a:pt x="142255" y="189976"/>
                </a:lnTo>
                <a:lnTo>
                  <a:pt x="143845" y="167181"/>
                </a:lnTo>
                <a:lnTo>
                  <a:pt x="144399" y="144780"/>
                </a:lnTo>
                <a:lnTo>
                  <a:pt x="144399" y="42672"/>
                </a:lnTo>
                <a:lnTo>
                  <a:pt x="11430" y="42672"/>
                </a:lnTo>
                <a:lnTo>
                  <a:pt x="11430" y="6096"/>
                </a:lnTo>
                <a:lnTo>
                  <a:pt x="185547" y="6096"/>
                </a:lnTo>
                <a:lnTo>
                  <a:pt x="185494" y="140970"/>
                </a:lnTo>
                <a:lnTo>
                  <a:pt x="184987" y="163002"/>
                </a:lnTo>
                <a:lnTo>
                  <a:pt x="183356" y="187785"/>
                </a:lnTo>
                <a:lnTo>
                  <a:pt x="180724" y="211068"/>
                </a:lnTo>
                <a:lnTo>
                  <a:pt x="177165" y="230886"/>
                </a:lnTo>
                <a:close/>
              </a:path>
              <a:path w="332740" h="346075">
                <a:moveTo>
                  <a:pt x="90678" y="290322"/>
                </a:moveTo>
                <a:lnTo>
                  <a:pt x="49530" y="290322"/>
                </a:lnTo>
                <a:lnTo>
                  <a:pt x="49530" y="132969"/>
                </a:lnTo>
                <a:lnTo>
                  <a:pt x="90678" y="132969"/>
                </a:lnTo>
                <a:lnTo>
                  <a:pt x="90678" y="290322"/>
                </a:lnTo>
                <a:close/>
              </a:path>
              <a:path w="332740" h="346075">
                <a:moveTo>
                  <a:pt x="278130" y="345567"/>
                </a:moveTo>
                <a:lnTo>
                  <a:pt x="236601" y="345567"/>
                </a:lnTo>
                <a:lnTo>
                  <a:pt x="236601" y="306705"/>
                </a:lnTo>
                <a:lnTo>
                  <a:pt x="278130" y="306705"/>
                </a:lnTo>
                <a:lnTo>
                  <a:pt x="278130" y="345567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76787" y="3494894"/>
            <a:ext cx="292100" cy="356235"/>
          </a:xfrm>
          <a:custGeom>
            <a:avLst/>
            <a:gdLst/>
            <a:ahLst/>
            <a:cxnLst/>
            <a:rect l="l" t="t" r="r" b="b"/>
            <a:pathLst>
              <a:path w="292100" h="356235">
                <a:moveTo>
                  <a:pt x="90297" y="182499"/>
                </a:moveTo>
                <a:lnTo>
                  <a:pt x="40897" y="170765"/>
                </a:lnTo>
                <a:lnTo>
                  <a:pt x="7381" y="132254"/>
                </a:lnTo>
                <a:lnTo>
                  <a:pt x="0" y="91440"/>
                </a:lnTo>
                <a:lnTo>
                  <a:pt x="1887" y="69597"/>
                </a:lnTo>
                <a:lnTo>
                  <a:pt x="16234" y="34057"/>
                </a:lnTo>
                <a:lnTo>
                  <a:pt x="55530" y="5286"/>
                </a:lnTo>
                <a:lnTo>
                  <a:pt x="90297" y="0"/>
                </a:lnTo>
                <a:lnTo>
                  <a:pt x="108400" y="1339"/>
                </a:lnTo>
                <a:lnTo>
                  <a:pt x="151638" y="20574"/>
                </a:lnTo>
                <a:lnTo>
                  <a:pt x="164973" y="35814"/>
                </a:lnTo>
                <a:lnTo>
                  <a:pt x="90297" y="35814"/>
                </a:lnTo>
                <a:lnTo>
                  <a:pt x="79950" y="36653"/>
                </a:lnTo>
                <a:lnTo>
                  <a:pt x="44291" y="66484"/>
                </a:lnTo>
                <a:lnTo>
                  <a:pt x="40386" y="91440"/>
                </a:lnTo>
                <a:lnTo>
                  <a:pt x="41374" y="104590"/>
                </a:lnTo>
                <a:lnTo>
                  <a:pt x="62543" y="139672"/>
                </a:lnTo>
                <a:lnTo>
                  <a:pt x="90297" y="147066"/>
                </a:lnTo>
                <a:lnTo>
                  <a:pt x="283845" y="147066"/>
                </a:lnTo>
                <a:lnTo>
                  <a:pt x="283845" y="147828"/>
                </a:lnTo>
                <a:lnTo>
                  <a:pt x="164211" y="147828"/>
                </a:lnTo>
                <a:lnTo>
                  <a:pt x="160782" y="153162"/>
                </a:lnTo>
                <a:lnTo>
                  <a:pt x="156591" y="157734"/>
                </a:lnTo>
                <a:lnTo>
                  <a:pt x="151638" y="161925"/>
                </a:lnTo>
                <a:lnTo>
                  <a:pt x="139320" y="170765"/>
                </a:lnTo>
                <a:lnTo>
                  <a:pt x="124825" y="177212"/>
                </a:lnTo>
                <a:lnTo>
                  <a:pt x="108400" y="181159"/>
                </a:lnTo>
                <a:lnTo>
                  <a:pt x="90297" y="182499"/>
                </a:lnTo>
                <a:close/>
              </a:path>
              <a:path w="292100" h="356235">
                <a:moveTo>
                  <a:pt x="283845" y="147066"/>
                </a:moveTo>
                <a:lnTo>
                  <a:pt x="90297" y="147066"/>
                </a:lnTo>
                <a:lnTo>
                  <a:pt x="100208" y="146220"/>
                </a:lnTo>
                <a:lnTo>
                  <a:pt x="109299" y="143732"/>
                </a:lnTo>
                <a:lnTo>
                  <a:pt x="135588" y="116062"/>
                </a:lnTo>
                <a:lnTo>
                  <a:pt x="139446" y="91440"/>
                </a:lnTo>
                <a:lnTo>
                  <a:pt x="138463" y="78069"/>
                </a:lnTo>
                <a:lnTo>
                  <a:pt x="117461" y="43047"/>
                </a:lnTo>
                <a:lnTo>
                  <a:pt x="90297" y="35814"/>
                </a:lnTo>
                <a:lnTo>
                  <a:pt x="242316" y="35814"/>
                </a:lnTo>
                <a:lnTo>
                  <a:pt x="242316" y="2286"/>
                </a:lnTo>
                <a:lnTo>
                  <a:pt x="283845" y="2286"/>
                </a:lnTo>
                <a:lnTo>
                  <a:pt x="283845" y="70866"/>
                </a:lnTo>
                <a:lnTo>
                  <a:pt x="178308" y="70866"/>
                </a:lnTo>
                <a:lnTo>
                  <a:pt x="179451" y="77343"/>
                </a:lnTo>
                <a:lnTo>
                  <a:pt x="179832" y="84201"/>
                </a:lnTo>
                <a:lnTo>
                  <a:pt x="179832" y="99060"/>
                </a:lnTo>
                <a:lnTo>
                  <a:pt x="179070" y="105918"/>
                </a:lnTo>
                <a:lnTo>
                  <a:pt x="177927" y="112776"/>
                </a:lnTo>
                <a:lnTo>
                  <a:pt x="283845" y="112776"/>
                </a:lnTo>
                <a:lnTo>
                  <a:pt x="283845" y="147066"/>
                </a:lnTo>
                <a:close/>
              </a:path>
              <a:path w="292100" h="356235">
                <a:moveTo>
                  <a:pt x="283845" y="112776"/>
                </a:moveTo>
                <a:lnTo>
                  <a:pt x="242316" y="112776"/>
                </a:lnTo>
                <a:lnTo>
                  <a:pt x="242316" y="70866"/>
                </a:lnTo>
                <a:lnTo>
                  <a:pt x="283845" y="70866"/>
                </a:lnTo>
                <a:lnTo>
                  <a:pt x="283845" y="112776"/>
                </a:lnTo>
                <a:close/>
              </a:path>
              <a:path w="292100" h="356235">
                <a:moveTo>
                  <a:pt x="283845" y="202692"/>
                </a:moveTo>
                <a:lnTo>
                  <a:pt x="242316" y="202692"/>
                </a:lnTo>
                <a:lnTo>
                  <a:pt x="242316" y="147828"/>
                </a:lnTo>
                <a:lnTo>
                  <a:pt x="283845" y="147828"/>
                </a:lnTo>
                <a:lnTo>
                  <a:pt x="283845" y="202692"/>
                </a:lnTo>
                <a:close/>
              </a:path>
              <a:path w="292100" h="356235">
                <a:moveTo>
                  <a:pt x="156210" y="355854"/>
                </a:moveTo>
                <a:lnTo>
                  <a:pt x="98631" y="351139"/>
                </a:lnTo>
                <a:lnTo>
                  <a:pt x="51054" y="334137"/>
                </a:lnTo>
                <a:lnTo>
                  <a:pt x="23086" y="298614"/>
                </a:lnTo>
                <a:lnTo>
                  <a:pt x="20955" y="282321"/>
                </a:lnTo>
                <a:lnTo>
                  <a:pt x="23086" y="266027"/>
                </a:lnTo>
                <a:lnTo>
                  <a:pt x="51054" y="230505"/>
                </a:lnTo>
                <a:lnTo>
                  <a:pt x="98631" y="213645"/>
                </a:lnTo>
                <a:lnTo>
                  <a:pt x="156210" y="208788"/>
                </a:lnTo>
                <a:lnTo>
                  <a:pt x="185713" y="209931"/>
                </a:lnTo>
                <a:lnTo>
                  <a:pt x="239577" y="220360"/>
                </a:lnTo>
                <a:lnTo>
                  <a:pt x="273843" y="240155"/>
                </a:lnTo>
                <a:lnTo>
                  <a:pt x="277150" y="244221"/>
                </a:lnTo>
                <a:lnTo>
                  <a:pt x="156210" y="244221"/>
                </a:lnTo>
                <a:lnTo>
                  <a:pt x="133111" y="244983"/>
                </a:lnTo>
                <a:lnTo>
                  <a:pt x="92344" y="251936"/>
                </a:lnTo>
                <a:lnTo>
                  <a:pt x="62103" y="282321"/>
                </a:lnTo>
                <a:lnTo>
                  <a:pt x="63138" y="289327"/>
                </a:lnTo>
                <a:lnTo>
                  <a:pt x="111442" y="316992"/>
                </a:lnTo>
                <a:lnTo>
                  <a:pt x="156210" y="320421"/>
                </a:lnTo>
                <a:lnTo>
                  <a:pt x="277150" y="320421"/>
                </a:lnTo>
                <a:lnTo>
                  <a:pt x="273843" y="324486"/>
                </a:lnTo>
                <a:lnTo>
                  <a:pt x="261366" y="334137"/>
                </a:lnTo>
                <a:lnTo>
                  <a:pt x="239577" y="344441"/>
                </a:lnTo>
                <a:lnTo>
                  <a:pt x="213931" y="351139"/>
                </a:lnTo>
                <a:lnTo>
                  <a:pt x="185713" y="354764"/>
                </a:lnTo>
                <a:lnTo>
                  <a:pt x="156210" y="355854"/>
                </a:lnTo>
                <a:close/>
              </a:path>
              <a:path w="292100" h="356235">
                <a:moveTo>
                  <a:pt x="277150" y="320421"/>
                </a:moveTo>
                <a:lnTo>
                  <a:pt x="156210" y="320421"/>
                </a:lnTo>
                <a:lnTo>
                  <a:pt x="179522" y="319599"/>
                </a:lnTo>
                <a:lnTo>
                  <a:pt x="201263" y="316992"/>
                </a:lnTo>
                <a:lnTo>
                  <a:pt x="241637" y="300912"/>
                </a:lnTo>
                <a:lnTo>
                  <a:pt x="250317" y="282321"/>
                </a:lnTo>
                <a:lnTo>
                  <a:pt x="249281" y="275308"/>
                </a:lnTo>
                <a:lnTo>
                  <a:pt x="201263" y="247459"/>
                </a:lnTo>
                <a:lnTo>
                  <a:pt x="156210" y="244221"/>
                </a:lnTo>
                <a:lnTo>
                  <a:pt x="277150" y="244221"/>
                </a:lnTo>
                <a:lnTo>
                  <a:pt x="283464" y="251983"/>
                </a:lnTo>
                <a:lnTo>
                  <a:pt x="289655" y="266027"/>
                </a:lnTo>
                <a:lnTo>
                  <a:pt x="291846" y="282321"/>
                </a:lnTo>
                <a:lnTo>
                  <a:pt x="289655" y="298614"/>
                </a:lnTo>
                <a:lnTo>
                  <a:pt x="283464" y="312658"/>
                </a:lnTo>
                <a:lnTo>
                  <a:pt x="277150" y="32042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34927" y="3494894"/>
            <a:ext cx="327025" cy="356235"/>
          </a:xfrm>
          <a:custGeom>
            <a:avLst/>
            <a:gdLst/>
            <a:ahLst/>
            <a:cxnLst/>
            <a:rect l="l" t="t" r="r" b="b"/>
            <a:pathLst>
              <a:path w="327025" h="356235">
                <a:moveTo>
                  <a:pt x="90297" y="182499"/>
                </a:moveTo>
                <a:lnTo>
                  <a:pt x="41487" y="171569"/>
                </a:lnTo>
                <a:lnTo>
                  <a:pt x="7477" y="133254"/>
                </a:lnTo>
                <a:lnTo>
                  <a:pt x="0" y="91440"/>
                </a:lnTo>
                <a:lnTo>
                  <a:pt x="1899" y="68883"/>
                </a:lnTo>
                <a:lnTo>
                  <a:pt x="16555" y="32771"/>
                </a:lnTo>
                <a:lnTo>
                  <a:pt x="56054" y="5000"/>
                </a:lnTo>
                <a:lnTo>
                  <a:pt x="90297" y="0"/>
                </a:lnTo>
                <a:lnTo>
                  <a:pt x="108513" y="1268"/>
                </a:lnTo>
                <a:lnTo>
                  <a:pt x="152019" y="19431"/>
                </a:lnTo>
                <a:lnTo>
                  <a:pt x="166091" y="35814"/>
                </a:lnTo>
                <a:lnTo>
                  <a:pt x="90297" y="35814"/>
                </a:lnTo>
                <a:lnTo>
                  <a:pt x="80224" y="36593"/>
                </a:lnTo>
                <a:lnTo>
                  <a:pt x="44481" y="66151"/>
                </a:lnTo>
                <a:lnTo>
                  <a:pt x="40386" y="91440"/>
                </a:lnTo>
                <a:lnTo>
                  <a:pt x="41433" y="104923"/>
                </a:lnTo>
                <a:lnTo>
                  <a:pt x="63079" y="139993"/>
                </a:lnTo>
                <a:lnTo>
                  <a:pt x="90297" y="147066"/>
                </a:lnTo>
                <a:lnTo>
                  <a:pt x="165888" y="147066"/>
                </a:lnTo>
                <a:lnTo>
                  <a:pt x="164419" y="149733"/>
                </a:lnTo>
                <a:lnTo>
                  <a:pt x="152019" y="163068"/>
                </a:lnTo>
                <a:lnTo>
                  <a:pt x="139374" y="171569"/>
                </a:lnTo>
                <a:lnTo>
                  <a:pt x="124872" y="177641"/>
                </a:lnTo>
                <a:lnTo>
                  <a:pt x="108513" y="181284"/>
                </a:lnTo>
                <a:lnTo>
                  <a:pt x="90297" y="182499"/>
                </a:lnTo>
                <a:close/>
              </a:path>
              <a:path w="327025" h="356235">
                <a:moveTo>
                  <a:pt x="165888" y="147066"/>
                </a:moveTo>
                <a:lnTo>
                  <a:pt x="90297" y="147066"/>
                </a:lnTo>
                <a:lnTo>
                  <a:pt x="100637" y="146232"/>
                </a:lnTo>
                <a:lnTo>
                  <a:pt x="109870" y="143827"/>
                </a:lnTo>
                <a:lnTo>
                  <a:pt x="139535" y="104923"/>
                </a:lnTo>
                <a:lnTo>
                  <a:pt x="140589" y="91440"/>
                </a:lnTo>
                <a:lnTo>
                  <a:pt x="139535" y="77956"/>
                </a:lnTo>
                <a:lnTo>
                  <a:pt x="117889" y="42725"/>
                </a:lnTo>
                <a:lnTo>
                  <a:pt x="90297" y="35814"/>
                </a:lnTo>
                <a:lnTo>
                  <a:pt x="166091" y="35814"/>
                </a:lnTo>
                <a:lnTo>
                  <a:pt x="173497" y="49291"/>
                </a:lnTo>
                <a:lnTo>
                  <a:pt x="179075" y="68883"/>
                </a:lnTo>
                <a:lnTo>
                  <a:pt x="180975" y="91440"/>
                </a:lnTo>
                <a:lnTo>
                  <a:pt x="179075" y="113776"/>
                </a:lnTo>
                <a:lnTo>
                  <a:pt x="173497" y="133254"/>
                </a:lnTo>
                <a:lnTo>
                  <a:pt x="165888" y="147066"/>
                </a:lnTo>
                <a:close/>
              </a:path>
              <a:path w="327025" h="356235">
                <a:moveTo>
                  <a:pt x="278511" y="199263"/>
                </a:moveTo>
                <a:lnTo>
                  <a:pt x="236982" y="199263"/>
                </a:lnTo>
                <a:lnTo>
                  <a:pt x="236982" y="2286"/>
                </a:lnTo>
                <a:lnTo>
                  <a:pt x="278511" y="2286"/>
                </a:lnTo>
                <a:lnTo>
                  <a:pt x="278511" y="40386"/>
                </a:lnTo>
                <a:lnTo>
                  <a:pt x="326898" y="40386"/>
                </a:lnTo>
                <a:lnTo>
                  <a:pt x="326898" y="76581"/>
                </a:lnTo>
                <a:lnTo>
                  <a:pt x="278511" y="76581"/>
                </a:lnTo>
                <a:lnTo>
                  <a:pt x="278511" y="119253"/>
                </a:lnTo>
                <a:lnTo>
                  <a:pt x="326898" y="119253"/>
                </a:lnTo>
                <a:lnTo>
                  <a:pt x="326898" y="155829"/>
                </a:lnTo>
                <a:lnTo>
                  <a:pt x="278511" y="155829"/>
                </a:lnTo>
                <a:lnTo>
                  <a:pt x="278511" y="199263"/>
                </a:lnTo>
                <a:close/>
              </a:path>
              <a:path w="327025" h="356235">
                <a:moveTo>
                  <a:pt x="153162" y="355854"/>
                </a:moveTo>
                <a:lnTo>
                  <a:pt x="91297" y="350234"/>
                </a:lnTo>
                <a:lnTo>
                  <a:pt x="44577" y="331470"/>
                </a:lnTo>
                <a:lnTo>
                  <a:pt x="20841" y="297340"/>
                </a:lnTo>
                <a:lnTo>
                  <a:pt x="19050" y="282321"/>
                </a:lnTo>
                <a:lnTo>
                  <a:pt x="20841" y="267521"/>
                </a:lnTo>
                <a:lnTo>
                  <a:pt x="44577" y="233553"/>
                </a:lnTo>
                <a:lnTo>
                  <a:pt x="91297" y="214598"/>
                </a:lnTo>
                <a:lnTo>
                  <a:pt x="153162" y="208788"/>
                </a:lnTo>
                <a:lnTo>
                  <a:pt x="185445" y="210192"/>
                </a:lnTo>
                <a:lnTo>
                  <a:pt x="240440" y="222289"/>
                </a:lnTo>
                <a:lnTo>
                  <a:pt x="272665" y="244221"/>
                </a:lnTo>
                <a:lnTo>
                  <a:pt x="153162" y="244221"/>
                </a:lnTo>
                <a:lnTo>
                  <a:pt x="128093" y="245090"/>
                </a:lnTo>
                <a:lnTo>
                  <a:pt x="88386" y="252257"/>
                </a:lnTo>
                <a:lnTo>
                  <a:pt x="60579" y="282321"/>
                </a:lnTo>
                <a:lnTo>
                  <a:pt x="61495" y="289173"/>
                </a:lnTo>
                <a:lnTo>
                  <a:pt x="106346" y="317039"/>
                </a:lnTo>
                <a:lnTo>
                  <a:pt x="153162" y="320421"/>
                </a:lnTo>
                <a:lnTo>
                  <a:pt x="272928" y="320421"/>
                </a:lnTo>
                <a:lnTo>
                  <a:pt x="271944" y="321808"/>
                </a:lnTo>
                <a:lnTo>
                  <a:pt x="261366" y="331470"/>
                </a:lnTo>
                <a:lnTo>
                  <a:pt x="240440" y="342673"/>
                </a:lnTo>
                <a:lnTo>
                  <a:pt x="214836" y="350234"/>
                </a:lnTo>
                <a:lnTo>
                  <a:pt x="185445" y="354508"/>
                </a:lnTo>
                <a:lnTo>
                  <a:pt x="153162" y="355854"/>
                </a:lnTo>
                <a:close/>
              </a:path>
              <a:path w="327025" h="356235">
                <a:moveTo>
                  <a:pt x="272928" y="320421"/>
                </a:moveTo>
                <a:lnTo>
                  <a:pt x="153162" y="320421"/>
                </a:lnTo>
                <a:lnTo>
                  <a:pt x="178022" y="319605"/>
                </a:lnTo>
                <a:lnTo>
                  <a:pt x="199739" y="317039"/>
                </a:lnTo>
                <a:lnTo>
                  <a:pt x="237809" y="301019"/>
                </a:lnTo>
                <a:lnTo>
                  <a:pt x="245364" y="282321"/>
                </a:lnTo>
                <a:lnTo>
                  <a:pt x="244512" y="275468"/>
                </a:lnTo>
                <a:lnTo>
                  <a:pt x="199739" y="247745"/>
                </a:lnTo>
                <a:lnTo>
                  <a:pt x="153162" y="244221"/>
                </a:lnTo>
                <a:lnTo>
                  <a:pt x="272665" y="244221"/>
                </a:lnTo>
                <a:lnTo>
                  <a:pt x="279987" y="254508"/>
                </a:lnTo>
                <a:lnTo>
                  <a:pt x="285101" y="267521"/>
                </a:lnTo>
                <a:lnTo>
                  <a:pt x="286893" y="282321"/>
                </a:lnTo>
                <a:lnTo>
                  <a:pt x="285101" y="297340"/>
                </a:lnTo>
                <a:lnTo>
                  <a:pt x="279987" y="310467"/>
                </a:lnTo>
                <a:lnTo>
                  <a:pt x="272928" y="32042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03176" y="3503276"/>
            <a:ext cx="306705" cy="324485"/>
          </a:xfrm>
          <a:custGeom>
            <a:avLst/>
            <a:gdLst/>
            <a:ahLst/>
            <a:cxnLst/>
            <a:rect l="l" t="t" r="r" b="b"/>
            <a:pathLst>
              <a:path w="306704" h="324485">
                <a:moveTo>
                  <a:pt x="279654" y="231648"/>
                </a:moveTo>
                <a:lnTo>
                  <a:pt x="238887" y="231648"/>
                </a:lnTo>
                <a:lnTo>
                  <a:pt x="242446" y="208067"/>
                </a:lnTo>
                <a:lnTo>
                  <a:pt x="245078" y="181879"/>
                </a:lnTo>
                <a:lnTo>
                  <a:pt x="246709" y="154763"/>
                </a:lnTo>
                <a:lnTo>
                  <a:pt x="247204" y="131445"/>
                </a:lnTo>
                <a:lnTo>
                  <a:pt x="247269" y="36576"/>
                </a:lnTo>
                <a:lnTo>
                  <a:pt x="15621" y="36576"/>
                </a:lnTo>
                <a:lnTo>
                  <a:pt x="15621" y="0"/>
                </a:lnTo>
                <a:lnTo>
                  <a:pt x="288798" y="0"/>
                </a:lnTo>
                <a:lnTo>
                  <a:pt x="288798" y="120015"/>
                </a:lnTo>
                <a:lnTo>
                  <a:pt x="288226" y="149780"/>
                </a:lnTo>
                <a:lnTo>
                  <a:pt x="286512" y="179260"/>
                </a:lnTo>
                <a:lnTo>
                  <a:pt x="283654" y="207025"/>
                </a:lnTo>
                <a:lnTo>
                  <a:pt x="279654" y="231648"/>
                </a:lnTo>
                <a:close/>
              </a:path>
              <a:path w="306704" h="324485">
                <a:moveTo>
                  <a:pt x="105156" y="288417"/>
                </a:moveTo>
                <a:lnTo>
                  <a:pt x="64008" y="288417"/>
                </a:lnTo>
                <a:lnTo>
                  <a:pt x="64008" y="131445"/>
                </a:lnTo>
                <a:lnTo>
                  <a:pt x="105156" y="131445"/>
                </a:lnTo>
                <a:lnTo>
                  <a:pt x="105156" y="288417"/>
                </a:lnTo>
                <a:close/>
              </a:path>
              <a:path w="306704" h="324485">
                <a:moveTo>
                  <a:pt x="195453" y="288417"/>
                </a:moveTo>
                <a:lnTo>
                  <a:pt x="153924" y="288417"/>
                </a:lnTo>
                <a:lnTo>
                  <a:pt x="153924" y="131445"/>
                </a:lnTo>
                <a:lnTo>
                  <a:pt x="195453" y="131445"/>
                </a:lnTo>
                <a:lnTo>
                  <a:pt x="195453" y="288417"/>
                </a:lnTo>
                <a:close/>
              </a:path>
              <a:path w="306704" h="324485">
                <a:moveTo>
                  <a:pt x="306705" y="324231"/>
                </a:moveTo>
                <a:lnTo>
                  <a:pt x="0" y="324231"/>
                </a:lnTo>
                <a:lnTo>
                  <a:pt x="0" y="288417"/>
                </a:lnTo>
                <a:lnTo>
                  <a:pt x="306705" y="288417"/>
                </a:lnTo>
                <a:lnTo>
                  <a:pt x="306705" y="32423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62840" y="3496799"/>
            <a:ext cx="311785" cy="351790"/>
          </a:xfrm>
          <a:custGeom>
            <a:avLst/>
            <a:gdLst/>
            <a:ahLst/>
            <a:cxnLst/>
            <a:rect l="l" t="t" r="r" b="b"/>
            <a:pathLst>
              <a:path w="311784" h="351789">
                <a:moveTo>
                  <a:pt x="156210" y="135255"/>
                </a:moveTo>
                <a:lnTo>
                  <a:pt x="86439" y="129730"/>
                </a:lnTo>
                <a:lnTo>
                  <a:pt x="39243" y="111633"/>
                </a:lnTo>
                <a:lnTo>
                  <a:pt x="16383" y="67818"/>
                </a:lnTo>
                <a:lnTo>
                  <a:pt x="17865" y="54322"/>
                </a:lnTo>
                <a:lnTo>
                  <a:pt x="59822" y="12858"/>
                </a:lnTo>
                <a:lnTo>
                  <a:pt x="118699" y="1333"/>
                </a:lnTo>
                <a:lnTo>
                  <a:pt x="156210" y="0"/>
                </a:lnTo>
                <a:lnTo>
                  <a:pt x="193500" y="1333"/>
                </a:lnTo>
                <a:lnTo>
                  <a:pt x="252222" y="12858"/>
                </a:lnTo>
                <a:lnTo>
                  <a:pt x="284371" y="34671"/>
                </a:lnTo>
                <a:lnTo>
                  <a:pt x="156210" y="34671"/>
                </a:lnTo>
                <a:lnTo>
                  <a:pt x="128283" y="35480"/>
                </a:lnTo>
                <a:lnTo>
                  <a:pt x="84576" y="42386"/>
                </a:lnTo>
                <a:lnTo>
                  <a:pt x="57912" y="59817"/>
                </a:lnTo>
                <a:lnTo>
                  <a:pt x="57912" y="75438"/>
                </a:lnTo>
                <a:lnTo>
                  <a:pt x="104251" y="97250"/>
                </a:lnTo>
                <a:lnTo>
                  <a:pt x="156210" y="100203"/>
                </a:lnTo>
                <a:lnTo>
                  <a:pt x="284706" y="100203"/>
                </a:lnTo>
                <a:lnTo>
                  <a:pt x="282636" y="103125"/>
                </a:lnTo>
                <a:lnTo>
                  <a:pt x="272796" y="111633"/>
                </a:lnTo>
                <a:lnTo>
                  <a:pt x="252222" y="122396"/>
                </a:lnTo>
                <a:lnTo>
                  <a:pt x="225647" y="129730"/>
                </a:lnTo>
                <a:lnTo>
                  <a:pt x="193500" y="133921"/>
                </a:lnTo>
                <a:lnTo>
                  <a:pt x="156210" y="135255"/>
                </a:lnTo>
                <a:close/>
              </a:path>
              <a:path w="311784" h="351789">
                <a:moveTo>
                  <a:pt x="284706" y="100203"/>
                </a:moveTo>
                <a:lnTo>
                  <a:pt x="156210" y="100203"/>
                </a:lnTo>
                <a:lnTo>
                  <a:pt x="183969" y="99512"/>
                </a:lnTo>
                <a:lnTo>
                  <a:pt x="207978" y="97250"/>
                </a:lnTo>
                <a:lnTo>
                  <a:pt x="227629" y="93130"/>
                </a:lnTo>
                <a:lnTo>
                  <a:pt x="242316" y="86868"/>
                </a:lnTo>
                <a:lnTo>
                  <a:pt x="249936" y="81915"/>
                </a:lnTo>
                <a:lnTo>
                  <a:pt x="254508" y="75438"/>
                </a:lnTo>
                <a:lnTo>
                  <a:pt x="254508" y="59817"/>
                </a:lnTo>
                <a:lnTo>
                  <a:pt x="207978" y="38004"/>
                </a:lnTo>
                <a:lnTo>
                  <a:pt x="156210" y="34671"/>
                </a:lnTo>
                <a:lnTo>
                  <a:pt x="284371" y="34671"/>
                </a:lnTo>
                <a:lnTo>
                  <a:pt x="289798" y="42433"/>
                </a:lnTo>
                <a:lnTo>
                  <a:pt x="294173" y="54322"/>
                </a:lnTo>
                <a:lnTo>
                  <a:pt x="295656" y="67818"/>
                </a:lnTo>
                <a:lnTo>
                  <a:pt x="294173" y="81254"/>
                </a:lnTo>
                <a:lnTo>
                  <a:pt x="289798" y="93011"/>
                </a:lnTo>
                <a:lnTo>
                  <a:pt x="284706" y="100203"/>
                </a:lnTo>
                <a:close/>
              </a:path>
              <a:path w="311784" h="351789">
                <a:moveTo>
                  <a:pt x="311277" y="195834"/>
                </a:moveTo>
                <a:lnTo>
                  <a:pt x="0" y="195834"/>
                </a:lnTo>
                <a:lnTo>
                  <a:pt x="0" y="160401"/>
                </a:lnTo>
                <a:lnTo>
                  <a:pt x="311277" y="160401"/>
                </a:lnTo>
                <a:lnTo>
                  <a:pt x="311277" y="195834"/>
                </a:lnTo>
                <a:close/>
              </a:path>
              <a:path w="311784" h="351789">
                <a:moveTo>
                  <a:pt x="113538" y="242316"/>
                </a:moveTo>
                <a:lnTo>
                  <a:pt x="72771" y="242316"/>
                </a:lnTo>
                <a:lnTo>
                  <a:pt x="72771" y="195834"/>
                </a:lnTo>
                <a:lnTo>
                  <a:pt x="113538" y="195834"/>
                </a:lnTo>
                <a:lnTo>
                  <a:pt x="113538" y="242316"/>
                </a:lnTo>
                <a:close/>
              </a:path>
              <a:path w="311784" h="351789">
                <a:moveTo>
                  <a:pt x="238506" y="242316"/>
                </a:moveTo>
                <a:lnTo>
                  <a:pt x="197739" y="242316"/>
                </a:lnTo>
                <a:lnTo>
                  <a:pt x="197739" y="195834"/>
                </a:lnTo>
                <a:lnTo>
                  <a:pt x="238506" y="195834"/>
                </a:lnTo>
                <a:lnTo>
                  <a:pt x="238506" y="242316"/>
                </a:lnTo>
                <a:close/>
              </a:path>
              <a:path w="311784" h="351789">
                <a:moveTo>
                  <a:pt x="288798" y="351663"/>
                </a:moveTo>
                <a:lnTo>
                  <a:pt x="247269" y="351663"/>
                </a:lnTo>
                <a:lnTo>
                  <a:pt x="247269" y="277749"/>
                </a:lnTo>
                <a:lnTo>
                  <a:pt x="20574" y="277749"/>
                </a:lnTo>
                <a:lnTo>
                  <a:pt x="20574" y="242316"/>
                </a:lnTo>
                <a:lnTo>
                  <a:pt x="288798" y="242316"/>
                </a:lnTo>
                <a:lnTo>
                  <a:pt x="288798" y="351663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53128" y="4355293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857519" y="4224814"/>
            <a:ext cx="481330" cy="264160"/>
            <a:chOff x="7857519" y="4224814"/>
            <a:chExt cx="481330" cy="264160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519" y="4235432"/>
              <a:ext cx="225193" cy="2483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121829" y="4224814"/>
              <a:ext cx="216535" cy="264160"/>
            </a:xfrm>
            <a:custGeom>
              <a:avLst/>
              <a:gdLst/>
              <a:ahLst/>
              <a:cxnLst/>
              <a:rect l="l" t="t" r="r" b="b"/>
              <a:pathLst>
                <a:path w="216534" h="264160">
                  <a:moveTo>
                    <a:pt x="82701" y="26542"/>
                  </a:moveTo>
                  <a:lnTo>
                    <a:pt x="60629" y="26542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6542"/>
                  </a:lnTo>
                  <a:close/>
                </a:path>
                <a:path w="216534" h="264160">
                  <a:moveTo>
                    <a:pt x="141095" y="44982"/>
                  </a:moveTo>
                  <a:lnTo>
                    <a:pt x="0" y="44982"/>
                  </a:lnTo>
                  <a:lnTo>
                    <a:pt x="0" y="26542"/>
                  </a:lnTo>
                  <a:lnTo>
                    <a:pt x="141095" y="26542"/>
                  </a:lnTo>
                  <a:lnTo>
                    <a:pt x="141095" y="44982"/>
                  </a:lnTo>
                  <a:close/>
                </a:path>
                <a:path w="216534" h="264160">
                  <a:moveTo>
                    <a:pt x="71246" y="153109"/>
                  </a:moveTo>
                  <a:lnTo>
                    <a:pt x="32113" y="144740"/>
                  </a:lnTo>
                  <a:lnTo>
                    <a:pt x="7823" y="107847"/>
                  </a:lnTo>
                  <a:lnTo>
                    <a:pt x="8801" y="98683"/>
                  </a:lnTo>
                  <a:lnTo>
                    <a:pt x="43585" y="66531"/>
                  </a:lnTo>
                  <a:lnTo>
                    <a:pt x="71246" y="62864"/>
                  </a:lnTo>
                  <a:lnTo>
                    <a:pt x="85757" y="63794"/>
                  </a:lnTo>
                  <a:lnTo>
                    <a:pt x="98906" y="66531"/>
                  </a:lnTo>
                  <a:lnTo>
                    <a:pt x="110379" y="70997"/>
                  </a:lnTo>
                  <a:lnTo>
                    <a:pt x="119861" y="77113"/>
                  </a:lnTo>
                  <a:lnTo>
                    <a:pt x="123578" y="80745"/>
                  </a:lnTo>
                  <a:lnTo>
                    <a:pt x="71246" y="80745"/>
                  </a:lnTo>
                  <a:lnTo>
                    <a:pt x="61249" y="81417"/>
                  </a:lnTo>
                  <a:lnTo>
                    <a:pt x="29616" y="100862"/>
                  </a:lnTo>
                  <a:lnTo>
                    <a:pt x="29616" y="114832"/>
                  </a:lnTo>
                  <a:lnTo>
                    <a:pt x="71246" y="134948"/>
                  </a:lnTo>
                  <a:lnTo>
                    <a:pt x="123650" y="134948"/>
                  </a:lnTo>
                  <a:lnTo>
                    <a:pt x="119861" y="138580"/>
                  </a:lnTo>
                  <a:lnTo>
                    <a:pt x="110379" y="144740"/>
                  </a:lnTo>
                  <a:lnTo>
                    <a:pt x="98906" y="149302"/>
                  </a:lnTo>
                  <a:lnTo>
                    <a:pt x="85757" y="152135"/>
                  </a:lnTo>
                  <a:lnTo>
                    <a:pt x="71246" y="153109"/>
                  </a:lnTo>
                  <a:close/>
                </a:path>
                <a:path w="216534" h="264160">
                  <a:moveTo>
                    <a:pt x="123650" y="134948"/>
                  </a:moveTo>
                  <a:lnTo>
                    <a:pt x="71246" y="134948"/>
                  </a:lnTo>
                  <a:lnTo>
                    <a:pt x="81243" y="134315"/>
                  </a:lnTo>
                  <a:lnTo>
                    <a:pt x="90454" y="132399"/>
                  </a:lnTo>
                  <a:lnTo>
                    <a:pt x="98513" y="129173"/>
                  </a:lnTo>
                  <a:lnTo>
                    <a:pt x="105053" y="124610"/>
                  </a:lnTo>
                  <a:lnTo>
                    <a:pt x="109802" y="120420"/>
                  </a:lnTo>
                  <a:lnTo>
                    <a:pt x="112876" y="114832"/>
                  </a:lnTo>
                  <a:lnTo>
                    <a:pt x="112876" y="100862"/>
                  </a:lnTo>
                  <a:lnTo>
                    <a:pt x="71246" y="80745"/>
                  </a:lnTo>
                  <a:lnTo>
                    <a:pt x="123578" y="80745"/>
                  </a:lnTo>
                  <a:lnTo>
                    <a:pt x="126182" y="83290"/>
                  </a:lnTo>
                  <a:lnTo>
                    <a:pt x="130827" y="90489"/>
                  </a:lnTo>
                  <a:lnTo>
                    <a:pt x="133691" y="98683"/>
                  </a:lnTo>
                  <a:lnTo>
                    <a:pt x="134669" y="107847"/>
                  </a:lnTo>
                  <a:lnTo>
                    <a:pt x="133691" y="117049"/>
                  </a:lnTo>
                  <a:lnTo>
                    <a:pt x="130827" y="125309"/>
                  </a:lnTo>
                  <a:lnTo>
                    <a:pt x="126182" y="132521"/>
                  </a:lnTo>
                  <a:lnTo>
                    <a:pt x="123650" y="134948"/>
                  </a:lnTo>
                  <a:close/>
                </a:path>
                <a:path w="216534" h="264160">
                  <a:moveTo>
                    <a:pt x="210944" y="161491"/>
                  </a:moveTo>
                  <a:lnTo>
                    <a:pt x="188592" y="161491"/>
                  </a:lnTo>
                  <a:lnTo>
                    <a:pt x="188592" y="129360"/>
                  </a:lnTo>
                  <a:lnTo>
                    <a:pt x="143609" y="129360"/>
                  </a:lnTo>
                  <a:lnTo>
                    <a:pt x="143609" y="110920"/>
                  </a:lnTo>
                  <a:lnTo>
                    <a:pt x="188592" y="110920"/>
                  </a:lnTo>
                  <a:lnTo>
                    <a:pt x="188592" y="80186"/>
                  </a:lnTo>
                  <a:lnTo>
                    <a:pt x="143609" y="80186"/>
                  </a:lnTo>
                  <a:lnTo>
                    <a:pt x="143609" y="61467"/>
                  </a:lnTo>
                  <a:lnTo>
                    <a:pt x="188592" y="61467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61491"/>
                  </a:lnTo>
                  <a:close/>
                </a:path>
                <a:path w="216534" h="264160">
                  <a:moveTo>
                    <a:pt x="118743" y="264030"/>
                  </a:moveTo>
                  <a:lnTo>
                    <a:pt x="73271" y="260747"/>
                  </a:lnTo>
                  <a:lnTo>
                    <a:pt x="31960" y="243634"/>
                  </a:lnTo>
                  <a:lnTo>
                    <a:pt x="21234" y="218488"/>
                  </a:lnTo>
                  <a:lnTo>
                    <a:pt x="22469" y="209010"/>
                  </a:lnTo>
                  <a:lnTo>
                    <a:pt x="54857" y="180918"/>
                  </a:lnTo>
                  <a:lnTo>
                    <a:pt x="94724" y="173531"/>
                  </a:lnTo>
                  <a:lnTo>
                    <a:pt x="118743" y="172667"/>
                  </a:lnTo>
                  <a:lnTo>
                    <a:pt x="142963" y="173531"/>
                  </a:lnTo>
                  <a:lnTo>
                    <a:pt x="164564" y="176229"/>
                  </a:lnTo>
                  <a:lnTo>
                    <a:pt x="183022" y="180918"/>
                  </a:lnTo>
                  <a:lnTo>
                    <a:pt x="197812" y="187754"/>
                  </a:lnTo>
                  <a:lnTo>
                    <a:pt x="203442" y="191945"/>
                  </a:lnTo>
                  <a:lnTo>
                    <a:pt x="118743" y="191945"/>
                  </a:lnTo>
                  <a:lnTo>
                    <a:pt x="97967" y="192626"/>
                  </a:lnTo>
                  <a:lnTo>
                    <a:pt x="53923" y="202842"/>
                  </a:lnTo>
                  <a:lnTo>
                    <a:pt x="43865" y="212341"/>
                  </a:lnTo>
                  <a:lnTo>
                    <a:pt x="43865" y="225193"/>
                  </a:lnTo>
                  <a:lnTo>
                    <a:pt x="79942" y="242446"/>
                  </a:lnTo>
                  <a:lnTo>
                    <a:pt x="118743" y="245031"/>
                  </a:lnTo>
                  <a:lnTo>
                    <a:pt x="203813" y="245031"/>
                  </a:lnTo>
                  <a:lnTo>
                    <a:pt x="197812" y="249501"/>
                  </a:lnTo>
                  <a:lnTo>
                    <a:pt x="183022" y="256250"/>
                  </a:lnTo>
                  <a:lnTo>
                    <a:pt x="164564" y="260747"/>
                  </a:lnTo>
                  <a:lnTo>
                    <a:pt x="142963" y="263252"/>
                  </a:lnTo>
                  <a:lnTo>
                    <a:pt x="118743" y="264030"/>
                  </a:lnTo>
                  <a:close/>
                </a:path>
                <a:path w="216534" h="264160">
                  <a:moveTo>
                    <a:pt x="203813" y="245031"/>
                  </a:moveTo>
                  <a:lnTo>
                    <a:pt x="118743" y="245031"/>
                  </a:lnTo>
                  <a:lnTo>
                    <a:pt x="139680" y="244393"/>
                  </a:lnTo>
                  <a:lnTo>
                    <a:pt x="157789" y="242446"/>
                  </a:lnTo>
                  <a:lnTo>
                    <a:pt x="172649" y="239137"/>
                  </a:lnTo>
                  <a:lnTo>
                    <a:pt x="183843" y="234413"/>
                  </a:lnTo>
                  <a:lnTo>
                    <a:pt x="190548" y="230222"/>
                  </a:lnTo>
                  <a:lnTo>
                    <a:pt x="194180" y="225193"/>
                  </a:lnTo>
                  <a:lnTo>
                    <a:pt x="194180" y="212341"/>
                  </a:lnTo>
                  <a:lnTo>
                    <a:pt x="157789" y="194669"/>
                  </a:lnTo>
                  <a:lnTo>
                    <a:pt x="118743" y="191945"/>
                  </a:lnTo>
                  <a:lnTo>
                    <a:pt x="203442" y="191945"/>
                  </a:lnTo>
                  <a:lnTo>
                    <a:pt x="205688" y="193617"/>
                  </a:lnTo>
                  <a:lnTo>
                    <a:pt x="211573" y="200711"/>
                  </a:lnTo>
                  <a:lnTo>
                    <a:pt x="215257" y="209010"/>
                  </a:lnTo>
                  <a:lnTo>
                    <a:pt x="216532" y="218488"/>
                  </a:lnTo>
                  <a:lnTo>
                    <a:pt x="215257" y="228127"/>
                  </a:lnTo>
                  <a:lnTo>
                    <a:pt x="211573" y="236509"/>
                  </a:lnTo>
                  <a:lnTo>
                    <a:pt x="205688" y="243634"/>
                  </a:lnTo>
                  <a:lnTo>
                    <a:pt x="203813" y="24503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467652" y="4224814"/>
            <a:ext cx="479425" cy="260985"/>
            <a:chOff x="8467652" y="4224814"/>
            <a:chExt cx="479425" cy="260985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7652" y="4232638"/>
              <a:ext cx="240281" cy="25285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31124" y="4224814"/>
              <a:ext cx="215900" cy="259079"/>
            </a:xfrm>
            <a:custGeom>
              <a:avLst/>
              <a:gdLst/>
              <a:ahLst/>
              <a:cxnLst/>
              <a:rect l="l" t="t" r="r" b="b"/>
              <a:pathLst>
                <a:path w="215900" h="259079">
                  <a:moveTo>
                    <a:pt x="82701" y="29616"/>
                  </a:moveTo>
                  <a:lnTo>
                    <a:pt x="60629" y="29616"/>
                  </a:lnTo>
                  <a:lnTo>
                    <a:pt x="60629" y="0"/>
                  </a:lnTo>
                  <a:lnTo>
                    <a:pt x="82701" y="0"/>
                  </a:lnTo>
                  <a:lnTo>
                    <a:pt x="82701" y="29616"/>
                  </a:lnTo>
                  <a:close/>
                </a:path>
                <a:path w="215900" h="259079">
                  <a:moveTo>
                    <a:pt x="142212" y="48056"/>
                  </a:moveTo>
                  <a:lnTo>
                    <a:pt x="0" y="48056"/>
                  </a:lnTo>
                  <a:lnTo>
                    <a:pt x="0" y="29616"/>
                  </a:lnTo>
                  <a:lnTo>
                    <a:pt x="142212" y="29616"/>
                  </a:lnTo>
                  <a:lnTo>
                    <a:pt x="142212" y="48056"/>
                  </a:lnTo>
                  <a:close/>
                </a:path>
                <a:path w="215900" h="259079">
                  <a:moveTo>
                    <a:pt x="71246" y="168196"/>
                  </a:moveTo>
                  <a:lnTo>
                    <a:pt x="24866" y="154227"/>
                  </a:lnTo>
                  <a:lnTo>
                    <a:pt x="7823" y="119023"/>
                  </a:lnTo>
                  <a:lnTo>
                    <a:pt x="8993" y="108292"/>
                  </a:lnTo>
                  <a:lnTo>
                    <a:pt x="34352" y="77585"/>
                  </a:lnTo>
                  <a:lnTo>
                    <a:pt x="71246" y="69569"/>
                  </a:lnTo>
                  <a:lnTo>
                    <a:pt x="84661" y="70495"/>
                  </a:lnTo>
                  <a:lnTo>
                    <a:pt x="97055" y="73201"/>
                  </a:lnTo>
                  <a:lnTo>
                    <a:pt x="108139" y="77585"/>
                  </a:lnTo>
                  <a:lnTo>
                    <a:pt x="117626" y="83539"/>
                  </a:lnTo>
                  <a:lnTo>
                    <a:pt x="121927" y="87730"/>
                  </a:lnTo>
                  <a:lnTo>
                    <a:pt x="71246" y="87730"/>
                  </a:lnTo>
                  <a:lnTo>
                    <a:pt x="62026" y="88446"/>
                  </a:lnTo>
                  <a:lnTo>
                    <a:pt x="29616" y="110641"/>
                  </a:lnTo>
                  <a:lnTo>
                    <a:pt x="29616" y="127404"/>
                  </a:lnTo>
                  <a:lnTo>
                    <a:pt x="62026" y="149320"/>
                  </a:lnTo>
                  <a:lnTo>
                    <a:pt x="71246" y="150036"/>
                  </a:lnTo>
                  <a:lnTo>
                    <a:pt x="121930" y="150036"/>
                  </a:lnTo>
                  <a:lnTo>
                    <a:pt x="117626" y="154227"/>
                  </a:lnTo>
                  <a:lnTo>
                    <a:pt x="108139" y="160181"/>
                  </a:lnTo>
                  <a:lnTo>
                    <a:pt x="97055" y="164564"/>
                  </a:lnTo>
                  <a:lnTo>
                    <a:pt x="84661" y="167271"/>
                  </a:lnTo>
                  <a:lnTo>
                    <a:pt x="71246" y="168196"/>
                  </a:lnTo>
                  <a:close/>
                </a:path>
                <a:path w="215900" h="259079">
                  <a:moveTo>
                    <a:pt x="121930" y="150036"/>
                  </a:moveTo>
                  <a:lnTo>
                    <a:pt x="71246" y="150036"/>
                  </a:lnTo>
                  <a:lnTo>
                    <a:pt x="80470" y="149320"/>
                  </a:lnTo>
                  <a:lnTo>
                    <a:pt x="89092" y="147242"/>
                  </a:lnTo>
                  <a:lnTo>
                    <a:pt x="96824" y="143906"/>
                  </a:lnTo>
                  <a:lnTo>
                    <a:pt x="103376" y="139419"/>
                  </a:lnTo>
                  <a:lnTo>
                    <a:pt x="109244" y="134389"/>
                  </a:lnTo>
                  <a:lnTo>
                    <a:pt x="112876" y="127404"/>
                  </a:lnTo>
                  <a:lnTo>
                    <a:pt x="112876" y="110641"/>
                  </a:lnTo>
                  <a:lnTo>
                    <a:pt x="80470" y="88446"/>
                  </a:lnTo>
                  <a:lnTo>
                    <a:pt x="71246" y="87730"/>
                  </a:lnTo>
                  <a:lnTo>
                    <a:pt x="121927" y="87730"/>
                  </a:lnTo>
                  <a:lnTo>
                    <a:pt x="124785" y="90524"/>
                  </a:lnTo>
                  <a:lnTo>
                    <a:pt x="130129" y="98766"/>
                  </a:lnTo>
                  <a:lnTo>
                    <a:pt x="133499" y="108292"/>
                  </a:lnTo>
                  <a:lnTo>
                    <a:pt x="134669" y="119023"/>
                  </a:lnTo>
                  <a:lnTo>
                    <a:pt x="133499" y="129592"/>
                  </a:lnTo>
                  <a:lnTo>
                    <a:pt x="130129" y="139034"/>
                  </a:lnTo>
                  <a:lnTo>
                    <a:pt x="124768" y="147272"/>
                  </a:lnTo>
                  <a:lnTo>
                    <a:pt x="121930" y="150036"/>
                  </a:lnTo>
                  <a:close/>
                </a:path>
                <a:path w="215900" h="259079">
                  <a:moveTo>
                    <a:pt x="210944" y="189431"/>
                  </a:moveTo>
                  <a:lnTo>
                    <a:pt x="188592" y="189431"/>
                  </a:lnTo>
                  <a:lnTo>
                    <a:pt x="188592" y="7823"/>
                  </a:lnTo>
                  <a:lnTo>
                    <a:pt x="210944" y="7823"/>
                  </a:lnTo>
                  <a:lnTo>
                    <a:pt x="210944" y="189431"/>
                  </a:lnTo>
                  <a:close/>
                </a:path>
                <a:path w="215900" h="259079">
                  <a:moveTo>
                    <a:pt x="215694" y="259000"/>
                  </a:moveTo>
                  <a:lnTo>
                    <a:pt x="25145" y="259000"/>
                  </a:lnTo>
                  <a:lnTo>
                    <a:pt x="25145" y="188313"/>
                  </a:lnTo>
                  <a:lnTo>
                    <a:pt x="47776" y="188313"/>
                  </a:lnTo>
                  <a:lnTo>
                    <a:pt x="47776" y="239722"/>
                  </a:lnTo>
                  <a:lnTo>
                    <a:pt x="215694" y="239722"/>
                  </a:lnTo>
                  <a:lnTo>
                    <a:pt x="215694" y="2590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9074627" y="4232638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4" h="254635">
                <a:moveTo>
                  <a:pt x="0" y="139139"/>
                </a:moveTo>
                <a:lnTo>
                  <a:pt x="0" y="118743"/>
                </a:lnTo>
                <a:lnTo>
                  <a:pt x="23207" y="107786"/>
                </a:lnTo>
                <a:lnTo>
                  <a:pt x="42119" y="90594"/>
                </a:lnTo>
                <a:lnTo>
                  <a:pt x="54849" y="67430"/>
                </a:lnTo>
                <a:lnTo>
                  <a:pt x="59511" y="38556"/>
                </a:lnTo>
                <a:lnTo>
                  <a:pt x="59511" y="1396"/>
                </a:lnTo>
                <a:lnTo>
                  <a:pt x="82142" y="1396"/>
                </a:lnTo>
                <a:lnTo>
                  <a:pt x="82142" y="38556"/>
                </a:lnTo>
                <a:lnTo>
                  <a:pt x="86918" y="67387"/>
                </a:lnTo>
                <a:lnTo>
                  <a:pt x="96613" y="84098"/>
                </a:lnTo>
                <a:lnTo>
                  <a:pt x="70687" y="84098"/>
                </a:lnTo>
                <a:lnTo>
                  <a:pt x="60310" y="101421"/>
                </a:lnTo>
                <a:lnTo>
                  <a:pt x="44459" y="117067"/>
                </a:lnTo>
                <a:lnTo>
                  <a:pt x="24049" y="129989"/>
                </a:lnTo>
                <a:lnTo>
                  <a:pt x="0" y="139139"/>
                </a:lnTo>
                <a:close/>
              </a:path>
              <a:path w="211454" h="254635">
                <a:moveTo>
                  <a:pt x="141374" y="136345"/>
                </a:moveTo>
                <a:lnTo>
                  <a:pt x="118307" y="127789"/>
                </a:lnTo>
                <a:lnTo>
                  <a:pt x="98277" y="115670"/>
                </a:lnTo>
                <a:lnTo>
                  <a:pt x="82125" y="100827"/>
                </a:lnTo>
                <a:lnTo>
                  <a:pt x="70687" y="84098"/>
                </a:lnTo>
                <a:lnTo>
                  <a:pt x="96613" y="84098"/>
                </a:lnTo>
                <a:lnTo>
                  <a:pt x="99814" y="89616"/>
                </a:lnTo>
                <a:lnTo>
                  <a:pt x="118682" y="105664"/>
                </a:lnTo>
                <a:lnTo>
                  <a:pt x="141374" y="115949"/>
                </a:lnTo>
                <a:lnTo>
                  <a:pt x="141374" y="136345"/>
                </a:lnTo>
                <a:close/>
              </a:path>
              <a:path w="211454" h="254635">
                <a:moveTo>
                  <a:pt x="211224" y="142771"/>
                </a:moveTo>
                <a:lnTo>
                  <a:pt x="188872" y="142771"/>
                </a:lnTo>
                <a:lnTo>
                  <a:pt x="188872" y="0"/>
                </a:lnTo>
                <a:lnTo>
                  <a:pt x="211224" y="0"/>
                </a:lnTo>
                <a:lnTo>
                  <a:pt x="211224" y="142771"/>
                </a:lnTo>
                <a:close/>
              </a:path>
              <a:path w="211454" h="254635">
                <a:moveTo>
                  <a:pt x="211224" y="254251"/>
                </a:moveTo>
                <a:lnTo>
                  <a:pt x="188872" y="254251"/>
                </a:lnTo>
                <a:lnTo>
                  <a:pt x="188872" y="184401"/>
                </a:lnTo>
                <a:lnTo>
                  <a:pt x="22351" y="184401"/>
                </a:lnTo>
                <a:lnTo>
                  <a:pt x="22351" y="164844"/>
                </a:lnTo>
                <a:lnTo>
                  <a:pt x="211224" y="164844"/>
                </a:lnTo>
                <a:lnTo>
                  <a:pt x="211224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6480" y="4232638"/>
            <a:ext cx="236090" cy="251177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9681312" y="4224814"/>
            <a:ext cx="494665" cy="262255"/>
            <a:chOff x="9681312" y="4224814"/>
            <a:chExt cx="494665" cy="262255"/>
          </a:xfrm>
        </p:grpSpPr>
        <p:sp>
          <p:nvSpPr>
            <p:cNvPr id="40" name="object 40"/>
            <p:cNvSpPr/>
            <p:nvPr/>
          </p:nvSpPr>
          <p:spPr>
            <a:xfrm>
              <a:off x="9681312" y="4224814"/>
              <a:ext cx="245110" cy="262255"/>
            </a:xfrm>
            <a:custGeom>
              <a:avLst/>
              <a:gdLst/>
              <a:ahLst/>
              <a:cxnLst/>
              <a:rect l="l" t="t" r="r" b="b"/>
              <a:pathLst>
                <a:path w="245109" h="262254">
                  <a:moveTo>
                    <a:pt x="82422" y="27939"/>
                  </a:moveTo>
                  <a:lnTo>
                    <a:pt x="60349" y="27939"/>
                  </a:lnTo>
                  <a:lnTo>
                    <a:pt x="60349" y="0"/>
                  </a:lnTo>
                  <a:lnTo>
                    <a:pt x="82422" y="0"/>
                  </a:lnTo>
                  <a:lnTo>
                    <a:pt x="82422" y="27939"/>
                  </a:lnTo>
                  <a:close/>
                </a:path>
                <a:path w="245109" h="262254">
                  <a:moveTo>
                    <a:pt x="141933" y="46659"/>
                  </a:moveTo>
                  <a:lnTo>
                    <a:pt x="0" y="46659"/>
                  </a:lnTo>
                  <a:lnTo>
                    <a:pt x="0" y="27939"/>
                  </a:lnTo>
                  <a:lnTo>
                    <a:pt x="141933" y="27939"/>
                  </a:lnTo>
                  <a:lnTo>
                    <a:pt x="141933" y="46659"/>
                  </a:lnTo>
                  <a:close/>
                </a:path>
                <a:path w="245109" h="262254">
                  <a:moveTo>
                    <a:pt x="70966" y="159256"/>
                  </a:moveTo>
                  <a:lnTo>
                    <a:pt x="25983" y="146962"/>
                  </a:lnTo>
                  <a:lnTo>
                    <a:pt x="7823" y="113155"/>
                  </a:lnTo>
                  <a:lnTo>
                    <a:pt x="9049" y="103001"/>
                  </a:lnTo>
                  <a:lnTo>
                    <a:pt x="35016" y="74288"/>
                  </a:lnTo>
                  <a:lnTo>
                    <a:pt x="70966" y="67334"/>
                  </a:lnTo>
                  <a:lnTo>
                    <a:pt x="84364" y="68150"/>
                  </a:lnTo>
                  <a:lnTo>
                    <a:pt x="96426" y="70512"/>
                  </a:lnTo>
                  <a:lnTo>
                    <a:pt x="107074" y="74288"/>
                  </a:lnTo>
                  <a:lnTo>
                    <a:pt x="116229" y="79348"/>
                  </a:lnTo>
                  <a:lnTo>
                    <a:pt x="122949" y="85216"/>
                  </a:lnTo>
                  <a:lnTo>
                    <a:pt x="70966" y="85216"/>
                  </a:lnTo>
                  <a:lnTo>
                    <a:pt x="61672" y="85827"/>
                  </a:lnTo>
                  <a:lnTo>
                    <a:pt x="29616" y="105612"/>
                  </a:lnTo>
                  <a:lnTo>
                    <a:pt x="29616" y="120978"/>
                  </a:lnTo>
                  <a:lnTo>
                    <a:pt x="70966" y="141374"/>
                  </a:lnTo>
                  <a:lnTo>
                    <a:pt x="122667" y="141374"/>
                  </a:lnTo>
                  <a:lnTo>
                    <a:pt x="116229" y="146962"/>
                  </a:lnTo>
                  <a:lnTo>
                    <a:pt x="107074" y="152183"/>
                  </a:lnTo>
                  <a:lnTo>
                    <a:pt x="96426" y="156043"/>
                  </a:lnTo>
                  <a:lnTo>
                    <a:pt x="84364" y="158435"/>
                  </a:lnTo>
                  <a:lnTo>
                    <a:pt x="70966" y="159256"/>
                  </a:lnTo>
                  <a:close/>
                </a:path>
                <a:path w="245109" h="262254">
                  <a:moveTo>
                    <a:pt x="122667" y="141374"/>
                  </a:moveTo>
                  <a:lnTo>
                    <a:pt x="70966" y="141374"/>
                  </a:lnTo>
                  <a:lnTo>
                    <a:pt x="80304" y="140763"/>
                  </a:lnTo>
                  <a:lnTo>
                    <a:pt x="88883" y="138999"/>
                  </a:lnTo>
                  <a:lnTo>
                    <a:pt x="96466" y="136188"/>
                  </a:lnTo>
                  <a:lnTo>
                    <a:pt x="102818" y="132434"/>
                  </a:lnTo>
                  <a:lnTo>
                    <a:pt x="108964" y="127684"/>
                  </a:lnTo>
                  <a:lnTo>
                    <a:pt x="112596" y="120978"/>
                  </a:lnTo>
                  <a:lnTo>
                    <a:pt x="112596" y="105612"/>
                  </a:lnTo>
                  <a:lnTo>
                    <a:pt x="70966" y="85216"/>
                  </a:lnTo>
                  <a:lnTo>
                    <a:pt x="122949" y="85216"/>
                  </a:lnTo>
                  <a:lnTo>
                    <a:pt x="123899" y="86045"/>
                  </a:lnTo>
                  <a:lnTo>
                    <a:pt x="129605" y="93947"/>
                  </a:lnTo>
                  <a:lnTo>
                    <a:pt x="133163" y="103001"/>
                  </a:lnTo>
                  <a:lnTo>
                    <a:pt x="134389" y="113155"/>
                  </a:lnTo>
                  <a:lnTo>
                    <a:pt x="133163" y="123427"/>
                  </a:lnTo>
                  <a:lnTo>
                    <a:pt x="129605" y="132469"/>
                  </a:lnTo>
                  <a:lnTo>
                    <a:pt x="123899" y="140305"/>
                  </a:lnTo>
                  <a:lnTo>
                    <a:pt x="122667" y="141374"/>
                  </a:lnTo>
                  <a:close/>
                </a:path>
                <a:path w="245109" h="262254">
                  <a:moveTo>
                    <a:pt x="206753" y="158976"/>
                  </a:moveTo>
                  <a:lnTo>
                    <a:pt x="184401" y="158976"/>
                  </a:lnTo>
                  <a:lnTo>
                    <a:pt x="184401" y="7823"/>
                  </a:lnTo>
                  <a:lnTo>
                    <a:pt x="206753" y="7823"/>
                  </a:lnTo>
                  <a:lnTo>
                    <a:pt x="206753" y="73760"/>
                  </a:lnTo>
                  <a:lnTo>
                    <a:pt x="245031" y="73760"/>
                  </a:lnTo>
                  <a:lnTo>
                    <a:pt x="245031" y="93597"/>
                  </a:lnTo>
                  <a:lnTo>
                    <a:pt x="206753" y="93597"/>
                  </a:lnTo>
                  <a:lnTo>
                    <a:pt x="206753" y="158976"/>
                  </a:lnTo>
                  <a:close/>
                </a:path>
                <a:path w="245109" h="262254">
                  <a:moveTo>
                    <a:pt x="206753" y="262074"/>
                  </a:moveTo>
                  <a:lnTo>
                    <a:pt x="184401" y="262074"/>
                  </a:lnTo>
                  <a:lnTo>
                    <a:pt x="184401" y="201445"/>
                  </a:lnTo>
                  <a:lnTo>
                    <a:pt x="20116" y="201445"/>
                  </a:lnTo>
                  <a:lnTo>
                    <a:pt x="20116" y="181887"/>
                  </a:lnTo>
                  <a:lnTo>
                    <a:pt x="206753" y="181887"/>
                  </a:lnTo>
                  <a:lnTo>
                    <a:pt x="206753" y="26207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0651" y="4234035"/>
              <a:ext cx="225193" cy="251457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7653128" y="4774393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56122" y="4651738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4" h="254635">
                <a:moveTo>
                  <a:pt x="0" y="139139"/>
                </a:moveTo>
                <a:lnTo>
                  <a:pt x="0" y="118743"/>
                </a:lnTo>
                <a:lnTo>
                  <a:pt x="23207" y="107786"/>
                </a:lnTo>
                <a:lnTo>
                  <a:pt x="42119" y="90594"/>
                </a:lnTo>
                <a:lnTo>
                  <a:pt x="54849" y="67430"/>
                </a:lnTo>
                <a:lnTo>
                  <a:pt x="59511" y="38556"/>
                </a:lnTo>
                <a:lnTo>
                  <a:pt x="59511" y="1396"/>
                </a:lnTo>
                <a:lnTo>
                  <a:pt x="82142" y="1396"/>
                </a:lnTo>
                <a:lnTo>
                  <a:pt x="82142" y="38556"/>
                </a:lnTo>
                <a:lnTo>
                  <a:pt x="86918" y="67387"/>
                </a:lnTo>
                <a:lnTo>
                  <a:pt x="96613" y="84098"/>
                </a:lnTo>
                <a:lnTo>
                  <a:pt x="70687" y="84098"/>
                </a:lnTo>
                <a:lnTo>
                  <a:pt x="60310" y="101421"/>
                </a:lnTo>
                <a:lnTo>
                  <a:pt x="44459" y="117067"/>
                </a:lnTo>
                <a:lnTo>
                  <a:pt x="24049" y="129989"/>
                </a:lnTo>
                <a:lnTo>
                  <a:pt x="0" y="139139"/>
                </a:lnTo>
                <a:close/>
              </a:path>
              <a:path w="211454" h="254635">
                <a:moveTo>
                  <a:pt x="141374" y="136345"/>
                </a:moveTo>
                <a:lnTo>
                  <a:pt x="118307" y="127789"/>
                </a:lnTo>
                <a:lnTo>
                  <a:pt x="98277" y="115670"/>
                </a:lnTo>
                <a:lnTo>
                  <a:pt x="82125" y="100827"/>
                </a:lnTo>
                <a:lnTo>
                  <a:pt x="70687" y="84098"/>
                </a:lnTo>
                <a:lnTo>
                  <a:pt x="96613" y="84098"/>
                </a:lnTo>
                <a:lnTo>
                  <a:pt x="99814" y="89616"/>
                </a:lnTo>
                <a:lnTo>
                  <a:pt x="118682" y="105664"/>
                </a:lnTo>
                <a:lnTo>
                  <a:pt x="141374" y="115949"/>
                </a:lnTo>
                <a:lnTo>
                  <a:pt x="141374" y="136345"/>
                </a:lnTo>
                <a:close/>
              </a:path>
              <a:path w="211454" h="254635">
                <a:moveTo>
                  <a:pt x="211224" y="142771"/>
                </a:moveTo>
                <a:lnTo>
                  <a:pt x="188872" y="142771"/>
                </a:lnTo>
                <a:lnTo>
                  <a:pt x="188872" y="0"/>
                </a:lnTo>
                <a:lnTo>
                  <a:pt x="211224" y="0"/>
                </a:lnTo>
                <a:lnTo>
                  <a:pt x="211224" y="142771"/>
                </a:lnTo>
                <a:close/>
              </a:path>
              <a:path w="211454" h="254635">
                <a:moveTo>
                  <a:pt x="211224" y="254251"/>
                </a:moveTo>
                <a:lnTo>
                  <a:pt x="188872" y="254251"/>
                </a:lnTo>
                <a:lnTo>
                  <a:pt x="188872" y="184401"/>
                </a:lnTo>
                <a:lnTo>
                  <a:pt x="22351" y="184401"/>
                </a:lnTo>
                <a:lnTo>
                  <a:pt x="22351" y="164844"/>
                </a:lnTo>
                <a:lnTo>
                  <a:pt x="211224" y="164844"/>
                </a:lnTo>
                <a:lnTo>
                  <a:pt x="211224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29372" y="4651738"/>
            <a:ext cx="206194" cy="250060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8389759" y="4655857"/>
            <a:ext cx="222885" cy="234950"/>
          </a:xfrm>
          <a:custGeom>
            <a:avLst/>
            <a:gdLst/>
            <a:ahLst/>
            <a:cxnLst/>
            <a:rect l="l" t="t" r="r" b="b"/>
            <a:pathLst>
              <a:path w="222884" h="234950">
                <a:moveTo>
                  <a:pt x="212064" y="137160"/>
                </a:moveTo>
                <a:lnTo>
                  <a:pt x="35763" y="137160"/>
                </a:lnTo>
                <a:lnTo>
                  <a:pt x="35763" y="87630"/>
                </a:lnTo>
                <a:lnTo>
                  <a:pt x="208711" y="87630"/>
                </a:lnTo>
                <a:lnTo>
                  <a:pt x="208711" y="68580"/>
                </a:lnTo>
                <a:lnTo>
                  <a:pt x="208711" y="20320"/>
                </a:lnTo>
                <a:lnTo>
                  <a:pt x="208711" y="0"/>
                </a:lnTo>
                <a:lnTo>
                  <a:pt x="13411" y="0"/>
                </a:lnTo>
                <a:lnTo>
                  <a:pt x="13411" y="20320"/>
                </a:lnTo>
                <a:lnTo>
                  <a:pt x="186359" y="20320"/>
                </a:lnTo>
                <a:lnTo>
                  <a:pt x="186359" y="68580"/>
                </a:lnTo>
                <a:lnTo>
                  <a:pt x="13411" y="68580"/>
                </a:lnTo>
                <a:lnTo>
                  <a:pt x="13411" y="87630"/>
                </a:lnTo>
                <a:lnTo>
                  <a:pt x="13411" y="137160"/>
                </a:lnTo>
                <a:lnTo>
                  <a:pt x="13411" y="156210"/>
                </a:lnTo>
                <a:lnTo>
                  <a:pt x="212064" y="156210"/>
                </a:lnTo>
                <a:lnTo>
                  <a:pt x="212064" y="137160"/>
                </a:lnTo>
                <a:close/>
              </a:path>
              <a:path w="222884" h="234950">
                <a:moveTo>
                  <a:pt x="222402" y="215214"/>
                </a:moveTo>
                <a:lnTo>
                  <a:pt x="170154" y="215214"/>
                </a:lnTo>
                <a:lnTo>
                  <a:pt x="170154" y="156540"/>
                </a:lnTo>
                <a:lnTo>
                  <a:pt x="147802" y="156540"/>
                </a:lnTo>
                <a:lnTo>
                  <a:pt x="147802" y="215214"/>
                </a:lnTo>
                <a:lnTo>
                  <a:pt x="75996" y="215214"/>
                </a:lnTo>
                <a:lnTo>
                  <a:pt x="75996" y="156540"/>
                </a:lnTo>
                <a:lnTo>
                  <a:pt x="53924" y="156540"/>
                </a:lnTo>
                <a:lnTo>
                  <a:pt x="53924" y="215214"/>
                </a:lnTo>
                <a:lnTo>
                  <a:pt x="0" y="215214"/>
                </a:lnTo>
                <a:lnTo>
                  <a:pt x="0" y="234772"/>
                </a:lnTo>
                <a:lnTo>
                  <a:pt x="222402" y="234772"/>
                </a:lnTo>
                <a:lnTo>
                  <a:pt x="222402" y="21521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59109" y="4651738"/>
            <a:ext cx="207312" cy="24978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06758" y="4651738"/>
            <a:ext cx="203400" cy="25006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9259054" y="4643914"/>
            <a:ext cx="245110" cy="259079"/>
          </a:xfrm>
          <a:custGeom>
            <a:avLst/>
            <a:gdLst/>
            <a:ahLst/>
            <a:cxnLst/>
            <a:rect l="l" t="t" r="r" b="b"/>
            <a:pathLst>
              <a:path w="245109" h="259079">
                <a:moveTo>
                  <a:pt x="82422" y="29616"/>
                </a:moveTo>
                <a:lnTo>
                  <a:pt x="60349" y="29616"/>
                </a:lnTo>
                <a:lnTo>
                  <a:pt x="60349" y="0"/>
                </a:lnTo>
                <a:lnTo>
                  <a:pt x="82422" y="0"/>
                </a:lnTo>
                <a:lnTo>
                  <a:pt x="82422" y="29616"/>
                </a:lnTo>
                <a:close/>
              </a:path>
              <a:path w="245109" h="259079">
                <a:moveTo>
                  <a:pt x="141933" y="48056"/>
                </a:moveTo>
                <a:lnTo>
                  <a:pt x="0" y="48056"/>
                </a:lnTo>
                <a:lnTo>
                  <a:pt x="0" y="29616"/>
                </a:lnTo>
                <a:lnTo>
                  <a:pt x="141933" y="29616"/>
                </a:lnTo>
                <a:lnTo>
                  <a:pt x="141933" y="48056"/>
                </a:lnTo>
                <a:close/>
              </a:path>
              <a:path w="245109" h="259079">
                <a:moveTo>
                  <a:pt x="70966" y="168196"/>
                </a:moveTo>
                <a:lnTo>
                  <a:pt x="25425" y="154785"/>
                </a:lnTo>
                <a:lnTo>
                  <a:pt x="7823" y="119023"/>
                </a:lnTo>
                <a:lnTo>
                  <a:pt x="9001" y="108205"/>
                </a:lnTo>
                <a:lnTo>
                  <a:pt x="34701" y="77231"/>
                </a:lnTo>
                <a:lnTo>
                  <a:pt x="70966" y="69569"/>
                </a:lnTo>
                <a:lnTo>
                  <a:pt x="84294" y="70447"/>
                </a:lnTo>
                <a:lnTo>
                  <a:pt x="96496" y="73027"/>
                </a:lnTo>
                <a:lnTo>
                  <a:pt x="107388" y="77231"/>
                </a:lnTo>
                <a:lnTo>
                  <a:pt x="116787" y="82980"/>
                </a:lnTo>
                <a:lnTo>
                  <a:pt x="121820" y="87730"/>
                </a:lnTo>
                <a:lnTo>
                  <a:pt x="70966" y="87730"/>
                </a:lnTo>
                <a:lnTo>
                  <a:pt x="62034" y="88354"/>
                </a:lnTo>
                <a:lnTo>
                  <a:pt x="29616" y="110082"/>
                </a:lnTo>
                <a:lnTo>
                  <a:pt x="29616" y="127963"/>
                </a:lnTo>
                <a:lnTo>
                  <a:pt x="62034" y="149416"/>
                </a:lnTo>
                <a:lnTo>
                  <a:pt x="70966" y="150036"/>
                </a:lnTo>
                <a:lnTo>
                  <a:pt x="121823" y="150036"/>
                </a:lnTo>
                <a:lnTo>
                  <a:pt x="116787" y="154785"/>
                </a:lnTo>
                <a:lnTo>
                  <a:pt x="107388" y="160535"/>
                </a:lnTo>
                <a:lnTo>
                  <a:pt x="96496" y="164739"/>
                </a:lnTo>
                <a:lnTo>
                  <a:pt x="84294" y="167319"/>
                </a:lnTo>
                <a:lnTo>
                  <a:pt x="70966" y="168196"/>
                </a:lnTo>
                <a:close/>
              </a:path>
              <a:path w="245109" h="259079">
                <a:moveTo>
                  <a:pt x="121823" y="150036"/>
                </a:moveTo>
                <a:lnTo>
                  <a:pt x="70966" y="150036"/>
                </a:lnTo>
                <a:lnTo>
                  <a:pt x="79942" y="149416"/>
                </a:lnTo>
                <a:lnTo>
                  <a:pt x="88289" y="147591"/>
                </a:lnTo>
                <a:lnTo>
                  <a:pt x="95798" y="144614"/>
                </a:lnTo>
                <a:lnTo>
                  <a:pt x="102259" y="140536"/>
                </a:lnTo>
                <a:lnTo>
                  <a:pt x="108685" y="134948"/>
                </a:lnTo>
                <a:lnTo>
                  <a:pt x="112596" y="127963"/>
                </a:lnTo>
                <a:lnTo>
                  <a:pt x="112596" y="110082"/>
                </a:lnTo>
                <a:lnTo>
                  <a:pt x="79942" y="88354"/>
                </a:lnTo>
                <a:lnTo>
                  <a:pt x="70966" y="87730"/>
                </a:lnTo>
                <a:lnTo>
                  <a:pt x="121820" y="87730"/>
                </a:lnTo>
                <a:lnTo>
                  <a:pt x="124253" y="90026"/>
                </a:lnTo>
                <a:lnTo>
                  <a:pt x="129779" y="98487"/>
                </a:lnTo>
                <a:lnTo>
                  <a:pt x="133211" y="108205"/>
                </a:lnTo>
                <a:lnTo>
                  <a:pt x="134389" y="119023"/>
                </a:lnTo>
                <a:lnTo>
                  <a:pt x="133211" y="129679"/>
                </a:lnTo>
                <a:lnTo>
                  <a:pt x="129779" y="139314"/>
                </a:lnTo>
                <a:lnTo>
                  <a:pt x="124253" y="147744"/>
                </a:lnTo>
                <a:lnTo>
                  <a:pt x="121823" y="150036"/>
                </a:lnTo>
                <a:close/>
              </a:path>
              <a:path w="245109" h="259079">
                <a:moveTo>
                  <a:pt x="206753" y="189431"/>
                </a:moveTo>
                <a:lnTo>
                  <a:pt x="184401" y="189431"/>
                </a:lnTo>
                <a:lnTo>
                  <a:pt x="184401" y="7823"/>
                </a:lnTo>
                <a:lnTo>
                  <a:pt x="206753" y="7823"/>
                </a:lnTo>
                <a:lnTo>
                  <a:pt x="206753" y="81583"/>
                </a:lnTo>
                <a:lnTo>
                  <a:pt x="245031" y="81583"/>
                </a:lnTo>
                <a:lnTo>
                  <a:pt x="245031" y="101421"/>
                </a:lnTo>
                <a:lnTo>
                  <a:pt x="206753" y="101421"/>
                </a:lnTo>
                <a:lnTo>
                  <a:pt x="206753" y="189431"/>
                </a:lnTo>
                <a:close/>
              </a:path>
              <a:path w="245109" h="259079">
                <a:moveTo>
                  <a:pt x="211503" y="259000"/>
                </a:moveTo>
                <a:lnTo>
                  <a:pt x="23469" y="259000"/>
                </a:lnTo>
                <a:lnTo>
                  <a:pt x="23469" y="187475"/>
                </a:lnTo>
                <a:lnTo>
                  <a:pt x="45821" y="187475"/>
                </a:lnTo>
                <a:lnTo>
                  <a:pt x="45821" y="239722"/>
                </a:lnTo>
                <a:lnTo>
                  <a:pt x="211503" y="239722"/>
                </a:lnTo>
                <a:lnTo>
                  <a:pt x="211503" y="25900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14282" y="4651738"/>
            <a:ext cx="201445" cy="249780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9875518" y="4643914"/>
            <a:ext cx="209550" cy="258445"/>
          </a:xfrm>
          <a:custGeom>
            <a:avLst/>
            <a:gdLst/>
            <a:ahLst/>
            <a:cxnLst/>
            <a:rect l="l" t="t" r="r" b="b"/>
            <a:pathLst>
              <a:path w="209550" h="258445">
                <a:moveTo>
                  <a:pt x="65378" y="38556"/>
                </a:moveTo>
                <a:lnTo>
                  <a:pt x="42747" y="38556"/>
                </a:lnTo>
                <a:lnTo>
                  <a:pt x="42747" y="0"/>
                </a:lnTo>
                <a:lnTo>
                  <a:pt x="65378" y="0"/>
                </a:lnTo>
                <a:lnTo>
                  <a:pt x="65378" y="38556"/>
                </a:lnTo>
                <a:close/>
              </a:path>
              <a:path w="209550" h="258445">
                <a:moveTo>
                  <a:pt x="106729" y="58114"/>
                </a:moveTo>
                <a:lnTo>
                  <a:pt x="0" y="58114"/>
                </a:lnTo>
                <a:lnTo>
                  <a:pt x="0" y="38556"/>
                </a:lnTo>
                <a:lnTo>
                  <a:pt x="106729" y="38556"/>
                </a:lnTo>
                <a:lnTo>
                  <a:pt x="106729" y="58114"/>
                </a:lnTo>
                <a:close/>
              </a:path>
              <a:path w="209550" h="258445">
                <a:moveTo>
                  <a:pt x="54202" y="245031"/>
                </a:moveTo>
                <a:lnTo>
                  <a:pt x="17846" y="225333"/>
                </a:lnTo>
                <a:lnTo>
                  <a:pt x="5587" y="163726"/>
                </a:lnTo>
                <a:lnTo>
                  <a:pt x="6915" y="138698"/>
                </a:lnTo>
                <a:lnTo>
                  <a:pt x="17846" y="102158"/>
                </a:lnTo>
                <a:lnTo>
                  <a:pt x="54202" y="82142"/>
                </a:lnTo>
                <a:lnTo>
                  <a:pt x="61847" y="82710"/>
                </a:lnTo>
                <a:lnTo>
                  <a:pt x="68836" y="84377"/>
                </a:lnTo>
                <a:lnTo>
                  <a:pt x="75144" y="87093"/>
                </a:lnTo>
                <a:lnTo>
                  <a:pt x="80745" y="90803"/>
                </a:lnTo>
                <a:lnTo>
                  <a:pt x="89962" y="101421"/>
                </a:lnTo>
                <a:lnTo>
                  <a:pt x="48615" y="101421"/>
                </a:lnTo>
                <a:lnTo>
                  <a:pt x="43865" y="103097"/>
                </a:lnTo>
                <a:lnTo>
                  <a:pt x="27930" y="143356"/>
                </a:lnTo>
                <a:lnTo>
                  <a:pt x="27101" y="163726"/>
                </a:lnTo>
                <a:lnTo>
                  <a:pt x="27930" y="184096"/>
                </a:lnTo>
                <a:lnTo>
                  <a:pt x="43865" y="224355"/>
                </a:lnTo>
                <a:lnTo>
                  <a:pt x="48615" y="226311"/>
                </a:lnTo>
                <a:lnTo>
                  <a:pt x="89751" y="226311"/>
                </a:lnTo>
                <a:lnTo>
                  <a:pt x="80745" y="236649"/>
                </a:lnTo>
                <a:lnTo>
                  <a:pt x="75144" y="240434"/>
                </a:lnTo>
                <a:lnTo>
                  <a:pt x="68836" y="243040"/>
                </a:lnTo>
                <a:lnTo>
                  <a:pt x="61847" y="244546"/>
                </a:lnTo>
                <a:lnTo>
                  <a:pt x="54202" y="245031"/>
                </a:lnTo>
                <a:close/>
              </a:path>
              <a:path w="209550" h="258445">
                <a:moveTo>
                  <a:pt x="89751" y="226311"/>
                </a:moveTo>
                <a:lnTo>
                  <a:pt x="59790" y="226311"/>
                </a:lnTo>
                <a:lnTo>
                  <a:pt x="64820" y="224355"/>
                </a:lnTo>
                <a:lnTo>
                  <a:pt x="68452" y="220164"/>
                </a:lnTo>
                <a:lnTo>
                  <a:pt x="73996" y="212053"/>
                </a:lnTo>
                <a:lnTo>
                  <a:pt x="78021" y="200117"/>
                </a:lnTo>
                <a:lnTo>
                  <a:pt x="80475" y="184096"/>
                </a:lnTo>
                <a:lnTo>
                  <a:pt x="81304" y="163726"/>
                </a:lnTo>
                <a:lnTo>
                  <a:pt x="80475" y="143356"/>
                </a:lnTo>
                <a:lnTo>
                  <a:pt x="64820" y="103097"/>
                </a:lnTo>
                <a:lnTo>
                  <a:pt x="59790" y="101421"/>
                </a:lnTo>
                <a:lnTo>
                  <a:pt x="89962" y="101421"/>
                </a:lnTo>
                <a:lnTo>
                  <a:pt x="90603" y="102158"/>
                </a:lnTo>
                <a:lnTo>
                  <a:pt x="97579" y="118149"/>
                </a:lnTo>
                <a:lnTo>
                  <a:pt x="101726" y="138698"/>
                </a:lnTo>
                <a:lnTo>
                  <a:pt x="103097" y="163726"/>
                </a:lnTo>
                <a:lnTo>
                  <a:pt x="101726" y="188872"/>
                </a:lnTo>
                <a:lnTo>
                  <a:pt x="97579" y="209407"/>
                </a:lnTo>
                <a:lnTo>
                  <a:pt x="90603" y="225333"/>
                </a:lnTo>
                <a:lnTo>
                  <a:pt x="89751" y="226311"/>
                </a:lnTo>
                <a:close/>
              </a:path>
              <a:path w="209550" h="258445">
                <a:moveTo>
                  <a:pt x="209268" y="110920"/>
                </a:moveTo>
                <a:lnTo>
                  <a:pt x="187754" y="110920"/>
                </a:lnTo>
                <a:lnTo>
                  <a:pt x="187754" y="7823"/>
                </a:lnTo>
                <a:lnTo>
                  <a:pt x="209268" y="7823"/>
                </a:lnTo>
                <a:lnTo>
                  <a:pt x="209268" y="110920"/>
                </a:lnTo>
                <a:close/>
              </a:path>
              <a:path w="209550" h="258445">
                <a:moveTo>
                  <a:pt x="154227" y="255089"/>
                </a:moveTo>
                <a:lnTo>
                  <a:pt x="132992" y="255089"/>
                </a:lnTo>
                <a:lnTo>
                  <a:pt x="132992" y="9220"/>
                </a:lnTo>
                <a:lnTo>
                  <a:pt x="154227" y="9220"/>
                </a:lnTo>
                <a:lnTo>
                  <a:pt x="154227" y="110920"/>
                </a:lnTo>
                <a:lnTo>
                  <a:pt x="209268" y="110920"/>
                </a:lnTo>
                <a:lnTo>
                  <a:pt x="209268" y="130478"/>
                </a:lnTo>
                <a:lnTo>
                  <a:pt x="154227" y="130478"/>
                </a:lnTo>
                <a:lnTo>
                  <a:pt x="154227" y="255089"/>
                </a:lnTo>
                <a:close/>
              </a:path>
              <a:path w="209550" h="258445">
                <a:moveTo>
                  <a:pt x="209268" y="257883"/>
                </a:moveTo>
                <a:lnTo>
                  <a:pt x="187754" y="257883"/>
                </a:lnTo>
                <a:lnTo>
                  <a:pt x="187754" y="130478"/>
                </a:lnTo>
                <a:lnTo>
                  <a:pt x="209268" y="130478"/>
                </a:lnTo>
                <a:lnTo>
                  <a:pt x="209268" y="25788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10215947" y="4651738"/>
            <a:ext cx="480059" cy="257810"/>
            <a:chOff x="10215947" y="4651738"/>
            <a:chExt cx="480059" cy="257810"/>
          </a:xfrm>
        </p:grpSpPr>
        <p:sp>
          <p:nvSpPr>
            <p:cNvPr id="52" name="object 52"/>
            <p:cNvSpPr/>
            <p:nvPr/>
          </p:nvSpPr>
          <p:spPr>
            <a:xfrm>
              <a:off x="10215947" y="4654532"/>
              <a:ext cx="225425" cy="255270"/>
            </a:xfrm>
            <a:custGeom>
              <a:avLst/>
              <a:gdLst/>
              <a:ahLst/>
              <a:cxnLst/>
              <a:rect l="l" t="t" r="r" b="b"/>
              <a:pathLst>
                <a:path w="225425" h="255270">
                  <a:moveTo>
                    <a:pt x="208150" y="19278"/>
                  </a:moveTo>
                  <a:lnTo>
                    <a:pt x="17043" y="19278"/>
                  </a:lnTo>
                  <a:lnTo>
                    <a:pt x="17043" y="0"/>
                  </a:lnTo>
                  <a:lnTo>
                    <a:pt x="208150" y="0"/>
                  </a:lnTo>
                  <a:lnTo>
                    <a:pt x="208150" y="19278"/>
                  </a:lnTo>
                  <a:close/>
                </a:path>
                <a:path w="225425" h="255270">
                  <a:moveTo>
                    <a:pt x="13131" y="88848"/>
                  </a:moveTo>
                  <a:lnTo>
                    <a:pt x="13131" y="69569"/>
                  </a:lnTo>
                  <a:lnTo>
                    <a:pt x="43341" y="64837"/>
                  </a:lnTo>
                  <a:lnTo>
                    <a:pt x="71665" y="54761"/>
                  </a:lnTo>
                  <a:lnTo>
                    <a:pt x="92654" y="39866"/>
                  </a:lnTo>
                  <a:lnTo>
                    <a:pt x="100862" y="20675"/>
                  </a:lnTo>
                  <a:lnTo>
                    <a:pt x="100862" y="19278"/>
                  </a:lnTo>
                  <a:lnTo>
                    <a:pt x="123493" y="19278"/>
                  </a:lnTo>
                  <a:lnTo>
                    <a:pt x="123493" y="20675"/>
                  </a:lnTo>
                  <a:lnTo>
                    <a:pt x="131661" y="39905"/>
                  </a:lnTo>
                  <a:lnTo>
                    <a:pt x="143222" y="48056"/>
                  </a:lnTo>
                  <a:lnTo>
                    <a:pt x="112317" y="48056"/>
                  </a:lnTo>
                  <a:lnTo>
                    <a:pt x="94815" y="63702"/>
                  </a:lnTo>
                  <a:lnTo>
                    <a:pt x="70792" y="75995"/>
                  </a:lnTo>
                  <a:lnTo>
                    <a:pt x="42734" y="84517"/>
                  </a:lnTo>
                  <a:lnTo>
                    <a:pt x="13131" y="88848"/>
                  </a:lnTo>
                  <a:close/>
                </a:path>
                <a:path w="225425" h="255270">
                  <a:moveTo>
                    <a:pt x="211224" y="88848"/>
                  </a:moveTo>
                  <a:lnTo>
                    <a:pt x="181507" y="84242"/>
                  </a:lnTo>
                  <a:lnTo>
                    <a:pt x="153493" y="75681"/>
                  </a:lnTo>
                  <a:lnTo>
                    <a:pt x="129618" y="63506"/>
                  </a:lnTo>
                  <a:lnTo>
                    <a:pt x="112317" y="48056"/>
                  </a:lnTo>
                  <a:lnTo>
                    <a:pt x="143222" y="48056"/>
                  </a:lnTo>
                  <a:lnTo>
                    <a:pt x="152585" y="54657"/>
                  </a:lnTo>
                  <a:lnTo>
                    <a:pt x="180896" y="64641"/>
                  </a:lnTo>
                  <a:lnTo>
                    <a:pt x="211224" y="69569"/>
                  </a:lnTo>
                  <a:lnTo>
                    <a:pt x="211224" y="88848"/>
                  </a:lnTo>
                  <a:close/>
                </a:path>
                <a:path w="225425" h="255270">
                  <a:moveTo>
                    <a:pt x="225193" y="134389"/>
                  </a:moveTo>
                  <a:lnTo>
                    <a:pt x="0" y="134389"/>
                  </a:lnTo>
                  <a:lnTo>
                    <a:pt x="0" y="115111"/>
                  </a:lnTo>
                  <a:lnTo>
                    <a:pt x="225193" y="115111"/>
                  </a:lnTo>
                  <a:lnTo>
                    <a:pt x="225193" y="134389"/>
                  </a:lnTo>
                  <a:close/>
                </a:path>
                <a:path w="225425" h="255270">
                  <a:moveTo>
                    <a:pt x="112876" y="254809"/>
                  </a:moveTo>
                  <a:lnTo>
                    <a:pt x="64261" y="251457"/>
                  </a:lnTo>
                  <a:lnTo>
                    <a:pt x="22622" y="234374"/>
                  </a:lnTo>
                  <a:lnTo>
                    <a:pt x="12014" y="209268"/>
                  </a:lnTo>
                  <a:lnTo>
                    <a:pt x="13210" y="199668"/>
                  </a:lnTo>
                  <a:lnTo>
                    <a:pt x="45532" y="171698"/>
                  </a:lnTo>
                  <a:lnTo>
                    <a:pt x="86761" y="164346"/>
                  </a:lnTo>
                  <a:lnTo>
                    <a:pt x="112876" y="163447"/>
                  </a:lnTo>
                  <a:lnTo>
                    <a:pt x="138947" y="164346"/>
                  </a:lnTo>
                  <a:lnTo>
                    <a:pt x="161351" y="167079"/>
                  </a:lnTo>
                  <a:lnTo>
                    <a:pt x="179983" y="171698"/>
                  </a:lnTo>
                  <a:lnTo>
                    <a:pt x="194739" y="178255"/>
                  </a:lnTo>
                  <a:lnTo>
                    <a:pt x="200449" y="182446"/>
                  </a:lnTo>
                  <a:lnTo>
                    <a:pt x="112876" y="182446"/>
                  </a:lnTo>
                  <a:lnTo>
                    <a:pt x="89882" y="183131"/>
                  </a:lnTo>
                  <a:lnTo>
                    <a:pt x="44424" y="193622"/>
                  </a:lnTo>
                  <a:lnTo>
                    <a:pt x="34645" y="203121"/>
                  </a:lnTo>
                  <a:lnTo>
                    <a:pt x="34645" y="215694"/>
                  </a:lnTo>
                  <a:lnTo>
                    <a:pt x="70792" y="233331"/>
                  </a:lnTo>
                  <a:lnTo>
                    <a:pt x="112876" y="236090"/>
                  </a:lnTo>
                  <a:lnTo>
                    <a:pt x="200632" y="236090"/>
                  </a:lnTo>
                  <a:lnTo>
                    <a:pt x="194739" y="240560"/>
                  </a:lnTo>
                  <a:lnTo>
                    <a:pt x="179983" y="247030"/>
                  </a:lnTo>
                  <a:lnTo>
                    <a:pt x="161351" y="251457"/>
                  </a:lnTo>
                  <a:lnTo>
                    <a:pt x="138947" y="253997"/>
                  </a:lnTo>
                  <a:lnTo>
                    <a:pt x="112876" y="254809"/>
                  </a:lnTo>
                  <a:close/>
                </a:path>
                <a:path w="225425" h="255270">
                  <a:moveTo>
                    <a:pt x="200632" y="236090"/>
                  </a:moveTo>
                  <a:lnTo>
                    <a:pt x="112876" y="236090"/>
                  </a:lnTo>
                  <a:lnTo>
                    <a:pt x="135869" y="235404"/>
                  </a:lnTo>
                  <a:lnTo>
                    <a:pt x="154960" y="233331"/>
                  </a:lnTo>
                  <a:lnTo>
                    <a:pt x="170122" y="229843"/>
                  </a:lnTo>
                  <a:lnTo>
                    <a:pt x="181328" y="224914"/>
                  </a:lnTo>
                  <a:lnTo>
                    <a:pt x="188034" y="221002"/>
                  </a:lnTo>
                  <a:lnTo>
                    <a:pt x="191107" y="215694"/>
                  </a:lnTo>
                  <a:lnTo>
                    <a:pt x="191107" y="203121"/>
                  </a:lnTo>
                  <a:lnTo>
                    <a:pt x="154960" y="185205"/>
                  </a:lnTo>
                  <a:lnTo>
                    <a:pt x="112876" y="182446"/>
                  </a:lnTo>
                  <a:lnTo>
                    <a:pt x="200449" y="182446"/>
                  </a:lnTo>
                  <a:lnTo>
                    <a:pt x="202894" y="184240"/>
                  </a:lnTo>
                  <a:lnTo>
                    <a:pt x="208849" y="191351"/>
                  </a:lnTo>
                  <a:lnTo>
                    <a:pt x="212498" y="199668"/>
                  </a:lnTo>
                  <a:lnTo>
                    <a:pt x="213738" y="209268"/>
                  </a:lnTo>
                  <a:lnTo>
                    <a:pt x="212498" y="218754"/>
                  </a:lnTo>
                  <a:lnTo>
                    <a:pt x="208849" y="227114"/>
                  </a:lnTo>
                  <a:lnTo>
                    <a:pt x="202894" y="234374"/>
                  </a:lnTo>
                  <a:lnTo>
                    <a:pt x="200632" y="23609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85565" y="4651738"/>
              <a:ext cx="210385" cy="251177"/>
            </a:xfrm>
            <a:prstGeom prst="rect">
              <a:avLst/>
            </a:prstGeom>
          </p:spPr>
        </p:pic>
      </p:grpSp>
      <p:sp>
        <p:nvSpPr>
          <p:cNvPr id="54" name="object 54"/>
          <p:cNvSpPr/>
          <p:nvPr/>
        </p:nvSpPr>
        <p:spPr>
          <a:xfrm>
            <a:off x="7653128" y="5193493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7864225" y="5070838"/>
            <a:ext cx="474345" cy="256540"/>
            <a:chOff x="7864225" y="5070838"/>
            <a:chExt cx="474345" cy="256540"/>
          </a:xfrm>
        </p:grpSpPr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4225" y="5070838"/>
              <a:ext cx="236928" cy="25006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127137" y="5070838"/>
              <a:ext cx="211454" cy="256540"/>
            </a:xfrm>
            <a:custGeom>
              <a:avLst/>
              <a:gdLst/>
              <a:ahLst/>
              <a:cxnLst/>
              <a:rect l="l" t="t" r="r" b="b"/>
              <a:pathLst>
                <a:path w="211454" h="256539">
                  <a:moveTo>
                    <a:pt x="205636" y="142212"/>
                  </a:moveTo>
                  <a:lnTo>
                    <a:pt x="183284" y="142212"/>
                  </a:lnTo>
                  <a:lnTo>
                    <a:pt x="183284" y="74040"/>
                  </a:lnTo>
                  <a:lnTo>
                    <a:pt x="127125" y="74040"/>
                  </a:lnTo>
                  <a:lnTo>
                    <a:pt x="127125" y="54482"/>
                  </a:lnTo>
                  <a:lnTo>
                    <a:pt x="183284" y="54482"/>
                  </a:lnTo>
                  <a:lnTo>
                    <a:pt x="183284" y="0"/>
                  </a:lnTo>
                  <a:lnTo>
                    <a:pt x="205636" y="0"/>
                  </a:lnTo>
                  <a:lnTo>
                    <a:pt x="205636" y="142212"/>
                  </a:lnTo>
                  <a:close/>
                </a:path>
                <a:path w="211454" h="256539">
                  <a:moveTo>
                    <a:pt x="131037" y="22351"/>
                  </a:moveTo>
                  <a:lnTo>
                    <a:pt x="4190" y="22351"/>
                  </a:lnTo>
                  <a:lnTo>
                    <a:pt x="4190" y="2793"/>
                  </a:lnTo>
                  <a:lnTo>
                    <a:pt x="131037" y="2793"/>
                  </a:lnTo>
                  <a:lnTo>
                    <a:pt x="131037" y="22351"/>
                  </a:lnTo>
                  <a:close/>
                </a:path>
                <a:path w="211454" h="256539">
                  <a:moveTo>
                    <a:pt x="0" y="134948"/>
                  </a:moveTo>
                  <a:lnTo>
                    <a:pt x="0" y="114832"/>
                  </a:lnTo>
                  <a:lnTo>
                    <a:pt x="21902" y="106240"/>
                  </a:lnTo>
                  <a:lnTo>
                    <a:pt x="39848" y="90943"/>
                  </a:lnTo>
                  <a:lnTo>
                    <a:pt x="51980" y="68941"/>
                  </a:lnTo>
                  <a:lnTo>
                    <a:pt x="56438" y="40233"/>
                  </a:lnTo>
                  <a:lnTo>
                    <a:pt x="56438" y="22351"/>
                  </a:lnTo>
                  <a:lnTo>
                    <a:pt x="78789" y="22351"/>
                  </a:lnTo>
                  <a:lnTo>
                    <a:pt x="78789" y="40233"/>
                  </a:lnTo>
                  <a:lnTo>
                    <a:pt x="83408" y="68181"/>
                  </a:lnTo>
                  <a:lnTo>
                    <a:pt x="92715" y="83819"/>
                  </a:lnTo>
                  <a:lnTo>
                    <a:pt x="68172" y="83819"/>
                  </a:lnTo>
                  <a:lnTo>
                    <a:pt x="57049" y="101119"/>
                  </a:lnTo>
                  <a:lnTo>
                    <a:pt x="41420" y="116194"/>
                  </a:lnTo>
                  <a:lnTo>
                    <a:pt x="22124" y="127863"/>
                  </a:lnTo>
                  <a:lnTo>
                    <a:pt x="0" y="134948"/>
                  </a:lnTo>
                  <a:close/>
                </a:path>
                <a:path w="211454" h="256539">
                  <a:moveTo>
                    <a:pt x="135507" y="131595"/>
                  </a:moveTo>
                  <a:lnTo>
                    <a:pt x="113867" y="124720"/>
                  </a:lnTo>
                  <a:lnTo>
                    <a:pt x="94820" y="114098"/>
                  </a:lnTo>
                  <a:lnTo>
                    <a:pt x="79283" y="100281"/>
                  </a:lnTo>
                  <a:lnTo>
                    <a:pt x="68172" y="83819"/>
                  </a:lnTo>
                  <a:lnTo>
                    <a:pt x="92715" y="83819"/>
                  </a:lnTo>
                  <a:lnTo>
                    <a:pt x="95833" y="89057"/>
                  </a:lnTo>
                  <a:lnTo>
                    <a:pt x="113915" y="103333"/>
                  </a:lnTo>
                  <a:lnTo>
                    <a:pt x="135507" y="111479"/>
                  </a:lnTo>
                  <a:lnTo>
                    <a:pt x="135507" y="131595"/>
                  </a:lnTo>
                  <a:close/>
                </a:path>
                <a:path w="211454" h="256539">
                  <a:moveTo>
                    <a:pt x="113435" y="256206"/>
                  </a:moveTo>
                  <a:lnTo>
                    <a:pt x="70408" y="252609"/>
                  </a:lnTo>
                  <a:lnTo>
                    <a:pt x="27948" y="233239"/>
                  </a:lnTo>
                  <a:lnTo>
                    <a:pt x="15925" y="204518"/>
                  </a:lnTo>
                  <a:lnTo>
                    <a:pt x="17348" y="193508"/>
                  </a:lnTo>
                  <a:lnTo>
                    <a:pt x="51985" y="161229"/>
                  </a:lnTo>
                  <a:lnTo>
                    <a:pt x="91135" y="153196"/>
                  </a:lnTo>
                  <a:lnTo>
                    <a:pt x="113435" y="152271"/>
                  </a:lnTo>
                  <a:lnTo>
                    <a:pt x="135778" y="153196"/>
                  </a:lnTo>
                  <a:lnTo>
                    <a:pt x="156601" y="156112"/>
                  </a:lnTo>
                  <a:lnTo>
                    <a:pt x="175120" y="161229"/>
                  </a:lnTo>
                  <a:lnTo>
                    <a:pt x="190548" y="168755"/>
                  </a:lnTo>
                  <a:lnTo>
                    <a:pt x="194337" y="171829"/>
                  </a:lnTo>
                  <a:lnTo>
                    <a:pt x="113435" y="171829"/>
                  </a:lnTo>
                  <a:lnTo>
                    <a:pt x="94532" y="172575"/>
                  </a:lnTo>
                  <a:lnTo>
                    <a:pt x="50291" y="184401"/>
                  </a:lnTo>
                  <a:lnTo>
                    <a:pt x="38556" y="196136"/>
                  </a:lnTo>
                  <a:lnTo>
                    <a:pt x="38556" y="212620"/>
                  </a:lnTo>
                  <a:lnTo>
                    <a:pt x="77253" y="233890"/>
                  </a:lnTo>
                  <a:lnTo>
                    <a:pt x="113435" y="236928"/>
                  </a:lnTo>
                  <a:lnTo>
                    <a:pt x="194427" y="236928"/>
                  </a:lnTo>
                  <a:lnTo>
                    <a:pt x="190548" y="240001"/>
                  </a:lnTo>
                  <a:lnTo>
                    <a:pt x="175120" y="247602"/>
                  </a:lnTo>
                  <a:lnTo>
                    <a:pt x="156601" y="252609"/>
                  </a:lnTo>
                  <a:lnTo>
                    <a:pt x="135778" y="255364"/>
                  </a:lnTo>
                  <a:lnTo>
                    <a:pt x="113435" y="256206"/>
                  </a:lnTo>
                  <a:close/>
                </a:path>
                <a:path w="211454" h="256539">
                  <a:moveTo>
                    <a:pt x="194427" y="236928"/>
                  </a:moveTo>
                  <a:lnTo>
                    <a:pt x="113435" y="236928"/>
                  </a:lnTo>
                  <a:lnTo>
                    <a:pt x="132377" y="236182"/>
                  </a:lnTo>
                  <a:lnTo>
                    <a:pt x="149721" y="233890"/>
                  </a:lnTo>
                  <a:lnTo>
                    <a:pt x="164708" y="229974"/>
                  </a:lnTo>
                  <a:lnTo>
                    <a:pt x="176578" y="224355"/>
                  </a:lnTo>
                  <a:lnTo>
                    <a:pt x="184401" y="219326"/>
                  </a:lnTo>
                  <a:lnTo>
                    <a:pt x="188872" y="212620"/>
                  </a:lnTo>
                  <a:lnTo>
                    <a:pt x="188872" y="196136"/>
                  </a:lnTo>
                  <a:lnTo>
                    <a:pt x="149721" y="174867"/>
                  </a:lnTo>
                  <a:lnTo>
                    <a:pt x="113435" y="171829"/>
                  </a:lnTo>
                  <a:lnTo>
                    <a:pt x="194337" y="171829"/>
                  </a:lnTo>
                  <a:lnTo>
                    <a:pt x="199083" y="175679"/>
                  </a:lnTo>
                  <a:lnTo>
                    <a:pt x="205601" y="183912"/>
                  </a:lnTo>
                  <a:lnTo>
                    <a:pt x="209761" y="193508"/>
                  </a:lnTo>
                  <a:lnTo>
                    <a:pt x="211224" y="204518"/>
                  </a:lnTo>
                  <a:lnTo>
                    <a:pt x="209761" y="215524"/>
                  </a:lnTo>
                  <a:lnTo>
                    <a:pt x="205601" y="225089"/>
                  </a:lnTo>
                  <a:lnTo>
                    <a:pt x="199083" y="233239"/>
                  </a:lnTo>
                  <a:lnTo>
                    <a:pt x="194427" y="236928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93682" y="5070838"/>
            <a:ext cx="207312" cy="24978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52403" y="5070838"/>
            <a:ext cx="210385" cy="25006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21463" y="5070838"/>
            <a:ext cx="206753" cy="250060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9267876" y="5069161"/>
            <a:ext cx="210820" cy="258445"/>
          </a:xfrm>
          <a:custGeom>
            <a:avLst/>
            <a:gdLst/>
            <a:ahLst/>
            <a:cxnLst/>
            <a:rect l="l" t="t" r="r" b="b"/>
            <a:pathLst>
              <a:path w="210820" h="258445">
                <a:moveTo>
                  <a:pt x="64540" y="129919"/>
                </a:moveTo>
                <a:lnTo>
                  <a:pt x="19557" y="114552"/>
                </a:lnTo>
                <a:lnTo>
                  <a:pt x="1287" y="80173"/>
                </a:lnTo>
                <a:lnTo>
                  <a:pt x="0" y="64820"/>
                </a:lnTo>
                <a:lnTo>
                  <a:pt x="1287" y="49549"/>
                </a:lnTo>
                <a:lnTo>
                  <a:pt x="19557" y="15366"/>
                </a:lnTo>
                <a:lnTo>
                  <a:pt x="64540" y="0"/>
                </a:lnTo>
                <a:lnTo>
                  <a:pt x="77654" y="1025"/>
                </a:lnTo>
                <a:lnTo>
                  <a:pt x="113155" y="18719"/>
                </a:lnTo>
                <a:lnTo>
                  <a:pt x="113882" y="19557"/>
                </a:lnTo>
                <a:lnTo>
                  <a:pt x="64540" y="19557"/>
                </a:lnTo>
                <a:lnTo>
                  <a:pt x="55582" y="20278"/>
                </a:lnTo>
                <a:lnTo>
                  <a:pt x="25040" y="45017"/>
                </a:lnTo>
                <a:lnTo>
                  <a:pt x="21792" y="64820"/>
                </a:lnTo>
                <a:lnTo>
                  <a:pt x="22618" y="75341"/>
                </a:lnTo>
                <a:lnTo>
                  <a:pt x="47567" y="107532"/>
                </a:lnTo>
                <a:lnTo>
                  <a:pt x="64540" y="110361"/>
                </a:lnTo>
                <a:lnTo>
                  <a:pt x="113602" y="110361"/>
                </a:lnTo>
                <a:lnTo>
                  <a:pt x="113155" y="110920"/>
                </a:lnTo>
                <a:lnTo>
                  <a:pt x="109244" y="114552"/>
                </a:lnTo>
                <a:lnTo>
                  <a:pt x="100216" y="121079"/>
                </a:lnTo>
                <a:lnTo>
                  <a:pt x="89616" y="125903"/>
                </a:lnTo>
                <a:lnTo>
                  <a:pt x="77654" y="128893"/>
                </a:lnTo>
                <a:lnTo>
                  <a:pt x="64540" y="129919"/>
                </a:lnTo>
                <a:close/>
              </a:path>
              <a:path w="210820" h="258445">
                <a:moveTo>
                  <a:pt x="204797" y="27660"/>
                </a:moveTo>
                <a:lnTo>
                  <a:pt x="182446" y="27660"/>
                </a:lnTo>
                <a:lnTo>
                  <a:pt x="182446" y="1676"/>
                </a:lnTo>
                <a:lnTo>
                  <a:pt x="204797" y="1676"/>
                </a:lnTo>
                <a:lnTo>
                  <a:pt x="204797" y="27660"/>
                </a:lnTo>
                <a:close/>
              </a:path>
              <a:path w="210820" h="258445">
                <a:moveTo>
                  <a:pt x="113602" y="110361"/>
                </a:moveTo>
                <a:lnTo>
                  <a:pt x="64540" y="110361"/>
                </a:lnTo>
                <a:lnTo>
                  <a:pt x="73376" y="109641"/>
                </a:lnTo>
                <a:lnTo>
                  <a:pt x="81374" y="107532"/>
                </a:lnTo>
                <a:lnTo>
                  <a:pt x="106183" y="75341"/>
                </a:lnTo>
                <a:lnTo>
                  <a:pt x="107008" y="64820"/>
                </a:lnTo>
                <a:lnTo>
                  <a:pt x="106183" y="54303"/>
                </a:lnTo>
                <a:lnTo>
                  <a:pt x="81374" y="22386"/>
                </a:lnTo>
                <a:lnTo>
                  <a:pt x="64540" y="19557"/>
                </a:lnTo>
                <a:lnTo>
                  <a:pt x="113882" y="19557"/>
                </a:lnTo>
                <a:lnTo>
                  <a:pt x="116787" y="22910"/>
                </a:lnTo>
                <a:lnTo>
                  <a:pt x="119581" y="27660"/>
                </a:lnTo>
                <a:lnTo>
                  <a:pt x="204797" y="27660"/>
                </a:lnTo>
                <a:lnTo>
                  <a:pt x="204797" y="46659"/>
                </a:lnTo>
                <a:lnTo>
                  <a:pt x="127125" y="46659"/>
                </a:lnTo>
                <a:lnTo>
                  <a:pt x="128522" y="52247"/>
                </a:lnTo>
                <a:lnTo>
                  <a:pt x="129081" y="58393"/>
                </a:lnTo>
                <a:lnTo>
                  <a:pt x="129081" y="71525"/>
                </a:lnTo>
                <a:lnTo>
                  <a:pt x="128522" y="77672"/>
                </a:lnTo>
                <a:lnTo>
                  <a:pt x="127125" y="83260"/>
                </a:lnTo>
                <a:lnTo>
                  <a:pt x="204797" y="83260"/>
                </a:lnTo>
                <a:lnTo>
                  <a:pt x="204797" y="102259"/>
                </a:lnTo>
                <a:lnTo>
                  <a:pt x="119581" y="102259"/>
                </a:lnTo>
                <a:lnTo>
                  <a:pt x="116508" y="106729"/>
                </a:lnTo>
                <a:lnTo>
                  <a:pt x="113602" y="110361"/>
                </a:lnTo>
                <a:close/>
              </a:path>
              <a:path w="210820" h="258445">
                <a:moveTo>
                  <a:pt x="204797" y="83260"/>
                </a:moveTo>
                <a:lnTo>
                  <a:pt x="182446" y="83260"/>
                </a:lnTo>
                <a:lnTo>
                  <a:pt x="182446" y="46659"/>
                </a:lnTo>
                <a:lnTo>
                  <a:pt x="204797" y="46659"/>
                </a:lnTo>
                <a:lnTo>
                  <a:pt x="204797" y="83260"/>
                </a:lnTo>
                <a:close/>
              </a:path>
              <a:path w="210820" h="258445">
                <a:moveTo>
                  <a:pt x="204797" y="145286"/>
                </a:moveTo>
                <a:lnTo>
                  <a:pt x="182446" y="145286"/>
                </a:lnTo>
                <a:lnTo>
                  <a:pt x="182446" y="102259"/>
                </a:lnTo>
                <a:lnTo>
                  <a:pt x="204797" y="102259"/>
                </a:lnTo>
                <a:lnTo>
                  <a:pt x="204797" y="145286"/>
                </a:lnTo>
                <a:close/>
              </a:path>
              <a:path w="210820" h="258445">
                <a:moveTo>
                  <a:pt x="112596" y="257883"/>
                </a:moveTo>
                <a:lnTo>
                  <a:pt x="69569" y="254286"/>
                </a:lnTo>
                <a:lnTo>
                  <a:pt x="27110" y="234915"/>
                </a:lnTo>
                <a:lnTo>
                  <a:pt x="15087" y="206194"/>
                </a:lnTo>
                <a:lnTo>
                  <a:pt x="16510" y="195184"/>
                </a:lnTo>
                <a:lnTo>
                  <a:pt x="51147" y="162905"/>
                </a:lnTo>
                <a:lnTo>
                  <a:pt x="90297" y="154873"/>
                </a:lnTo>
                <a:lnTo>
                  <a:pt x="112596" y="153947"/>
                </a:lnTo>
                <a:lnTo>
                  <a:pt x="134939" y="154873"/>
                </a:lnTo>
                <a:lnTo>
                  <a:pt x="155763" y="157789"/>
                </a:lnTo>
                <a:lnTo>
                  <a:pt x="174282" y="162905"/>
                </a:lnTo>
                <a:lnTo>
                  <a:pt x="189710" y="170432"/>
                </a:lnTo>
                <a:lnTo>
                  <a:pt x="193498" y="173505"/>
                </a:lnTo>
                <a:lnTo>
                  <a:pt x="112596" y="173505"/>
                </a:lnTo>
                <a:lnTo>
                  <a:pt x="93693" y="174251"/>
                </a:lnTo>
                <a:lnTo>
                  <a:pt x="49453" y="186078"/>
                </a:lnTo>
                <a:lnTo>
                  <a:pt x="37718" y="197812"/>
                </a:lnTo>
                <a:lnTo>
                  <a:pt x="37718" y="214297"/>
                </a:lnTo>
                <a:lnTo>
                  <a:pt x="76415" y="235566"/>
                </a:lnTo>
                <a:lnTo>
                  <a:pt x="112596" y="238604"/>
                </a:lnTo>
                <a:lnTo>
                  <a:pt x="193589" y="238604"/>
                </a:lnTo>
                <a:lnTo>
                  <a:pt x="189710" y="241678"/>
                </a:lnTo>
                <a:lnTo>
                  <a:pt x="174282" y="249278"/>
                </a:lnTo>
                <a:lnTo>
                  <a:pt x="155763" y="254286"/>
                </a:lnTo>
                <a:lnTo>
                  <a:pt x="134939" y="257040"/>
                </a:lnTo>
                <a:lnTo>
                  <a:pt x="112596" y="257883"/>
                </a:lnTo>
                <a:close/>
              </a:path>
              <a:path w="210820" h="258445">
                <a:moveTo>
                  <a:pt x="193589" y="238604"/>
                </a:moveTo>
                <a:lnTo>
                  <a:pt x="112596" y="238604"/>
                </a:lnTo>
                <a:lnTo>
                  <a:pt x="131539" y="237858"/>
                </a:lnTo>
                <a:lnTo>
                  <a:pt x="148883" y="235566"/>
                </a:lnTo>
                <a:lnTo>
                  <a:pt x="163870" y="231650"/>
                </a:lnTo>
                <a:lnTo>
                  <a:pt x="175740" y="226032"/>
                </a:lnTo>
                <a:lnTo>
                  <a:pt x="183563" y="221002"/>
                </a:lnTo>
                <a:lnTo>
                  <a:pt x="188034" y="214297"/>
                </a:lnTo>
                <a:lnTo>
                  <a:pt x="188034" y="197812"/>
                </a:lnTo>
                <a:lnTo>
                  <a:pt x="148883" y="176543"/>
                </a:lnTo>
                <a:lnTo>
                  <a:pt x="112596" y="173505"/>
                </a:lnTo>
                <a:lnTo>
                  <a:pt x="193498" y="173505"/>
                </a:lnTo>
                <a:lnTo>
                  <a:pt x="198245" y="177355"/>
                </a:lnTo>
                <a:lnTo>
                  <a:pt x="204762" y="185589"/>
                </a:lnTo>
                <a:lnTo>
                  <a:pt x="208923" y="195184"/>
                </a:lnTo>
                <a:lnTo>
                  <a:pt x="210385" y="206194"/>
                </a:lnTo>
                <a:lnTo>
                  <a:pt x="208923" y="217200"/>
                </a:lnTo>
                <a:lnTo>
                  <a:pt x="204762" y="226765"/>
                </a:lnTo>
                <a:lnTo>
                  <a:pt x="198245" y="234915"/>
                </a:lnTo>
                <a:lnTo>
                  <a:pt x="193589" y="23860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530230" y="5069161"/>
            <a:ext cx="238125" cy="258445"/>
          </a:xfrm>
          <a:custGeom>
            <a:avLst/>
            <a:gdLst/>
            <a:ahLst/>
            <a:cxnLst/>
            <a:rect l="l" t="t" r="r" b="b"/>
            <a:pathLst>
              <a:path w="238125" h="258445">
                <a:moveTo>
                  <a:pt x="64820" y="129919"/>
                </a:moveTo>
                <a:lnTo>
                  <a:pt x="20116" y="115111"/>
                </a:lnTo>
                <a:lnTo>
                  <a:pt x="1335" y="80457"/>
                </a:lnTo>
                <a:lnTo>
                  <a:pt x="0" y="64820"/>
                </a:lnTo>
                <a:lnTo>
                  <a:pt x="1335" y="49226"/>
                </a:lnTo>
                <a:lnTo>
                  <a:pt x="20116" y="14808"/>
                </a:lnTo>
                <a:lnTo>
                  <a:pt x="64820" y="0"/>
                </a:lnTo>
                <a:lnTo>
                  <a:pt x="78012" y="938"/>
                </a:lnTo>
                <a:lnTo>
                  <a:pt x="89895" y="3736"/>
                </a:lnTo>
                <a:lnTo>
                  <a:pt x="100416" y="8368"/>
                </a:lnTo>
                <a:lnTo>
                  <a:pt x="109523" y="14808"/>
                </a:lnTo>
                <a:lnTo>
                  <a:pt x="113954" y="19557"/>
                </a:lnTo>
                <a:lnTo>
                  <a:pt x="64820" y="19557"/>
                </a:lnTo>
                <a:lnTo>
                  <a:pt x="55861" y="20234"/>
                </a:lnTo>
                <a:lnTo>
                  <a:pt x="25180" y="44878"/>
                </a:lnTo>
                <a:lnTo>
                  <a:pt x="21792" y="64820"/>
                </a:lnTo>
                <a:lnTo>
                  <a:pt x="22661" y="75541"/>
                </a:lnTo>
                <a:lnTo>
                  <a:pt x="47846" y="107567"/>
                </a:lnTo>
                <a:lnTo>
                  <a:pt x="64820" y="110361"/>
                </a:lnTo>
                <a:lnTo>
                  <a:pt x="113934" y="110361"/>
                </a:lnTo>
                <a:lnTo>
                  <a:pt x="109523" y="115111"/>
                </a:lnTo>
                <a:lnTo>
                  <a:pt x="100416" y="121432"/>
                </a:lnTo>
                <a:lnTo>
                  <a:pt x="89895" y="126077"/>
                </a:lnTo>
                <a:lnTo>
                  <a:pt x="78012" y="128941"/>
                </a:lnTo>
                <a:lnTo>
                  <a:pt x="64820" y="129919"/>
                </a:lnTo>
                <a:close/>
              </a:path>
              <a:path w="238125" h="258445">
                <a:moveTo>
                  <a:pt x="113934" y="110361"/>
                </a:moveTo>
                <a:lnTo>
                  <a:pt x="64820" y="110361"/>
                </a:lnTo>
                <a:lnTo>
                  <a:pt x="73695" y="109645"/>
                </a:lnTo>
                <a:lnTo>
                  <a:pt x="81758" y="107567"/>
                </a:lnTo>
                <a:lnTo>
                  <a:pt x="106738" y="75541"/>
                </a:lnTo>
                <a:lnTo>
                  <a:pt x="107567" y="64820"/>
                </a:lnTo>
                <a:lnTo>
                  <a:pt x="106738" y="54259"/>
                </a:lnTo>
                <a:lnTo>
                  <a:pt x="81758" y="22246"/>
                </a:lnTo>
                <a:lnTo>
                  <a:pt x="64820" y="19557"/>
                </a:lnTo>
                <a:lnTo>
                  <a:pt x="113954" y="19557"/>
                </a:lnTo>
                <a:lnTo>
                  <a:pt x="118206" y="24115"/>
                </a:lnTo>
                <a:lnTo>
                  <a:pt x="124506" y="35623"/>
                </a:lnTo>
                <a:lnTo>
                  <a:pt x="128343" y="49226"/>
                </a:lnTo>
                <a:lnTo>
                  <a:pt x="129640" y="64820"/>
                </a:lnTo>
                <a:lnTo>
                  <a:pt x="128343" y="80457"/>
                </a:lnTo>
                <a:lnTo>
                  <a:pt x="124506" y="94156"/>
                </a:lnTo>
                <a:lnTo>
                  <a:pt x="118206" y="105760"/>
                </a:lnTo>
                <a:lnTo>
                  <a:pt x="113934" y="110361"/>
                </a:lnTo>
                <a:close/>
              </a:path>
              <a:path w="238125" h="258445">
                <a:moveTo>
                  <a:pt x="200886" y="143889"/>
                </a:moveTo>
                <a:lnTo>
                  <a:pt x="178534" y="143889"/>
                </a:lnTo>
                <a:lnTo>
                  <a:pt x="178534" y="1676"/>
                </a:lnTo>
                <a:lnTo>
                  <a:pt x="200886" y="1676"/>
                </a:lnTo>
                <a:lnTo>
                  <a:pt x="200886" y="31292"/>
                </a:lnTo>
                <a:lnTo>
                  <a:pt x="237766" y="31292"/>
                </a:lnTo>
                <a:lnTo>
                  <a:pt x="237766" y="50850"/>
                </a:lnTo>
                <a:lnTo>
                  <a:pt x="200886" y="50850"/>
                </a:lnTo>
                <a:lnTo>
                  <a:pt x="200886" y="89406"/>
                </a:lnTo>
                <a:lnTo>
                  <a:pt x="237766" y="89406"/>
                </a:lnTo>
                <a:lnTo>
                  <a:pt x="237766" y="109244"/>
                </a:lnTo>
                <a:lnTo>
                  <a:pt x="200886" y="109244"/>
                </a:lnTo>
                <a:lnTo>
                  <a:pt x="200886" y="143889"/>
                </a:lnTo>
                <a:close/>
              </a:path>
              <a:path w="238125" h="258445">
                <a:moveTo>
                  <a:pt x="110920" y="257883"/>
                </a:moveTo>
                <a:lnTo>
                  <a:pt x="66077" y="253727"/>
                </a:lnTo>
                <a:lnTo>
                  <a:pt x="25093" y="233697"/>
                </a:lnTo>
                <a:lnTo>
                  <a:pt x="14249" y="206194"/>
                </a:lnTo>
                <a:lnTo>
                  <a:pt x="15523" y="195879"/>
                </a:lnTo>
                <a:lnTo>
                  <a:pt x="47820" y="164084"/>
                </a:lnTo>
                <a:lnTo>
                  <a:pt x="87267" y="155056"/>
                </a:lnTo>
                <a:lnTo>
                  <a:pt x="110920" y="153947"/>
                </a:lnTo>
                <a:lnTo>
                  <a:pt x="134568" y="155056"/>
                </a:lnTo>
                <a:lnTo>
                  <a:pt x="155728" y="158418"/>
                </a:lnTo>
                <a:lnTo>
                  <a:pt x="173902" y="164084"/>
                </a:lnTo>
                <a:lnTo>
                  <a:pt x="188592" y="172108"/>
                </a:lnTo>
                <a:lnTo>
                  <a:pt x="190234" y="173505"/>
                </a:lnTo>
                <a:lnTo>
                  <a:pt x="110920" y="173505"/>
                </a:lnTo>
                <a:lnTo>
                  <a:pt x="91013" y="174291"/>
                </a:lnTo>
                <a:lnTo>
                  <a:pt x="48894" y="186078"/>
                </a:lnTo>
                <a:lnTo>
                  <a:pt x="36880" y="198092"/>
                </a:lnTo>
                <a:lnTo>
                  <a:pt x="36880" y="214017"/>
                </a:lnTo>
                <a:lnTo>
                  <a:pt x="73830" y="235601"/>
                </a:lnTo>
                <a:lnTo>
                  <a:pt x="110920" y="238604"/>
                </a:lnTo>
                <a:lnTo>
                  <a:pt x="190837" y="238604"/>
                </a:lnTo>
                <a:lnTo>
                  <a:pt x="188592" y="240560"/>
                </a:lnTo>
                <a:lnTo>
                  <a:pt x="173902" y="248335"/>
                </a:lnTo>
                <a:lnTo>
                  <a:pt x="155728" y="253727"/>
                </a:lnTo>
                <a:lnTo>
                  <a:pt x="134568" y="256866"/>
                </a:lnTo>
                <a:lnTo>
                  <a:pt x="110920" y="257883"/>
                </a:lnTo>
                <a:close/>
              </a:path>
              <a:path w="238125" h="258445">
                <a:moveTo>
                  <a:pt x="190837" y="238604"/>
                </a:moveTo>
                <a:lnTo>
                  <a:pt x="110920" y="238604"/>
                </a:lnTo>
                <a:lnTo>
                  <a:pt x="130674" y="237862"/>
                </a:lnTo>
                <a:lnTo>
                  <a:pt x="147835" y="235601"/>
                </a:lnTo>
                <a:lnTo>
                  <a:pt x="162115" y="231768"/>
                </a:lnTo>
                <a:lnTo>
                  <a:pt x="173226" y="226311"/>
                </a:lnTo>
                <a:lnTo>
                  <a:pt x="180769" y="221002"/>
                </a:lnTo>
                <a:lnTo>
                  <a:pt x="184681" y="214017"/>
                </a:lnTo>
                <a:lnTo>
                  <a:pt x="184681" y="198092"/>
                </a:lnTo>
                <a:lnTo>
                  <a:pt x="147835" y="176648"/>
                </a:lnTo>
                <a:lnTo>
                  <a:pt x="110920" y="173505"/>
                </a:lnTo>
                <a:lnTo>
                  <a:pt x="190234" y="173505"/>
                </a:lnTo>
                <a:lnTo>
                  <a:pt x="196468" y="178809"/>
                </a:lnTo>
                <a:lnTo>
                  <a:pt x="202353" y="186741"/>
                </a:lnTo>
                <a:lnTo>
                  <a:pt x="206037" y="195879"/>
                </a:lnTo>
                <a:lnTo>
                  <a:pt x="207312" y="206194"/>
                </a:lnTo>
                <a:lnTo>
                  <a:pt x="206037" y="216515"/>
                </a:lnTo>
                <a:lnTo>
                  <a:pt x="202353" y="225682"/>
                </a:lnTo>
                <a:lnTo>
                  <a:pt x="196468" y="233697"/>
                </a:lnTo>
                <a:lnTo>
                  <a:pt x="190837" y="23860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9873549" y="5070838"/>
            <a:ext cx="489584" cy="254635"/>
            <a:chOff x="9873549" y="5070838"/>
            <a:chExt cx="489584" cy="254635"/>
          </a:xfrm>
        </p:grpSpPr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73549" y="5075308"/>
              <a:ext cx="222399" cy="23441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137579" y="5070838"/>
              <a:ext cx="225425" cy="254635"/>
            </a:xfrm>
            <a:custGeom>
              <a:avLst/>
              <a:gdLst/>
              <a:ahLst/>
              <a:cxnLst/>
              <a:rect l="l" t="t" r="r" b="b"/>
              <a:pathLst>
                <a:path w="225425" h="254635">
                  <a:moveTo>
                    <a:pt x="112876" y="94156"/>
                  </a:moveTo>
                  <a:lnTo>
                    <a:pt x="61816" y="90070"/>
                  </a:lnTo>
                  <a:lnTo>
                    <a:pt x="21090" y="71298"/>
                  </a:lnTo>
                  <a:lnTo>
                    <a:pt x="12014" y="46938"/>
                  </a:lnTo>
                  <a:lnTo>
                    <a:pt x="13048" y="37784"/>
                  </a:lnTo>
                  <a:lnTo>
                    <a:pt x="42625" y="9193"/>
                  </a:lnTo>
                  <a:lnTo>
                    <a:pt x="85303" y="969"/>
                  </a:lnTo>
                  <a:lnTo>
                    <a:pt x="112876" y="0"/>
                  </a:lnTo>
                  <a:lnTo>
                    <a:pt x="140449" y="969"/>
                  </a:lnTo>
                  <a:lnTo>
                    <a:pt x="163936" y="3981"/>
                  </a:lnTo>
                  <a:lnTo>
                    <a:pt x="183127" y="9193"/>
                  </a:lnTo>
                  <a:lnTo>
                    <a:pt x="197812" y="16763"/>
                  </a:lnTo>
                  <a:lnTo>
                    <a:pt x="200061" y="18719"/>
                  </a:lnTo>
                  <a:lnTo>
                    <a:pt x="112876" y="18719"/>
                  </a:lnTo>
                  <a:lnTo>
                    <a:pt x="90114" y="19413"/>
                  </a:lnTo>
                  <a:lnTo>
                    <a:pt x="44144" y="30454"/>
                  </a:lnTo>
                  <a:lnTo>
                    <a:pt x="34645" y="40233"/>
                  </a:lnTo>
                  <a:lnTo>
                    <a:pt x="34645" y="53644"/>
                  </a:lnTo>
                  <a:lnTo>
                    <a:pt x="70966" y="72224"/>
                  </a:lnTo>
                  <a:lnTo>
                    <a:pt x="112876" y="74878"/>
                  </a:lnTo>
                  <a:lnTo>
                    <a:pt x="200590" y="74878"/>
                  </a:lnTo>
                  <a:lnTo>
                    <a:pt x="197812" y="77392"/>
                  </a:lnTo>
                  <a:lnTo>
                    <a:pt x="183127" y="84844"/>
                  </a:lnTo>
                  <a:lnTo>
                    <a:pt x="163936" y="90070"/>
                  </a:lnTo>
                  <a:lnTo>
                    <a:pt x="140449" y="93148"/>
                  </a:lnTo>
                  <a:lnTo>
                    <a:pt x="112876" y="94156"/>
                  </a:lnTo>
                  <a:close/>
                </a:path>
                <a:path w="225425" h="254635">
                  <a:moveTo>
                    <a:pt x="200590" y="74878"/>
                  </a:moveTo>
                  <a:lnTo>
                    <a:pt x="112876" y="74878"/>
                  </a:lnTo>
                  <a:lnTo>
                    <a:pt x="135516" y="74232"/>
                  </a:lnTo>
                  <a:lnTo>
                    <a:pt x="154646" y="72224"/>
                  </a:lnTo>
                  <a:lnTo>
                    <a:pt x="170004" y="68749"/>
                  </a:lnTo>
                  <a:lnTo>
                    <a:pt x="181328" y="63702"/>
                  </a:lnTo>
                  <a:lnTo>
                    <a:pt x="187754" y="59511"/>
                  </a:lnTo>
                  <a:lnTo>
                    <a:pt x="191107" y="53644"/>
                  </a:lnTo>
                  <a:lnTo>
                    <a:pt x="191107" y="40233"/>
                  </a:lnTo>
                  <a:lnTo>
                    <a:pt x="154646" y="21548"/>
                  </a:lnTo>
                  <a:lnTo>
                    <a:pt x="112876" y="18719"/>
                  </a:lnTo>
                  <a:lnTo>
                    <a:pt x="200061" y="18719"/>
                  </a:lnTo>
                  <a:lnTo>
                    <a:pt x="204544" y="22618"/>
                  </a:lnTo>
                  <a:lnTo>
                    <a:pt x="209547" y="29650"/>
                  </a:lnTo>
                  <a:lnTo>
                    <a:pt x="212664" y="37784"/>
                  </a:lnTo>
                  <a:lnTo>
                    <a:pt x="213738" y="46938"/>
                  </a:lnTo>
                  <a:lnTo>
                    <a:pt x="212664" y="56176"/>
                  </a:lnTo>
                  <a:lnTo>
                    <a:pt x="209547" y="64261"/>
                  </a:lnTo>
                  <a:lnTo>
                    <a:pt x="204544" y="71298"/>
                  </a:lnTo>
                  <a:lnTo>
                    <a:pt x="200590" y="74878"/>
                  </a:lnTo>
                  <a:close/>
                </a:path>
                <a:path w="225425" h="254635">
                  <a:moveTo>
                    <a:pt x="225193" y="139139"/>
                  </a:moveTo>
                  <a:lnTo>
                    <a:pt x="0" y="139139"/>
                  </a:lnTo>
                  <a:lnTo>
                    <a:pt x="0" y="120140"/>
                  </a:lnTo>
                  <a:lnTo>
                    <a:pt x="225193" y="120140"/>
                  </a:lnTo>
                  <a:lnTo>
                    <a:pt x="225193" y="139139"/>
                  </a:lnTo>
                  <a:close/>
                </a:path>
                <a:path w="225425" h="254635">
                  <a:moveTo>
                    <a:pt x="76554" y="179372"/>
                  </a:moveTo>
                  <a:lnTo>
                    <a:pt x="54202" y="179372"/>
                  </a:lnTo>
                  <a:lnTo>
                    <a:pt x="54202" y="139139"/>
                  </a:lnTo>
                  <a:lnTo>
                    <a:pt x="76554" y="139139"/>
                  </a:lnTo>
                  <a:lnTo>
                    <a:pt x="76554" y="179372"/>
                  </a:lnTo>
                  <a:close/>
                </a:path>
                <a:path w="225425" h="254635">
                  <a:moveTo>
                    <a:pt x="170711" y="179372"/>
                  </a:moveTo>
                  <a:lnTo>
                    <a:pt x="148359" y="179372"/>
                  </a:lnTo>
                  <a:lnTo>
                    <a:pt x="148359" y="139139"/>
                  </a:lnTo>
                  <a:lnTo>
                    <a:pt x="170711" y="139139"/>
                  </a:lnTo>
                  <a:lnTo>
                    <a:pt x="170711" y="179372"/>
                  </a:lnTo>
                  <a:close/>
                </a:path>
                <a:path w="225425" h="254635">
                  <a:moveTo>
                    <a:pt x="208150" y="254251"/>
                  </a:moveTo>
                  <a:lnTo>
                    <a:pt x="185798" y="254251"/>
                  </a:lnTo>
                  <a:lnTo>
                    <a:pt x="185798" y="198651"/>
                  </a:lnTo>
                  <a:lnTo>
                    <a:pt x="15087" y="198651"/>
                  </a:lnTo>
                  <a:lnTo>
                    <a:pt x="15087" y="179372"/>
                  </a:lnTo>
                  <a:lnTo>
                    <a:pt x="208150" y="179372"/>
                  </a:lnTo>
                  <a:lnTo>
                    <a:pt x="208150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90293" y="5070838"/>
            <a:ext cx="200048" cy="249780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10749014" y="5063014"/>
            <a:ext cx="207010" cy="258445"/>
          </a:xfrm>
          <a:custGeom>
            <a:avLst/>
            <a:gdLst/>
            <a:ahLst/>
            <a:cxnLst/>
            <a:rect l="l" t="t" r="r" b="b"/>
            <a:pathLst>
              <a:path w="207009" h="258445">
                <a:moveTo>
                  <a:pt x="86333" y="31851"/>
                </a:moveTo>
                <a:lnTo>
                  <a:pt x="63981" y="31851"/>
                </a:lnTo>
                <a:lnTo>
                  <a:pt x="63981" y="0"/>
                </a:lnTo>
                <a:lnTo>
                  <a:pt x="86333" y="0"/>
                </a:lnTo>
                <a:lnTo>
                  <a:pt x="86333" y="31851"/>
                </a:lnTo>
                <a:close/>
              </a:path>
              <a:path w="207009" h="258445">
                <a:moveTo>
                  <a:pt x="112317" y="243354"/>
                </a:moveTo>
                <a:lnTo>
                  <a:pt x="0" y="243354"/>
                </a:lnTo>
                <a:lnTo>
                  <a:pt x="0" y="223796"/>
                </a:lnTo>
                <a:lnTo>
                  <a:pt x="120420" y="223796"/>
                </a:lnTo>
                <a:lnTo>
                  <a:pt x="138624" y="223076"/>
                </a:lnTo>
                <a:lnTo>
                  <a:pt x="155833" y="220548"/>
                </a:lnTo>
                <a:lnTo>
                  <a:pt x="171261" y="215663"/>
                </a:lnTo>
                <a:lnTo>
                  <a:pt x="184122" y="207871"/>
                </a:lnTo>
                <a:lnTo>
                  <a:pt x="184122" y="7823"/>
                </a:lnTo>
                <a:lnTo>
                  <a:pt x="206753" y="7823"/>
                </a:lnTo>
                <a:lnTo>
                  <a:pt x="206753" y="227149"/>
                </a:lnTo>
                <a:lnTo>
                  <a:pt x="184122" y="227149"/>
                </a:lnTo>
                <a:lnTo>
                  <a:pt x="171488" y="234867"/>
                </a:lnTo>
                <a:lnTo>
                  <a:pt x="154925" y="239862"/>
                </a:lnTo>
                <a:lnTo>
                  <a:pt x="135009" y="242551"/>
                </a:lnTo>
                <a:lnTo>
                  <a:pt x="112317" y="243354"/>
                </a:lnTo>
                <a:close/>
              </a:path>
              <a:path w="207009" h="258445">
                <a:moveTo>
                  <a:pt x="146403" y="51409"/>
                </a:moveTo>
                <a:lnTo>
                  <a:pt x="4470" y="51409"/>
                </a:lnTo>
                <a:lnTo>
                  <a:pt x="4470" y="31851"/>
                </a:lnTo>
                <a:lnTo>
                  <a:pt x="146403" y="31851"/>
                </a:lnTo>
                <a:lnTo>
                  <a:pt x="146403" y="51409"/>
                </a:lnTo>
                <a:close/>
              </a:path>
              <a:path w="207009" h="258445">
                <a:moveTo>
                  <a:pt x="86613" y="223796"/>
                </a:moveTo>
                <a:lnTo>
                  <a:pt x="64261" y="223796"/>
                </a:lnTo>
                <a:lnTo>
                  <a:pt x="64261" y="182166"/>
                </a:lnTo>
                <a:lnTo>
                  <a:pt x="54857" y="180180"/>
                </a:lnTo>
                <a:lnTo>
                  <a:pt x="17078" y="150769"/>
                </a:lnTo>
                <a:lnTo>
                  <a:pt x="12014" y="127684"/>
                </a:lnTo>
                <a:lnTo>
                  <a:pt x="13328" y="115456"/>
                </a:lnTo>
                <a:lnTo>
                  <a:pt x="40158" y="80732"/>
                </a:lnTo>
                <a:lnTo>
                  <a:pt x="75716" y="72363"/>
                </a:lnTo>
                <a:lnTo>
                  <a:pt x="88437" y="73337"/>
                </a:lnTo>
                <a:lnTo>
                  <a:pt x="100373" y="76170"/>
                </a:lnTo>
                <a:lnTo>
                  <a:pt x="111156" y="80732"/>
                </a:lnTo>
                <a:lnTo>
                  <a:pt x="120420" y="86892"/>
                </a:lnTo>
                <a:lnTo>
                  <a:pt x="124576" y="91083"/>
                </a:lnTo>
                <a:lnTo>
                  <a:pt x="75716" y="91083"/>
                </a:lnTo>
                <a:lnTo>
                  <a:pt x="66994" y="91803"/>
                </a:lnTo>
                <a:lnTo>
                  <a:pt x="34894" y="119935"/>
                </a:lnTo>
                <a:lnTo>
                  <a:pt x="34086" y="127684"/>
                </a:lnTo>
                <a:lnTo>
                  <a:pt x="34894" y="135276"/>
                </a:lnTo>
                <a:lnTo>
                  <a:pt x="66994" y="163289"/>
                </a:lnTo>
                <a:lnTo>
                  <a:pt x="75716" y="164005"/>
                </a:lnTo>
                <a:lnTo>
                  <a:pt x="124599" y="164005"/>
                </a:lnTo>
                <a:lnTo>
                  <a:pt x="120420" y="168196"/>
                </a:lnTo>
                <a:lnTo>
                  <a:pt x="113330" y="173208"/>
                </a:lnTo>
                <a:lnTo>
                  <a:pt x="105192" y="177277"/>
                </a:lnTo>
                <a:lnTo>
                  <a:pt x="96217" y="180298"/>
                </a:lnTo>
                <a:lnTo>
                  <a:pt x="86613" y="182166"/>
                </a:lnTo>
                <a:lnTo>
                  <a:pt x="86613" y="223796"/>
                </a:lnTo>
                <a:close/>
              </a:path>
              <a:path w="207009" h="258445">
                <a:moveTo>
                  <a:pt x="124599" y="164005"/>
                </a:moveTo>
                <a:lnTo>
                  <a:pt x="75716" y="164005"/>
                </a:lnTo>
                <a:lnTo>
                  <a:pt x="84438" y="163289"/>
                </a:lnTo>
                <a:lnTo>
                  <a:pt x="92480" y="161211"/>
                </a:lnTo>
                <a:lnTo>
                  <a:pt x="117346" y="127684"/>
                </a:lnTo>
                <a:lnTo>
                  <a:pt x="116539" y="119935"/>
                </a:lnTo>
                <a:lnTo>
                  <a:pt x="84438" y="91803"/>
                </a:lnTo>
                <a:lnTo>
                  <a:pt x="75716" y="91083"/>
                </a:lnTo>
                <a:lnTo>
                  <a:pt x="124576" y="91083"/>
                </a:lnTo>
                <a:lnTo>
                  <a:pt x="128339" y="94877"/>
                </a:lnTo>
                <a:lnTo>
                  <a:pt x="134320" y="104459"/>
                </a:lnTo>
                <a:lnTo>
                  <a:pt x="138100" y="115456"/>
                </a:lnTo>
                <a:lnTo>
                  <a:pt x="139419" y="127684"/>
                </a:lnTo>
                <a:lnTo>
                  <a:pt x="138100" y="139868"/>
                </a:lnTo>
                <a:lnTo>
                  <a:pt x="134320" y="150769"/>
                </a:lnTo>
                <a:lnTo>
                  <a:pt x="128339" y="160255"/>
                </a:lnTo>
                <a:lnTo>
                  <a:pt x="124599" y="164005"/>
                </a:lnTo>
                <a:close/>
              </a:path>
              <a:path w="207009" h="258445">
                <a:moveTo>
                  <a:pt x="206753" y="257883"/>
                </a:moveTo>
                <a:lnTo>
                  <a:pt x="184122" y="257883"/>
                </a:lnTo>
                <a:lnTo>
                  <a:pt x="184122" y="227149"/>
                </a:lnTo>
                <a:lnTo>
                  <a:pt x="206753" y="227149"/>
                </a:lnTo>
                <a:lnTo>
                  <a:pt x="206753" y="257883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53128" y="5612593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7857519" y="5489938"/>
            <a:ext cx="475615" cy="254635"/>
            <a:chOff x="7857519" y="5489938"/>
            <a:chExt cx="475615" cy="254635"/>
          </a:xfrm>
        </p:grpSpPr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57519" y="5489938"/>
              <a:ext cx="225193" cy="25285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121549" y="5489938"/>
              <a:ext cx="211454" cy="254635"/>
            </a:xfrm>
            <a:custGeom>
              <a:avLst/>
              <a:gdLst/>
              <a:ahLst/>
              <a:cxnLst/>
              <a:rect l="l" t="t" r="r" b="b"/>
              <a:pathLst>
                <a:path w="211454" h="254635">
                  <a:moveTo>
                    <a:pt x="0" y="139139"/>
                  </a:moveTo>
                  <a:lnTo>
                    <a:pt x="0" y="118743"/>
                  </a:lnTo>
                  <a:lnTo>
                    <a:pt x="23207" y="107786"/>
                  </a:lnTo>
                  <a:lnTo>
                    <a:pt x="42119" y="90594"/>
                  </a:lnTo>
                  <a:lnTo>
                    <a:pt x="54849" y="67430"/>
                  </a:lnTo>
                  <a:lnTo>
                    <a:pt x="59511" y="38556"/>
                  </a:lnTo>
                  <a:lnTo>
                    <a:pt x="59511" y="1396"/>
                  </a:lnTo>
                  <a:lnTo>
                    <a:pt x="82142" y="1396"/>
                  </a:lnTo>
                  <a:lnTo>
                    <a:pt x="82142" y="38556"/>
                  </a:lnTo>
                  <a:lnTo>
                    <a:pt x="86918" y="67387"/>
                  </a:lnTo>
                  <a:lnTo>
                    <a:pt x="96613" y="84098"/>
                  </a:lnTo>
                  <a:lnTo>
                    <a:pt x="70687" y="84098"/>
                  </a:lnTo>
                  <a:lnTo>
                    <a:pt x="60310" y="101421"/>
                  </a:lnTo>
                  <a:lnTo>
                    <a:pt x="44459" y="117067"/>
                  </a:lnTo>
                  <a:lnTo>
                    <a:pt x="24049" y="129989"/>
                  </a:lnTo>
                  <a:lnTo>
                    <a:pt x="0" y="139139"/>
                  </a:lnTo>
                  <a:close/>
                </a:path>
                <a:path w="211454" h="254635">
                  <a:moveTo>
                    <a:pt x="141374" y="136345"/>
                  </a:moveTo>
                  <a:lnTo>
                    <a:pt x="118307" y="127789"/>
                  </a:lnTo>
                  <a:lnTo>
                    <a:pt x="98277" y="115670"/>
                  </a:lnTo>
                  <a:lnTo>
                    <a:pt x="82125" y="100827"/>
                  </a:lnTo>
                  <a:lnTo>
                    <a:pt x="70687" y="84098"/>
                  </a:lnTo>
                  <a:lnTo>
                    <a:pt x="96613" y="84098"/>
                  </a:lnTo>
                  <a:lnTo>
                    <a:pt x="99814" y="89616"/>
                  </a:lnTo>
                  <a:lnTo>
                    <a:pt x="118682" y="105664"/>
                  </a:lnTo>
                  <a:lnTo>
                    <a:pt x="141374" y="115949"/>
                  </a:lnTo>
                  <a:lnTo>
                    <a:pt x="141374" y="136345"/>
                  </a:lnTo>
                  <a:close/>
                </a:path>
                <a:path w="211454" h="254635">
                  <a:moveTo>
                    <a:pt x="211224" y="142771"/>
                  </a:moveTo>
                  <a:lnTo>
                    <a:pt x="188872" y="142771"/>
                  </a:lnTo>
                  <a:lnTo>
                    <a:pt x="188872" y="0"/>
                  </a:lnTo>
                  <a:lnTo>
                    <a:pt x="211224" y="0"/>
                  </a:lnTo>
                  <a:lnTo>
                    <a:pt x="211224" y="142771"/>
                  </a:lnTo>
                  <a:close/>
                </a:path>
                <a:path w="211454" h="254635">
                  <a:moveTo>
                    <a:pt x="211224" y="254251"/>
                  </a:moveTo>
                  <a:lnTo>
                    <a:pt x="188872" y="254251"/>
                  </a:lnTo>
                  <a:lnTo>
                    <a:pt x="188872" y="184401"/>
                  </a:lnTo>
                  <a:lnTo>
                    <a:pt x="22351" y="184401"/>
                  </a:lnTo>
                  <a:lnTo>
                    <a:pt x="22351" y="164844"/>
                  </a:lnTo>
                  <a:lnTo>
                    <a:pt x="211224" y="164844"/>
                  </a:lnTo>
                  <a:lnTo>
                    <a:pt x="211224" y="25425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object 7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65418" y="5489938"/>
            <a:ext cx="215973" cy="251177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733639" y="5480438"/>
            <a:ext cx="222399" cy="248383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8999055" y="5494058"/>
            <a:ext cx="222885" cy="234950"/>
          </a:xfrm>
          <a:custGeom>
            <a:avLst/>
            <a:gdLst/>
            <a:ahLst/>
            <a:cxnLst/>
            <a:rect l="l" t="t" r="r" b="b"/>
            <a:pathLst>
              <a:path w="222884" h="234950">
                <a:moveTo>
                  <a:pt x="222402" y="214630"/>
                </a:moveTo>
                <a:lnTo>
                  <a:pt x="122936" y="214630"/>
                </a:lnTo>
                <a:lnTo>
                  <a:pt x="122936" y="137160"/>
                </a:lnTo>
                <a:lnTo>
                  <a:pt x="210947" y="137160"/>
                </a:lnTo>
                <a:lnTo>
                  <a:pt x="210947" y="116840"/>
                </a:lnTo>
                <a:lnTo>
                  <a:pt x="35763" y="116840"/>
                </a:lnTo>
                <a:lnTo>
                  <a:pt x="35763" y="20320"/>
                </a:lnTo>
                <a:lnTo>
                  <a:pt x="208711" y="20320"/>
                </a:lnTo>
                <a:lnTo>
                  <a:pt x="208711" y="0"/>
                </a:lnTo>
                <a:lnTo>
                  <a:pt x="13411" y="0"/>
                </a:lnTo>
                <a:lnTo>
                  <a:pt x="13411" y="20320"/>
                </a:lnTo>
                <a:lnTo>
                  <a:pt x="13411" y="116840"/>
                </a:lnTo>
                <a:lnTo>
                  <a:pt x="13411" y="137160"/>
                </a:lnTo>
                <a:lnTo>
                  <a:pt x="100304" y="137160"/>
                </a:lnTo>
                <a:lnTo>
                  <a:pt x="100304" y="214630"/>
                </a:lnTo>
                <a:lnTo>
                  <a:pt x="0" y="214630"/>
                </a:lnTo>
                <a:lnTo>
                  <a:pt x="0" y="234950"/>
                </a:lnTo>
                <a:lnTo>
                  <a:pt x="222402" y="234950"/>
                </a:lnTo>
                <a:lnTo>
                  <a:pt x="222402" y="21463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346451" y="5492737"/>
            <a:ext cx="120014" cy="113664"/>
          </a:xfrm>
          <a:custGeom>
            <a:avLst/>
            <a:gdLst/>
            <a:ahLst/>
            <a:cxnLst/>
            <a:rect l="l" t="t" r="r" b="b"/>
            <a:pathLst>
              <a:path w="120015" h="113664">
                <a:moveTo>
                  <a:pt x="119862" y="0"/>
                </a:moveTo>
                <a:lnTo>
                  <a:pt x="97790" y="0"/>
                </a:lnTo>
                <a:lnTo>
                  <a:pt x="97790" y="36880"/>
                </a:lnTo>
                <a:lnTo>
                  <a:pt x="22072" y="36880"/>
                </a:lnTo>
                <a:lnTo>
                  <a:pt x="22072" y="50"/>
                </a:lnTo>
                <a:lnTo>
                  <a:pt x="0" y="50"/>
                </a:lnTo>
                <a:lnTo>
                  <a:pt x="0" y="36880"/>
                </a:lnTo>
                <a:lnTo>
                  <a:pt x="0" y="55930"/>
                </a:lnTo>
                <a:lnTo>
                  <a:pt x="0" y="95300"/>
                </a:lnTo>
                <a:lnTo>
                  <a:pt x="0" y="113080"/>
                </a:lnTo>
                <a:lnTo>
                  <a:pt x="119862" y="113080"/>
                </a:lnTo>
                <a:lnTo>
                  <a:pt x="119862" y="95300"/>
                </a:lnTo>
                <a:lnTo>
                  <a:pt x="22072" y="95300"/>
                </a:lnTo>
                <a:lnTo>
                  <a:pt x="22072" y="55930"/>
                </a:lnTo>
                <a:lnTo>
                  <a:pt x="97790" y="55930"/>
                </a:lnTo>
                <a:lnTo>
                  <a:pt x="97790" y="94996"/>
                </a:lnTo>
                <a:lnTo>
                  <a:pt x="119862" y="94996"/>
                </a:lnTo>
                <a:lnTo>
                  <a:pt x="119862" y="55930"/>
                </a:lnTo>
                <a:lnTo>
                  <a:pt x="119862" y="55321"/>
                </a:lnTo>
                <a:lnTo>
                  <a:pt x="119862" y="36880"/>
                </a:lnTo>
                <a:lnTo>
                  <a:pt x="119862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9360986" y="5489938"/>
            <a:ext cx="487045" cy="253365"/>
            <a:chOff x="9360986" y="5489938"/>
            <a:chExt cx="487045" cy="253365"/>
          </a:xfrm>
        </p:grpSpPr>
        <p:sp>
          <p:nvSpPr>
            <p:cNvPr id="77" name="object 77"/>
            <p:cNvSpPr/>
            <p:nvPr/>
          </p:nvSpPr>
          <p:spPr>
            <a:xfrm>
              <a:off x="9360979" y="5490247"/>
              <a:ext cx="221615" cy="252729"/>
            </a:xfrm>
            <a:custGeom>
              <a:avLst/>
              <a:gdLst/>
              <a:ahLst/>
              <a:cxnLst/>
              <a:rect l="l" t="t" r="r" b="b"/>
              <a:pathLst>
                <a:path w="221615" h="252729">
                  <a:moveTo>
                    <a:pt x="186639" y="234950"/>
                  </a:moveTo>
                  <a:lnTo>
                    <a:pt x="22352" y="234950"/>
                  </a:lnTo>
                  <a:lnTo>
                    <a:pt x="22352" y="207010"/>
                  </a:lnTo>
                  <a:lnTo>
                    <a:pt x="183286" y="207010"/>
                  </a:lnTo>
                  <a:lnTo>
                    <a:pt x="183286" y="187960"/>
                  </a:lnTo>
                  <a:lnTo>
                    <a:pt x="183286" y="160020"/>
                  </a:lnTo>
                  <a:lnTo>
                    <a:pt x="183286" y="142240"/>
                  </a:lnTo>
                  <a:lnTo>
                    <a:pt x="0" y="142240"/>
                  </a:lnTo>
                  <a:lnTo>
                    <a:pt x="0" y="160020"/>
                  </a:lnTo>
                  <a:lnTo>
                    <a:pt x="160934" y="160020"/>
                  </a:lnTo>
                  <a:lnTo>
                    <a:pt x="160934" y="187960"/>
                  </a:lnTo>
                  <a:lnTo>
                    <a:pt x="0" y="187960"/>
                  </a:lnTo>
                  <a:lnTo>
                    <a:pt x="0" y="207010"/>
                  </a:lnTo>
                  <a:lnTo>
                    <a:pt x="0" y="234950"/>
                  </a:lnTo>
                  <a:lnTo>
                    <a:pt x="0" y="252730"/>
                  </a:lnTo>
                  <a:lnTo>
                    <a:pt x="186639" y="252730"/>
                  </a:lnTo>
                  <a:lnTo>
                    <a:pt x="186639" y="234950"/>
                  </a:lnTo>
                  <a:close/>
                </a:path>
                <a:path w="221615" h="252729">
                  <a:moveTo>
                    <a:pt x="221564" y="52070"/>
                  </a:moveTo>
                  <a:lnTo>
                    <a:pt x="183286" y="52070"/>
                  </a:lnTo>
                  <a:lnTo>
                    <a:pt x="183286" y="0"/>
                  </a:lnTo>
                  <a:lnTo>
                    <a:pt x="160934" y="0"/>
                  </a:lnTo>
                  <a:lnTo>
                    <a:pt x="160934" y="52070"/>
                  </a:lnTo>
                  <a:lnTo>
                    <a:pt x="160934" y="71120"/>
                  </a:lnTo>
                  <a:lnTo>
                    <a:pt x="160934" y="123190"/>
                  </a:lnTo>
                  <a:lnTo>
                    <a:pt x="183286" y="123190"/>
                  </a:lnTo>
                  <a:lnTo>
                    <a:pt x="183286" y="71120"/>
                  </a:lnTo>
                  <a:lnTo>
                    <a:pt x="221564" y="71120"/>
                  </a:lnTo>
                  <a:lnTo>
                    <a:pt x="221564" y="5207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11885" y="5489938"/>
              <a:ext cx="236090" cy="252854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7681062" y="6936968"/>
            <a:ext cx="655320" cy="355600"/>
          </a:xfrm>
          <a:custGeom>
            <a:avLst/>
            <a:gdLst/>
            <a:ahLst/>
            <a:cxnLst/>
            <a:rect l="l" t="t" r="r" b="b"/>
            <a:pathLst>
              <a:path w="655320" h="355600">
                <a:moveTo>
                  <a:pt x="199263" y="294132"/>
                </a:moveTo>
                <a:lnTo>
                  <a:pt x="144208" y="247738"/>
                </a:lnTo>
                <a:lnTo>
                  <a:pt x="126606" y="205079"/>
                </a:lnTo>
                <a:lnTo>
                  <a:pt x="120015" y="143637"/>
                </a:lnTo>
                <a:lnTo>
                  <a:pt x="120015" y="14097"/>
                </a:lnTo>
                <a:lnTo>
                  <a:pt x="78867" y="14097"/>
                </a:lnTo>
                <a:lnTo>
                  <a:pt x="78867" y="143637"/>
                </a:lnTo>
                <a:lnTo>
                  <a:pt x="72390" y="205130"/>
                </a:lnTo>
                <a:lnTo>
                  <a:pt x="55003" y="247878"/>
                </a:lnTo>
                <a:lnTo>
                  <a:pt x="29845" y="276136"/>
                </a:lnTo>
                <a:lnTo>
                  <a:pt x="0" y="294132"/>
                </a:lnTo>
                <a:lnTo>
                  <a:pt x="0" y="332232"/>
                </a:lnTo>
                <a:lnTo>
                  <a:pt x="31889" y="318236"/>
                </a:lnTo>
                <a:lnTo>
                  <a:pt x="60490" y="298602"/>
                </a:lnTo>
                <a:lnTo>
                  <a:pt x="83794" y="274256"/>
                </a:lnTo>
                <a:lnTo>
                  <a:pt x="99822" y="246126"/>
                </a:lnTo>
                <a:lnTo>
                  <a:pt x="115785" y="274040"/>
                </a:lnTo>
                <a:lnTo>
                  <a:pt x="138976" y="298323"/>
                </a:lnTo>
                <a:lnTo>
                  <a:pt x="167436" y="318020"/>
                </a:lnTo>
                <a:lnTo>
                  <a:pt x="199263" y="332232"/>
                </a:lnTo>
                <a:lnTo>
                  <a:pt x="199263" y="294132"/>
                </a:lnTo>
                <a:close/>
              </a:path>
              <a:path w="655320" h="355600">
                <a:moveTo>
                  <a:pt x="338709" y="150876"/>
                </a:moveTo>
                <a:lnTo>
                  <a:pt x="284607" y="150876"/>
                </a:lnTo>
                <a:lnTo>
                  <a:pt x="284607" y="9906"/>
                </a:lnTo>
                <a:lnTo>
                  <a:pt x="243078" y="9906"/>
                </a:lnTo>
                <a:lnTo>
                  <a:pt x="243078" y="355473"/>
                </a:lnTo>
                <a:lnTo>
                  <a:pt x="284607" y="355473"/>
                </a:lnTo>
                <a:lnTo>
                  <a:pt x="284607" y="187071"/>
                </a:lnTo>
                <a:lnTo>
                  <a:pt x="338709" y="187071"/>
                </a:lnTo>
                <a:lnTo>
                  <a:pt x="338709" y="150876"/>
                </a:lnTo>
                <a:close/>
              </a:path>
              <a:path w="655320" h="355600">
                <a:moveTo>
                  <a:pt x="571119" y="41910"/>
                </a:moveTo>
                <a:lnTo>
                  <a:pt x="493014" y="41910"/>
                </a:lnTo>
                <a:lnTo>
                  <a:pt x="493014" y="0"/>
                </a:lnTo>
                <a:lnTo>
                  <a:pt x="451485" y="0"/>
                </a:lnTo>
                <a:lnTo>
                  <a:pt x="451485" y="41910"/>
                </a:lnTo>
                <a:lnTo>
                  <a:pt x="374523" y="41910"/>
                </a:lnTo>
                <a:lnTo>
                  <a:pt x="374523" y="77343"/>
                </a:lnTo>
                <a:lnTo>
                  <a:pt x="571119" y="77343"/>
                </a:lnTo>
                <a:lnTo>
                  <a:pt x="571119" y="41910"/>
                </a:lnTo>
                <a:close/>
              </a:path>
              <a:path w="655320" h="355600">
                <a:moveTo>
                  <a:pt x="654939" y="9906"/>
                </a:moveTo>
                <a:lnTo>
                  <a:pt x="613410" y="9906"/>
                </a:lnTo>
                <a:lnTo>
                  <a:pt x="613410" y="282321"/>
                </a:lnTo>
                <a:lnTo>
                  <a:pt x="599567" y="290741"/>
                </a:lnTo>
                <a:lnTo>
                  <a:pt x="582358" y="296265"/>
                </a:lnTo>
                <a:lnTo>
                  <a:pt x="562292" y="299300"/>
                </a:lnTo>
                <a:lnTo>
                  <a:pt x="539877" y="300228"/>
                </a:lnTo>
                <a:lnTo>
                  <a:pt x="493395" y="300228"/>
                </a:lnTo>
                <a:lnTo>
                  <a:pt x="493395" y="252603"/>
                </a:lnTo>
                <a:lnTo>
                  <a:pt x="502323" y="250596"/>
                </a:lnTo>
                <a:lnTo>
                  <a:pt x="510781" y="247980"/>
                </a:lnTo>
                <a:lnTo>
                  <a:pt x="547827" y="219837"/>
                </a:lnTo>
                <a:lnTo>
                  <a:pt x="561213" y="176784"/>
                </a:lnTo>
                <a:lnTo>
                  <a:pt x="559015" y="157645"/>
                </a:lnTo>
                <a:lnTo>
                  <a:pt x="552742" y="140919"/>
                </a:lnTo>
                <a:lnTo>
                  <a:pt x="547230" y="132969"/>
                </a:lnTo>
                <a:lnTo>
                  <a:pt x="542886" y="126682"/>
                </a:lnTo>
                <a:lnTo>
                  <a:pt x="529971" y="115062"/>
                </a:lnTo>
                <a:lnTo>
                  <a:pt x="520446" y="109778"/>
                </a:lnTo>
                <a:lnTo>
                  <a:pt x="520446" y="176784"/>
                </a:lnTo>
                <a:lnTo>
                  <a:pt x="519328" y="186842"/>
                </a:lnTo>
                <a:lnTo>
                  <a:pt x="490016" y="217360"/>
                </a:lnTo>
                <a:lnTo>
                  <a:pt x="472821" y="219837"/>
                </a:lnTo>
                <a:lnTo>
                  <a:pt x="463994" y="219202"/>
                </a:lnTo>
                <a:lnTo>
                  <a:pt x="429818" y="195491"/>
                </a:lnTo>
                <a:lnTo>
                  <a:pt x="425577" y="176784"/>
                </a:lnTo>
                <a:lnTo>
                  <a:pt x="426542" y="167436"/>
                </a:lnTo>
                <a:lnTo>
                  <a:pt x="454342" y="136017"/>
                </a:lnTo>
                <a:lnTo>
                  <a:pt x="472821" y="132969"/>
                </a:lnTo>
                <a:lnTo>
                  <a:pt x="482282" y="133794"/>
                </a:lnTo>
                <a:lnTo>
                  <a:pt x="516636" y="158775"/>
                </a:lnTo>
                <a:lnTo>
                  <a:pt x="520446" y="176784"/>
                </a:lnTo>
                <a:lnTo>
                  <a:pt x="520446" y="109778"/>
                </a:lnTo>
                <a:lnTo>
                  <a:pt x="517448" y="108102"/>
                </a:lnTo>
                <a:lnTo>
                  <a:pt x="503542" y="102819"/>
                </a:lnTo>
                <a:lnTo>
                  <a:pt x="488581" y="99466"/>
                </a:lnTo>
                <a:lnTo>
                  <a:pt x="472821" y="98298"/>
                </a:lnTo>
                <a:lnTo>
                  <a:pt x="456946" y="99466"/>
                </a:lnTo>
                <a:lnTo>
                  <a:pt x="415290" y="115443"/>
                </a:lnTo>
                <a:lnTo>
                  <a:pt x="386626" y="157708"/>
                </a:lnTo>
                <a:lnTo>
                  <a:pt x="384429" y="176784"/>
                </a:lnTo>
                <a:lnTo>
                  <a:pt x="386626" y="195846"/>
                </a:lnTo>
                <a:lnTo>
                  <a:pt x="415671" y="237744"/>
                </a:lnTo>
                <a:lnTo>
                  <a:pt x="452247" y="252603"/>
                </a:lnTo>
                <a:lnTo>
                  <a:pt x="452247" y="300228"/>
                </a:lnTo>
                <a:lnTo>
                  <a:pt x="368427" y="300228"/>
                </a:lnTo>
                <a:lnTo>
                  <a:pt x="368427" y="335661"/>
                </a:lnTo>
                <a:lnTo>
                  <a:pt x="529209" y="335661"/>
                </a:lnTo>
                <a:lnTo>
                  <a:pt x="556348" y="334606"/>
                </a:lnTo>
                <a:lnTo>
                  <a:pt x="580021" y="331228"/>
                </a:lnTo>
                <a:lnTo>
                  <a:pt x="599338" y="325208"/>
                </a:lnTo>
                <a:lnTo>
                  <a:pt x="613410" y="316230"/>
                </a:lnTo>
                <a:lnTo>
                  <a:pt x="613410" y="355473"/>
                </a:lnTo>
                <a:lnTo>
                  <a:pt x="654939" y="355473"/>
                </a:lnTo>
                <a:lnTo>
                  <a:pt x="654939" y="316230"/>
                </a:lnTo>
                <a:lnTo>
                  <a:pt x="654939" y="990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06873" y="6946862"/>
            <a:ext cx="300355" cy="353695"/>
          </a:xfrm>
          <a:custGeom>
            <a:avLst/>
            <a:gdLst/>
            <a:ahLst/>
            <a:cxnLst/>
            <a:rect l="l" t="t" r="r" b="b"/>
            <a:pathLst>
              <a:path w="300354" h="353695">
                <a:moveTo>
                  <a:pt x="291846" y="196977"/>
                </a:moveTo>
                <a:lnTo>
                  <a:pt x="250317" y="196977"/>
                </a:lnTo>
                <a:lnTo>
                  <a:pt x="250317" y="98298"/>
                </a:lnTo>
                <a:lnTo>
                  <a:pt x="174879" y="98298"/>
                </a:lnTo>
                <a:lnTo>
                  <a:pt x="174879" y="62865"/>
                </a:lnTo>
                <a:lnTo>
                  <a:pt x="250317" y="62865"/>
                </a:lnTo>
                <a:lnTo>
                  <a:pt x="250317" y="0"/>
                </a:lnTo>
                <a:lnTo>
                  <a:pt x="291846" y="0"/>
                </a:lnTo>
                <a:lnTo>
                  <a:pt x="291846" y="196977"/>
                </a:lnTo>
                <a:close/>
              </a:path>
              <a:path w="300354" h="353695">
                <a:moveTo>
                  <a:pt x="0" y="189738"/>
                </a:moveTo>
                <a:lnTo>
                  <a:pt x="0" y="153162"/>
                </a:lnTo>
                <a:lnTo>
                  <a:pt x="31152" y="138344"/>
                </a:lnTo>
                <a:lnTo>
                  <a:pt x="55483" y="115490"/>
                </a:lnTo>
                <a:lnTo>
                  <a:pt x="71312" y="84421"/>
                </a:lnTo>
                <a:lnTo>
                  <a:pt x="76962" y="44958"/>
                </a:lnTo>
                <a:lnTo>
                  <a:pt x="76962" y="2286"/>
                </a:lnTo>
                <a:lnTo>
                  <a:pt x="118110" y="2286"/>
                </a:lnTo>
                <a:lnTo>
                  <a:pt x="118110" y="44958"/>
                </a:lnTo>
                <a:lnTo>
                  <a:pt x="123979" y="84570"/>
                </a:lnTo>
                <a:lnTo>
                  <a:pt x="140208" y="114395"/>
                </a:lnTo>
                <a:lnTo>
                  <a:pt x="150273" y="123063"/>
                </a:lnTo>
                <a:lnTo>
                  <a:pt x="97917" y="123063"/>
                </a:lnTo>
                <a:lnTo>
                  <a:pt x="82028" y="144678"/>
                </a:lnTo>
                <a:lnTo>
                  <a:pt x="59674" y="163687"/>
                </a:lnTo>
                <a:lnTo>
                  <a:pt x="31962" y="179052"/>
                </a:lnTo>
                <a:lnTo>
                  <a:pt x="0" y="189738"/>
                </a:lnTo>
                <a:close/>
              </a:path>
              <a:path w="300354" h="353695">
                <a:moveTo>
                  <a:pt x="195453" y="185547"/>
                </a:moveTo>
                <a:lnTo>
                  <a:pt x="164407" y="175998"/>
                </a:lnTo>
                <a:lnTo>
                  <a:pt x="137112" y="161734"/>
                </a:lnTo>
                <a:lnTo>
                  <a:pt x="114603" y="143756"/>
                </a:lnTo>
                <a:lnTo>
                  <a:pt x="97917" y="123063"/>
                </a:lnTo>
                <a:lnTo>
                  <a:pt x="150273" y="123063"/>
                </a:lnTo>
                <a:lnTo>
                  <a:pt x="164722" y="135505"/>
                </a:lnTo>
                <a:lnTo>
                  <a:pt x="195453" y="148971"/>
                </a:lnTo>
                <a:lnTo>
                  <a:pt x="195453" y="185547"/>
                </a:lnTo>
                <a:close/>
              </a:path>
              <a:path w="300354" h="353695">
                <a:moveTo>
                  <a:pt x="164211" y="353568"/>
                </a:moveTo>
                <a:lnTo>
                  <a:pt x="106632" y="348853"/>
                </a:lnTo>
                <a:lnTo>
                  <a:pt x="59055" y="331851"/>
                </a:lnTo>
                <a:lnTo>
                  <a:pt x="31087" y="296328"/>
                </a:lnTo>
                <a:lnTo>
                  <a:pt x="28956" y="280035"/>
                </a:lnTo>
                <a:lnTo>
                  <a:pt x="31087" y="263741"/>
                </a:lnTo>
                <a:lnTo>
                  <a:pt x="59055" y="228219"/>
                </a:lnTo>
                <a:lnTo>
                  <a:pt x="106632" y="211359"/>
                </a:lnTo>
                <a:lnTo>
                  <a:pt x="164211" y="206502"/>
                </a:lnTo>
                <a:lnTo>
                  <a:pt x="193714" y="207645"/>
                </a:lnTo>
                <a:lnTo>
                  <a:pt x="247578" y="218074"/>
                </a:lnTo>
                <a:lnTo>
                  <a:pt x="281844" y="237869"/>
                </a:lnTo>
                <a:lnTo>
                  <a:pt x="285151" y="241935"/>
                </a:lnTo>
                <a:lnTo>
                  <a:pt x="164211" y="241935"/>
                </a:lnTo>
                <a:lnTo>
                  <a:pt x="141112" y="242697"/>
                </a:lnTo>
                <a:lnTo>
                  <a:pt x="100345" y="249650"/>
                </a:lnTo>
                <a:lnTo>
                  <a:pt x="70104" y="280035"/>
                </a:lnTo>
                <a:lnTo>
                  <a:pt x="71139" y="287041"/>
                </a:lnTo>
                <a:lnTo>
                  <a:pt x="119443" y="314706"/>
                </a:lnTo>
                <a:lnTo>
                  <a:pt x="164211" y="318135"/>
                </a:lnTo>
                <a:lnTo>
                  <a:pt x="285151" y="318135"/>
                </a:lnTo>
                <a:lnTo>
                  <a:pt x="281844" y="322200"/>
                </a:lnTo>
                <a:lnTo>
                  <a:pt x="269367" y="331851"/>
                </a:lnTo>
                <a:lnTo>
                  <a:pt x="247578" y="342155"/>
                </a:lnTo>
                <a:lnTo>
                  <a:pt x="221932" y="348853"/>
                </a:lnTo>
                <a:lnTo>
                  <a:pt x="193714" y="352478"/>
                </a:lnTo>
                <a:lnTo>
                  <a:pt x="164211" y="353568"/>
                </a:lnTo>
                <a:close/>
              </a:path>
              <a:path w="300354" h="353695">
                <a:moveTo>
                  <a:pt x="285151" y="318135"/>
                </a:moveTo>
                <a:lnTo>
                  <a:pt x="164211" y="318135"/>
                </a:lnTo>
                <a:lnTo>
                  <a:pt x="187523" y="317313"/>
                </a:lnTo>
                <a:lnTo>
                  <a:pt x="209264" y="314706"/>
                </a:lnTo>
                <a:lnTo>
                  <a:pt x="249638" y="298626"/>
                </a:lnTo>
                <a:lnTo>
                  <a:pt x="258318" y="280035"/>
                </a:lnTo>
                <a:lnTo>
                  <a:pt x="257282" y="273022"/>
                </a:lnTo>
                <a:lnTo>
                  <a:pt x="209264" y="245173"/>
                </a:lnTo>
                <a:lnTo>
                  <a:pt x="164211" y="241935"/>
                </a:lnTo>
                <a:lnTo>
                  <a:pt x="285151" y="241935"/>
                </a:lnTo>
                <a:lnTo>
                  <a:pt x="291465" y="249697"/>
                </a:lnTo>
                <a:lnTo>
                  <a:pt x="297656" y="263741"/>
                </a:lnTo>
                <a:lnTo>
                  <a:pt x="299847" y="280035"/>
                </a:lnTo>
                <a:lnTo>
                  <a:pt x="297656" y="296328"/>
                </a:lnTo>
                <a:lnTo>
                  <a:pt x="291465" y="310372"/>
                </a:lnTo>
                <a:lnTo>
                  <a:pt x="285151" y="318135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88457" y="6946862"/>
            <a:ext cx="288925" cy="349250"/>
          </a:xfrm>
          <a:custGeom>
            <a:avLst/>
            <a:gdLst/>
            <a:ahLst/>
            <a:cxnLst/>
            <a:rect l="l" t="t" r="r" b="b"/>
            <a:pathLst>
              <a:path w="288925" h="349250">
                <a:moveTo>
                  <a:pt x="168402" y="171069"/>
                </a:moveTo>
                <a:lnTo>
                  <a:pt x="0" y="171069"/>
                </a:lnTo>
                <a:lnTo>
                  <a:pt x="0" y="4191"/>
                </a:lnTo>
                <a:lnTo>
                  <a:pt x="168402" y="4191"/>
                </a:lnTo>
                <a:lnTo>
                  <a:pt x="168402" y="40005"/>
                </a:lnTo>
                <a:lnTo>
                  <a:pt x="40386" y="40005"/>
                </a:lnTo>
                <a:lnTo>
                  <a:pt x="40386" y="136017"/>
                </a:lnTo>
                <a:lnTo>
                  <a:pt x="168402" y="136017"/>
                </a:lnTo>
                <a:lnTo>
                  <a:pt x="168402" y="171069"/>
                </a:lnTo>
                <a:close/>
              </a:path>
              <a:path w="288925" h="349250">
                <a:moveTo>
                  <a:pt x="168402" y="136017"/>
                </a:moveTo>
                <a:lnTo>
                  <a:pt x="128016" y="136017"/>
                </a:lnTo>
                <a:lnTo>
                  <a:pt x="128016" y="40005"/>
                </a:lnTo>
                <a:lnTo>
                  <a:pt x="168402" y="40005"/>
                </a:lnTo>
                <a:lnTo>
                  <a:pt x="168402" y="136017"/>
                </a:lnTo>
                <a:close/>
              </a:path>
              <a:path w="288925" h="349250">
                <a:moveTo>
                  <a:pt x="279273" y="193167"/>
                </a:moveTo>
                <a:lnTo>
                  <a:pt x="237744" y="193167"/>
                </a:lnTo>
                <a:lnTo>
                  <a:pt x="237744" y="0"/>
                </a:lnTo>
                <a:lnTo>
                  <a:pt x="279273" y="0"/>
                </a:lnTo>
                <a:lnTo>
                  <a:pt x="279273" y="193167"/>
                </a:lnTo>
                <a:close/>
              </a:path>
              <a:path w="288925" h="349250">
                <a:moveTo>
                  <a:pt x="169545" y="226314"/>
                </a:moveTo>
                <a:lnTo>
                  <a:pt x="128397" y="226314"/>
                </a:lnTo>
                <a:lnTo>
                  <a:pt x="128397" y="192024"/>
                </a:lnTo>
                <a:lnTo>
                  <a:pt x="169545" y="192024"/>
                </a:lnTo>
                <a:lnTo>
                  <a:pt x="169545" y="226314"/>
                </a:lnTo>
                <a:close/>
              </a:path>
              <a:path w="288925" h="349250">
                <a:moveTo>
                  <a:pt x="279273" y="261747"/>
                </a:moveTo>
                <a:lnTo>
                  <a:pt x="20955" y="261747"/>
                </a:lnTo>
                <a:lnTo>
                  <a:pt x="20955" y="226314"/>
                </a:lnTo>
                <a:lnTo>
                  <a:pt x="279273" y="226314"/>
                </a:lnTo>
                <a:lnTo>
                  <a:pt x="279273" y="261747"/>
                </a:lnTo>
                <a:close/>
              </a:path>
              <a:path w="288925" h="349250">
                <a:moveTo>
                  <a:pt x="10668" y="348996"/>
                </a:moveTo>
                <a:lnTo>
                  <a:pt x="10668" y="313563"/>
                </a:lnTo>
                <a:lnTo>
                  <a:pt x="54024" y="309699"/>
                </a:lnTo>
                <a:lnTo>
                  <a:pt x="90344" y="299799"/>
                </a:lnTo>
                <a:lnTo>
                  <a:pt x="116163" y="283827"/>
                </a:lnTo>
                <a:lnTo>
                  <a:pt x="128016" y="261747"/>
                </a:lnTo>
                <a:lnTo>
                  <a:pt x="169926" y="261747"/>
                </a:lnTo>
                <a:lnTo>
                  <a:pt x="181903" y="283827"/>
                </a:lnTo>
                <a:lnTo>
                  <a:pt x="208026" y="299799"/>
                </a:lnTo>
                <a:lnTo>
                  <a:pt x="229385" y="305562"/>
                </a:lnTo>
                <a:lnTo>
                  <a:pt x="149352" y="305562"/>
                </a:lnTo>
                <a:lnTo>
                  <a:pt x="127254" y="323224"/>
                </a:lnTo>
                <a:lnTo>
                  <a:pt x="96012" y="336565"/>
                </a:lnTo>
                <a:lnTo>
                  <a:pt x="56769" y="345263"/>
                </a:lnTo>
                <a:lnTo>
                  <a:pt x="10668" y="348996"/>
                </a:lnTo>
                <a:close/>
              </a:path>
              <a:path w="288925" h="349250">
                <a:moveTo>
                  <a:pt x="288417" y="348996"/>
                </a:moveTo>
                <a:lnTo>
                  <a:pt x="241935" y="345263"/>
                </a:lnTo>
                <a:lnTo>
                  <a:pt x="202596" y="336565"/>
                </a:lnTo>
                <a:lnTo>
                  <a:pt x="171402" y="323224"/>
                </a:lnTo>
                <a:lnTo>
                  <a:pt x="149352" y="305562"/>
                </a:lnTo>
                <a:lnTo>
                  <a:pt x="229385" y="305562"/>
                </a:lnTo>
                <a:lnTo>
                  <a:pt x="244721" y="309699"/>
                </a:lnTo>
                <a:lnTo>
                  <a:pt x="288417" y="313563"/>
                </a:lnTo>
                <a:lnTo>
                  <a:pt x="288417" y="348996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344886" y="6946862"/>
            <a:ext cx="291465" cy="346075"/>
          </a:xfrm>
          <a:custGeom>
            <a:avLst/>
            <a:gdLst/>
            <a:ahLst/>
            <a:cxnLst/>
            <a:rect l="l" t="t" r="r" b="b"/>
            <a:pathLst>
              <a:path w="291465" h="346075">
                <a:moveTo>
                  <a:pt x="0" y="322326"/>
                </a:moveTo>
                <a:lnTo>
                  <a:pt x="0" y="284226"/>
                </a:lnTo>
                <a:lnTo>
                  <a:pt x="29902" y="266229"/>
                </a:lnTo>
                <a:lnTo>
                  <a:pt x="55197" y="237982"/>
                </a:lnTo>
                <a:lnTo>
                  <a:pt x="72705" y="195232"/>
                </a:lnTo>
                <a:lnTo>
                  <a:pt x="79248" y="133731"/>
                </a:lnTo>
                <a:lnTo>
                  <a:pt x="79248" y="4191"/>
                </a:lnTo>
                <a:lnTo>
                  <a:pt x="120396" y="4191"/>
                </a:lnTo>
                <a:lnTo>
                  <a:pt x="120396" y="133731"/>
                </a:lnTo>
                <a:lnTo>
                  <a:pt x="126932" y="195179"/>
                </a:lnTo>
                <a:lnTo>
                  <a:pt x="143736" y="236220"/>
                </a:lnTo>
                <a:lnTo>
                  <a:pt x="99822" y="236220"/>
                </a:lnTo>
                <a:lnTo>
                  <a:pt x="84010" y="264354"/>
                </a:lnTo>
                <a:lnTo>
                  <a:pt x="60769" y="288702"/>
                </a:lnTo>
                <a:lnTo>
                  <a:pt x="32099" y="308336"/>
                </a:lnTo>
                <a:lnTo>
                  <a:pt x="0" y="322326"/>
                </a:lnTo>
                <a:close/>
              </a:path>
              <a:path w="291465" h="346075">
                <a:moveTo>
                  <a:pt x="199263" y="322326"/>
                </a:moveTo>
                <a:lnTo>
                  <a:pt x="167598" y="308121"/>
                </a:lnTo>
                <a:lnTo>
                  <a:pt x="139112" y="288417"/>
                </a:lnTo>
                <a:lnTo>
                  <a:pt x="115841" y="264140"/>
                </a:lnTo>
                <a:lnTo>
                  <a:pt x="99822" y="236220"/>
                </a:lnTo>
                <a:lnTo>
                  <a:pt x="143736" y="236220"/>
                </a:lnTo>
                <a:lnTo>
                  <a:pt x="144399" y="237839"/>
                </a:lnTo>
                <a:lnTo>
                  <a:pt x="169580" y="266068"/>
                </a:lnTo>
                <a:lnTo>
                  <a:pt x="199263" y="284226"/>
                </a:lnTo>
                <a:lnTo>
                  <a:pt x="199263" y="322326"/>
                </a:lnTo>
                <a:close/>
              </a:path>
              <a:path w="291465" h="346075">
                <a:moveTo>
                  <a:pt x="291084" y="345567"/>
                </a:moveTo>
                <a:lnTo>
                  <a:pt x="249555" y="345567"/>
                </a:lnTo>
                <a:lnTo>
                  <a:pt x="249555" y="0"/>
                </a:lnTo>
                <a:lnTo>
                  <a:pt x="291084" y="0"/>
                </a:lnTo>
                <a:lnTo>
                  <a:pt x="291084" y="345567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706836" y="6946862"/>
            <a:ext cx="333375" cy="347345"/>
          </a:xfrm>
          <a:custGeom>
            <a:avLst/>
            <a:gdLst/>
            <a:ahLst/>
            <a:cxnLst/>
            <a:rect l="l" t="t" r="r" b="b"/>
            <a:pathLst>
              <a:path w="333375" h="347345">
                <a:moveTo>
                  <a:pt x="0" y="209931"/>
                </a:moveTo>
                <a:lnTo>
                  <a:pt x="0" y="174117"/>
                </a:lnTo>
                <a:lnTo>
                  <a:pt x="57042" y="159007"/>
                </a:lnTo>
                <a:lnTo>
                  <a:pt x="98583" y="131254"/>
                </a:lnTo>
                <a:lnTo>
                  <a:pt x="123979" y="91499"/>
                </a:lnTo>
                <a:lnTo>
                  <a:pt x="132588" y="40386"/>
                </a:lnTo>
                <a:lnTo>
                  <a:pt x="8001" y="40386"/>
                </a:lnTo>
                <a:lnTo>
                  <a:pt x="8001" y="4191"/>
                </a:lnTo>
                <a:lnTo>
                  <a:pt x="174117" y="4191"/>
                </a:lnTo>
                <a:lnTo>
                  <a:pt x="174117" y="28956"/>
                </a:lnTo>
                <a:lnTo>
                  <a:pt x="168945" y="80355"/>
                </a:lnTo>
                <a:lnTo>
                  <a:pt x="153698" y="122780"/>
                </a:lnTo>
                <a:lnTo>
                  <a:pt x="128778" y="156591"/>
                </a:lnTo>
                <a:lnTo>
                  <a:pt x="94586" y="182146"/>
                </a:lnTo>
                <a:lnTo>
                  <a:pt x="51526" y="199806"/>
                </a:lnTo>
                <a:lnTo>
                  <a:pt x="0" y="209931"/>
                </a:lnTo>
                <a:close/>
              </a:path>
              <a:path w="333375" h="347345">
                <a:moveTo>
                  <a:pt x="282702" y="241935"/>
                </a:moveTo>
                <a:lnTo>
                  <a:pt x="241173" y="241935"/>
                </a:lnTo>
                <a:lnTo>
                  <a:pt x="241173" y="0"/>
                </a:lnTo>
                <a:lnTo>
                  <a:pt x="282702" y="0"/>
                </a:lnTo>
                <a:lnTo>
                  <a:pt x="282702" y="94107"/>
                </a:lnTo>
                <a:lnTo>
                  <a:pt x="332994" y="94107"/>
                </a:lnTo>
                <a:lnTo>
                  <a:pt x="332994" y="130683"/>
                </a:lnTo>
                <a:lnTo>
                  <a:pt x="282702" y="130683"/>
                </a:lnTo>
                <a:lnTo>
                  <a:pt x="282702" y="241935"/>
                </a:lnTo>
                <a:close/>
              </a:path>
              <a:path w="333375" h="347345">
                <a:moveTo>
                  <a:pt x="289179" y="347091"/>
                </a:moveTo>
                <a:lnTo>
                  <a:pt x="27813" y="347091"/>
                </a:lnTo>
                <a:lnTo>
                  <a:pt x="27813" y="229743"/>
                </a:lnTo>
                <a:lnTo>
                  <a:pt x="68961" y="229743"/>
                </a:lnTo>
                <a:lnTo>
                  <a:pt x="68961" y="311277"/>
                </a:lnTo>
                <a:lnTo>
                  <a:pt x="289179" y="311277"/>
                </a:lnTo>
                <a:lnTo>
                  <a:pt x="289179" y="347091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76599" y="6946874"/>
            <a:ext cx="652780" cy="349250"/>
          </a:xfrm>
          <a:custGeom>
            <a:avLst/>
            <a:gdLst/>
            <a:ahLst/>
            <a:cxnLst/>
            <a:rect l="l" t="t" r="r" b="b"/>
            <a:pathLst>
              <a:path w="652779" h="349250">
                <a:moveTo>
                  <a:pt x="189738" y="4191"/>
                </a:moveTo>
                <a:lnTo>
                  <a:pt x="14859" y="4191"/>
                </a:lnTo>
                <a:lnTo>
                  <a:pt x="14859" y="40386"/>
                </a:lnTo>
                <a:lnTo>
                  <a:pt x="148590" y="40386"/>
                </a:lnTo>
                <a:lnTo>
                  <a:pt x="148590" y="78105"/>
                </a:lnTo>
                <a:lnTo>
                  <a:pt x="148183" y="92938"/>
                </a:lnTo>
                <a:lnTo>
                  <a:pt x="147066" y="107962"/>
                </a:lnTo>
                <a:lnTo>
                  <a:pt x="145402" y="122377"/>
                </a:lnTo>
                <a:lnTo>
                  <a:pt x="143256" y="136398"/>
                </a:lnTo>
                <a:lnTo>
                  <a:pt x="184404" y="136398"/>
                </a:lnTo>
                <a:lnTo>
                  <a:pt x="189318" y="92938"/>
                </a:lnTo>
                <a:lnTo>
                  <a:pt x="189699" y="78105"/>
                </a:lnTo>
                <a:lnTo>
                  <a:pt x="189738" y="4191"/>
                </a:lnTo>
                <a:close/>
              </a:path>
              <a:path w="652779" h="349250">
                <a:moveTo>
                  <a:pt x="288417" y="313182"/>
                </a:moveTo>
                <a:lnTo>
                  <a:pt x="68199" y="313182"/>
                </a:lnTo>
                <a:lnTo>
                  <a:pt x="68199" y="240792"/>
                </a:lnTo>
                <a:lnTo>
                  <a:pt x="27051" y="240792"/>
                </a:lnTo>
                <a:lnTo>
                  <a:pt x="27051" y="348996"/>
                </a:lnTo>
                <a:lnTo>
                  <a:pt x="288417" y="348996"/>
                </a:lnTo>
                <a:lnTo>
                  <a:pt x="288417" y="313182"/>
                </a:lnTo>
                <a:close/>
              </a:path>
              <a:path w="652779" h="349250">
                <a:moveTo>
                  <a:pt x="332613" y="101727"/>
                </a:moveTo>
                <a:lnTo>
                  <a:pt x="281940" y="101727"/>
                </a:lnTo>
                <a:lnTo>
                  <a:pt x="281940" y="0"/>
                </a:lnTo>
                <a:lnTo>
                  <a:pt x="240411" y="0"/>
                </a:lnTo>
                <a:lnTo>
                  <a:pt x="240411" y="156591"/>
                </a:lnTo>
                <a:lnTo>
                  <a:pt x="229323" y="162217"/>
                </a:lnTo>
                <a:lnTo>
                  <a:pt x="214503" y="166827"/>
                </a:lnTo>
                <a:lnTo>
                  <a:pt x="196265" y="169926"/>
                </a:lnTo>
                <a:lnTo>
                  <a:pt x="174879" y="171069"/>
                </a:lnTo>
                <a:lnTo>
                  <a:pt x="96012" y="171069"/>
                </a:lnTo>
                <a:lnTo>
                  <a:pt x="96012" y="90297"/>
                </a:lnTo>
                <a:lnTo>
                  <a:pt x="54483" y="90297"/>
                </a:lnTo>
                <a:lnTo>
                  <a:pt x="54483" y="171069"/>
                </a:lnTo>
                <a:lnTo>
                  <a:pt x="0" y="171069"/>
                </a:lnTo>
                <a:lnTo>
                  <a:pt x="0" y="206883"/>
                </a:lnTo>
                <a:lnTo>
                  <a:pt x="163830" y="206883"/>
                </a:lnTo>
                <a:lnTo>
                  <a:pt x="190055" y="205867"/>
                </a:lnTo>
                <a:lnTo>
                  <a:pt x="211264" y="202831"/>
                </a:lnTo>
                <a:lnTo>
                  <a:pt x="227914" y="197713"/>
                </a:lnTo>
                <a:lnTo>
                  <a:pt x="240411" y="190500"/>
                </a:lnTo>
                <a:lnTo>
                  <a:pt x="240411" y="248031"/>
                </a:lnTo>
                <a:lnTo>
                  <a:pt x="281940" y="248031"/>
                </a:lnTo>
                <a:lnTo>
                  <a:pt x="281940" y="190500"/>
                </a:lnTo>
                <a:lnTo>
                  <a:pt x="281940" y="137160"/>
                </a:lnTo>
                <a:lnTo>
                  <a:pt x="332613" y="137160"/>
                </a:lnTo>
                <a:lnTo>
                  <a:pt x="332613" y="101727"/>
                </a:lnTo>
                <a:close/>
              </a:path>
              <a:path w="652779" h="349250">
                <a:moveTo>
                  <a:pt x="652272" y="0"/>
                </a:moveTo>
                <a:lnTo>
                  <a:pt x="610743" y="0"/>
                </a:lnTo>
                <a:lnTo>
                  <a:pt x="610743" y="266319"/>
                </a:lnTo>
                <a:lnTo>
                  <a:pt x="597954" y="274878"/>
                </a:lnTo>
                <a:lnTo>
                  <a:pt x="581558" y="281076"/>
                </a:lnTo>
                <a:lnTo>
                  <a:pt x="561936" y="284848"/>
                </a:lnTo>
                <a:lnTo>
                  <a:pt x="539496" y="286131"/>
                </a:lnTo>
                <a:lnTo>
                  <a:pt x="417576" y="286131"/>
                </a:lnTo>
                <a:lnTo>
                  <a:pt x="417576" y="180594"/>
                </a:lnTo>
                <a:lnTo>
                  <a:pt x="537591" y="180594"/>
                </a:lnTo>
                <a:lnTo>
                  <a:pt x="537591" y="6096"/>
                </a:lnTo>
                <a:lnTo>
                  <a:pt x="376428" y="6096"/>
                </a:lnTo>
                <a:lnTo>
                  <a:pt x="376428" y="42672"/>
                </a:lnTo>
                <a:lnTo>
                  <a:pt x="496824" y="42672"/>
                </a:lnTo>
                <a:lnTo>
                  <a:pt x="496824" y="144399"/>
                </a:lnTo>
                <a:lnTo>
                  <a:pt x="376428" y="144399"/>
                </a:lnTo>
                <a:lnTo>
                  <a:pt x="376428" y="322326"/>
                </a:lnTo>
                <a:lnTo>
                  <a:pt x="531495" y="322326"/>
                </a:lnTo>
                <a:lnTo>
                  <a:pt x="557060" y="320852"/>
                </a:lnTo>
                <a:lnTo>
                  <a:pt x="579412" y="316611"/>
                </a:lnTo>
                <a:lnTo>
                  <a:pt x="597611" y="309778"/>
                </a:lnTo>
                <a:lnTo>
                  <a:pt x="610743" y="300609"/>
                </a:lnTo>
                <a:lnTo>
                  <a:pt x="610743" y="345567"/>
                </a:lnTo>
                <a:lnTo>
                  <a:pt x="652272" y="345567"/>
                </a:lnTo>
                <a:lnTo>
                  <a:pt x="652272" y="0"/>
                </a:lnTo>
                <a:close/>
              </a:path>
            </a:pathLst>
          </a:custGeom>
          <a:solidFill>
            <a:srgbClr val="1C7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53128" y="78049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7858916" y="7682321"/>
            <a:ext cx="473075" cy="250190"/>
            <a:chOff x="7858916" y="7682321"/>
            <a:chExt cx="473075" cy="250190"/>
          </a:xfrm>
        </p:grpSpPr>
        <p:sp>
          <p:nvSpPr>
            <p:cNvPr id="87" name="object 87"/>
            <p:cNvSpPr/>
            <p:nvPr/>
          </p:nvSpPr>
          <p:spPr>
            <a:xfrm>
              <a:off x="7858912" y="7686433"/>
              <a:ext cx="222885" cy="234950"/>
            </a:xfrm>
            <a:custGeom>
              <a:avLst/>
              <a:gdLst/>
              <a:ahLst/>
              <a:cxnLst/>
              <a:rect l="l" t="t" r="r" b="b"/>
              <a:pathLst>
                <a:path w="222884" h="234950">
                  <a:moveTo>
                    <a:pt x="222402" y="214630"/>
                  </a:moveTo>
                  <a:lnTo>
                    <a:pt x="122936" y="214630"/>
                  </a:lnTo>
                  <a:lnTo>
                    <a:pt x="122936" y="137160"/>
                  </a:lnTo>
                  <a:lnTo>
                    <a:pt x="210947" y="137160"/>
                  </a:lnTo>
                  <a:lnTo>
                    <a:pt x="210947" y="116840"/>
                  </a:lnTo>
                  <a:lnTo>
                    <a:pt x="35763" y="116840"/>
                  </a:lnTo>
                  <a:lnTo>
                    <a:pt x="35763" y="20320"/>
                  </a:lnTo>
                  <a:lnTo>
                    <a:pt x="208711" y="20320"/>
                  </a:lnTo>
                  <a:lnTo>
                    <a:pt x="208711" y="0"/>
                  </a:lnTo>
                  <a:lnTo>
                    <a:pt x="13411" y="0"/>
                  </a:lnTo>
                  <a:lnTo>
                    <a:pt x="13411" y="20320"/>
                  </a:lnTo>
                  <a:lnTo>
                    <a:pt x="13411" y="116840"/>
                  </a:lnTo>
                  <a:lnTo>
                    <a:pt x="13411" y="137160"/>
                  </a:lnTo>
                  <a:lnTo>
                    <a:pt x="100304" y="137160"/>
                  </a:lnTo>
                  <a:lnTo>
                    <a:pt x="100304" y="214630"/>
                  </a:lnTo>
                  <a:lnTo>
                    <a:pt x="0" y="214630"/>
                  </a:lnTo>
                  <a:lnTo>
                    <a:pt x="0" y="234950"/>
                  </a:lnTo>
                  <a:lnTo>
                    <a:pt x="222402" y="234950"/>
                  </a:lnTo>
                  <a:lnTo>
                    <a:pt x="222402" y="21463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21549" y="7682321"/>
              <a:ext cx="210385" cy="249780"/>
            </a:xfrm>
            <a:prstGeom prst="rect">
              <a:avLst/>
            </a:prstGeom>
          </p:spPr>
        </p:pic>
      </p:grpSp>
      <p:sp>
        <p:nvSpPr>
          <p:cNvPr id="89" name="object 89"/>
          <p:cNvSpPr/>
          <p:nvPr/>
        </p:nvSpPr>
        <p:spPr>
          <a:xfrm>
            <a:off x="8393403" y="7682321"/>
            <a:ext cx="236220" cy="254635"/>
          </a:xfrm>
          <a:custGeom>
            <a:avLst/>
            <a:gdLst/>
            <a:ahLst/>
            <a:cxnLst/>
            <a:rect l="l" t="t" r="r" b="b"/>
            <a:pathLst>
              <a:path w="236220" h="254634">
                <a:moveTo>
                  <a:pt x="197812" y="121258"/>
                </a:moveTo>
                <a:lnTo>
                  <a:pt x="118743" y="121258"/>
                </a:lnTo>
                <a:lnTo>
                  <a:pt x="136288" y="120494"/>
                </a:lnTo>
                <a:lnTo>
                  <a:pt x="151607" y="118080"/>
                </a:lnTo>
                <a:lnTo>
                  <a:pt x="164673" y="113832"/>
                </a:lnTo>
                <a:lnTo>
                  <a:pt x="175461" y="107567"/>
                </a:lnTo>
                <a:lnTo>
                  <a:pt x="175461" y="0"/>
                </a:lnTo>
                <a:lnTo>
                  <a:pt x="197812" y="0"/>
                </a:lnTo>
                <a:lnTo>
                  <a:pt x="197812" y="64540"/>
                </a:lnTo>
                <a:lnTo>
                  <a:pt x="236090" y="64540"/>
                </a:lnTo>
                <a:lnTo>
                  <a:pt x="236090" y="84098"/>
                </a:lnTo>
                <a:lnTo>
                  <a:pt x="197812" y="84098"/>
                </a:lnTo>
                <a:lnTo>
                  <a:pt x="197812" y="121258"/>
                </a:lnTo>
                <a:close/>
              </a:path>
              <a:path w="236220" h="254634">
                <a:moveTo>
                  <a:pt x="113435" y="139977"/>
                </a:moveTo>
                <a:lnTo>
                  <a:pt x="0" y="139977"/>
                </a:lnTo>
                <a:lnTo>
                  <a:pt x="0" y="61467"/>
                </a:lnTo>
                <a:lnTo>
                  <a:pt x="95833" y="61467"/>
                </a:lnTo>
                <a:lnTo>
                  <a:pt x="95833" y="21792"/>
                </a:lnTo>
                <a:lnTo>
                  <a:pt x="0" y="21792"/>
                </a:lnTo>
                <a:lnTo>
                  <a:pt x="0" y="2793"/>
                </a:lnTo>
                <a:lnTo>
                  <a:pt x="118464" y="2793"/>
                </a:lnTo>
                <a:lnTo>
                  <a:pt x="118464" y="80186"/>
                </a:lnTo>
                <a:lnTo>
                  <a:pt x="22351" y="80186"/>
                </a:lnTo>
                <a:lnTo>
                  <a:pt x="22351" y="121258"/>
                </a:lnTo>
                <a:lnTo>
                  <a:pt x="197812" y="121258"/>
                </a:lnTo>
                <a:lnTo>
                  <a:pt x="197812" y="125449"/>
                </a:lnTo>
                <a:lnTo>
                  <a:pt x="175461" y="125449"/>
                </a:lnTo>
                <a:lnTo>
                  <a:pt x="164512" y="132080"/>
                </a:lnTo>
                <a:lnTo>
                  <a:pt x="150525" y="136590"/>
                </a:lnTo>
                <a:lnTo>
                  <a:pt x="133499" y="139161"/>
                </a:lnTo>
                <a:lnTo>
                  <a:pt x="113435" y="139977"/>
                </a:lnTo>
                <a:close/>
              </a:path>
              <a:path w="236220" h="254634">
                <a:moveTo>
                  <a:pt x="197812" y="151153"/>
                </a:moveTo>
                <a:lnTo>
                  <a:pt x="175461" y="151153"/>
                </a:lnTo>
                <a:lnTo>
                  <a:pt x="175461" y="125449"/>
                </a:lnTo>
                <a:lnTo>
                  <a:pt x="197812" y="125449"/>
                </a:lnTo>
                <a:lnTo>
                  <a:pt x="197812" y="151153"/>
                </a:lnTo>
                <a:close/>
              </a:path>
              <a:path w="236220" h="254634">
                <a:moveTo>
                  <a:pt x="197812" y="254251"/>
                </a:moveTo>
                <a:lnTo>
                  <a:pt x="175461" y="254251"/>
                </a:lnTo>
                <a:lnTo>
                  <a:pt x="175461" y="193622"/>
                </a:lnTo>
                <a:lnTo>
                  <a:pt x="11175" y="193622"/>
                </a:lnTo>
                <a:lnTo>
                  <a:pt x="11175" y="174064"/>
                </a:lnTo>
                <a:lnTo>
                  <a:pt x="197812" y="174064"/>
                </a:lnTo>
                <a:lnTo>
                  <a:pt x="197812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8740506" y="7682321"/>
            <a:ext cx="481330" cy="254635"/>
            <a:chOff x="8740506" y="7682321"/>
            <a:chExt cx="481330" cy="254635"/>
          </a:xfrm>
        </p:grpSpPr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40506" y="7682321"/>
              <a:ext cx="235252" cy="25006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998940" y="7683893"/>
              <a:ext cx="222885" cy="252729"/>
            </a:xfrm>
            <a:custGeom>
              <a:avLst/>
              <a:gdLst/>
              <a:ahLst/>
              <a:cxnLst/>
              <a:rect l="l" t="t" r="r" b="b"/>
              <a:pathLst>
                <a:path w="222884" h="252729">
                  <a:moveTo>
                    <a:pt x="210947" y="93980"/>
                  </a:moveTo>
                  <a:lnTo>
                    <a:pt x="35763" y="93980"/>
                  </a:lnTo>
                  <a:lnTo>
                    <a:pt x="35763" y="0"/>
                  </a:lnTo>
                  <a:lnTo>
                    <a:pt x="13411" y="0"/>
                  </a:lnTo>
                  <a:lnTo>
                    <a:pt x="13411" y="93980"/>
                  </a:lnTo>
                  <a:lnTo>
                    <a:pt x="13411" y="113030"/>
                  </a:lnTo>
                  <a:lnTo>
                    <a:pt x="210947" y="113030"/>
                  </a:lnTo>
                  <a:lnTo>
                    <a:pt x="210947" y="93980"/>
                  </a:lnTo>
                  <a:close/>
                </a:path>
                <a:path w="222884" h="252729">
                  <a:moveTo>
                    <a:pt x="222402" y="157137"/>
                  </a:moveTo>
                  <a:lnTo>
                    <a:pt x="0" y="157137"/>
                  </a:lnTo>
                  <a:lnTo>
                    <a:pt x="0" y="176695"/>
                  </a:lnTo>
                  <a:lnTo>
                    <a:pt x="99466" y="176695"/>
                  </a:lnTo>
                  <a:lnTo>
                    <a:pt x="99466" y="252679"/>
                  </a:lnTo>
                  <a:lnTo>
                    <a:pt x="122097" y="252679"/>
                  </a:lnTo>
                  <a:lnTo>
                    <a:pt x="122097" y="176695"/>
                  </a:lnTo>
                  <a:lnTo>
                    <a:pt x="222402" y="176695"/>
                  </a:lnTo>
                  <a:lnTo>
                    <a:pt x="222402" y="157137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3" name="object 9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271919" y="7682321"/>
            <a:ext cx="200048" cy="249780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9606737" y="7674508"/>
            <a:ext cx="509270" cy="259715"/>
          </a:xfrm>
          <a:custGeom>
            <a:avLst/>
            <a:gdLst/>
            <a:ahLst/>
            <a:cxnLst/>
            <a:rect l="l" t="t" r="r" b="b"/>
            <a:pathLst>
              <a:path w="509270" h="259715">
                <a:moveTo>
                  <a:pt x="208140" y="29895"/>
                </a:moveTo>
                <a:lnTo>
                  <a:pt x="185788" y="29895"/>
                </a:lnTo>
                <a:lnTo>
                  <a:pt x="185788" y="83820"/>
                </a:lnTo>
                <a:lnTo>
                  <a:pt x="208140" y="83820"/>
                </a:lnTo>
                <a:lnTo>
                  <a:pt x="208140" y="29895"/>
                </a:lnTo>
                <a:close/>
              </a:path>
              <a:path w="509270" h="259715">
                <a:moveTo>
                  <a:pt x="208140" y="10655"/>
                </a:moveTo>
                <a:lnTo>
                  <a:pt x="17043" y="10655"/>
                </a:lnTo>
                <a:lnTo>
                  <a:pt x="17043" y="29705"/>
                </a:lnTo>
                <a:lnTo>
                  <a:pt x="17043" y="84315"/>
                </a:lnTo>
                <a:lnTo>
                  <a:pt x="17043" y="103365"/>
                </a:lnTo>
                <a:lnTo>
                  <a:pt x="208140" y="103365"/>
                </a:lnTo>
                <a:lnTo>
                  <a:pt x="208140" y="84315"/>
                </a:lnTo>
                <a:lnTo>
                  <a:pt x="39395" y="84315"/>
                </a:lnTo>
                <a:lnTo>
                  <a:pt x="39395" y="29705"/>
                </a:lnTo>
                <a:lnTo>
                  <a:pt x="208140" y="29705"/>
                </a:lnTo>
                <a:lnTo>
                  <a:pt x="208140" y="10655"/>
                </a:lnTo>
                <a:close/>
              </a:path>
              <a:path w="509270" h="259715">
                <a:moveTo>
                  <a:pt x="213169" y="239255"/>
                </a:moveTo>
                <a:lnTo>
                  <a:pt x="39395" y="239255"/>
                </a:lnTo>
                <a:lnTo>
                  <a:pt x="39395" y="188455"/>
                </a:lnTo>
                <a:lnTo>
                  <a:pt x="17043" y="188455"/>
                </a:lnTo>
                <a:lnTo>
                  <a:pt x="17043" y="239255"/>
                </a:lnTo>
                <a:lnTo>
                  <a:pt x="17043" y="259575"/>
                </a:lnTo>
                <a:lnTo>
                  <a:pt x="213169" y="259575"/>
                </a:lnTo>
                <a:lnTo>
                  <a:pt x="213169" y="239255"/>
                </a:lnTo>
                <a:close/>
              </a:path>
              <a:path w="509270" h="259715">
                <a:moveTo>
                  <a:pt x="225183" y="137744"/>
                </a:moveTo>
                <a:lnTo>
                  <a:pt x="0" y="137744"/>
                </a:lnTo>
                <a:lnTo>
                  <a:pt x="0" y="157302"/>
                </a:lnTo>
                <a:lnTo>
                  <a:pt x="104203" y="157302"/>
                </a:lnTo>
                <a:lnTo>
                  <a:pt x="104203" y="206743"/>
                </a:lnTo>
                <a:lnTo>
                  <a:pt x="126555" y="206743"/>
                </a:lnTo>
                <a:lnTo>
                  <a:pt x="126555" y="157302"/>
                </a:lnTo>
                <a:lnTo>
                  <a:pt x="225183" y="157302"/>
                </a:lnTo>
                <a:lnTo>
                  <a:pt x="225183" y="137744"/>
                </a:lnTo>
                <a:close/>
              </a:path>
              <a:path w="509270" h="259715">
                <a:moveTo>
                  <a:pt x="408749" y="31851"/>
                </a:moveTo>
                <a:lnTo>
                  <a:pt x="351193" y="31851"/>
                </a:lnTo>
                <a:lnTo>
                  <a:pt x="351193" y="0"/>
                </a:lnTo>
                <a:lnTo>
                  <a:pt x="328561" y="0"/>
                </a:lnTo>
                <a:lnTo>
                  <a:pt x="328561" y="31851"/>
                </a:lnTo>
                <a:lnTo>
                  <a:pt x="271284" y="31851"/>
                </a:lnTo>
                <a:lnTo>
                  <a:pt x="271284" y="51409"/>
                </a:lnTo>
                <a:lnTo>
                  <a:pt x="408749" y="51409"/>
                </a:lnTo>
                <a:lnTo>
                  <a:pt x="408749" y="31851"/>
                </a:lnTo>
                <a:close/>
              </a:path>
              <a:path w="509270" h="259715">
                <a:moveTo>
                  <a:pt x="509054" y="112877"/>
                </a:moveTo>
                <a:lnTo>
                  <a:pt x="468261" y="112877"/>
                </a:lnTo>
                <a:lnTo>
                  <a:pt x="468261" y="7823"/>
                </a:lnTo>
                <a:lnTo>
                  <a:pt x="445909" y="7823"/>
                </a:lnTo>
                <a:lnTo>
                  <a:pt x="445909" y="207860"/>
                </a:lnTo>
                <a:lnTo>
                  <a:pt x="435305" y="214718"/>
                </a:lnTo>
                <a:lnTo>
                  <a:pt x="421817" y="219710"/>
                </a:lnTo>
                <a:lnTo>
                  <a:pt x="405917" y="222758"/>
                </a:lnTo>
                <a:lnTo>
                  <a:pt x="388073" y="223786"/>
                </a:lnTo>
                <a:lnTo>
                  <a:pt x="351472" y="223786"/>
                </a:lnTo>
                <a:lnTo>
                  <a:pt x="351472" y="182168"/>
                </a:lnTo>
                <a:lnTo>
                  <a:pt x="361365" y="180073"/>
                </a:lnTo>
                <a:lnTo>
                  <a:pt x="370408" y="176784"/>
                </a:lnTo>
                <a:lnTo>
                  <a:pt x="397675" y="149644"/>
                </a:lnTo>
                <a:lnTo>
                  <a:pt x="402043" y="127685"/>
                </a:lnTo>
                <a:lnTo>
                  <a:pt x="400926" y="116065"/>
                </a:lnTo>
                <a:lnTo>
                  <a:pt x="397675" y="105613"/>
                </a:lnTo>
                <a:lnTo>
                  <a:pt x="392493" y="96405"/>
                </a:lnTo>
                <a:lnTo>
                  <a:pt x="387781" y="91084"/>
                </a:lnTo>
                <a:lnTo>
                  <a:pt x="385559" y="88569"/>
                </a:lnTo>
                <a:lnTo>
                  <a:pt x="379412" y="83883"/>
                </a:lnTo>
                <a:lnTo>
                  <a:pt x="379412" y="127685"/>
                </a:lnTo>
                <a:lnTo>
                  <a:pt x="378790" y="134950"/>
                </a:lnTo>
                <a:lnTo>
                  <a:pt x="348932" y="163245"/>
                </a:lnTo>
                <a:lnTo>
                  <a:pt x="340296" y="164007"/>
                </a:lnTo>
                <a:lnTo>
                  <a:pt x="331673" y="163245"/>
                </a:lnTo>
                <a:lnTo>
                  <a:pt x="301853" y="134950"/>
                </a:lnTo>
                <a:lnTo>
                  <a:pt x="301180" y="127685"/>
                </a:lnTo>
                <a:lnTo>
                  <a:pt x="301853" y="120256"/>
                </a:lnTo>
                <a:lnTo>
                  <a:pt x="331673" y="91846"/>
                </a:lnTo>
                <a:lnTo>
                  <a:pt x="340296" y="91084"/>
                </a:lnTo>
                <a:lnTo>
                  <a:pt x="348932" y="91846"/>
                </a:lnTo>
                <a:lnTo>
                  <a:pt x="378790" y="120256"/>
                </a:lnTo>
                <a:lnTo>
                  <a:pt x="379412" y="127685"/>
                </a:lnTo>
                <a:lnTo>
                  <a:pt x="379412" y="83883"/>
                </a:lnTo>
                <a:lnTo>
                  <a:pt x="376529" y="81673"/>
                </a:lnTo>
                <a:lnTo>
                  <a:pt x="365861" y="76581"/>
                </a:lnTo>
                <a:lnTo>
                  <a:pt x="353733" y="73444"/>
                </a:lnTo>
                <a:lnTo>
                  <a:pt x="340296" y="72364"/>
                </a:lnTo>
                <a:lnTo>
                  <a:pt x="326986" y="73444"/>
                </a:lnTo>
                <a:lnTo>
                  <a:pt x="288264" y="96405"/>
                </a:lnTo>
                <a:lnTo>
                  <a:pt x="278828" y="127685"/>
                </a:lnTo>
                <a:lnTo>
                  <a:pt x="279920" y="139179"/>
                </a:lnTo>
                <a:lnTo>
                  <a:pt x="302209" y="172224"/>
                </a:lnTo>
                <a:lnTo>
                  <a:pt x="329120" y="182168"/>
                </a:lnTo>
                <a:lnTo>
                  <a:pt x="329120" y="223786"/>
                </a:lnTo>
                <a:lnTo>
                  <a:pt x="267652" y="223786"/>
                </a:lnTo>
                <a:lnTo>
                  <a:pt x="267652" y="243344"/>
                </a:lnTo>
                <a:lnTo>
                  <a:pt x="384721" y="243344"/>
                </a:lnTo>
                <a:lnTo>
                  <a:pt x="403872" y="242303"/>
                </a:lnTo>
                <a:lnTo>
                  <a:pt x="420763" y="239191"/>
                </a:lnTo>
                <a:lnTo>
                  <a:pt x="434936" y="234035"/>
                </a:lnTo>
                <a:lnTo>
                  <a:pt x="445909" y="226860"/>
                </a:lnTo>
                <a:lnTo>
                  <a:pt x="445909" y="257594"/>
                </a:lnTo>
                <a:lnTo>
                  <a:pt x="468261" y="257594"/>
                </a:lnTo>
                <a:lnTo>
                  <a:pt x="468261" y="226860"/>
                </a:lnTo>
                <a:lnTo>
                  <a:pt x="468261" y="132435"/>
                </a:lnTo>
                <a:lnTo>
                  <a:pt x="509054" y="132435"/>
                </a:lnTo>
                <a:lnTo>
                  <a:pt x="509054" y="11287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53128" y="82240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56122" y="8101421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4" h="254634">
                <a:moveTo>
                  <a:pt x="0" y="139139"/>
                </a:moveTo>
                <a:lnTo>
                  <a:pt x="0" y="118743"/>
                </a:lnTo>
                <a:lnTo>
                  <a:pt x="23207" y="107786"/>
                </a:lnTo>
                <a:lnTo>
                  <a:pt x="42119" y="90594"/>
                </a:lnTo>
                <a:lnTo>
                  <a:pt x="54849" y="67430"/>
                </a:lnTo>
                <a:lnTo>
                  <a:pt x="59511" y="38556"/>
                </a:lnTo>
                <a:lnTo>
                  <a:pt x="59511" y="1396"/>
                </a:lnTo>
                <a:lnTo>
                  <a:pt x="82142" y="1396"/>
                </a:lnTo>
                <a:lnTo>
                  <a:pt x="82142" y="38556"/>
                </a:lnTo>
                <a:lnTo>
                  <a:pt x="86918" y="67387"/>
                </a:lnTo>
                <a:lnTo>
                  <a:pt x="96613" y="84098"/>
                </a:lnTo>
                <a:lnTo>
                  <a:pt x="70687" y="84098"/>
                </a:lnTo>
                <a:lnTo>
                  <a:pt x="60310" y="101421"/>
                </a:lnTo>
                <a:lnTo>
                  <a:pt x="44459" y="117067"/>
                </a:lnTo>
                <a:lnTo>
                  <a:pt x="24049" y="129989"/>
                </a:lnTo>
                <a:lnTo>
                  <a:pt x="0" y="139139"/>
                </a:lnTo>
                <a:close/>
              </a:path>
              <a:path w="211454" h="254634">
                <a:moveTo>
                  <a:pt x="141374" y="136345"/>
                </a:moveTo>
                <a:lnTo>
                  <a:pt x="118307" y="127789"/>
                </a:lnTo>
                <a:lnTo>
                  <a:pt x="98277" y="115670"/>
                </a:lnTo>
                <a:lnTo>
                  <a:pt x="82125" y="100827"/>
                </a:lnTo>
                <a:lnTo>
                  <a:pt x="70687" y="84098"/>
                </a:lnTo>
                <a:lnTo>
                  <a:pt x="96613" y="84098"/>
                </a:lnTo>
                <a:lnTo>
                  <a:pt x="99814" y="89616"/>
                </a:lnTo>
                <a:lnTo>
                  <a:pt x="118682" y="105664"/>
                </a:lnTo>
                <a:lnTo>
                  <a:pt x="141374" y="115949"/>
                </a:lnTo>
                <a:lnTo>
                  <a:pt x="141374" y="136345"/>
                </a:lnTo>
                <a:close/>
              </a:path>
              <a:path w="211454" h="254634">
                <a:moveTo>
                  <a:pt x="211224" y="142771"/>
                </a:moveTo>
                <a:lnTo>
                  <a:pt x="188872" y="142771"/>
                </a:lnTo>
                <a:lnTo>
                  <a:pt x="188872" y="0"/>
                </a:lnTo>
                <a:lnTo>
                  <a:pt x="211224" y="0"/>
                </a:lnTo>
                <a:lnTo>
                  <a:pt x="211224" y="142771"/>
                </a:lnTo>
                <a:close/>
              </a:path>
              <a:path w="211454" h="254634">
                <a:moveTo>
                  <a:pt x="211224" y="254251"/>
                </a:moveTo>
                <a:lnTo>
                  <a:pt x="188872" y="254251"/>
                </a:lnTo>
                <a:lnTo>
                  <a:pt x="188872" y="184401"/>
                </a:lnTo>
                <a:lnTo>
                  <a:pt x="22351" y="184401"/>
                </a:lnTo>
                <a:lnTo>
                  <a:pt x="22351" y="164844"/>
                </a:lnTo>
                <a:lnTo>
                  <a:pt x="211224" y="164844"/>
                </a:lnTo>
                <a:lnTo>
                  <a:pt x="211224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9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120152" y="8101421"/>
            <a:ext cx="246428" cy="25006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472123" y="8101421"/>
            <a:ext cx="207312" cy="24978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36432" y="8101421"/>
            <a:ext cx="208988" cy="252854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9072112" y="8093598"/>
            <a:ext cx="494665" cy="262255"/>
            <a:chOff x="9072112" y="8093598"/>
            <a:chExt cx="494665" cy="262255"/>
          </a:xfrm>
        </p:grpSpPr>
        <p:sp>
          <p:nvSpPr>
            <p:cNvPr id="101" name="object 101"/>
            <p:cNvSpPr/>
            <p:nvPr/>
          </p:nvSpPr>
          <p:spPr>
            <a:xfrm>
              <a:off x="9072112" y="8093598"/>
              <a:ext cx="245110" cy="262255"/>
            </a:xfrm>
            <a:custGeom>
              <a:avLst/>
              <a:gdLst/>
              <a:ahLst/>
              <a:cxnLst/>
              <a:rect l="l" t="t" r="r" b="b"/>
              <a:pathLst>
                <a:path w="245109" h="262254">
                  <a:moveTo>
                    <a:pt x="82422" y="27939"/>
                  </a:moveTo>
                  <a:lnTo>
                    <a:pt x="60349" y="27939"/>
                  </a:lnTo>
                  <a:lnTo>
                    <a:pt x="60349" y="0"/>
                  </a:lnTo>
                  <a:lnTo>
                    <a:pt x="82422" y="0"/>
                  </a:lnTo>
                  <a:lnTo>
                    <a:pt x="82422" y="27939"/>
                  </a:lnTo>
                  <a:close/>
                </a:path>
                <a:path w="245109" h="262254">
                  <a:moveTo>
                    <a:pt x="141933" y="46659"/>
                  </a:moveTo>
                  <a:lnTo>
                    <a:pt x="0" y="46659"/>
                  </a:lnTo>
                  <a:lnTo>
                    <a:pt x="0" y="27939"/>
                  </a:lnTo>
                  <a:lnTo>
                    <a:pt x="141933" y="27939"/>
                  </a:lnTo>
                  <a:lnTo>
                    <a:pt x="141933" y="46659"/>
                  </a:lnTo>
                  <a:close/>
                </a:path>
                <a:path w="245109" h="262254">
                  <a:moveTo>
                    <a:pt x="70966" y="159256"/>
                  </a:moveTo>
                  <a:lnTo>
                    <a:pt x="25983" y="146962"/>
                  </a:lnTo>
                  <a:lnTo>
                    <a:pt x="7823" y="113155"/>
                  </a:lnTo>
                  <a:lnTo>
                    <a:pt x="9049" y="103001"/>
                  </a:lnTo>
                  <a:lnTo>
                    <a:pt x="35016" y="74288"/>
                  </a:lnTo>
                  <a:lnTo>
                    <a:pt x="70966" y="67334"/>
                  </a:lnTo>
                  <a:lnTo>
                    <a:pt x="84364" y="68150"/>
                  </a:lnTo>
                  <a:lnTo>
                    <a:pt x="96426" y="70512"/>
                  </a:lnTo>
                  <a:lnTo>
                    <a:pt x="107074" y="74288"/>
                  </a:lnTo>
                  <a:lnTo>
                    <a:pt x="116229" y="79348"/>
                  </a:lnTo>
                  <a:lnTo>
                    <a:pt x="122949" y="85216"/>
                  </a:lnTo>
                  <a:lnTo>
                    <a:pt x="70966" y="85216"/>
                  </a:lnTo>
                  <a:lnTo>
                    <a:pt x="61672" y="85827"/>
                  </a:lnTo>
                  <a:lnTo>
                    <a:pt x="29616" y="105612"/>
                  </a:lnTo>
                  <a:lnTo>
                    <a:pt x="29616" y="120978"/>
                  </a:lnTo>
                  <a:lnTo>
                    <a:pt x="70966" y="141374"/>
                  </a:lnTo>
                  <a:lnTo>
                    <a:pt x="122667" y="141374"/>
                  </a:lnTo>
                  <a:lnTo>
                    <a:pt x="116229" y="146962"/>
                  </a:lnTo>
                  <a:lnTo>
                    <a:pt x="107074" y="152183"/>
                  </a:lnTo>
                  <a:lnTo>
                    <a:pt x="96426" y="156043"/>
                  </a:lnTo>
                  <a:lnTo>
                    <a:pt x="84364" y="158435"/>
                  </a:lnTo>
                  <a:lnTo>
                    <a:pt x="70966" y="159256"/>
                  </a:lnTo>
                  <a:close/>
                </a:path>
                <a:path w="245109" h="262254">
                  <a:moveTo>
                    <a:pt x="122667" y="141374"/>
                  </a:moveTo>
                  <a:lnTo>
                    <a:pt x="70966" y="141374"/>
                  </a:lnTo>
                  <a:lnTo>
                    <a:pt x="80304" y="140763"/>
                  </a:lnTo>
                  <a:lnTo>
                    <a:pt x="88883" y="138999"/>
                  </a:lnTo>
                  <a:lnTo>
                    <a:pt x="96466" y="136188"/>
                  </a:lnTo>
                  <a:lnTo>
                    <a:pt x="102818" y="132434"/>
                  </a:lnTo>
                  <a:lnTo>
                    <a:pt x="108964" y="127684"/>
                  </a:lnTo>
                  <a:lnTo>
                    <a:pt x="112596" y="120978"/>
                  </a:lnTo>
                  <a:lnTo>
                    <a:pt x="112596" y="105612"/>
                  </a:lnTo>
                  <a:lnTo>
                    <a:pt x="70966" y="85216"/>
                  </a:lnTo>
                  <a:lnTo>
                    <a:pt x="122949" y="85216"/>
                  </a:lnTo>
                  <a:lnTo>
                    <a:pt x="123899" y="86045"/>
                  </a:lnTo>
                  <a:lnTo>
                    <a:pt x="129605" y="93947"/>
                  </a:lnTo>
                  <a:lnTo>
                    <a:pt x="133163" y="103001"/>
                  </a:lnTo>
                  <a:lnTo>
                    <a:pt x="134389" y="113155"/>
                  </a:lnTo>
                  <a:lnTo>
                    <a:pt x="133163" y="123427"/>
                  </a:lnTo>
                  <a:lnTo>
                    <a:pt x="129605" y="132469"/>
                  </a:lnTo>
                  <a:lnTo>
                    <a:pt x="123899" y="140305"/>
                  </a:lnTo>
                  <a:lnTo>
                    <a:pt x="122667" y="141374"/>
                  </a:lnTo>
                  <a:close/>
                </a:path>
                <a:path w="245109" h="262254">
                  <a:moveTo>
                    <a:pt x="206753" y="158976"/>
                  </a:moveTo>
                  <a:lnTo>
                    <a:pt x="184401" y="158976"/>
                  </a:lnTo>
                  <a:lnTo>
                    <a:pt x="184401" y="7823"/>
                  </a:lnTo>
                  <a:lnTo>
                    <a:pt x="206753" y="7823"/>
                  </a:lnTo>
                  <a:lnTo>
                    <a:pt x="206753" y="73760"/>
                  </a:lnTo>
                  <a:lnTo>
                    <a:pt x="245031" y="73760"/>
                  </a:lnTo>
                  <a:lnTo>
                    <a:pt x="245031" y="93597"/>
                  </a:lnTo>
                  <a:lnTo>
                    <a:pt x="206753" y="93597"/>
                  </a:lnTo>
                  <a:lnTo>
                    <a:pt x="206753" y="158976"/>
                  </a:lnTo>
                  <a:close/>
                </a:path>
                <a:path w="245109" h="262254">
                  <a:moveTo>
                    <a:pt x="206753" y="262074"/>
                  </a:moveTo>
                  <a:lnTo>
                    <a:pt x="184401" y="262074"/>
                  </a:lnTo>
                  <a:lnTo>
                    <a:pt x="184401" y="201445"/>
                  </a:lnTo>
                  <a:lnTo>
                    <a:pt x="20116" y="201445"/>
                  </a:lnTo>
                  <a:lnTo>
                    <a:pt x="20116" y="181887"/>
                  </a:lnTo>
                  <a:lnTo>
                    <a:pt x="206753" y="181887"/>
                  </a:lnTo>
                  <a:lnTo>
                    <a:pt x="206753" y="26207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1451" y="8102818"/>
              <a:ext cx="225193" cy="251457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7653128" y="86431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object 10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856122" y="8520521"/>
            <a:ext cx="210385" cy="249780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21550" y="8520521"/>
            <a:ext cx="242516" cy="251177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8465977" y="8520521"/>
            <a:ext cx="475615" cy="253365"/>
            <a:chOff x="8465977" y="8520521"/>
            <a:chExt cx="475615" cy="253365"/>
          </a:xfrm>
        </p:grpSpPr>
        <p:pic>
          <p:nvPicPr>
            <p:cNvPr id="107" name="object 10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65977" y="8520521"/>
              <a:ext cx="242237" cy="25285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42859" y="8520521"/>
              <a:ext cx="198371" cy="249780"/>
            </a:xfrm>
            <a:prstGeom prst="rect">
              <a:avLst/>
            </a:prstGeom>
          </p:spPr>
        </p:pic>
      </p:grpSp>
      <p:sp>
        <p:nvSpPr>
          <p:cNvPr id="109" name="object 109"/>
          <p:cNvSpPr/>
          <p:nvPr/>
        </p:nvSpPr>
        <p:spPr>
          <a:xfrm>
            <a:off x="9076024" y="8521917"/>
            <a:ext cx="225425" cy="256540"/>
          </a:xfrm>
          <a:custGeom>
            <a:avLst/>
            <a:gdLst/>
            <a:ahLst/>
            <a:cxnLst/>
            <a:rect l="l" t="t" r="r" b="b"/>
            <a:pathLst>
              <a:path w="225425" h="256540">
                <a:moveTo>
                  <a:pt x="209827" y="76554"/>
                </a:moveTo>
                <a:lnTo>
                  <a:pt x="17043" y="76554"/>
                </a:lnTo>
                <a:lnTo>
                  <a:pt x="17043" y="0"/>
                </a:lnTo>
                <a:lnTo>
                  <a:pt x="39394" y="0"/>
                </a:lnTo>
                <a:lnTo>
                  <a:pt x="39394" y="56996"/>
                </a:lnTo>
                <a:lnTo>
                  <a:pt x="209827" y="56996"/>
                </a:lnTo>
                <a:lnTo>
                  <a:pt x="209827" y="76554"/>
                </a:lnTo>
                <a:close/>
              </a:path>
              <a:path w="225425" h="256540">
                <a:moveTo>
                  <a:pt x="225193" y="129081"/>
                </a:moveTo>
                <a:lnTo>
                  <a:pt x="0" y="129081"/>
                </a:lnTo>
                <a:lnTo>
                  <a:pt x="0" y="109802"/>
                </a:lnTo>
                <a:lnTo>
                  <a:pt x="225193" y="109802"/>
                </a:lnTo>
                <a:lnTo>
                  <a:pt x="225193" y="129081"/>
                </a:lnTo>
                <a:close/>
              </a:path>
              <a:path w="225425" h="256540">
                <a:moveTo>
                  <a:pt x="112876" y="256206"/>
                </a:moveTo>
                <a:lnTo>
                  <a:pt x="66251" y="252958"/>
                </a:lnTo>
                <a:lnTo>
                  <a:pt x="23801" y="235828"/>
                </a:lnTo>
                <a:lnTo>
                  <a:pt x="12014" y="209268"/>
                </a:lnTo>
                <a:lnTo>
                  <a:pt x="13393" y="198812"/>
                </a:lnTo>
                <a:lnTo>
                  <a:pt x="47536" y="169785"/>
                </a:lnTo>
                <a:lnTo>
                  <a:pt x="88162" y="162626"/>
                </a:lnTo>
                <a:lnTo>
                  <a:pt x="112876" y="161770"/>
                </a:lnTo>
                <a:lnTo>
                  <a:pt x="137471" y="162626"/>
                </a:lnTo>
                <a:lnTo>
                  <a:pt x="159395" y="165263"/>
                </a:lnTo>
                <a:lnTo>
                  <a:pt x="178176" y="169785"/>
                </a:lnTo>
                <a:lnTo>
                  <a:pt x="193342" y="176299"/>
                </a:lnTo>
                <a:lnTo>
                  <a:pt x="199537" y="180769"/>
                </a:lnTo>
                <a:lnTo>
                  <a:pt x="112876" y="180769"/>
                </a:lnTo>
                <a:lnTo>
                  <a:pt x="90598" y="181459"/>
                </a:lnTo>
                <a:lnTo>
                  <a:pt x="44982" y="192225"/>
                </a:lnTo>
                <a:lnTo>
                  <a:pt x="34645" y="202003"/>
                </a:lnTo>
                <a:lnTo>
                  <a:pt x="34645" y="216253"/>
                </a:lnTo>
                <a:lnTo>
                  <a:pt x="71700" y="234693"/>
                </a:lnTo>
                <a:lnTo>
                  <a:pt x="112876" y="237487"/>
                </a:lnTo>
                <a:lnTo>
                  <a:pt x="199621" y="237487"/>
                </a:lnTo>
                <a:lnTo>
                  <a:pt x="193342" y="241957"/>
                </a:lnTo>
                <a:lnTo>
                  <a:pt x="178176" y="248545"/>
                </a:lnTo>
                <a:lnTo>
                  <a:pt x="159395" y="252958"/>
                </a:lnTo>
                <a:lnTo>
                  <a:pt x="137471" y="255434"/>
                </a:lnTo>
                <a:lnTo>
                  <a:pt x="112876" y="256206"/>
                </a:lnTo>
                <a:close/>
              </a:path>
              <a:path w="225425" h="256540">
                <a:moveTo>
                  <a:pt x="199621" y="237487"/>
                </a:moveTo>
                <a:lnTo>
                  <a:pt x="112876" y="237487"/>
                </a:lnTo>
                <a:lnTo>
                  <a:pt x="134992" y="236797"/>
                </a:lnTo>
                <a:lnTo>
                  <a:pt x="153807" y="234693"/>
                </a:lnTo>
                <a:lnTo>
                  <a:pt x="169061" y="231122"/>
                </a:lnTo>
                <a:lnTo>
                  <a:pt x="180490" y="226032"/>
                </a:lnTo>
                <a:lnTo>
                  <a:pt x="187475" y="221841"/>
                </a:lnTo>
                <a:lnTo>
                  <a:pt x="191107" y="216253"/>
                </a:lnTo>
                <a:lnTo>
                  <a:pt x="191107" y="202003"/>
                </a:lnTo>
                <a:lnTo>
                  <a:pt x="153807" y="183563"/>
                </a:lnTo>
                <a:lnTo>
                  <a:pt x="112876" y="180769"/>
                </a:lnTo>
                <a:lnTo>
                  <a:pt x="199537" y="180769"/>
                </a:lnTo>
                <a:lnTo>
                  <a:pt x="201951" y="182511"/>
                </a:lnTo>
                <a:lnTo>
                  <a:pt x="208360" y="189954"/>
                </a:lnTo>
                <a:lnTo>
                  <a:pt x="212359" y="198812"/>
                </a:lnTo>
                <a:lnTo>
                  <a:pt x="213738" y="209268"/>
                </a:lnTo>
                <a:lnTo>
                  <a:pt x="212359" y="219483"/>
                </a:lnTo>
                <a:lnTo>
                  <a:pt x="208360" y="228337"/>
                </a:lnTo>
                <a:lnTo>
                  <a:pt x="201951" y="235828"/>
                </a:lnTo>
                <a:lnTo>
                  <a:pt x="199621" y="23748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349833" y="8520521"/>
            <a:ext cx="201930" cy="254635"/>
          </a:xfrm>
          <a:custGeom>
            <a:avLst/>
            <a:gdLst/>
            <a:ahLst/>
            <a:cxnLst/>
            <a:rect l="l" t="t" r="r" b="b"/>
            <a:pathLst>
              <a:path w="201929" h="254634">
                <a:moveTo>
                  <a:pt x="201445" y="153388"/>
                </a:moveTo>
                <a:lnTo>
                  <a:pt x="179093" y="153388"/>
                </a:lnTo>
                <a:lnTo>
                  <a:pt x="179093" y="98068"/>
                </a:lnTo>
                <a:lnTo>
                  <a:pt x="127963" y="98068"/>
                </a:lnTo>
                <a:lnTo>
                  <a:pt x="127963" y="78789"/>
                </a:lnTo>
                <a:lnTo>
                  <a:pt x="179093" y="78789"/>
                </a:lnTo>
                <a:lnTo>
                  <a:pt x="179093" y="48894"/>
                </a:lnTo>
                <a:lnTo>
                  <a:pt x="127963" y="48894"/>
                </a:lnTo>
                <a:lnTo>
                  <a:pt x="127963" y="29895"/>
                </a:lnTo>
                <a:lnTo>
                  <a:pt x="179093" y="29895"/>
                </a:lnTo>
                <a:lnTo>
                  <a:pt x="179093" y="0"/>
                </a:lnTo>
                <a:lnTo>
                  <a:pt x="201445" y="0"/>
                </a:lnTo>
                <a:lnTo>
                  <a:pt x="201445" y="153388"/>
                </a:lnTo>
                <a:close/>
              </a:path>
              <a:path w="201929" h="254634">
                <a:moveTo>
                  <a:pt x="93877" y="142492"/>
                </a:moveTo>
                <a:lnTo>
                  <a:pt x="0" y="142492"/>
                </a:lnTo>
                <a:lnTo>
                  <a:pt x="0" y="62584"/>
                </a:lnTo>
                <a:lnTo>
                  <a:pt x="90245" y="62584"/>
                </a:lnTo>
                <a:lnTo>
                  <a:pt x="90245" y="21792"/>
                </a:lnTo>
                <a:lnTo>
                  <a:pt x="0" y="21792"/>
                </a:lnTo>
                <a:lnTo>
                  <a:pt x="0" y="2793"/>
                </a:lnTo>
                <a:lnTo>
                  <a:pt x="112596" y="2793"/>
                </a:lnTo>
                <a:lnTo>
                  <a:pt x="112596" y="81583"/>
                </a:lnTo>
                <a:lnTo>
                  <a:pt x="22351" y="81583"/>
                </a:lnTo>
                <a:lnTo>
                  <a:pt x="22351" y="123772"/>
                </a:lnTo>
                <a:lnTo>
                  <a:pt x="146683" y="123772"/>
                </a:lnTo>
                <a:lnTo>
                  <a:pt x="146683" y="133551"/>
                </a:lnTo>
                <a:lnTo>
                  <a:pt x="135564" y="137659"/>
                </a:lnTo>
                <a:lnTo>
                  <a:pt x="122690" y="140431"/>
                </a:lnTo>
                <a:lnTo>
                  <a:pt x="108611" y="141999"/>
                </a:lnTo>
                <a:lnTo>
                  <a:pt x="93877" y="142492"/>
                </a:lnTo>
                <a:close/>
              </a:path>
              <a:path w="201929" h="254634">
                <a:moveTo>
                  <a:pt x="146683" y="123772"/>
                </a:moveTo>
                <a:lnTo>
                  <a:pt x="94715" y="123772"/>
                </a:lnTo>
                <a:lnTo>
                  <a:pt x="109043" y="123331"/>
                </a:lnTo>
                <a:lnTo>
                  <a:pt x="122794" y="121921"/>
                </a:lnTo>
                <a:lnTo>
                  <a:pt x="135498" y="119411"/>
                </a:lnTo>
                <a:lnTo>
                  <a:pt x="146683" y="115670"/>
                </a:lnTo>
                <a:lnTo>
                  <a:pt x="146683" y="123772"/>
                </a:lnTo>
                <a:close/>
              </a:path>
              <a:path w="201929" h="254634">
                <a:moveTo>
                  <a:pt x="201445" y="254251"/>
                </a:moveTo>
                <a:lnTo>
                  <a:pt x="179093" y="254251"/>
                </a:lnTo>
                <a:lnTo>
                  <a:pt x="179093" y="193622"/>
                </a:lnTo>
                <a:lnTo>
                  <a:pt x="12572" y="193622"/>
                </a:lnTo>
                <a:lnTo>
                  <a:pt x="12572" y="174064"/>
                </a:lnTo>
                <a:lnTo>
                  <a:pt x="201445" y="174064"/>
                </a:lnTo>
                <a:lnTo>
                  <a:pt x="201445" y="2542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681312" y="8512708"/>
            <a:ext cx="510540" cy="264160"/>
          </a:xfrm>
          <a:custGeom>
            <a:avLst/>
            <a:gdLst/>
            <a:ahLst/>
            <a:cxnLst/>
            <a:rect l="l" t="t" r="r" b="b"/>
            <a:pathLst>
              <a:path w="510540" h="264159">
                <a:moveTo>
                  <a:pt x="134378" y="107848"/>
                </a:moveTo>
                <a:lnTo>
                  <a:pt x="133413" y="98679"/>
                </a:lnTo>
                <a:lnTo>
                  <a:pt x="130581" y="90487"/>
                </a:lnTo>
                <a:lnTo>
                  <a:pt x="126022" y="83286"/>
                </a:lnTo>
                <a:lnTo>
                  <a:pt x="123482" y="80746"/>
                </a:lnTo>
                <a:lnTo>
                  <a:pt x="119849" y="77114"/>
                </a:lnTo>
                <a:lnTo>
                  <a:pt x="112585" y="72504"/>
                </a:lnTo>
                <a:lnTo>
                  <a:pt x="112585" y="100863"/>
                </a:lnTo>
                <a:lnTo>
                  <a:pt x="112585" y="114833"/>
                </a:lnTo>
                <a:lnTo>
                  <a:pt x="70967" y="134950"/>
                </a:lnTo>
                <a:lnTo>
                  <a:pt x="60960" y="134315"/>
                </a:lnTo>
                <a:lnTo>
                  <a:pt x="29616" y="114833"/>
                </a:lnTo>
                <a:lnTo>
                  <a:pt x="29616" y="100863"/>
                </a:lnTo>
                <a:lnTo>
                  <a:pt x="70967" y="80746"/>
                </a:lnTo>
                <a:lnTo>
                  <a:pt x="81114" y="81419"/>
                </a:lnTo>
                <a:lnTo>
                  <a:pt x="112585" y="100863"/>
                </a:lnTo>
                <a:lnTo>
                  <a:pt x="112585" y="72504"/>
                </a:lnTo>
                <a:lnTo>
                  <a:pt x="110210" y="70993"/>
                </a:lnTo>
                <a:lnTo>
                  <a:pt x="98653" y="66522"/>
                </a:lnTo>
                <a:lnTo>
                  <a:pt x="85471" y="63792"/>
                </a:lnTo>
                <a:lnTo>
                  <a:pt x="70967" y="62865"/>
                </a:lnTo>
                <a:lnTo>
                  <a:pt x="56603" y="63792"/>
                </a:lnTo>
                <a:lnTo>
                  <a:pt x="16192" y="83286"/>
                </a:lnTo>
                <a:lnTo>
                  <a:pt x="7823" y="107848"/>
                </a:lnTo>
                <a:lnTo>
                  <a:pt x="8788" y="117043"/>
                </a:lnTo>
                <a:lnTo>
                  <a:pt x="43510" y="149301"/>
                </a:lnTo>
                <a:lnTo>
                  <a:pt x="70967" y="153111"/>
                </a:lnTo>
                <a:lnTo>
                  <a:pt x="85471" y="152133"/>
                </a:lnTo>
                <a:lnTo>
                  <a:pt x="123545" y="134950"/>
                </a:lnTo>
                <a:lnTo>
                  <a:pt x="133413" y="117043"/>
                </a:lnTo>
                <a:lnTo>
                  <a:pt x="134378" y="107848"/>
                </a:lnTo>
                <a:close/>
              </a:path>
              <a:path w="510540" h="264159">
                <a:moveTo>
                  <a:pt x="141922" y="26543"/>
                </a:moveTo>
                <a:lnTo>
                  <a:pt x="82423" y="26543"/>
                </a:lnTo>
                <a:lnTo>
                  <a:pt x="82423" y="0"/>
                </a:lnTo>
                <a:lnTo>
                  <a:pt x="60350" y="0"/>
                </a:lnTo>
                <a:lnTo>
                  <a:pt x="60350" y="26543"/>
                </a:lnTo>
                <a:lnTo>
                  <a:pt x="0" y="26543"/>
                </a:lnTo>
                <a:lnTo>
                  <a:pt x="0" y="44983"/>
                </a:lnTo>
                <a:lnTo>
                  <a:pt x="141922" y="44983"/>
                </a:lnTo>
                <a:lnTo>
                  <a:pt x="141922" y="26543"/>
                </a:lnTo>
                <a:close/>
              </a:path>
              <a:path w="510540" h="264159">
                <a:moveTo>
                  <a:pt x="213169" y="218478"/>
                </a:moveTo>
                <a:lnTo>
                  <a:pt x="192214" y="186080"/>
                </a:lnTo>
                <a:lnTo>
                  <a:pt x="190538" y="185394"/>
                </a:lnTo>
                <a:lnTo>
                  <a:pt x="190538" y="211772"/>
                </a:lnTo>
                <a:lnTo>
                  <a:pt x="190538" y="225463"/>
                </a:lnTo>
                <a:lnTo>
                  <a:pt x="154355" y="242481"/>
                </a:lnTo>
                <a:lnTo>
                  <a:pt x="116776" y="245021"/>
                </a:lnTo>
                <a:lnTo>
                  <a:pt x="96697" y="244398"/>
                </a:lnTo>
                <a:lnTo>
                  <a:pt x="53365" y="234683"/>
                </a:lnTo>
                <a:lnTo>
                  <a:pt x="42748" y="225463"/>
                </a:lnTo>
                <a:lnTo>
                  <a:pt x="42748" y="211772"/>
                </a:lnTo>
                <a:lnTo>
                  <a:pt x="79095" y="194525"/>
                </a:lnTo>
                <a:lnTo>
                  <a:pt x="116776" y="191947"/>
                </a:lnTo>
                <a:lnTo>
                  <a:pt x="136829" y="192582"/>
                </a:lnTo>
                <a:lnTo>
                  <a:pt x="180200" y="202552"/>
                </a:lnTo>
                <a:lnTo>
                  <a:pt x="190538" y="211772"/>
                </a:lnTo>
                <a:lnTo>
                  <a:pt x="190538" y="185394"/>
                </a:lnTo>
                <a:lnTo>
                  <a:pt x="177685" y="180086"/>
                </a:lnTo>
                <a:lnTo>
                  <a:pt x="159943" y="175907"/>
                </a:lnTo>
                <a:lnTo>
                  <a:pt x="139496" y="173456"/>
                </a:lnTo>
                <a:lnTo>
                  <a:pt x="116776" y="172669"/>
                </a:lnTo>
                <a:lnTo>
                  <a:pt x="94030" y="173456"/>
                </a:lnTo>
                <a:lnTo>
                  <a:pt x="55651" y="180086"/>
                </a:lnTo>
                <a:lnTo>
                  <a:pt x="21539" y="208318"/>
                </a:lnTo>
                <a:lnTo>
                  <a:pt x="20116" y="218478"/>
                </a:lnTo>
                <a:lnTo>
                  <a:pt x="21539" y="228650"/>
                </a:lnTo>
                <a:lnTo>
                  <a:pt x="55651" y="256959"/>
                </a:lnTo>
                <a:lnTo>
                  <a:pt x="94030" y="263309"/>
                </a:lnTo>
                <a:lnTo>
                  <a:pt x="116776" y="264020"/>
                </a:lnTo>
                <a:lnTo>
                  <a:pt x="139496" y="263309"/>
                </a:lnTo>
                <a:lnTo>
                  <a:pt x="177685" y="256959"/>
                </a:lnTo>
                <a:lnTo>
                  <a:pt x="211747" y="228650"/>
                </a:lnTo>
                <a:lnTo>
                  <a:pt x="213169" y="218478"/>
                </a:lnTo>
                <a:close/>
              </a:path>
              <a:path w="510540" h="264159">
                <a:moveTo>
                  <a:pt x="243624" y="47218"/>
                </a:moveTo>
                <a:lnTo>
                  <a:pt x="206743" y="47218"/>
                </a:lnTo>
                <a:lnTo>
                  <a:pt x="206743" y="7823"/>
                </a:lnTo>
                <a:lnTo>
                  <a:pt x="184391" y="7823"/>
                </a:lnTo>
                <a:lnTo>
                  <a:pt x="184391" y="160655"/>
                </a:lnTo>
                <a:lnTo>
                  <a:pt x="206743" y="160655"/>
                </a:lnTo>
                <a:lnTo>
                  <a:pt x="206743" y="123774"/>
                </a:lnTo>
                <a:lnTo>
                  <a:pt x="243624" y="123774"/>
                </a:lnTo>
                <a:lnTo>
                  <a:pt x="243624" y="103936"/>
                </a:lnTo>
                <a:lnTo>
                  <a:pt x="206743" y="103936"/>
                </a:lnTo>
                <a:lnTo>
                  <a:pt x="206743" y="66776"/>
                </a:lnTo>
                <a:lnTo>
                  <a:pt x="243624" y="66776"/>
                </a:lnTo>
                <a:lnTo>
                  <a:pt x="243624" y="47218"/>
                </a:lnTo>
                <a:close/>
              </a:path>
              <a:path w="510540" h="264159">
                <a:moveTo>
                  <a:pt x="406514" y="119303"/>
                </a:moveTo>
                <a:lnTo>
                  <a:pt x="364718" y="92964"/>
                </a:lnTo>
                <a:lnTo>
                  <a:pt x="347002" y="41910"/>
                </a:lnTo>
                <a:lnTo>
                  <a:pt x="347002" y="9220"/>
                </a:lnTo>
                <a:lnTo>
                  <a:pt x="324650" y="9220"/>
                </a:lnTo>
                <a:lnTo>
                  <a:pt x="324650" y="41910"/>
                </a:lnTo>
                <a:lnTo>
                  <a:pt x="319951" y="70662"/>
                </a:lnTo>
                <a:lnTo>
                  <a:pt x="307162" y="93840"/>
                </a:lnTo>
                <a:lnTo>
                  <a:pt x="288226" y="111099"/>
                </a:lnTo>
                <a:lnTo>
                  <a:pt x="265137" y="122097"/>
                </a:lnTo>
                <a:lnTo>
                  <a:pt x="265137" y="142494"/>
                </a:lnTo>
                <a:lnTo>
                  <a:pt x="289153" y="133337"/>
                </a:lnTo>
                <a:lnTo>
                  <a:pt x="309460" y="120421"/>
                </a:lnTo>
                <a:lnTo>
                  <a:pt x="325221" y="104775"/>
                </a:lnTo>
                <a:lnTo>
                  <a:pt x="335546" y="87452"/>
                </a:lnTo>
                <a:lnTo>
                  <a:pt x="346989" y="104127"/>
                </a:lnTo>
                <a:lnTo>
                  <a:pt x="363181" y="118884"/>
                </a:lnTo>
                <a:lnTo>
                  <a:pt x="383286" y="130898"/>
                </a:lnTo>
                <a:lnTo>
                  <a:pt x="406514" y="139420"/>
                </a:lnTo>
                <a:lnTo>
                  <a:pt x="406514" y="119303"/>
                </a:lnTo>
                <a:close/>
              </a:path>
              <a:path w="510540" h="264159">
                <a:moveTo>
                  <a:pt x="478599" y="212331"/>
                </a:moveTo>
                <a:lnTo>
                  <a:pt x="477329" y="202018"/>
                </a:lnTo>
                <a:lnTo>
                  <a:pt x="473646" y="192887"/>
                </a:lnTo>
                <a:lnTo>
                  <a:pt x="467753" y="184950"/>
                </a:lnTo>
                <a:lnTo>
                  <a:pt x="461518" y="179654"/>
                </a:lnTo>
                <a:lnTo>
                  <a:pt x="459879" y="178257"/>
                </a:lnTo>
                <a:lnTo>
                  <a:pt x="455968" y="176123"/>
                </a:lnTo>
                <a:lnTo>
                  <a:pt x="455968" y="204228"/>
                </a:lnTo>
                <a:lnTo>
                  <a:pt x="455968" y="220154"/>
                </a:lnTo>
                <a:lnTo>
                  <a:pt x="419125" y="241744"/>
                </a:lnTo>
                <a:lnTo>
                  <a:pt x="382206" y="244741"/>
                </a:lnTo>
                <a:lnTo>
                  <a:pt x="362305" y="244005"/>
                </a:lnTo>
                <a:lnTo>
                  <a:pt x="320179" y="232448"/>
                </a:lnTo>
                <a:lnTo>
                  <a:pt x="308165" y="220154"/>
                </a:lnTo>
                <a:lnTo>
                  <a:pt x="308165" y="204228"/>
                </a:lnTo>
                <a:lnTo>
                  <a:pt x="345122" y="182791"/>
                </a:lnTo>
                <a:lnTo>
                  <a:pt x="382206" y="179654"/>
                </a:lnTo>
                <a:lnTo>
                  <a:pt x="401967" y="180428"/>
                </a:lnTo>
                <a:lnTo>
                  <a:pt x="444512" y="192227"/>
                </a:lnTo>
                <a:lnTo>
                  <a:pt x="455968" y="204228"/>
                </a:lnTo>
                <a:lnTo>
                  <a:pt x="455968" y="176123"/>
                </a:lnTo>
                <a:lnTo>
                  <a:pt x="445185" y="170230"/>
                </a:lnTo>
                <a:lnTo>
                  <a:pt x="427012" y="164566"/>
                </a:lnTo>
                <a:lnTo>
                  <a:pt x="405853" y="161201"/>
                </a:lnTo>
                <a:lnTo>
                  <a:pt x="382206" y="160096"/>
                </a:lnTo>
                <a:lnTo>
                  <a:pt x="358559" y="161201"/>
                </a:lnTo>
                <a:lnTo>
                  <a:pt x="319112" y="170230"/>
                </a:lnTo>
                <a:lnTo>
                  <a:pt x="286816" y="202018"/>
                </a:lnTo>
                <a:lnTo>
                  <a:pt x="285534" y="212331"/>
                </a:lnTo>
                <a:lnTo>
                  <a:pt x="286816" y="222656"/>
                </a:lnTo>
                <a:lnTo>
                  <a:pt x="319112" y="254482"/>
                </a:lnTo>
                <a:lnTo>
                  <a:pt x="358559" y="263004"/>
                </a:lnTo>
                <a:lnTo>
                  <a:pt x="382206" y="264020"/>
                </a:lnTo>
                <a:lnTo>
                  <a:pt x="405853" y="263004"/>
                </a:lnTo>
                <a:lnTo>
                  <a:pt x="445185" y="254482"/>
                </a:lnTo>
                <a:lnTo>
                  <a:pt x="477329" y="222656"/>
                </a:lnTo>
                <a:lnTo>
                  <a:pt x="478599" y="212331"/>
                </a:lnTo>
                <a:close/>
              </a:path>
              <a:path w="510540" h="264159">
                <a:moveTo>
                  <a:pt x="510451" y="65938"/>
                </a:moveTo>
                <a:lnTo>
                  <a:pt x="472173" y="65938"/>
                </a:lnTo>
                <a:lnTo>
                  <a:pt x="472173" y="7823"/>
                </a:lnTo>
                <a:lnTo>
                  <a:pt x="449821" y="7823"/>
                </a:lnTo>
                <a:lnTo>
                  <a:pt x="449821" y="150037"/>
                </a:lnTo>
                <a:lnTo>
                  <a:pt x="472173" y="150037"/>
                </a:lnTo>
                <a:lnTo>
                  <a:pt x="472173" y="85775"/>
                </a:lnTo>
                <a:lnTo>
                  <a:pt x="510451" y="85775"/>
                </a:lnTo>
                <a:lnTo>
                  <a:pt x="510451" y="659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53128" y="9062276"/>
            <a:ext cx="92710" cy="20955"/>
          </a:xfrm>
          <a:custGeom>
            <a:avLst/>
            <a:gdLst/>
            <a:ahLst/>
            <a:cxnLst/>
            <a:rect l="l" t="t" r="r" b="b"/>
            <a:pathLst>
              <a:path w="92709" h="20954">
                <a:moveTo>
                  <a:pt x="92200" y="20675"/>
                </a:moveTo>
                <a:lnTo>
                  <a:pt x="0" y="20675"/>
                </a:lnTo>
                <a:lnTo>
                  <a:pt x="0" y="0"/>
                </a:lnTo>
                <a:lnTo>
                  <a:pt x="92200" y="0"/>
                </a:lnTo>
                <a:lnTo>
                  <a:pt x="92200" y="2067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58916" y="8931798"/>
            <a:ext cx="212725" cy="262255"/>
          </a:xfrm>
          <a:custGeom>
            <a:avLst/>
            <a:gdLst/>
            <a:ahLst/>
            <a:cxnLst/>
            <a:rect l="l" t="t" r="r" b="b"/>
            <a:pathLst>
              <a:path w="212725" h="262254">
                <a:moveTo>
                  <a:pt x="65937" y="30174"/>
                </a:moveTo>
                <a:lnTo>
                  <a:pt x="43865" y="30174"/>
                </a:lnTo>
                <a:lnTo>
                  <a:pt x="43865" y="0"/>
                </a:lnTo>
                <a:lnTo>
                  <a:pt x="65937" y="0"/>
                </a:lnTo>
                <a:lnTo>
                  <a:pt x="65937" y="30174"/>
                </a:lnTo>
                <a:close/>
              </a:path>
              <a:path w="212725" h="262254">
                <a:moveTo>
                  <a:pt x="106450" y="49453"/>
                </a:moveTo>
                <a:lnTo>
                  <a:pt x="3911" y="49453"/>
                </a:lnTo>
                <a:lnTo>
                  <a:pt x="3911" y="30174"/>
                </a:lnTo>
                <a:lnTo>
                  <a:pt x="106450" y="30174"/>
                </a:lnTo>
                <a:lnTo>
                  <a:pt x="106450" y="49453"/>
                </a:lnTo>
                <a:close/>
              </a:path>
              <a:path w="212725" h="262254">
                <a:moveTo>
                  <a:pt x="0" y="153388"/>
                </a:moveTo>
                <a:lnTo>
                  <a:pt x="0" y="132992"/>
                </a:lnTo>
                <a:lnTo>
                  <a:pt x="17580" y="124798"/>
                </a:lnTo>
                <a:lnTo>
                  <a:pt x="31467" y="111234"/>
                </a:lnTo>
                <a:lnTo>
                  <a:pt x="40586" y="91856"/>
                </a:lnTo>
                <a:lnTo>
                  <a:pt x="43829" y="66496"/>
                </a:lnTo>
                <a:lnTo>
                  <a:pt x="43865" y="49453"/>
                </a:lnTo>
                <a:lnTo>
                  <a:pt x="65937" y="49453"/>
                </a:lnTo>
                <a:lnTo>
                  <a:pt x="65937" y="66496"/>
                </a:lnTo>
                <a:lnTo>
                  <a:pt x="69303" y="91100"/>
                </a:lnTo>
                <a:lnTo>
                  <a:pt x="78615" y="109314"/>
                </a:lnTo>
                <a:lnTo>
                  <a:pt x="78848" y="109523"/>
                </a:lnTo>
                <a:lnTo>
                  <a:pt x="55320" y="109523"/>
                </a:lnTo>
                <a:lnTo>
                  <a:pt x="46519" y="123056"/>
                </a:lnTo>
                <a:lnTo>
                  <a:pt x="33946" y="135647"/>
                </a:lnTo>
                <a:lnTo>
                  <a:pt x="18230" y="146142"/>
                </a:lnTo>
                <a:lnTo>
                  <a:pt x="0" y="153388"/>
                </a:lnTo>
                <a:close/>
              </a:path>
              <a:path w="212725" h="262254">
                <a:moveTo>
                  <a:pt x="110361" y="150315"/>
                </a:moveTo>
                <a:lnTo>
                  <a:pt x="92214" y="143391"/>
                </a:lnTo>
                <a:lnTo>
                  <a:pt x="76659" y="133900"/>
                </a:lnTo>
                <a:lnTo>
                  <a:pt x="64195" y="122419"/>
                </a:lnTo>
                <a:lnTo>
                  <a:pt x="55320" y="109523"/>
                </a:lnTo>
                <a:lnTo>
                  <a:pt x="78848" y="109523"/>
                </a:lnTo>
                <a:lnTo>
                  <a:pt x="92694" y="121974"/>
                </a:lnTo>
                <a:lnTo>
                  <a:pt x="110361" y="129919"/>
                </a:lnTo>
                <a:lnTo>
                  <a:pt x="110361" y="150315"/>
                </a:lnTo>
                <a:close/>
              </a:path>
              <a:path w="212725" h="262254">
                <a:moveTo>
                  <a:pt x="212341" y="67893"/>
                </a:moveTo>
                <a:lnTo>
                  <a:pt x="190548" y="67893"/>
                </a:lnTo>
                <a:lnTo>
                  <a:pt x="190548" y="7823"/>
                </a:lnTo>
                <a:lnTo>
                  <a:pt x="212341" y="7823"/>
                </a:lnTo>
                <a:lnTo>
                  <a:pt x="212341" y="67893"/>
                </a:lnTo>
                <a:close/>
              </a:path>
              <a:path w="212725" h="262254">
                <a:moveTo>
                  <a:pt x="153668" y="153947"/>
                </a:moveTo>
                <a:lnTo>
                  <a:pt x="132434" y="153947"/>
                </a:lnTo>
                <a:lnTo>
                  <a:pt x="132434" y="9220"/>
                </a:lnTo>
                <a:lnTo>
                  <a:pt x="153668" y="9220"/>
                </a:lnTo>
                <a:lnTo>
                  <a:pt x="153668" y="67893"/>
                </a:lnTo>
                <a:lnTo>
                  <a:pt x="212341" y="67893"/>
                </a:lnTo>
                <a:lnTo>
                  <a:pt x="212341" y="87451"/>
                </a:lnTo>
                <a:lnTo>
                  <a:pt x="153668" y="87451"/>
                </a:lnTo>
                <a:lnTo>
                  <a:pt x="153668" y="153947"/>
                </a:lnTo>
                <a:close/>
              </a:path>
              <a:path w="212725" h="262254">
                <a:moveTo>
                  <a:pt x="212341" y="155344"/>
                </a:moveTo>
                <a:lnTo>
                  <a:pt x="190548" y="155344"/>
                </a:lnTo>
                <a:lnTo>
                  <a:pt x="190548" y="87451"/>
                </a:lnTo>
                <a:lnTo>
                  <a:pt x="212341" y="87451"/>
                </a:lnTo>
                <a:lnTo>
                  <a:pt x="212341" y="155344"/>
                </a:lnTo>
                <a:close/>
              </a:path>
              <a:path w="212725" h="262254">
                <a:moveTo>
                  <a:pt x="212341" y="262074"/>
                </a:moveTo>
                <a:lnTo>
                  <a:pt x="189710" y="262074"/>
                </a:lnTo>
                <a:lnTo>
                  <a:pt x="189710" y="196695"/>
                </a:lnTo>
                <a:lnTo>
                  <a:pt x="21234" y="196695"/>
                </a:lnTo>
                <a:lnTo>
                  <a:pt x="21234" y="177137"/>
                </a:lnTo>
                <a:lnTo>
                  <a:pt x="212341" y="177137"/>
                </a:lnTo>
                <a:lnTo>
                  <a:pt x="212341" y="26207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27975" y="8937944"/>
            <a:ext cx="205104" cy="254635"/>
          </a:xfrm>
          <a:custGeom>
            <a:avLst/>
            <a:gdLst/>
            <a:ahLst/>
            <a:cxnLst/>
            <a:rect l="l" t="t" r="r" b="b"/>
            <a:pathLst>
              <a:path w="205104" h="254634">
                <a:moveTo>
                  <a:pt x="64820" y="129919"/>
                </a:moveTo>
                <a:lnTo>
                  <a:pt x="19837" y="115111"/>
                </a:lnTo>
                <a:lnTo>
                  <a:pt x="1292" y="80457"/>
                </a:lnTo>
                <a:lnTo>
                  <a:pt x="0" y="64820"/>
                </a:lnTo>
                <a:lnTo>
                  <a:pt x="1292" y="49226"/>
                </a:lnTo>
                <a:lnTo>
                  <a:pt x="19837" y="14808"/>
                </a:lnTo>
                <a:lnTo>
                  <a:pt x="64820" y="0"/>
                </a:lnTo>
                <a:lnTo>
                  <a:pt x="77890" y="938"/>
                </a:lnTo>
                <a:lnTo>
                  <a:pt x="89756" y="3736"/>
                </a:lnTo>
                <a:lnTo>
                  <a:pt x="100259" y="8368"/>
                </a:lnTo>
                <a:lnTo>
                  <a:pt x="109244" y="14808"/>
                </a:lnTo>
                <a:lnTo>
                  <a:pt x="113757" y="19557"/>
                </a:lnTo>
                <a:lnTo>
                  <a:pt x="64820" y="19557"/>
                </a:lnTo>
                <a:lnTo>
                  <a:pt x="55861" y="20234"/>
                </a:lnTo>
                <a:lnTo>
                  <a:pt x="25180" y="44878"/>
                </a:lnTo>
                <a:lnTo>
                  <a:pt x="21792" y="64820"/>
                </a:lnTo>
                <a:lnTo>
                  <a:pt x="22661" y="75541"/>
                </a:lnTo>
                <a:lnTo>
                  <a:pt x="47846" y="107567"/>
                </a:lnTo>
                <a:lnTo>
                  <a:pt x="64820" y="110361"/>
                </a:lnTo>
                <a:lnTo>
                  <a:pt x="113736" y="110361"/>
                </a:lnTo>
                <a:lnTo>
                  <a:pt x="109244" y="115111"/>
                </a:lnTo>
                <a:lnTo>
                  <a:pt x="100259" y="121432"/>
                </a:lnTo>
                <a:lnTo>
                  <a:pt x="89756" y="126077"/>
                </a:lnTo>
                <a:lnTo>
                  <a:pt x="77890" y="128941"/>
                </a:lnTo>
                <a:lnTo>
                  <a:pt x="64820" y="129919"/>
                </a:lnTo>
                <a:close/>
              </a:path>
              <a:path w="205104" h="254634">
                <a:moveTo>
                  <a:pt x="113736" y="110361"/>
                </a:moveTo>
                <a:lnTo>
                  <a:pt x="64820" y="110361"/>
                </a:lnTo>
                <a:lnTo>
                  <a:pt x="73655" y="109645"/>
                </a:lnTo>
                <a:lnTo>
                  <a:pt x="81653" y="107567"/>
                </a:lnTo>
                <a:lnTo>
                  <a:pt x="106738" y="75541"/>
                </a:lnTo>
                <a:lnTo>
                  <a:pt x="107567" y="64820"/>
                </a:lnTo>
                <a:lnTo>
                  <a:pt x="106738" y="54259"/>
                </a:lnTo>
                <a:lnTo>
                  <a:pt x="81653" y="22246"/>
                </a:lnTo>
                <a:lnTo>
                  <a:pt x="64820" y="19557"/>
                </a:lnTo>
                <a:lnTo>
                  <a:pt x="113757" y="19557"/>
                </a:lnTo>
                <a:lnTo>
                  <a:pt x="118088" y="24115"/>
                </a:lnTo>
                <a:lnTo>
                  <a:pt x="124471" y="35623"/>
                </a:lnTo>
                <a:lnTo>
                  <a:pt x="128339" y="49226"/>
                </a:lnTo>
                <a:lnTo>
                  <a:pt x="129640" y="64820"/>
                </a:lnTo>
                <a:lnTo>
                  <a:pt x="128339" y="80457"/>
                </a:lnTo>
                <a:lnTo>
                  <a:pt x="124471" y="94156"/>
                </a:lnTo>
                <a:lnTo>
                  <a:pt x="118088" y="105760"/>
                </a:lnTo>
                <a:lnTo>
                  <a:pt x="113736" y="110361"/>
                </a:lnTo>
                <a:close/>
              </a:path>
              <a:path w="205104" h="254634">
                <a:moveTo>
                  <a:pt x="204797" y="140816"/>
                </a:moveTo>
                <a:lnTo>
                  <a:pt x="182446" y="140816"/>
                </a:lnTo>
                <a:lnTo>
                  <a:pt x="182446" y="1676"/>
                </a:lnTo>
                <a:lnTo>
                  <a:pt x="204797" y="1676"/>
                </a:lnTo>
                <a:lnTo>
                  <a:pt x="204797" y="140816"/>
                </a:lnTo>
                <a:close/>
              </a:path>
              <a:path w="205104" h="254634">
                <a:moveTo>
                  <a:pt x="204797" y="254530"/>
                </a:moveTo>
                <a:lnTo>
                  <a:pt x="18998" y="254530"/>
                </a:lnTo>
                <a:lnTo>
                  <a:pt x="18998" y="160932"/>
                </a:lnTo>
                <a:lnTo>
                  <a:pt x="204797" y="160932"/>
                </a:lnTo>
                <a:lnTo>
                  <a:pt x="204797" y="180210"/>
                </a:lnTo>
                <a:lnTo>
                  <a:pt x="41630" y="180210"/>
                </a:lnTo>
                <a:lnTo>
                  <a:pt x="41630" y="235252"/>
                </a:lnTo>
                <a:lnTo>
                  <a:pt x="204797" y="235252"/>
                </a:lnTo>
                <a:lnTo>
                  <a:pt x="204797" y="254530"/>
                </a:lnTo>
                <a:close/>
              </a:path>
              <a:path w="205104" h="254634">
                <a:moveTo>
                  <a:pt x="204797" y="235252"/>
                </a:moveTo>
                <a:lnTo>
                  <a:pt x="182446" y="235252"/>
                </a:lnTo>
                <a:lnTo>
                  <a:pt x="182446" y="180210"/>
                </a:lnTo>
                <a:lnTo>
                  <a:pt x="204797" y="180210"/>
                </a:lnTo>
                <a:lnTo>
                  <a:pt x="204797" y="235252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386976" y="8939621"/>
            <a:ext cx="242516" cy="252854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8737143" y="8942425"/>
            <a:ext cx="120014" cy="113664"/>
          </a:xfrm>
          <a:custGeom>
            <a:avLst/>
            <a:gdLst/>
            <a:ahLst/>
            <a:cxnLst/>
            <a:rect l="l" t="t" r="r" b="b"/>
            <a:pathLst>
              <a:path w="120015" h="113665">
                <a:moveTo>
                  <a:pt x="119862" y="0"/>
                </a:moveTo>
                <a:lnTo>
                  <a:pt x="97790" y="0"/>
                </a:lnTo>
                <a:lnTo>
                  <a:pt x="97790" y="36868"/>
                </a:lnTo>
                <a:lnTo>
                  <a:pt x="22072" y="36868"/>
                </a:lnTo>
                <a:lnTo>
                  <a:pt x="22072" y="38"/>
                </a:lnTo>
                <a:lnTo>
                  <a:pt x="0" y="38"/>
                </a:lnTo>
                <a:lnTo>
                  <a:pt x="0" y="36868"/>
                </a:lnTo>
                <a:lnTo>
                  <a:pt x="0" y="55918"/>
                </a:lnTo>
                <a:lnTo>
                  <a:pt x="0" y="95288"/>
                </a:lnTo>
                <a:lnTo>
                  <a:pt x="0" y="113068"/>
                </a:lnTo>
                <a:lnTo>
                  <a:pt x="119862" y="113068"/>
                </a:lnTo>
                <a:lnTo>
                  <a:pt x="119862" y="95288"/>
                </a:lnTo>
                <a:lnTo>
                  <a:pt x="22072" y="95288"/>
                </a:lnTo>
                <a:lnTo>
                  <a:pt x="22072" y="55918"/>
                </a:lnTo>
                <a:lnTo>
                  <a:pt x="97790" y="55918"/>
                </a:lnTo>
                <a:lnTo>
                  <a:pt x="97790" y="94996"/>
                </a:lnTo>
                <a:lnTo>
                  <a:pt x="119862" y="94996"/>
                </a:lnTo>
                <a:lnTo>
                  <a:pt x="119862" y="55918"/>
                </a:lnTo>
                <a:lnTo>
                  <a:pt x="119862" y="55321"/>
                </a:lnTo>
                <a:lnTo>
                  <a:pt x="119862" y="36880"/>
                </a:lnTo>
                <a:lnTo>
                  <a:pt x="119862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8751682" y="8939621"/>
            <a:ext cx="487045" cy="253365"/>
            <a:chOff x="8751682" y="8939621"/>
            <a:chExt cx="487045" cy="253365"/>
          </a:xfrm>
        </p:grpSpPr>
        <p:sp>
          <p:nvSpPr>
            <p:cNvPr id="118" name="object 118"/>
            <p:cNvSpPr/>
            <p:nvPr/>
          </p:nvSpPr>
          <p:spPr>
            <a:xfrm>
              <a:off x="8751672" y="8939923"/>
              <a:ext cx="221615" cy="252729"/>
            </a:xfrm>
            <a:custGeom>
              <a:avLst/>
              <a:gdLst/>
              <a:ahLst/>
              <a:cxnLst/>
              <a:rect l="l" t="t" r="r" b="b"/>
              <a:pathLst>
                <a:path w="221615" h="252729">
                  <a:moveTo>
                    <a:pt x="186639" y="234950"/>
                  </a:moveTo>
                  <a:lnTo>
                    <a:pt x="22352" y="234950"/>
                  </a:lnTo>
                  <a:lnTo>
                    <a:pt x="22352" y="207010"/>
                  </a:lnTo>
                  <a:lnTo>
                    <a:pt x="183286" y="207010"/>
                  </a:lnTo>
                  <a:lnTo>
                    <a:pt x="183286" y="187960"/>
                  </a:lnTo>
                  <a:lnTo>
                    <a:pt x="183286" y="160020"/>
                  </a:lnTo>
                  <a:lnTo>
                    <a:pt x="183286" y="142240"/>
                  </a:lnTo>
                  <a:lnTo>
                    <a:pt x="0" y="142240"/>
                  </a:lnTo>
                  <a:lnTo>
                    <a:pt x="0" y="160020"/>
                  </a:lnTo>
                  <a:lnTo>
                    <a:pt x="160934" y="160020"/>
                  </a:lnTo>
                  <a:lnTo>
                    <a:pt x="160934" y="187960"/>
                  </a:lnTo>
                  <a:lnTo>
                    <a:pt x="0" y="187960"/>
                  </a:lnTo>
                  <a:lnTo>
                    <a:pt x="0" y="207010"/>
                  </a:lnTo>
                  <a:lnTo>
                    <a:pt x="0" y="234950"/>
                  </a:lnTo>
                  <a:lnTo>
                    <a:pt x="0" y="252730"/>
                  </a:lnTo>
                  <a:lnTo>
                    <a:pt x="186639" y="252730"/>
                  </a:lnTo>
                  <a:lnTo>
                    <a:pt x="186639" y="234950"/>
                  </a:lnTo>
                  <a:close/>
                </a:path>
                <a:path w="221615" h="252729">
                  <a:moveTo>
                    <a:pt x="221564" y="52070"/>
                  </a:moveTo>
                  <a:lnTo>
                    <a:pt x="183286" y="52070"/>
                  </a:lnTo>
                  <a:lnTo>
                    <a:pt x="183286" y="0"/>
                  </a:lnTo>
                  <a:lnTo>
                    <a:pt x="160934" y="0"/>
                  </a:lnTo>
                  <a:lnTo>
                    <a:pt x="160934" y="52070"/>
                  </a:lnTo>
                  <a:lnTo>
                    <a:pt x="160934" y="71120"/>
                  </a:lnTo>
                  <a:lnTo>
                    <a:pt x="160934" y="123190"/>
                  </a:lnTo>
                  <a:lnTo>
                    <a:pt x="183286" y="123190"/>
                  </a:lnTo>
                  <a:lnTo>
                    <a:pt x="183286" y="71120"/>
                  </a:lnTo>
                  <a:lnTo>
                    <a:pt x="221564" y="71120"/>
                  </a:lnTo>
                  <a:lnTo>
                    <a:pt x="221564" y="5207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02580" y="8939621"/>
              <a:ext cx="236090" cy="2528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159" y="3685947"/>
            <a:ext cx="158750" cy="45085"/>
          </a:xfrm>
          <a:custGeom>
            <a:avLst/>
            <a:gdLst/>
            <a:ahLst/>
            <a:cxnLst/>
            <a:rect l="l" t="t" r="r" b="b"/>
            <a:pathLst>
              <a:path w="158750" h="45085">
                <a:moveTo>
                  <a:pt x="158320" y="44903"/>
                </a:moveTo>
                <a:lnTo>
                  <a:pt x="0" y="44903"/>
                </a:lnTo>
                <a:lnTo>
                  <a:pt x="0" y="0"/>
                </a:lnTo>
                <a:lnTo>
                  <a:pt x="158320" y="0"/>
                </a:lnTo>
                <a:lnTo>
                  <a:pt x="158320" y="44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6217" y="3482260"/>
            <a:ext cx="350520" cy="427355"/>
          </a:xfrm>
          <a:custGeom>
            <a:avLst/>
            <a:gdLst/>
            <a:ahLst/>
            <a:cxnLst/>
            <a:rect l="l" t="t" r="r" b="b"/>
            <a:pathLst>
              <a:path w="350520" h="427354">
                <a:moveTo>
                  <a:pt x="110176" y="201835"/>
                </a:moveTo>
                <a:lnTo>
                  <a:pt x="70422" y="196106"/>
                </a:lnTo>
                <a:lnTo>
                  <a:pt x="22068" y="164909"/>
                </a:lnTo>
                <a:lnTo>
                  <a:pt x="2611" y="125257"/>
                </a:lnTo>
                <a:lnTo>
                  <a:pt x="0" y="100917"/>
                </a:lnTo>
                <a:lnTo>
                  <a:pt x="2611" y="76708"/>
                </a:lnTo>
                <a:lnTo>
                  <a:pt x="22068" y="37316"/>
                </a:lnTo>
                <a:lnTo>
                  <a:pt x="53084" y="12694"/>
                </a:lnTo>
                <a:lnTo>
                  <a:pt x="89583" y="1453"/>
                </a:lnTo>
                <a:lnTo>
                  <a:pt x="110176" y="0"/>
                </a:lnTo>
                <a:lnTo>
                  <a:pt x="130971" y="1453"/>
                </a:lnTo>
                <a:lnTo>
                  <a:pt x="167528" y="12694"/>
                </a:lnTo>
                <a:lnTo>
                  <a:pt x="198478" y="37316"/>
                </a:lnTo>
                <a:lnTo>
                  <a:pt x="201602" y="42126"/>
                </a:lnTo>
                <a:lnTo>
                  <a:pt x="110176" y="42126"/>
                </a:lnTo>
                <a:lnTo>
                  <a:pt x="98132" y="43066"/>
                </a:lnTo>
                <a:lnTo>
                  <a:pt x="60397" y="65048"/>
                </a:lnTo>
                <a:lnTo>
                  <a:pt x="49070" y="100917"/>
                </a:lnTo>
                <a:lnTo>
                  <a:pt x="50415" y="114711"/>
                </a:lnTo>
                <a:lnTo>
                  <a:pt x="77170" y="152237"/>
                </a:lnTo>
                <a:lnTo>
                  <a:pt x="110176" y="160634"/>
                </a:lnTo>
                <a:lnTo>
                  <a:pt x="201248" y="160634"/>
                </a:lnTo>
                <a:lnTo>
                  <a:pt x="198478" y="164909"/>
                </a:lnTo>
                <a:lnTo>
                  <a:pt x="182855" y="179614"/>
                </a:lnTo>
                <a:lnTo>
                  <a:pt x="167528" y="189140"/>
                </a:lnTo>
                <a:lnTo>
                  <a:pt x="150161" y="196106"/>
                </a:lnTo>
                <a:lnTo>
                  <a:pt x="130971" y="200381"/>
                </a:lnTo>
                <a:lnTo>
                  <a:pt x="110176" y="201835"/>
                </a:lnTo>
                <a:close/>
              </a:path>
              <a:path w="350520" h="427354">
                <a:moveTo>
                  <a:pt x="201248" y="160634"/>
                </a:moveTo>
                <a:lnTo>
                  <a:pt x="110176" y="160634"/>
                </a:lnTo>
                <a:lnTo>
                  <a:pt x="122291" y="159629"/>
                </a:lnTo>
                <a:lnTo>
                  <a:pt x="133495" y="156757"/>
                </a:lnTo>
                <a:lnTo>
                  <a:pt x="166132" y="126899"/>
                </a:lnTo>
                <a:lnTo>
                  <a:pt x="171282" y="100917"/>
                </a:lnTo>
                <a:lnTo>
                  <a:pt x="169943" y="87398"/>
                </a:lnTo>
                <a:lnTo>
                  <a:pt x="143571" y="50328"/>
                </a:lnTo>
                <a:lnTo>
                  <a:pt x="110176" y="42126"/>
                </a:lnTo>
                <a:lnTo>
                  <a:pt x="201602" y="42126"/>
                </a:lnTo>
                <a:lnTo>
                  <a:pt x="210283" y="55493"/>
                </a:lnTo>
                <a:lnTo>
                  <a:pt x="217748" y="76708"/>
                </a:lnTo>
                <a:lnTo>
                  <a:pt x="220352" y="100917"/>
                </a:lnTo>
                <a:lnTo>
                  <a:pt x="217748" y="125257"/>
                </a:lnTo>
                <a:lnTo>
                  <a:pt x="210283" y="146689"/>
                </a:lnTo>
                <a:lnTo>
                  <a:pt x="201248" y="160634"/>
                </a:lnTo>
                <a:close/>
              </a:path>
              <a:path w="350520" h="427354">
                <a:moveTo>
                  <a:pt x="344878" y="205538"/>
                </a:moveTo>
                <a:lnTo>
                  <a:pt x="294420" y="205538"/>
                </a:lnTo>
                <a:lnTo>
                  <a:pt x="294420" y="2777"/>
                </a:lnTo>
                <a:lnTo>
                  <a:pt x="344878" y="2777"/>
                </a:lnTo>
                <a:lnTo>
                  <a:pt x="344878" y="205538"/>
                </a:lnTo>
                <a:close/>
              </a:path>
              <a:path w="350520" h="427354">
                <a:moveTo>
                  <a:pt x="349970" y="426816"/>
                </a:moveTo>
                <a:lnTo>
                  <a:pt x="31015" y="426816"/>
                </a:lnTo>
                <a:lnTo>
                  <a:pt x="31015" y="309696"/>
                </a:lnTo>
                <a:lnTo>
                  <a:pt x="294420" y="309696"/>
                </a:lnTo>
                <a:lnTo>
                  <a:pt x="294420" y="272199"/>
                </a:lnTo>
                <a:lnTo>
                  <a:pt x="31015" y="272199"/>
                </a:lnTo>
                <a:lnTo>
                  <a:pt x="31015" y="231925"/>
                </a:lnTo>
                <a:lnTo>
                  <a:pt x="344878" y="231925"/>
                </a:lnTo>
                <a:lnTo>
                  <a:pt x="344878" y="349508"/>
                </a:lnTo>
                <a:lnTo>
                  <a:pt x="81474" y="349508"/>
                </a:lnTo>
                <a:lnTo>
                  <a:pt x="81474" y="386079"/>
                </a:lnTo>
                <a:lnTo>
                  <a:pt x="349970" y="386079"/>
                </a:lnTo>
                <a:lnTo>
                  <a:pt x="349970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7659" y="3490137"/>
            <a:ext cx="378460" cy="417195"/>
          </a:xfrm>
          <a:custGeom>
            <a:avLst/>
            <a:gdLst/>
            <a:ahLst/>
            <a:cxnLst/>
            <a:rect l="l" t="t" r="r" b="b"/>
            <a:pathLst>
              <a:path w="378460" h="417195">
                <a:moveTo>
                  <a:pt x="350888" y="0"/>
                </a:moveTo>
                <a:lnTo>
                  <a:pt x="300431" y="0"/>
                </a:lnTo>
                <a:lnTo>
                  <a:pt x="300431" y="48310"/>
                </a:lnTo>
                <a:lnTo>
                  <a:pt x="300431" y="91490"/>
                </a:lnTo>
                <a:lnTo>
                  <a:pt x="300431" y="139750"/>
                </a:lnTo>
                <a:lnTo>
                  <a:pt x="77774" y="139750"/>
                </a:lnTo>
                <a:lnTo>
                  <a:pt x="77774" y="91490"/>
                </a:lnTo>
                <a:lnTo>
                  <a:pt x="300431" y="91490"/>
                </a:lnTo>
                <a:lnTo>
                  <a:pt x="300431" y="48310"/>
                </a:lnTo>
                <a:lnTo>
                  <a:pt x="77774" y="48310"/>
                </a:lnTo>
                <a:lnTo>
                  <a:pt x="77774" y="50"/>
                </a:lnTo>
                <a:lnTo>
                  <a:pt x="27774" y="50"/>
                </a:lnTo>
                <a:lnTo>
                  <a:pt x="27774" y="48310"/>
                </a:lnTo>
                <a:lnTo>
                  <a:pt x="27774" y="91490"/>
                </a:lnTo>
                <a:lnTo>
                  <a:pt x="27774" y="139750"/>
                </a:lnTo>
                <a:lnTo>
                  <a:pt x="27774" y="181660"/>
                </a:lnTo>
                <a:lnTo>
                  <a:pt x="350888" y="181660"/>
                </a:lnTo>
                <a:lnTo>
                  <a:pt x="350888" y="48310"/>
                </a:lnTo>
                <a:lnTo>
                  <a:pt x="350888" y="0"/>
                </a:lnTo>
                <a:close/>
              </a:path>
              <a:path w="378460" h="417195">
                <a:moveTo>
                  <a:pt x="358305" y="373430"/>
                </a:moveTo>
                <a:lnTo>
                  <a:pt x="77774" y="373430"/>
                </a:lnTo>
                <a:lnTo>
                  <a:pt x="77774" y="302310"/>
                </a:lnTo>
                <a:lnTo>
                  <a:pt x="27774" y="302310"/>
                </a:lnTo>
                <a:lnTo>
                  <a:pt x="27774" y="373430"/>
                </a:lnTo>
                <a:lnTo>
                  <a:pt x="27774" y="416610"/>
                </a:lnTo>
                <a:lnTo>
                  <a:pt x="358305" y="416610"/>
                </a:lnTo>
                <a:lnTo>
                  <a:pt x="358305" y="373430"/>
                </a:lnTo>
                <a:close/>
              </a:path>
              <a:path w="378460" h="417195">
                <a:moveTo>
                  <a:pt x="378206" y="225437"/>
                </a:moveTo>
                <a:lnTo>
                  <a:pt x="213410" y="225437"/>
                </a:lnTo>
                <a:lnTo>
                  <a:pt x="213410" y="181927"/>
                </a:lnTo>
                <a:lnTo>
                  <a:pt x="163410" y="181927"/>
                </a:lnTo>
                <a:lnTo>
                  <a:pt x="163410" y="225437"/>
                </a:lnTo>
                <a:lnTo>
                  <a:pt x="0" y="225437"/>
                </a:lnTo>
                <a:lnTo>
                  <a:pt x="0" y="268960"/>
                </a:lnTo>
                <a:lnTo>
                  <a:pt x="378206" y="268960"/>
                </a:lnTo>
                <a:lnTo>
                  <a:pt x="378206" y="22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1607" y="3485038"/>
            <a:ext cx="348615" cy="420370"/>
          </a:xfrm>
          <a:custGeom>
            <a:avLst/>
            <a:gdLst/>
            <a:ahLst/>
            <a:cxnLst/>
            <a:rect l="l" t="t" r="r" b="b"/>
            <a:pathLst>
              <a:path w="348614" h="420370">
                <a:moveTo>
                  <a:pt x="195354" y="395800"/>
                </a:moveTo>
                <a:lnTo>
                  <a:pt x="0" y="395800"/>
                </a:lnTo>
                <a:lnTo>
                  <a:pt x="0" y="352748"/>
                </a:lnTo>
                <a:lnTo>
                  <a:pt x="208316" y="352748"/>
                </a:lnTo>
                <a:lnTo>
                  <a:pt x="235556" y="351627"/>
                </a:lnTo>
                <a:lnTo>
                  <a:pt x="259932" y="347945"/>
                </a:lnTo>
                <a:lnTo>
                  <a:pt x="280836" y="341226"/>
                </a:lnTo>
                <a:lnTo>
                  <a:pt x="297660" y="330991"/>
                </a:lnTo>
                <a:lnTo>
                  <a:pt x="297660" y="0"/>
                </a:lnTo>
                <a:lnTo>
                  <a:pt x="348119" y="0"/>
                </a:lnTo>
                <a:lnTo>
                  <a:pt x="348119" y="372191"/>
                </a:lnTo>
                <a:lnTo>
                  <a:pt x="297660" y="372191"/>
                </a:lnTo>
                <a:lnTo>
                  <a:pt x="280568" y="383106"/>
                </a:lnTo>
                <a:lnTo>
                  <a:pt x="257096" y="390418"/>
                </a:lnTo>
                <a:lnTo>
                  <a:pt x="228330" y="394520"/>
                </a:lnTo>
                <a:lnTo>
                  <a:pt x="195354" y="395800"/>
                </a:lnTo>
                <a:close/>
              </a:path>
              <a:path w="348614" h="420370">
                <a:moveTo>
                  <a:pt x="129155" y="264329"/>
                </a:moveTo>
                <a:lnTo>
                  <a:pt x="87434" y="257675"/>
                </a:lnTo>
                <a:lnTo>
                  <a:pt x="53699" y="238869"/>
                </a:lnTo>
                <a:lnTo>
                  <a:pt x="24303" y="194775"/>
                </a:lnTo>
                <a:lnTo>
                  <a:pt x="14350" y="133322"/>
                </a:lnTo>
                <a:lnTo>
                  <a:pt x="16853" y="100490"/>
                </a:lnTo>
                <a:lnTo>
                  <a:pt x="36614" y="47326"/>
                </a:lnTo>
                <a:lnTo>
                  <a:pt x="69330" y="16961"/>
                </a:lnTo>
                <a:lnTo>
                  <a:pt x="107535" y="4014"/>
                </a:lnTo>
                <a:lnTo>
                  <a:pt x="129155" y="2314"/>
                </a:lnTo>
                <a:lnTo>
                  <a:pt x="150775" y="4014"/>
                </a:lnTo>
                <a:lnTo>
                  <a:pt x="170877" y="8969"/>
                </a:lnTo>
                <a:lnTo>
                  <a:pt x="188981" y="16961"/>
                </a:lnTo>
                <a:lnTo>
                  <a:pt x="204612" y="27775"/>
                </a:lnTo>
                <a:lnTo>
                  <a:pt x="221163" y="46292"/>
                </a:lnTo>
                <a:lnTo>
                  <a:pt x="129155" y="46292"/>
                </a:lnTo>
                <a:lnTo>
                  <a:pt x="116845" y="47174"/>
                </a:lnTo>
                <a:lnTo>
                  <a:pt x="76917" y="74277"/>
                </a:lnTo>
                <a:lnTo>
                  <a:pt x="66068" y="111036"/>
                </a:lnTo>
                <a:lnTo>
                  <a:pt x="64809" y="133322"/>
                </a:lnTo>
                <a:lnTo>
                  <a:pt x="66068" y="155730"/>
                </a:lnTo>
                <a:lnTo>
                  <a:pt x="87029" y="205075"/>
                </a:lnTo>
                <a:lnTo>
                  <a:pt x="129155" y="220352"/>
                </a:lnTo>
                <a:lnTo>
                  <a:pt x="220999" y="220352"/>
                </a:lnTo>
                <a:lnTo>
                  <a:pt x="204612" y="238869"/>
                </a:lnTo>
                <a:lnTo>
                  <a:pt x="188981" y="249682"/>
                </a:lnTo>
                <a:lnTo>
                  <a:pt x="170877" y="257675"/>
                </a:lnTo>
                <a:lnTo>
                  <a:pt x="150775" y="262630"/>
                </a:lnTo>
                <a:lnTo>
                  <a:pt x="129155" y="264329"/>
                </a:lnTo>
                <a:close/>
              </a:path>
              <a:path w="348614" h="420370">
                <a:moveTo>
                  <a:pt x="220999" y="220352"/>
                </a:moveTo>
                <a:lnTo>
                  <a:pt x="129155" y="220352"/>
                </a:lnTo>
                <a:lnTo>
                  <a:pt x="141792" y="219397"/>
                </a:lnTo>
                <a:lnTo>
                  <a:pt x="153170" y="216532"/>
                </a:lnTo>
                <a:lnTo>
                  <a:pt x="188526" y="175448"/>
                </a:lnTo>
                <a:lnTo>
                  <a:pt x="193965" y="133322"/>
                </a:lnTo>
                <a:lnTo>
                  <a:pt x="192634" y="111036"/>
                </a:lnTo>
                <a:lnTo>
                  <a:pt x="181466" y="74277"/>
                </a:lnTo>
                <a:lnTo>
                  <a:pt x="141792" y="47174"/>
                </a:lnTo>
                <a:lnTo>
                  <a:pt x="129155" y="46292"/>
                </a:lnTo>
                <a:lnTo>
                  <a:pt x="221163" y="46292"/>
                </a:lnTo>
                <a:lnTo>
                  <a:pt x="222088" y="47326"/>
                </a:lnTo>
                <a:lnTo>
                  <a:pt x="234355" y="71695"/>
                </a:lnTo>
                <a:lnTo>
                  <a:pt x="241588" y="100490"/>
                </a:lnTo>
                <a:lnTo>
                  <a:pt x="243961" y="133322"/>
                </a:lnTo>
                <a:lnTo>
                  <a:pt x="241588" y="166088"/>
                </a:lnTo>
                <a:lnTo>
                  <a:pt x="234355" y="194775"/>
                </a:lnTo>
                <a:lnTo>
                  <a:pt x="222088" y="219122"/>
                </a:lnTo>
                <a:lnTo>
                  <a:pt x="220999" y="220352"/>
                </a:lnTo>
                <a:close/>
              </a:path>
              <a:path w="348614" h="420370">
                <a:moveTo>
                  <a:pt x="348119" y="419872"/>
                </a:moveTo>
                <a:lnTo>
                  <a:pt x="297660" y="419872"/>
                </a:lnTo>
                <a:lnTo>
                  <a:pt x="297660" y="372191"/>
                </a:lnTo>
                <a:lnTo>
                  <a:pt x="348119" y="372191"/>
                </a:lnTo>
                <a:lnTo>
                  <a:pt x="348119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1251" y="3473005"/>
            <a:ext cx="821690" cy="439420"/>
          </a:xfrm>
          <a:custGeom>
            <a:avLst/>
            <a:gdLst/>
            <a:ahLst/>
            <a:cxnLst/>
            <a:rect l="l" t="t" r="r" b="b"/>
            <a:pathLst>
              <a:path w="821689" h="439420">
                <a:moveTo>
                  <a:pt x="226834" y="188874"/>
                </a:moveTo>
                <a:lnTo>
                  <a:pt x="214503" y="149059"/>
                </a:lnTo>
                <a:lnTo>
                  <a:pt x="183883" y="122732"/>
                </a:lnTo>
                <a:lnTo>
                  <a:pt x="178689" y="120700"/>
                </a:lnTo>
                <a:lnTo>
                  <a:pt x="178689" y="188874"/>
                </a:lnTo>
                <a:lnTo>
                  <a:pt x="177685" y="197116"/>
                </a:lnTo>
                <a:lnTo>
                  <a:pt x="144957" y="225386"/>
                </a:lnTo>
                <a:lnTo>
                  <a:pt x="119900" y="228688"/>
                </a:lnTo>
                <a:lnTo>
                  <a:pt x="106832" y="227838"/>
                </a:lnTo>
                <a:lnTo>
                  <a:pt x="69507" y="210616"/>
                </a:lnTo>
                <a:lnTo>
                  <a:pt x="61099" y="188874"/>
                </a:lnTo>
                <a:lnTo>
                  <a:pt x="62026" y="181508"/>
                </a:lnTo>
                <a:lnTo>
                  <a:pt x="94030" y="152539"/>
                </a:lnTo>
                <a:lnTo>
                  <a:pt x="119900" y="149059"/>
                </a:lnTo>
                <a:lnTo>
                  <a:pt x="132892" y="149847"/>
                </a:lnTo>
                <a:lnTo>
                  <a:pt x="170294" y="167195"/>
                </a:lnTo>
                <a:lnTo>
                  <a:pt x="178689" y="188874"/>
                </a:lnTo>
                <a:lnTo>
                  <a:pt x="178689" y="120700"/>
                </a:lnTo>
                <a:lnTo>
                  <a:pt x="164973" y="115328"/>
                </a:lnTo>
                <a:lnTo>
                  <a:pt x="143548" y="110794"/>
                </a:lnTo>
                <a:lnTo>
                  <a:pt x="119900" y="109258"/>
                </a:lnTo>
                <a:lnTo>
                  <a:pt x="98158" y="110540"/>
                </a:lnTo>
                <a:lnTo>
                  <a:pt x="60591" y="120586"/>
                </a:lnTo>
                <a:lnTo>
                  <a:pt x="21297" y="154673"/>
                </a:lnTo>
                <a:lnTo>
                  <a:pt x="12496" y="188874"/>
                </a:lnTo>
                <a:lnTo>
                  <a:pt x="14592" y="206654"/>
                </a:lnTo>
                <a:lnTo>
                  <a:pt x="42583" y="247662"/>
                </a:lnTo>
                <a:lnTo>
                  <a:pt x="97205" y="267525"/>
                </a:lnTo>
                <a:lnTo>
                  <a:pt x="119900" y="268960"/>
                </a:lnTo>
                <a:lnTo>
                  <a:pt x="143814" y="267271"/>
                </a:lnTo>
                <a:lnTo>
                  <a:pt x="184340" y="254711"/>
                </a:lnTo>
                <a:lnTo>
                  <a:pt x="214376" y="228688"/>
                </a:lnTo>
                <a:lnTo>
                  <a:pt x="225056" y="205168"/>
                </a:lnTo>
                <a:lnTo>
                  <a:pt x="226834" y="188874"/>
                </a:lnTo>
                <a:close/>
              </a:path>
              <a:path w="821689" h="439420">
                <a:moveTo>
                  <a:pt x="238874" y="43053"/>
                </a:moveTo>
                <a:lnTo>
                  <a:pt x="145821" y="43053"/>
                </a:lnTo>
                <a:lnTo>
                  <a:pt x="145821" y="0"/>
                </a:lnTo>
                <a:lnTo>
                  <a:pt x="95821" y="0"/>
                </a:lnTo>
                <a:lnTo>
                  <a:pt x="95821" y="43053"/>
                </a:lnTo>
                <a:lnTo>
                  <a:pt x="0" y="43053"/>
                </a:lnTo>
                <a:lnTo>
                  <a:pt x="0" y="84251"/>
                </a:lnTo>
                <a:lnTo>
                  <a:pt x="238874" y="84251"/>
                </a:lnTo>
                <a:lnTo>
                  <a:pt x="238874" y="43053"/>
                </a:lnTo>
                <a:close/>
              </a:path>
              <a:path w="821689" h="439420">
                <a:moveTo>
                  <a:pt x="348119" y="297662"/>
                </a:moveTo>
                <a:lnTo>
                  <a:pt x="32867" y="297662"/>
                </a:lnTo>
                <a:lnTo>
                  <a:pt x="32867" y="341172"/>
                </a:lnTo>
                <a:lnTo>
                  <a:pt x="297662" y="341172"/>
                </a:lnTo>
                <a:lnTo>
                  <a:pt x="297662" y="438861"/>
                </a:lnTo>
                <a:lnTo>
                  <a:pt x="348119" y="438861"/>
                </a:lnTo>
                <a:lnTo>
                  <a:pt x="348119" y="297662"/>
                </a:lnTo>
                <a:close/>
              </a:path>
              <a:path w="821689" h="439420">
                <a:moveTo>
                  <a:pt x="409219" y="118516"/>
                </a:moveTo>
                <a:lnTo>
                  <a:pt x="348119" y="118516"/>
                </a:lnTo>
                <a:lnTo>
                  <a:pt x="348119" y="12039"/>
                </a:lnTo>
                <a:lnTo>
                  <a:pt x="297662" y="12039"/>
                </a:lnTo>
                <a:lnTo>
                  <a:pt x="297662" y="268033"/>
                </a:lnTo>
                <a:lnTo>
                  <a:pt x="348119" y="268033"/>
                </a:lnTo>
                <a:lnTo>
                  <a:pt x="348119" y="162953"/>
                </a:lnTo>
                <a:lnTo>
                  <a:pt x="409219" y="162953"/>
                </a:lnTo>
                <a:lnTo>
                  <a:pt x="409219" y="118516"/>
                </a:lnTo>
                <a:close/>
              </a:path>
              <a:path w="821689" h="439420">
                <a:moveTo>
                  <a:pt x="799465" y="19443"/>
                </a:moveTo>
                <a:lnTo>
                  <a:pt x="467550" y="19443"/>
                </a:lnTo>
                <a:lnTo>
                  <a:pt x="467550" y="63881"/>
                </a:lnTo>
                <a:lnTo>
                  <a:pt x="749007" y="63881"/>
                </a:lnTo>
                <a:lnTo>
                  <a:pt x="748931" y="179158"/>
                </a:lnTo>
                <a:lnTo>
                  <a:pt x="748334" y="207492"/>
                </a:lnTo>
                <a:lnTo>
                  <a:pt x="746353" y="240436"/>
                </a:lnTo>
                <a:lnTo>
                  <a:pt x="743153" y="272249"/>
                </a:lnTo>
                <a:lnTo>
                  <a:pt x="738822" y="300901"/>
                </a:lnTo>
                <a:lnTo>
                  <a:pt x="788365" y="300901"/>
                </a:lnTo>
                <a:lnTo>
                  <a:pt x="793216" y="270992"/>
                </a:lnTo>
                <a:lnTo>
                  <a:pt x="796696" y="237248"/>
                </a:lnTo>
                <a:lnTo>
                  <a:pt x="798779" y="201434"/>
                </a:lnTo>
                <a:lnTo>
                  <a:pt x="799465" y="165265"/>
                </a:lnTo>
                <a:lnTo>
                  <a:pt x="799465" y="19443"/>
                </a:lnTo>
                <a:close/>
              </a:path>
              <a:path w="821689" h="439420">
                <a:moveTo>
                  <a:pt x="821232" y="369874"/>
                </a:moveTo>
                <a:lnTo>
                  <a:pt x="686054" y="369874"/>
                </a:lnTo>
                <a:lnTo>
                  <a:pt x="686054" y="179158"/>
                </a:lnTo>
                <a:lnTo>
                  <a:pt x="635596" y="179158"/>
                </a:lnTo>
                <a:lnTo>
                  <a:pt x="635596" y="369874"/>
                </a:lnTo>
                <a:lnTo>
                  <a:pt x="576338" y="369874"/>
                </a:lnTo>
                <a:lnTo>
                  <a:pt x="576338" y="179158"/>
                </a:lnTo>
                <a:lnTo>
                  <a:pt x="526338" y="179158"/>
                </a:lnTo>
                <a:lnTo>
                  <a:pt x="526338" y="369874"/>
                </a:lnTo>
                <a:lnTo>
                  <a:pt x="448576" y="369874"/>
                </a:lnTo>
                <a:lnTo>
                  <a:pt x="448576" y="413397"/>
                </a:lnTo>
                <a:lnTo>
                  <a:pt x="821232" y="413397"/>
                </a:lnTo>
                <a:lnTo>
                  <a:pt x="821232" y="369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6925" y="3490130"/>
            <a:ext cx="378460" cy="419100"/>
          </a:xfrm>
          <a:custGeom>
            <a:avLst/>
            <a:gdLst/>
            <a:ahLst/>
            <a:cxnLst/>
            <a:rect l="l" t="t" r="r" b="b"/>
            <a:pathLst>
              <a:path w="378459" h="419100">
                <a:moveTo>
                  <a:pt x="343027" y="143969"/>
                </a:moveTo>
                <a:lnTo>
                  <a:pt x="293957" y="143969"/>
                </a:lnTo>
                <a:lnTo>
                  <a:pt x="296941" y="128700"/>
                </a:lnTo>
                <a:lnTo>
                  <a:pt x="298933" y="111969"/>
                </a:lnTo>
                <a:lnTo>
                  <a:pt x="300076" y="94299"/>
                </a:lnTo>
                <a:lnTo>
                  <a:pt x="300438" y="76845"/>
                </a:lnTo>
                <a:lnTo>
                  <a:pt x="300438" y="43977"/>
                </a:lnTo>
                <a:lnTo>
                  <a:pt x="24997" y="43977"/>
                </a:lnTo>
                <a:lnTo>
                  <a:pt x="24997" y="0"/>
                </a:lnTo>
                <a:lnTo>
                  <a:pt x="350896" y="0"/>
                </a:lnTo>
                <a:lnTo>
                  <a:pt x="350844" y="76845"/>
                </a:lnTo>
                <a:lnTo>
                  <a:pt x="350383" y="93127"/>
                </a:lnTo>
                <a:lnTo>
                  <a:pt x="348871" y="111391"/>
                </a:lnTo>
                <a:lnTo>
                  <a:pt x="346369" y="128859"/>
                </a:lnTo>
                <a:lnTo>
                  <a:pt x="343027" y="143969"/>
                </a:lnTo>
                <a:close/>
              </a:path>
              <a:path w="378459" h="419100">
                <a:moveTo>
                  <a:pt x="378209" y="212945"/>
                </a:moveTo>
                <a:lnTo>
                  <a:pt x="0" y="212945"/>
                </a:lnTo>
                <a:lnTo>
                  <a:pt x="0" y="168967"/>
                </a:lnTo>
                <a:lnTo>
                  <a:pt x="378209" y="168967"/>
                </a:lnTo>
                <a:lnTo>
                  <a:pt x="378209" y="212945"/>
                </a:lnTo>
                <a:close/>
              </a:path>
              <a:path w="378459" h="419100">
                <a:moveTo>
                  <a:pt x="350896" y="418946"/>
                </a:moveTo>
                <a:lnTo>
                  <a:pt x="27775" y="418946"/>
                </a:lnTo>
                <a:lnTo>
                  <a:pt x="27775" y="246738"/>
                </a:lnTo>
                <a:lnTo>
                  <a:pt x="77771" y="246738"/>
                </a:lnTo>
                <a:lnTo>
                  <a:pt x="77771" y="290716"/>
                </a:lnTo>
                <a:lnTo>
                  <a:pt x="350896" y="290716"/>
                </a:lnTo>
                <a:lnTo>
                  <a:pt x="350896" y="333305"/>
                </a:lnTo>
                <a:lnTo>
                  <a:pt x="77771" y="333305"/>
                </a:lnTo>
                <a:lnTo>
                  <a:pt x="77771" y="376820"/>
                </a:lnTo>
                <a:lnTo>
                  <a:pt x="350896" y="376820"/>
                </a:lnTo>
                <a:lnTo>
                  <a:pt x="350896" y="418946"/>
                </a:lnTo>
                <a:close/>
              </a:path>
              <a:path w="378459" h="419100">
                <a:moveTo>
                  <a:pt x="350896" y="290716"/>
                </a:moveTo>
                <a:lnTo>
                  <a:pt x="300438" y="290716"/>
                </a:lnTo>
                <a:lnTo>
                  <a:pt x="300438" y="246738"/>
                </a:lnTo>
                <a:lnTo>
                  <a:pt x="350896" y="246738"/>
                </a:lnTo>
                <a:lnTo>
                  <a:pt x="350896" y="290716"/>
                </a:lnTo>
                <a:close/>
              </a:path>
              <a:path w="378459" h="419100">
                <a:moveTo>
                  <a:pt x="350896" y="376820"/>
                </a:moveTo>
                <a:lnTo>
                  <a:pt x="300438" y="376820"/>
                </a:lnTo>
                <a:lnTo>
                  <a:pt x="300438" y="333305"/>
                </a:lnTo>
                <a:lnTo>
                  <a:pt x="350896" y="333305"/>
                </a:lnTo>
                <a:lnTo>
                  <a:pt x="350896" y="376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5314" y="3485038"/>
            <a:ext cx="354965" cy="427355"/>
          </a:xfrm>
          <a:custGeom>
            <a:avLst/>
            <a:gdLst/>
            <a:ahLst/>
            <a:cxnLst/>
            <a:rect l="l" t="t" r="r" b="b"/>
            <a:pathLst>
              <a:path w="354965" h="427354">
                <a:moveTo>
                  <a:pt x="0" y="237017"/>
                </a:moveTo>
                <a:lnTo>
                  <a:pt x="0" y="191650"/>
                </a:lnTo>
                <a:lnTo>
                  <a:pt x="37851" y="174110"/>
                </a:lnTo>
                <a:lnTo>
                  <a:pt x="67413" y="146457"/>
                </a:lnTo>
                <a:lnTo>
                  <a:pt x="86646" y="108649"/>
                </a:lnTo>
                <a:lnTo>
                  <a:pt x="93510" y="60643"/>
                </a:lnTo>
                <a:lnTo>
                  <a:pt x="93510" y="2777"/>
                </a:lnTo>
                <a:lnTo>
                  <a:pt x="143506" y="2777"/>
                </a:lnTo>
                <a:lnTo>
                  <a:pt x="143506" y="60643"/>
                </a:lnTo>
                <a:lnTo>
                  <a:pt x="150638" y="108968"/>
                </a:lnTo>
                <a:lnTo>
                  <a:pt x="170356" y="145184"/>
                </a:lnTo>
                <a:lnTo>
                  <a:pt x="182436" y="155542"/>
                </a:lnTo>
                <a:lnTo>
                  <a:pt x="118971" y="155542"/>
                </a:lnTo>
                <a:lnTo>
                  <a:pt x="99666" y="181878"/>
                </a:lnTo>
                <a:lnTo>
                  <a:pt x="72505" y="205133"/>
                </a:lnTo>
                <a:lnTo>
                  <a:pt x="38835" y="223961"/>
                </a:lnTo>
                <a:lnTo>
                  <a:pt x="0" y="237017"/>
                </a:lnTo>
                <a:close/>
              </a:path>
              <a:path w="354965" h="427354">
                <a:moveTo>
                  <a:pt x="237480" y="231925"/>
                </a:moveTo>
                <a:lnTo>
                  <a:pt x="199759" y="219860"/>
                </a:lnTo>
                <a:lnTo>
                  <a:pt x="166594" y="202413"/>
                </a:lnTo>
                <a:lnTo>
                  <a:pt x="139246" y="180627"/>
                </a:lnTo>
                <a:lnTo>
                  <a:pt x="118971" y="155542"/>
                </a:lnTo>
                <a:lnTo>
                  <a:pt x="182436" y="155542"/>
                </a:lnTo>
                <a:lnTo>
                  <a:pt x="200142" y="170725"/>
                </a:lnTo>
                <a:lnTo>
                  <a:pt x="237480" y="187021"/>
                </a:lnTo>
                <a:lnTo>
                  <a:pt x="237480" y="231925"/>
                </a:lnTo>
                <a:close/>
              </a:path>
              <a:path w="354965" h="427354">
                <a:moveTo>
                  <a:pt x="354600" y="240720"/>
                </a:moveTo>
                <a:lnTo>
                  <a:pt x="304141" y="240720"/>
                </a:lnTo>
                <a:lnTo>
                  <a:pt x="304141" y="0"/>
                </a:lnTo>
                <a:lnTo>
                  <a:pt x="354600" y="0"/>
                </a:lnTo>
                <a:lnTo>
                  <a:pt x="354600" y="240720"/>
                </a:lnTo>
                <a:close/>
              </a:path>
              <a:path w="354965" h="427354">
                <a:moveTo>
                  <a:pt x="354600" y="426816"/>
                </a:moveTo>
                <a:lnTo>
                  <a:pt x="304141" y="426816"/>
                </a:lnTo>
                <a:lnTo>
                  <a:pt x="304141" y="313862"/>
                </a:lnTo>
                <a:lnTo>
                  <a:pt x="35645" y="313862"/>
                </a:lnTo>
                <a:lnTo>
                  <a:pt x="35645" y="269885"/>
                </a:lnTo>
                <a:lnTo>
                  <a:pt x="354600" y="269885"/>
                </a:lnTo>
                <a:lnTo>
                  <a:pt x="354600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0648" y="3485038"/>
            <a:ext cx="403860" cy="420370"/>
          </a:xfrm>
          <a:custGeom>
            <a:avLst/>
            <a:gdLst/>
            <a:ahLst/>
            <a:cxnLst/>
            <a:rect l="l" t="t" r="r" b="b"/>
            <a:pathLst>
              <a:path w="403859" h="420370">
                <a:moveTo>
                  <a:pt x="193965" y="396263"/>
                </a:moveTo>
                <a:lnTo>
                  <a:pt x="0" y="396263"/>
                </a:lnTo>
                <a:lnTo>
                  <a:pt x="0" y="352748"/>
                </a:lnTo>
                <a:lnTo>
                  <a:pt x="203686" y="352748"/>
                </a:lnTo>
                <a:lnTo>
                  <a:pt x="230189" y="351366"/>
                </a:lnTo>
                <a:lnTo>
                  <a:pt x="253219" y="347251"/>
                </a:lnTo>
                <a:lnTo>
                  <a:pt x="272431" y="340444"/>
                </a:lnTo>
                <a:lnTo>
                  <a:pt x="287476" y="330991"/>
                </a:lnTo>
                <a:lnTo>
                  <a:pt x="287476" y="0"/>
                </a:lnTo>
                <a:lnTo>
                  <a:pt x="337934" y="0"/>
                </a:lnTo>
                <a:lnTo>
                  <a:pt x="337934" y="171282"/>
                </a:lnTo>
                <a:lnTo>
                  <a:pt x="403670" y="171282"/>
                </a:lnTo>
                <a:lnTo>
                  <a:pt x="403670" y="215259"/>
                </a:lnTo>
                <a:lnTo>
                  <a:pt x="337934" y="215259"/>
                </a:lnTo>
                <a:lnTo>
                  <a:pt x="337934" y="372654"/>
                </a:lnTo>
                <a:lnTo>
                  <a:pt x="287476" y="372654"/>
                </a:lnTo>
                <a:lnTo>
                  <a:pt x="271563" y="382983"/>
                </a:lnTo>
                <a:lnTo>
                  <a:pt x="250094" y="390361"/>
                </a:lnTo>
                <a:lnTo>
                  <a:pt x="223939" y="394787"/>
                </a:lnTo>
                <a:lnTo>
                  <a:pt x="193965" y="396263"/>
                </a:lnTo>
                <a:close/>
              </a:path>
              <a:path w="403859" h="420370">
                <a:moveTo>
                  <a:pt x="215259" y="280532"/>
                </a:moveTo>
                <a:lnTo>
                  <a:pt x="165726" y="280532"/>
                </a:lnTo>
                <a:lnTo>
                  <a:pt x="169784" y="257219"/>
                </a:lnTo>
                <a:lnTo>
                  <a:pt x="172844" y="230825"/>
                </a:lnTo>
                <a:lnTo>
                  <a:pt x="174775" y="203129"/>
                </a:lnTo>
                <a:lnTo>
                  <a:pt x="175448" y="175911"/>
                </a:lnTo>
                <a:lnTo>
                  <a:pt x="175448" y="51847"/>
                </a:lnTo>
                <a:lnTo>
                  <a:pt x="13887" y="51847"/>
                </a:lnTo>
                <a:lnTo>
                  <a:pt x="13887" y="7406"/>
                </a:lnTo>
                <a:lnTo>
                  <a:pt x="225444" y="7406"/>
                </a:lnTo>
                <a:lnTo>
                  <a:pt x="225380" y="171282"/>
                </a:lnTo>
                <a:lnTo>
                  <a:pt x="224764" y="198052"/>
                </a:lnTo>
                <a:lnTo>
                  <a:pt x="222782" y="228163"/>
                </a:lnTo>
                <a:lnTo>
                  <a:pt x="219585" y="256452"/>
                </a:lnTo>
                <a:lnTo>
                  <a:pt x="215259" y="280532"/>
                </a:lnTo>
                <a:close/>
              </a:path>
              <a:path w="403859" h="420370">
                <a:moveTo>
                  <a:pt x="110176" y="352748"/>
                </a:moveTo>
                <a:lnTo>
                  <a:pt x="60180" y="352748"/>
                </a:lnTo>
                <a:lnTo>
                  <a:pt x="60180" y="161560"/>
                </a:lnTo>
                <a:lnTo>
                  <a:pt x="110176" y="161560"/>
                </a:lnTo>
                <a:lnTo>
                  <a:pt x="110176" y="352748"/>
                </a:lnTo>
                <a:close/>
              </a:path>
              <a:path w="403859" h="420370">
                <a:moveTo>
                  <a:pt x="337934" y="419872"/>
                </a:moveTo>
                <a:lnTo>
                  <a:pt x="287476" y="419872"/>
                </a:lnTo>
                <a:lnTo>
                  <a:pt x="287476" y="372654"/>
                </a:lnTo>
                <a:lnTo>
                  <a:pt x="337934" y="372654"/>
                </a:lnTo>
                <a:lnTo>
                  <a:pt x="337934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59077" y="3492728"/>
            <a:ext cx="372745" cy="393700"/>
          </a:xfrm>
          <a:custGeom>
            <a:avLst/>
            <a:gdLst/>
            <a:ahLst/>
            <a:cxnLst/>
            <a:rect l="l" t="t" r="r" b="b"/>
            <a:pathLst>
              <a:path w="372745" h="393700">
                <a:moveTo>
                  <a:pt x="372656" y="350520"/>
                </a:moveTo>
                <a:lnTo>
                  <a:pt x="212483" y="350520"/>
                </a:lnTo>
                <a:lnTo>
                  <a:pt x="212483" y="231140"/>
                </a:lnTo>
                <a:lnTo>
                  <a:pt x="354139" y="231140"/>
                </a:lnTo>
                <a:lnTo>
                  <a:pt x="354139" y="186690"/>
                </a:lnTo>
                <a:lnTo>
                  <a:pt x="72212" y="186690"/>
                </a:lnTo>
                <a:lnTo>
                  <a:pt x="72212" y="44450"/>
                </a:lnTo>
                <a:lnTo>
                  <a:pt x="350901" y="44450"/>
                </a:lnTo>
                <a:lnTo>
                  <a:pt x="350901" y="0"/>
                </a:lnTo>
                <a:lnTo>
                  <a:pt x="21755" y="0"/>
                </a:lnTo>
                <a:lnTo>
                  <a:pt x="21755" y="44450"/>
                </a:lnTo>
                <a:lnTo>
                  <a:pt x="21755" y="186690"/>
                </a:lnTo>
                <a:lnTo>
                  <a:pt x="21755" y="231140"/>
                </a:lnTo>
                <a:lnTo>
                  <a:pt x="162483" y="231140"/>
                </a:lnTo>
                <a:lnTo>
                  <a:pt x="162483" y="350520"/>
                </a:lnTo>
                <a:lnTo>
                  <a:pt x="0" y="350520"/>
                </a:lnTo>
                <a:lnTo>
                  <a:pt x="0" y="393700"/>
                </a:lnTo>
                <a:lnTo>
                  <a:pt x="372656" y="393700"/>
                </a:lnTo>
                <a:lnTo>
                  <a:pt x="372656" y="350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94696" y="3485038"/>
            <a:ext cx="353695" cy="420370"/>
          </a:xfrm>
          <a:custGeom>
            <a:avLst/>
            <a:gdLst/>
            <a:ahLst/>
            <a:cxnLst/>
            <a:rect l="l" t="t" r="r" b="b"/>
            <a:pathLst>
              <a:path w="353695" h="420370">
                <a:moveTo>
                  <a:pt x="0" y="391634"/>
                </a:moveTo>
                <a:lnTo>
                  <a:pt x="0" y="345341"/>
                </a:lnTo>
                <a:lnTo>
                  <a:pt x="29390" y="328680"/>
                </a:lnTo>
                <a:lnTo>
                  <a:pt x="55691" y="304708"/>
                </a:lnTo>
                <a:lnTo>
                  <a:pt x="76926" y="270781"/>
                </a:lnTo>
                <a:lnTo>
                  <a:pt x="91122" y="224211"/>
                </a:lnTo>
                <a:lnTo>
                  <a:pt x="96288" y="162486"/>
                </a:lnTo>
                <a:lnTo>
                  <a:pt x="96288" y="5092"/>
                </a:lnTo>
                <a:lnTo>
                  <a:pt x="146284" y="5092"/>
                </a:lnTo>
                <a:lnTo>
                  <a:pt x="146284" y="162486"/>
                </a:lnTo>
                <a:lnTo>
                  <a:pt x="151463" y="224255"/>
                </a:lnTo>
                <a:lnTo>
                  <a:pt x="165615" y="270647"/>
                </a:lnTo>
                <a:lnTo>
                  <a:pt x="175845" y="287013"/>
                </a:lnTo>
                <a:lnTo>
                  <a:pt x="121286" y="287013"/>
                </a:lnTo>
                <a:lnTo>
                  <a:pt x="102074" y="321197"/>
                </a:lnTo>
                <a:lnTo>
                  <a:pt x="73836" y="350781"/>
                </a:lnTo>
                <a:lnTo>
                  <a:pt x="39001" y="374636"/>
                </a:lnTo>
                <a:lnTo>
                  <a:pt x="0" y="391634"/>
                </a:lnTo>
                <a:close/>
              </a:path>
              <a:path w="353695" h="420370">
                <a:moveTo>
                  <a:pt x="242109" y="391634"/>
                </a:moveTo>
                <a:lnTo>
                  <a:pt x="203636" y="374375"/>
                </a:lnTo>
                <a:lnTo>
                  <a:pt x="169025" y="350433"/>
                </a:lnTo>
                <a:lnTo>
                  <a:pt x="140750" y="320936"/>
                </a:lnTo>
                <a:lnTo>
                  <a:pt x="121286" y="287013"/>
                </a:lnTo>
                <a:lnTo>
                  <a:pt x="175845" y="287013"/>
                </a:lnTo>
                <a:lnTo>
                  <a:pt x="186780" y="304508"/>
                </a:lnTo>
                <a:lnTo>
                  <a:pt x="212945" y="328502"/>
                </a:lnTo>
                <a:lnTo>
                  <a:pt x="242109" y="345341"/>
                </a:lnTo>
                <a:lnTo>
                  <a:pt x="242109" y="391634"/>
                </a:lnTo>
                <a:close/>
              </a:path>
              <a:path w="353695" h="420370">
                <a:moveTo>
                  <a:pt x="353674" y="419872"/>
                </a:moveTo>
                <a:lnTo>
                  <a:pt x="303215" y="419872"/>
                </a:lnTo>
                <a:lnTo>
                  <a:pt x="303215" y="0"/>
                </a:lnTo>
                <a:lnTo>
                  <a:pt x="353674" y="0"/>
                </a:lnTo>
                <a:lnTo>
                  <a:pt x="353674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4195" y="3485038"/>
            <a:ext cx="394970" cy="427355"/>
          </a:xfrm>
          <a:custGeom>
            <a:avLst/>
            <a:gdLst/>
            <a:ahLst/>
            <a:cxnLst/>
            <a:rect l="l" t="t" r="r" b="b"/>
            <a:pathLst>
              <a:path w="394970" h="427354">
                <a:moveTo>
                  <a:pt x="333768" y="197205"/>
                </a:moveTo>
                <a:lnTo>
                  <a:pt x="201372" y="197205"/>
                </a:lnTo>
                <a:lnTo>
                  <a:pt x="227650" y="196128"/>
                </a:lnTo>
                <a:lnTo>
                  <a:pt x="249805" y="192750"/>
                </a:lnTo>
                <a:lnTo>
                  <a:pt x="268228" y="186855"/>
                </a:lnTo>
                <a:lnTo>
                  <a:pt x="283309" y="178225"/>
                </a:lnTo>
                <a:lnTo>
                  <a:pt x="283309" y="0"/>
                </a:lnTo>
                <a:lnTo>
                  <a:pt x="333768" y="0"/>
                </a:lnTo>
                <a:lnTo>
                  <a:pt x="333768" y="105546"/>
                </a:lnTo>
                <a:lnTo>
                  <a:pt x="394874" y="105546"/>
                </a:lnTo>
                <a:lnTo>
                  <a:pt x="394874" y="149524"/>
                </a:lnTo>
                <a:lnTo>
                  <a:pt x="333768" y="149524"/>
                </a:lnTo>
                <a:lnTo>
                  <a:pt x="333768" y="197205"/>
                </a:lnTo>
                <a:close/>
              </a:path>
              <a:path w="394970" h="427354">
                <a:moveTo>
                  <a:pt x="188410" y="238869"/>
                </a:moveTo>
                <a:lnTo>
                  <a:pt x="0" y="238869"/>
                </a:lnTo>
                <a:lnTo>
                  <a:pt x="0" y="99991"/>
                </a:lnTo>
                <a:lnTo>
                  <a:pt x="154153" y="99991"/>
                </a:lnTo>
                <a:lnTo>
                  <a:pt x="154153" y="47218"/>
                </a:lnTo>
                <a:lnTo>
                  <a:pt x="0" y="47218"/>
                </a:lnTo>
                <a:lnTo>
                  <a:pt x="0" y="5092"/>
                </a:lnTo>
                <a:lnTo>
                  <a:pt x="204149" y="5092"/>
                </a:lnTo>
                <a:lnTo>
                  <a:pt x="204149" y="142117"/>
                </a:lnTo>
                <a:lnTo>
                  <a:pt x="50458" y="142117"/>
                </a:lnTo>
                <a:lnTo>
                  <a:pt x="50458" y="197205"/>
                </a:lnTo>
                <a:lnTo>
                  <a:pt x="333768" y="197205"/>
                </a:lnTo>
                <a:lnTo>
                  <a:pt x="333768" y="218037"/>
                </a:lnTo>
                <a:lnTo>
                  <a:pt x="283309" y="218037"/>
                </a:lnTo>
                <a:lnTo>
                  <a:pt x="267700" y="227346"/>
                </a:lnTo>
                <a:lnTo>
                  <a:pt x="246970" y="233834"/>
                </a:lnTo>
                <a:lnTo>
                  <a:pt x="220684" y="237632"/>
                </a:lnTo>
                <a:lnTo>
                  <a:pt x="188410" y="238869"/>
                </a:lnTo>
                <a:close/>
              </a:path>
              <a:path w="394970" h="427354">
                <a:moveTo>
                  <a:pt x="333768" y="255997"/>
                </a:moveTo>
                <a:lnTo>
                  <a:pt x="283309" y="255997"/>
                </a:lnTo>
                <a:lnTo>
                  <a:pt x="283309" y="218037"/>
                </a:lnTo>
                <a:lnTo>
                  <a:pt x="333768" y="218037"/>
                </a:lnTo>
                <a:lnTo>
                  <a:pt x="333768" y="255997"/>
                </a:lnTo>
                <a:close/>
              </a:path>
              <a:path w="394970" h="427354">
                <a:moveTo>
                  <a:pt x="333768" y="426816"/>
                </a:moveTo>
                <a:lnTo>
                  <a:pt x="283309" y="426816"/>
                </a:lnTo>
                <a:lnTo>
                  <a:pt x="283309" y="329139"/>
                </a:lnTo>
                <a:lnTo>
                  <a:pt x="18516" y="329139"/>
                </a:lnTo>
                <a:lnTo>
                  <a:pt x="18516" y="285624"/>
                </a:lnTo>
                <a:lnTo>
                  <a:pt x="333768" y="285624"/>
                </a:lnTo>
                <a:lnTo>
                  <a:pt x="333768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33471" y="3490188"/>
            <a:ext cx="323215" cy="160020"/>
          </a:xfrm>
          <a:custGeom>
            <a:avLst/>
            <a:gdLst/>
            <a:ahLst/>
            <a:cxnLst/>
            <a:rect l="l" t="t" r="r" b="b"/>
            <a:pathLst>
              <a:path w="323215" h="160020">
                <a:moveTo>
                  <a:pt x="323113" y="42532"/>
                </a:moveTo>
                <a:lnTo>
                  <a:pt x="272656" y="42532"/>
                </a:lnTo>
                <a:lnTo>
                  <a:pt x="272656" y="117525"/>
                </a:lnTo>
                <a:lnTo>
                  <a:pt x="323113" y="117525"/>
                </a:lnTo>
                <a:lnTo>
                  <a:pt x="323113" y="42532"/>
                </a:lnTo>
                <a:close/>
              </a:path>
              <a:path w="323215" h="160020">
                <a:moveTo>
                  <a:pt x="323113" y="0"/>
                </a:moveTo>
                <a:lnTo>
                  <a:pt x="0" y="0"/>
                </a:lnTo>
                <a:lnTo>
                  <a:pt x="0" y="41910"/>
                </a:lnTo>
                <a:lnTo>
                  <a:pt x="0" y="118110"/>
                </a:lnTo>
                <a:lnTo>
                  <a:pt x="0" y="160020"/>
                </a:lnTo>
                <a:lnTo>
                  <a:pt x="323113" y="160020"/>
                </a:lnTo>
                <a:lnTo>
                  <a:pt x="323113" y="118110"/>
                </a:lnTo>
                <a:lnTo>
                  <a:pt x="49987" y="118110"/>
                </a:lnTo>
                <a:lnTo>
                  <a:pt x="49987" y="41910"/>
                </a:lnTo>
                <a:lnTo>
                  <a:pt x="323113" y="41910"/>
                </a:lnTo>
                <a:lnTo>
                  <a:pt x="3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05696" y="3697058"/>
            <a:ext cx="378460" cy="210185"/>
          </a:xfrm>
          <a:custGeom>
            <a:avLst/>
            <a:gdLst/>
            <a:ahLst/>
            <a:cxnLst/>
            <a:rect l="l" t="t" r="r" b="b"/>
            <a:pathLst>
              <a:path w="378459" h="210185">
                <a:moveTo>
                  <a:pt x="358292" y="166509"/>
                </a:moveTo>
                <a:lnTo>
                  <a:pt x="77762" y="166509"/>
                </a:lnTo>
                <a:lnTo>
                  <a:pt x="77762" y="87769"/>
                </a:lnTo>
                <a:lnTo>
                  <a:pt x="27774" y="87769"/>
                </a:lnTo>
                <a:lnTo>
                  <a:pt x="27774" y="166509"/>
                </a:lnTo>
                <a:lnTo>
                  <a:pt x="27774" y="209689"/>
                </a:lnTo>
                <a:lnTo>
                  <a:pt x="358292" y="209689"/>
                </a:lnTo>
                <a:lnTo>
                  <a:pt x="358292" y="166509"/>
                </a:lnTo>
                <a:close/>
              </a:path>
              <a:path w="378459" h="210185">
                <a:moveTo>
                  <a:pt x="378206" y="0"/>
                </a:moveTo>
                <a:lnTo>
                  <a:pt x="0" y="0"/>
                </a:lnTo>
                <a:lnTo>
                  <a:pt x="0" y="43522"/>
                </a:lnTo>
                <a:lnTo>
                  <a:pt x="168960" y="43522"/>
                </a:lnTo>
                <a:lnTo>
                  <a:pt x="168960" y="121285"/>
                </a:lnTo>
                <a:lnTo>
                  <a:pt x="218960" y="121285"/>
                </a:lnTo>
                <a:lnTo>
                  <a:pt x="218960" y="43522"/>
                </a:lnTo>
                <a:lnTo>
                  <a:pt x="378206" y="43522"/>
                </a:lnTo>
                <a:lnTo>
                  <a:pt x="378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49641" y="3473001"/>
            <a:ext cx="403860" cy="432434"/>
          </a:xfrm>
          <a:custGeom>
            <a:avLst/>
            <a:gdLst/>
            <a:ahLst/>
            <a:cxnLst/>
            <a:rect l="l" t="t" r="r" b="b"/>
            <a:pathLst>
              <a:path w="403859" h="432435">
                <a:moveTo>
                  <a:pt x="147210" y="50921"/>
                </a:moveTo>
                <a:lnTo>
                  <a:pt x="96288" y="50921"/>
                </a:lnTo>
                <a:lnTo>
                  <a:pt x="96288" y="0"/>
                </a:lnTo>
                <a:lnTo>
                  <a:pt x="147210" y="0"/>
                </a:lnTo>
                <a:lnTo>
                  <a:pt x="147210" y="50921"/>
                </a:lnTo>
                <a:close/>
              </a:path>
              <a:path w="403859" h="432435">
                <a:moveTo>
                  <a:pt x="193965" y="407836"/>
                </a:moveTo>
                <a:lnTo>
                  <a:pt x="0" y="407836"/>
                </a:lnTo>
                <a:lnTo>
                  <a:pt x="0" y="364784"/>
                </a:lnTo>
                <a:lnTo>
                  <a:pt x="203686" y="364784"/>
                </a:lnTo>
                <a:lnTo>
                  <a:pt x="230189" y="363402"/>
                </a:lnTo>
                <a:lnTo>
                  <a:pt x="253219" y="359287"/>
                </a:lnTo>
                <a:lnTo>
                  <a:pt x="272431" y="352480"/>
                </a:lnTo>
                <a:lnTo>
                  <a:pt x="287476" y="343027"/>
                </a:lnTo>
                <a:lnTo>
                  <a:pt x="287476" y="12036"/>
                </a:lnTo>
                <a:lnTo>
                  <a:pt x="337934" y="12036"/>
                </a:lnTo>
                <a:lnTo>
                  <a:pt x="337934" y="183318"/>
                </a:lnTo>
                <a:lnTo>
                  <a:pt x="403670" y="183318"/>
                </a:lnTo>
                <a:lnTo>
                  <a:pt x="403670" y="227295"/>
                </a:lnTo>
                <a:lnTo>
                  <a:pt x="337934" y="227295"/>
                </a:lnTo>
                <a:lnTo>
                  <a:pt x="337934" y="384227"/>
                </a:lnTo>
                <a:lnTo>
                  <a:pt x="287476" y="384227"/>
                </a:lnTo>
                <a:lnTo>
                  <a:pt x="271563" y="394556"/>
                </a:lnTo>
                <a:lnTo>
                  <a:pt x="250094" y="401934"/>
                </a:lnTo>
                <a:lnTo>
                  <a:pt x="223939" y="406360"/>
                </a:lnTo>
                <a:lnTo>
                  <a:pt x="193965" y="407836"/>
                </a:lnTo>
                <a:close/>
              </a:path>
              <a:path w="403859" h="432435">
                <a:moveTo>
                  <a:pt x="237943" y="93973"/>
                </a:moveTo>
                <a:lnTo>
                  <a:pt x="6018" y="93973"/>
                </a:lnTo>
                <a:lnTo>
                  <a:pt x="6018" y="50921"/>
                </a:lnTo>
                <a:lnTo>
                  <a:pt x="237943" y="50921"/>
                </a:lnTo>
                <a:lnTo>
                  <a:pt x="237943" y="93973"/>
                </a:lnTo>
                <a:close/>
              </a:path>
              <a:path w="403859" h="432435">
                <a:moveTo>
                  <a:pt x="147672" y="364784"/>
                </a:moveTo>
                <a:lnTo>
                  <a:pt x="97214" y="364784"/>
                </a:lnTo>
                <a:lnTo>
                  <a:pt x="97214" y="306918"/>
                </a:lnTo>
                <a:lnTo>
                  <a:pt x="86378" y="304401"/>
                </a:lnTo>
                <a:lnTo>
                  <a:pt x="41221" y="277291"/>
                </a:lnTo>
                <a:lnTo>
                  <a:pt x="20433" y="238521"/>
                </a:lnTo>
                <a:lnTo>
                  <a:pt x="17591" y="214796"/>
                </a:lnTo>
                <a:lnTo>
                  <a:pt x="19963" y="192352"/>
                </a:lnTo>
                <a:lnTo>
                  <a:pt x="37901" y="155101"/>
                </a:lnTo>
                <a:lnTo>
                  <a:pt x="83847" y="125047"/>
                </a:lnTo>
                <a:lnTo>
                  <a:pt x="122212" y="119434"/>
                </a:lnTo>
                <a:lnTo>
                  <a:pt x="139984" y="120541"/>
                </a:lnTo>
                <a:lnTo>
                  <a:pt x="184706" y="136099"/>
                </a:lnTo>
                <a:lnTo>
                  <a:pt x="210503" y="161560"/>
                </a:lnTo>
                <a:lnTo>
                  <a:pt x="122212" y="161560"/>
                </a:lnTo>
                <a:lnTo>
                  <a:pt x="111550" y="162479"/>
                </a:lnTo>
                <a:lnTo>
                  <a:pt x="78132" y="182573"/>
                </a:lnTo>
                <a:lnTo>
                  <a:pt x="67586" y="214796"/>
                </a:lnTo>
                <a:lnTo>
                  <a:pt x="68780" y="226558"/>
                </a:lnTo>
                <a:lnTo>
                  <a:pt x="93178" y="260272"/>
                </a:lnTo>
                <a:lnTo>
                  <a:pt x="122212" y="267107"/>
                </a:lnTo>
                <a:lnTo>
                  <a:pt x="211254" y="267107"/>
                </a:lnTo>
                <a:lnTo>
                  <a:pt x="202811" y="278789"/>
                </a:lnTo>
                <a:lnTo>
                  <a:pt x="167810" y="301363"/>
                </a:lnTo>
                <a:lnTo>
                  <a:pt x="147672" y="306918"/>
                </a:lnTo>
                <a:lnTo>
                  <a:pt x="147672" y="364784"/>
                </a:lnTo>
                <a:close/>
              </a:path>
              <a:path w="403859" h="432435">
                <a:moveTo>
                  <a:pt x="211254" y="267107"/>
                </a:moveTo>
                <a:lnTo>
                  <a:pt x="122212" y="267107"/>
                </a:lnTo>
                <a:lnTo>
                  <a:pt x="132637" y="266333"/>
                </a:lnTo>
                <a:lnTo>
                  <a:pt x="142175" y="264098"/>
                </a:lnTo>
                <a:lnTo>
                  <a:pt x="172092" y="237943"/>
                </a:lnTo>
                <a:lnTo>
                  <a:pt x="176837" y="214796"/>
                </a:lnTo>
                <a:lnTo>
                  <a:pt x="175636" y="202240"/>
                </a:lnTo>
                <a:lnTo>
                  <a:pt x="150790" y="168591"/>
                </a:lnTo>
                <a:lnTo>
                  <a:pt x="122212" y="161560"/>
                </a:lnTo>
                <a:lnTo>
                  <a:pt x="210503" y="161560"/>
                </a:lnTo>
                <a:lnTo>
                  <a:pt x="215664" y="168678"/>
                </a:lnTo>
                <a:lnTo>
                  <a:pt x="223961" y="190327"/>
                </a:lnTo>
                <a:lnTo>
                  <a:pt x="226833" y="214796"/>
                </a:lnTo>
                <a:lnTo>
                  <a:pt x="224033" y="239194"/>
                </a:lnTo>
                <a:lnTo>
                  <a:pt x="215896" y="260684"/>
                </a:lnTo>
                <a:lnTo>
                  <a:pt x="211254" y="267107"/>
                </a:lnTo>
                <a:close/>
              </a:path>
              <a:path w="403859" h="432435">
                <a:moveTo>
                  <a:pt x="337934" y="431908"/>
                </a:moveTo>
                <a:lnTo>
                  <a:pt x="287476" y="431908"/>
                </a:lnTo>
                <a:lnTo>
                  <a:pt x="287476" y="384227"/>
                </a:lnTo>
                <a:lnTo>
                  <a:pt x="337934" y="384227"/>
                </a:lnTo>
                <a:lnTo>
                  <a:pt x="337934" y="431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13022" y="3487648"/>
            <a:ext cx="325755" cy="146050"/>
          </a:xfrm>
          <a:custGeom>
            <a:avLst/>
            <a:gdLst/>
            <a:ahLst/>
            <a:cxnLst/>
            <a:rect l="l" t="t" r="r" b="b"/>
            <a:pathLst>
              <a:path w="325754" h="146050">
                <a:moveTo>
                  <a:pt x="325437" y="102870"/>
                </a:moveTo>
                <a:lnTo>
                  <a:pt x="49999" y="102870"/>
                </a:lnTo>
                <a:lnTo>
                  <a:pt x="49999" y="0"/>
                </a:lnTo>
                <a:lnTo>
                  <a:pt x="0" y="0"/>
                </a:lnTo>
                <a:lnTo>
                  <a:pt x="0" y="102870"/>
                </a:lnTo>
                <a:lnTo>
                  <a:pt x="0" y="146050"/>
                </a:lnTo>
                <a:lnTo>
                  <a:pt x="325437" y="146050"/>
                </a:lnTo>
                <a:lnTo>
                  <a:pt x="325437" y="102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5248" y="3690124"/>
            <a:ext cx="378460" cy="217170"/>
          </a:xfrm>
          <a:custGeom>
            <a:avLst/>
            <a:gdLst/>
            <a:ahLst/>
            <a:cxnLst/>
            <a:rect l="l" t="t" r="r" b="b"/>
            <a:pathLst>
              <a:path w="378459" h="217170">
                <a:moveTo>
                  <a:pt x="358305" y="173443"/>
                </a:moveTo>
                <a:lnTo>
                  <a:pt x="77774" y="173443"/>
                </a:lnTo>
                <a:lnTo>
                  <a:pt x="77774" y="83273"/>
                </a:lnTo>
                <a:lnTo>
                  <a:pt x="27774" y="83273"/>
                </a:lnTo>
                <a:lnTo>
                  <a:pt x="27774" y="173443"/>
                </a:lnTo>
                <a:lnTo>
                  <a:pt x="27774" y="216623"/>
                </a:lnTo>
                <a:lnTo>
                  <a:pt x="358305" y="216623"/>
                </a:lnTo>
                <a:lnTo>
                  <a:pt x="358305" y="173443"/>
                </a:lnTo>
                <a:close/>
              </a:path>
              <a:path w="378459" h="217170">
                <a:moveTo>
                  <a:pt x="378206" y="0"/>
                </a:moveTo>
                <a:lnTo>
                  <a:pt x="0" y="0"/>
                </a:lnTo>
                <a:lnTo>
                  <a:pt x="0" y="43510"/>
                </a:lnTo>
                <a:lnTo>
                  <a:pt x="378206" y="43510"/>
                </a:lnTo>
                <a:lnTo>
                  <a:pt x="378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57865" y="3492444"/>
            <a:ext cx="372745" cy="394335"/>
          </a:xfrm>
          <a:custGeom>
            <a:avLst/>
            <a:gdLst/>
            <a:ahLst/>
            <a:cxnLst/>
            <a:rect l="l" t="t" r="r" b="b"/>
            <a:pathLst>
              <a:path w="372745" h="394335">
                <a:moveTo>
                  <a:pt x="339786" y="281458"/>
                </a:moveTo>
                <a:lnTo>
                  <a:pt x="290253" y="281458"/>
                </a:lnTo>
                <a:lnTo>
                  <a:pt x="294579" y="252807"/>
                </a:lnTo>
                <a:lnTo>
                  <a:pt x="297776" y="220988"/>
                </a:lnTo>
                <a:lnTo>
                  <a:pt x="299758" y="188041"/>
                </a:lnTo>
                <a:lnTo>
                  <a:pt x="300438" y="156005"/>
                </a:lnTo>
                <a:lnTo>
                  <a:pt x="300438" y="44440"/>
                </a:lnTo>
                <a:lnTo>
                  <a:pt x="18979" y="44440"/>
                </a:lnTo>
                <a:lnTo>
                  <a:pt x="18979" y="0"/>
                </a:lnTo>
                <a:lnTo>
                  <a:pt x="350896" y="0"/>
                </a:lnTo>
                <a:lnTo>
                  <a:pt x="350896" y="145821"/>
                </a:lnTo>
                <a:lnTo>
                  <a:pt x="350202" y="181987"/>
                </a:lnTo>
                <a:lnTo>
                  <a:pt x="348119" y="217805"/>
                </a:lnTo>
                <a:lnTo>
                  <a:pt x="344647" y="251541"/>
                </a:lnTo>
                <a:lnTo>
                  <a:pt x="339786" y="281458"/>
                </a:lnTo>
                <a:close/>
              </a:path>
              <a:path w="372745" h="394335">
                <a:moveTo>
                  <a:pt x="175448" y="350433"/>
                </a:moveTo>
                <a:lnTo>
                  <a:pt x="124989" y="350433"/>
                </a:lnTo>
                <a:lnTo>
                  <a:pt x="124989" y="154153"/>
                </a:lnTo>
                <a:lnTo>
                  <a:pt x="175448" y="154153"/>
                </a:lnTo>
                <a:lnTo>
                  <a:pt x="175448" y="350433"/>
                </a:lnTo>
                <a:close/>
              </a:path>
              <a:path w="372745" h="394335">
                <a:moveTo>
                  <a:pt x="372654" y="393948"/>
                </a:moveTo>
                <a:lnTo>
                  <a:pt x="0" y="393948"/>
                </a:lnTo>
                <a:lnTo>
                  <a:pt x="0" y="350433"/>
                </a:lnTo>
                <a:lnTo>
                  <a:pt x="372654" y="350433"/>
                </a:lnTo>
                <a:lnTo>
                  <a:pt x="372654" y="393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97643" y="3485038"/>
            <a:ext cx="372745" cy="424815"/>
          </a:xfrm>
          <a:custGeom>
            <a:avLst/>
            <a:gdLst/>
            <a:ahLst/>
            <a:cxnLst/>
            <a:rect l="l" t="t" r="r" b="b"/>
            <a:pathLst>
              <a:path w="372745" h="424814">
                <a:moveTo>
                  <a:pt x="187021" y="218037"/>
                </a:moveTo>
                <a:lnTo>
                  <a:pt x="147817" y="216706"/>
                </a:lnTo>
                <a:lnTo>
                  <a:pt x="83123" y="203976"/>
                </a:lnTo>
                <a:lnTo>
                  <a:pt x="38278" y="176432"/>
                </a:lnTo>
                <a:lnTo>
                  <a:pt x="15536" y="134942"/>
                </a:lnTo>
                <a:lnTo>
                  <a:pt x="12498" y="109250"/>
                </a:lnTo>
                <a:lnTo>
                  <a:pt x="15536" y="83485"/>
                </a:lnTo>
                <a:lnTo>
                  <a:pt x="38278" y="41677"/>
                </a:lnTo>
                <a:lnTo>
                  <a:pt x="83123" y="14061"/>
                </a:lnTo>
                <a:lnTo>
                  <a:pt x="147817" y="1330"/>
                </a:lnTo>
                <a:lnTo>
                  <a:pt x="187021" y="0"/>
                </a:lnTo>
                <a:lnTo>
                  <a:pt x="225965" y="1330"/>
                </a:lnTo>
                <a:lnTo>
                  <a:pt x="290658" y="14061"/>
                </a:lnTo>
                <a:lnTo>
                  <a:pt x="335497" y="41677"/>
                </a:lnTo>
                <a:lnTo>
                  <a:pt x="337501" y="44440"/>
                </a:lnTo>
                <a:lnTo>
                  <a:pt x="187021" y="44440"/>
                </a:lnTo>
                <a:lnTo>
                  <a:pt x="153133" y="45388"/>
                </a:lnTo>
                <a:lnTo>
                  <a:pt x="102197" y="54400"/>
                </a:lnTo>
                <a:lnTo>
                  <a:pt x="68454" y="83037"/>
                </a:lnTo>
                <a:lnTo>
                  <a:pt x="62957" y="109250"/>
                </a:lnTo>
                <a:lnTo>
                  <a:pt x="64339" y="122711"/>
                </a:lnTo>
                <a:lnTo>
                  <a:pt x="102197" y="163318"/>
                </a:lnTo>
                <a:lnTo>
                  <a:pt x="153133" y="172967"/>
                </a:lnTo>
                <a:lnTo>
                  <a:pt x="187021" y="174059"/>
                </a:lnTo>
                <a:lnTo>
                  <a:pt x="337232" y="174059"/>
                </a:lnTo>
                <a:lnTo>
                  <a:pt x="335497" y="176432"/>
                </a:lnTo>
                <a:lnTo>
                  <a:pt x="317103" y="191187"/>
                </a:lnTo>
                <a:lnTo>
                  <a:pt x="290658" y="203976"/>
                </a:lnTo>
                <a:lnTo>
                  <a:pt x="260395" y="212250"/>
                </a:lnTo>
                <a:lnTo>
                  <a:pt x="225965" y="216706"/>
                </a:lnTo>
                <a:lnTo>
                  <a:pt x="187021" y="218037"/>
                </a:lnTo>
                <a:close/>
              </a:path>
              <a:path w="372745" h="424814">
                <a:moveTo>
                  <a:pt x="337232" y="174059"/>
                </a:moveTo>
                <a:lnTo>
                  <a:pt x="187021" y="174059"/>
                </a:lnTo>
                <a:lnTo>
                  <a:pt x="220641" y="172967"/>
                </a:lnTo>
                <a:lnTo>
                  <a:pt x="248706" y="169488"/>
                </a:lnTo>
                <a:lnTo>
                  <a:pt x="288864" y="154153"/>
                </a:lnTo>
                <a:lnTo>
                  <a:pt x="311085" y="109250"/>
                </a:lnTo>
                <a:lnTo>
                  <a:pt x="309696" y="95384"/>
                </a:lnTo>
                <a:lnTo>
                  <a:pt x="288864" y="63420"/>
                </a:lnTo>
                <a:lnTo>
                  <a:pt x="248706" y="48549"/>
                </a:lnTo>
                <a:lnTo>
                  <a:pt x="187021" y="44440"/>
                </a:lnTo>
                <a:lnTo>
                  <a:pt x="337501" y="44440"/>
                </a:lnTo>
                <a:lnTo>
                  <a:pt x="349334" y="60758"/>
                </a:lnTo>
                <a:lnTo>
                  <a:pt x="358050" y="83485"/>
                </a:lnTo>
                <a:lnTo>
                  <a:pt x="361081" y="109250"/>
                </a:lnTo>
                <a:lnTo>
                  <a:pt x="358050" y="134942"/>
                </a:lnTo>
                <a:lnTo>
                  <a:pt x="349334" y="157510"/>
                </a:lnTo>
                <a:lnTo>
                  <a:pt x="337232" y="174059"/>
                </a:lnTo>
                <a:close/>
              </a:path>
              <a:path w="372745" h="424814">
                <a:moveTo>
                  <a:pt x="372654" y="312011"/>
                </a:moveTo>
                <a:lnTo>
                  <a:pt x="0" y="312011"/>
                </a:lnTo>
                <a:lnTo>
                  <a:pt x="0" y="268033"/>
                </a:lnTo>
                <a:lnTo>
                  <a:pt x="372654" y="268033"/>
                </a:lnTo>
                <a:lnTo>
                  <a:pt x="372654" y="312011"/>
                </a:lnTo>
                <a:close/>
              </a:path>
              <a:path w="372745" h="424814">
                <a:moveTo>
                  <a:pt x="131470" y="424501"/>
                </a:moveTo>
                <a:lnTo>
                  <a:pt x="81937" y="424501"/>
                </a:lnTo>
                <a:lnTo>
                  <a:pt x="81937" y="312011"/>
                </a:lnTo>
                <a:lnTo>
                  <a:pt x="131470" y="312011"/>
                </a:lnTo>
                <a:lnTo>
                  <a:pt x="131470" y="424501"/>
                </a:lnTo>
                <a:close/>
              </a:path>
              <a:path w="372745" h="424814">
                <a:moveTo>
                  <a:pt x="292568" y="424501"/>
                </a:moveTo>
                <a:lnTo>
                  <a:pt x="243035" y="424501"/>
                </a:lnTo>
                <a:lnTo>
                  <a:pt x="243035" y="312011"/>
                </a:lnTo>
                <a:lnTo>
                  <a:pt x="292568" y="312011"/>
                </a:lnTo>
                <a:lnTo>
                  <a:pt x="292568" y="424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28626" y="3473001"/>
            <a:ext cx="409575" cy="434340"/>
          </a:xfrm>
          <a:custGeom>
            <a:avLst/>
            <a:gdLst/>
            <a:ahLst/>
            <a:cxnLst/>
            <a:rect l="l" t="t" r="r" b="b"/>
            <a:pathLst>
              <a:path w="409575" h="434339">
                <a:moveTo>
                  <a:pt x="145821" y="45366"/>
                </a:moveTo>
                <a:lnTo>
                  <a:pt x="95825" y="45366"/>
                </a:lnTo>
                <a:lnTo>
                  <a:pt x="95825" y="0"/>
                </a:lnTo>
                <a:lnTo>
                  <a:pt x="145821" y="0"/>
                </a:lnTo>
                <a:lnTo>
                  <a:pt x="145821" y="45366"/>
                </a:lnTo>
                <a:close/>
              </a:path>
              <a:path w="409575" h="434339">
                <a:moveTo>
                  <a:pt x="238869" y="87029"/>
                </a:moveTo>
                <a:lnTo>
                  <a:pt x="0" y="87029"/>
                </a:lnTo>
                <a:lnTo>
                  <a:pt x="0" y="45366"/>
                </a:lnTo>
                <a:lnTo>
                  <a:pt x="238869" y="45366"/>
                </a:lnTo>
                <a:lnTo>
                  <a:pt x="238869" y="87029"/>
                </a:lnTo>
                <a:close/>
              </a:path>
              <a:path w="409575" h="434339">
                <a:moveTo>
                  <a:pt x="119897" y="284698"/>
                </a:moveTo>
                <a:lnTo>
                  <a:pt x="78292" y="279085"/>
                </a:lnTo>
                <a:lnTo>
                  <a:pt x="31637" y="251013"/>
                </a:lnTo>
                <a:lnTo>
                  <a:pt x="12498" y="199520"/>
                </a:lnTo>
                <a:lnTo>
                  <a:pt x="14683" y="180366"/>
                </a:lnTo>
                <a:lnTo>
                  <a:pt x="43977" y="136099"/>
                </a:lnTo>
                <a:lnTo>
                  <a:pt x="97814" y="115333"/>
                </a:lnTo>
                <a:lnTo>
                  <a:pt x="119897" y="113879"/>
                </a:lnTo>
                <a:lnTo>
                  <a:pt x="141568" y="115253"/>
                </a:lnTo>
                <a:lnTo>
                  <a:pt x="179007" y="125987"/>
                </a:lnTo>
                <a:lnTo>
                  <a:pt x="212502" y="154153"/>
                </a:lnTo>
                <a:lnTo>
                  <a:pt x="119897" y="154153"/>
                </a:lnTo>
                <a:lnTo>
                  <a:pt x="107167" y="155086"/>
                </a:lnTo>
                <a:lnTo>
                  <a:pt x="69699" y="174457"/>
                </a:lnTo>
                <a:lnTo>
                  <a:pt x="61106" y="199520"/>
                </a:lnTo>
                <a:lnTo>
                  <a:pt x="62031" y="207918"/>
                </a:lnTo>
                <a:lnTo>
                  <a:pt x="94436" y="239968"/>
                </a:lnTo>
                <a:lnTo>
                  <a:pt x="119897" y="243961"/>
                </a:lnTo>
                <a:lnTo>
                  <a:pt x="212729" y="243961"/>
                </a:lnTo>
                <a:lnTo>
                  <a:pt x="206326" y="252706"/>
                </a:lnTo>
                <a:lnTo>
                  <a:pt x="191187" y="265255"/>
                </a:lnTo>
                <a:lnTo>
                  <a:pt x="176403" y="273566"/>
                </a:lnTo>
                <a:lnTo>
                  <a:pt x="159361" y="279664"/>
                </a:lnTo>
                <a:lnTo>
                  <a:pt x="140410" y="283418"/>
                </a:lnTo>
                <a:lnTo>
                  <a:pt x="119897" y="284698"/>
                </a:lnTo>
                <a:close/>
              </a:path>
              <a:path w="409575" h="434339">
                <a:moveTo>
                  <a:pt x="212729" y="243961"/>
                </a:moveTo>
                <a:lnTo>
                  <a:pt x="119897" y="243961"/>
                </a:lnTo>
                <a:lnTo>
                  <a:pt x="132085" y="243107"/>
                </a:lnTo>
                <a:lnTo>
                  <a:pt x="143448" y="240605"/>
                </a:lnTo>
                <a:lnTo>
                  <a:pt x="174406" y="217690"/>
                </a:lnTo>
                <a:lnTo>
                  <a:pt x="178688" y="199520"/>
                </a:lnTo>
                <a:lnTo>
                  <a:pt x="177661" y="189972"/>
                </a:lnTo>
                <a:lnTo>
                  <a:pt x="143853" y="157741"/>
                </a:lnTo>
                <a:lnTo>
                  <a:pt x="119897" y="154153"/>
                </a:lnTo>
                <a:lnTo>
                  <a:pt x="212502" y="154153"/>
                </a:lnTo>
                <a:lnTo>
                  <a:pt x="218268" y="162660"/>
                </a:lnTo>
                <a:lnTo>
                  <a:pt x="224634" y="180027"/>
                </a:lnTo>
                <a:lnTo>
                  <a:pt x="226833" y="199520"/>
                </a:lnTo>
                <a:lnTo>
                  <a:pt x="224453" y="219621"/>
                </a:lnTo>
                <a:lnTo>
                  <a:pt x="217516" y="237422"/>
                </a:lnTo>
                <a:lnTo>
                  <a:pt x="212729" y="243961"/>
                </a:lnTo>
                <a:close/>
              </a:path>
              <a:path w="409575" h="434339">
                <a:moveTo>
                  <a:pt x="348119" y="318492"/>
                </a:moveTo>
                <a:lnTo>
                  <a:pt x="297660" y="318492"/>
                </a:lnTo>
                <a:lnTo>
                  <a:pt x="297660" y="12036"/>
                </a:lnTo>
                <a:lnTo>
                  <a:pt x="348119" y="12036"/>
                </a:lnTo>
                <a:lnTo>
                  <a:pt x="348119" y="131470"/>
                </a:lnTo>
                <a:lnTo>
                  <a:pt x="409225" y="131470"/>
                </a:lnTo>
                <a:lnTo>
                  <a:pt x="409225" y="175448"/>
                </a:lnTo>
                <a:lnTo>
                  <a:pt x="348119" y="175448"/>
                </a:lnTo>
                <a:lnTo>
                  <a:pt x="348119" y="318492"/>
                </a:lnTo>
                <a:close/>
              </a:path>
              <a:path w="409575" h="434339">
                <a:moveTo>
                  <a:pt x="355988" y="433760"/>
                </a:moveTo>
                <a:lnTo>
                  <a:pt x="38422" y="433760"/>
                </a:lnTo>
                <a:lnTo>
                  <a:pt x="38422" y="309233"/>
                </a:lnTo>
                <a:lnTo>
                  <a:pt x="88418" y="309233"/>
                </a:lnTo>
                <a:lnTo>
                  <a:pt x="88418" y="390245"/>
                </a:lnTo>
                <a:lnTo>
                  <a:pt x="355988" y="390245"/>
                </a:lnTo>
                <a:lnTo>
                  <a:pt x="355988" y="433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04459" y="3490188"/>
            <a:ext cx="378460" cy="421640"/>
          </a:xfrm>
          <a:custGeom>
            <a:avLst/>
            <a:gdLst/>
            <a:ahLst/>
            <a:cxnLst/>
            <a:rect l="l" t="t" r="r" b="b"/>
            <a:pathLst>
              <a:path w="378459" h="421639">
                <a:moveTo>
                  <a:pt x="350901" y="303530"/>
                </a:moveTo>
                <a:lnTo>
                  <a:pt x="25006" y="303530"/>
                </a:lnTo>
                <a:lnTo>
                  <a:pt x="25006" y="346710"/>
                </a:lnTo>
                <a:lnTo>
                  <a:pt x="300443" y="346710"/>
                </a:lnTo>
                <a:lnTo>
                  <a:pt x="300443" y="421640"/>
                </a:lnTo>
                <a:lnTo>
                  <a:pt x="350901" y="421640"/>
                </a:lnTo>
                <a:lnTo>
                  <a:pt x="350901" y="346710"/>
                </a:lnTo>
                <a:lnTo>
                  <a:pt x="350901" y="303530"/>
                </a:lnTo>
                <a:close/>
              </a:path>
              <a:path w="378459" h="421639">
                <a:moveTo>
                  <a:pt x="353212" y="148590"/>
                </a:moveTo>
                <a:lnTo>
                  <a:pt x="77774" y="148590"/>
                </a:lnTo>
                <a:lnTo>
                  <a:pt x="77774" y="114300"/>
                </a:lnTo>
                <a:lnTo>
                  <a:pt x="345351" y="114300"/>
                </a:lnTo>
                <a:lnTo>
                  <a:pt x="345351" y="74930"/>
                </a:lnTo>
                <a:lnTo>
                  <a:pt x="77774" y="74930"/>
                </a:lnTo>
                <a:lnTo>
                  <a:pt x="77774" y="40640"/>
                </a:lnTo>
                <a:lnTo>
                  <a:pt x="350901" y="40640"/>
                </a:lnTo>
                <a:lnTo>
                  <a:pt x="350901" y="0"/>
                </a:lnTo>
                <a:lnTo>
                  <a:pt x="27774" y="0"/>
                </a:lnTo>
                <a:lnTo>
                  <a:pt x="27774" y="40640"/>
                </a:lnTo>
                <a:lnTo>
                  <a:pt x="27774" y="74930"/>
                </a:lnTo>
                <a:lnTo>
                  <a:pt x="27774" y="114300"/>
                </a:lnTo>
                <a:lnTo>
                  <a:pt x="27774" y="148590"/>
                </a:lnTo>
                <a:lnTo>
                  <a:pt x="27774" y="189230"/>
                </a:lnTo>
                <a:lnTo>
                  <a:pt x="353212" y="189230"/>
                </a:lnTo>
                <a:lnTo>
                  <a:pt x="353212" y="148590"/>
                </a:lnTo>
                <a:close/>
              </a:path>
              <a:path w="378459" h="421639">
                <a:moveTo>
                  <a:pt x="378218" y="224472"/>
                </a:moveTo>
                <a:lnTo>
                  <a:pt x="0" y="224472"/>
                </a:lnTo>
                <a:lnTo>
                  <a:pt x="0" y="267055"/>
                </a:lnTo>
                <a:lnTo>
                  <a:pt x="378218" y="267055"/>
                </a:lnTo>
                <a:lnTo>
                  <a:pt x="378218" y="224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50728" y="3485038"/>
            <a:ext cx="356870" cy="429895"/>
          </a:xfrm>
          <a:custGeom>
            <a:avLst/>
            <a:gdLst/>
            <a:ahLst/>
            <a:cxnLst/>
            <a:rect l="l" t="t" r="r" b="b"/>
            <a:pathLst>
              <a:path w="356869" h="429895">
                <a:moveTo>
                  <a:pt x="224055" y="48607"/>
                </a:moveTo>
                <a:lnTo>
                  <a:pt x="7406" y="48607"/>
                </a:lnTo>
                <a:lnTo>
                  <a:pt x="7406" y="5092"/>
                </a:lnTo>
                <a:lnTo>
                  <a:pt x="224055" y="5092"/>
                </a:lnTo>
                <a:lnTo>
                  <a:pt x="224055" y="48607"/>
                </a:lnTo>
                <a:close/>
              </a:path>
              <a:path w="356869" h="429895">
                <a:moveTo>
                  <a:pt x="0" y="230999"/>
                </a:moveTo>
                <a:lnTo>
                  <a:pt x="0" y="186095"/>
                </a:lnTo>
                <a:lnTo>
                  <a:pt x="36636" y="172410"/>
                </a:lnTo>
                <a:lnTo>
                  <a:pt x="65330" y="148135"/>
                </a:lnTo>
                <a:lnTo>
                  <a:pt x="84042" y="112403"/>
                </a:lnTo>
                <a:lnTo>
                  <a:pt x="90733" y="64346"/>
                </a:lnTo>
                <a:lnTo>
                  <a:pt x="90733" y="48607"/>
                </a:lnTo>
                <a:lnTo>
                  <a:pt x="140729" y="48607"/>
                </a:lnTo>
                <a:lnTo>
                  <a:pt x="140729" y="64346"/>
                </a:lnTo>
                <a:lnTo>
                  <a:pt x="147622" y="111022"/>
                </a:lnTo>
                <a:lnTo>
                  <a:pt x="166710" y="145068"/>
                </a:lnTo>
                <a:lnTo>
                  <a:pt x="178785" y="154616"/>
                </a:lnTo>
                <a:lnTo>
                  <a:pt x="116656" y="154616"/>
                </a:lnTo>
                <a:lnTo>
                  <a:pt x="96411" y="180612"/>
                </a:lnTo>
                <a:lnTo>
                  <a:pt x="69265" y="203223"/>
                </a:lnTo>
                <a:lnTo>
                  <a:pt x="36650" y="220626"/>
                </a:lnTo>
                <a:lnTo>
                  <a:pt x="0" y="230999"/>
                </a:lnTo>
                <a:close/>
              </a:path>
              <a:path w="356869" h="429895">
                <a:moveTo>
                  <a:pt x="231925" y="225444"/>
                </a:moveTo>
                <a:lnTo>
                  <a:pt x="195686" y="215679"/>
                </a:lnTo>
                <a:lnTo>
                  <a:pt x="163528" y="200099"/>
                </a:lnTo>
                <a:lnTo>
                  <a:pt x="136750" y="179484"/>
                </a:lnTo>
                <a:lnTo>
                  <a:pt x="116656" y="154616"/>
                </a:lnTo>
                <a:lnTo>
                  <a:pt x="178785" y="154616"/>
                </a:lnTo>
                <a:lnTo>
                  <a:pt x="195607" y="167918"/>
                </a:lnTo>
                <a:lnTo>
                  <a:pt x="231925" y="181003"/>
                </a:lnTo>
                <a:lnTo>
                  <a:pt x="231925" y="225444"/>
                </a:lnTo>
                <a:close/>
              </a:path>
              <a:path w="356869" h="429895">
                <a:moveTo>
                  <a:pt x="346730" y="239331"/>
                </a:moveTo>
                <a:lnTo>
                  <a:pt x="296271" y="239331"/>
                </a:lnTo>
                <a:lnTo>
                  <a:pt x="296271" y="0"/>
                </a:lnTo>
                <a:lnTo>
                  <a:pt x="346730" y="0"/>
                </a:lnTo>
                <a:lnTo>
                  <a:pt x="346730" y="239331"/>
                </a:lnTo>
                <a:close/>
              </a:path>
              <a:path w="356869" h="429895">
                <a:moveTo>
                  <a:pt x="191650" y="429593"/>
                </a:moveTo>
                <a:lnTo>
                  <a:pt x="121691" y="423865"/>
                </a:lnTo>
                <a:lnTo>
                  <a:pt x="63883" y="403207"/>
                </a:lnTo>
                <a:lnTo>
                  <a:pt x="29902" y="360046"/>
                </a:lnTo>
                <a:lnTo>
                  <a:pt x="27312" y="340249"/>
                </a:lnTo>
                <a:lnTo>
                  <a:pt x="29902" y="320452"/>
                </a:lnTo>
                <a:lnTo>
                  <a:pt x="63883" y="277291"/>
                </a:lnTo>
                <a:lnTo>
                  <a:pt x="121691" y="256807"/>
                </a:lnTo>
                <a:lnTo>
                  <a:pt x="191650" y="250905"/>
                </a:lnTo>
                <a:lnTo>
                  <a:pt x="227498" y="252293"/>
                </a:lnTo>
                <a:lnTo>
                  <a:pt x="292944" y="264966"/>
                </a:lnTo>
                <a:lnTo>
                  <a:pt x="334578" y="289016"/>
                </a:lnTo>
                <a:lnTo>
                  <a:pt x="338596" y="293957"/>
                </a:lnTo>
                <a:lnTo>
                  <a:pt x="191650" y="293957"/>
                </a:lnTo>
                <a:lnTo>
                  <a:pt x="163585" y="294882"/>
                </a:lnTo>
                <a:lnTo>
                  <a:pt x="114053" y="303331"/>
                </a:lnTo>
                <a:lnTo>
                  <a:pt x="78566" y="331728"/>
                </a:lnTo>
                <a:lnTo>
                  <a:pt x="77308" y="340249"/>
                </a:lnTo>
                <a:lnTo>
                  <a:pt x="78566" y="348763"/>
                </a:lnTo>
                <a:lnTo>
                  <a:pt x="114053" y="376777"/>
                </a:lnTo>
                <a:lnTo>
                  <a:pt x="163585" y="385543"/>
                </a:lnTo>
                <a:lnTo>
                  <a:pt x="191650" y="386541"/>
                </a:lnTo>
                <a:lnTo>
                  <a:pt x="338596" y="386541"/>
                </a:lnTo>
                <a:lnTo>
                  <a:pt x="334578" y="391482"/>
                </a:lnTo>
                <a:lnTo>
                  <a:pt x="319417" y="403207"/>
                </a:lnTo>
                <a:lnTo>
                  <a:pt x="292944" y="415727"/>
                </a:lnTo>
                <a:lnTo>
                  <a:pt x="261783" y="423865"/>
                </a:lnTo>
                <a:lnTo>
                  <a:pt x="227498" y="428270"/>
                </a:lnTo>
                <a:lnTo>
                  <a:pt x="191650" y="429593"/>
                </a:lnTo>
                <a:close/>
              </a:path>
              <a:path w="356869" h="429895">
                <a:moveTo>
                  <a:pt x="338596" y="386541"/>
                </a:moveTo>
                <a:lnTo>
                  <a:pt x="191650" y="386541"/>
                </a:lnTo>
                <a:lnTo>
                  <a:pt x="219975" y="385543"/>
                </a:lnTo>
                <a:lnTo>
                  <a:pt x="246391" y="382375"/>
                </a:lnTo>
                <a:lnTo>
                  <a:pt x="287939" y="368487"/>
                </a:lnTo>
                <a:lnTo>
                  <a:pt x="305993" y="340249"/>
                </a:lnTo>
                <a:lnTo>
                  <a:pt x="304734" y="331728"/>
                </a:lnTo>
                <a:lnTo>
                  <a:pt x="269508" y="303331"/>
                </a:lnTo>
                <a:lnTo>
                  <a:pt x="219975" y="294882"/>
                </a:lnTo>
                <a:lnTo>
                  <a:pt x="191650" y="293957"/>
                </a:lnTo>
                <a:lnTo>
                  <a:pt x="338596" y="293957"/>
                </a:lnTo>
                <a:lnTo>
                  <a:pt x="346267" y="303389"/>
                </a:lnTo>
                <a:lnTo>
                  <a:pt x="353790" y="320452"/>
                </a:lnTo>
                <a:lnTo>
                  <a:pt x="356451" y="340249"/>
                </a:lnTo>
                <a:lnTo>
                  <a:pt x="353790" y="360046"/>
                </a:lnTo>
                <a:lnTo>
                  <a:pt x="346267" y="377109"/>
                </a:lnTo>
                <a:lnTo>
                  <a:pt x="338596" y="386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84026" y="3484575"/>
            <a:ext cx="378460" cy="424815"/>
          </a:xfrm>
          <a:custGeom>
            <a:avLst/>
            <a:gdLst/>
            <a:ahLst/>
            <a:cxnLst/>
            <a:rect l="l" t="t" r="r" b="b"/>
            <a:pathLst>
              <a:path w="378459" h="424814">
                <a:moveTo>
                  <a:pt x="189799" y="133785"/>
                </a:moveTo>
                <a:lnTo>
                  <a:pt x="139029" y="132403"/>
                </a:lnTo>
                <a:lnTo>
                  <a:pt x="97156" y="127940"/>
                </a:lnTo>
                <a:lnTo>
                  <a:pt x="40274" y="107861"/>
                </a:lnTo>
                <a:lnTo>
                  <a:pt x="19905" y="67124"/>
                </a:lnTo>
                <a:lnTo>
                  <a:pt x="21200" y="54697"/>
                </a:lnTo>
                <a:lnTo>
                  <a:pt x="64223" y="13866"/>
                </a:lnTo>
                <a:lnTo>
                  <a:pt x="139029" y="1381"/>
                </a:lnTo>
                <a:lnTo>
                  <a:pt x="189799" y="0"/>
                </a:lnTo>
                <a:lnTo>
                  <a:pt x="240756" y="1381"/>
                </a:lnTo>
                <a:lnTo>
                  <a:pt x="282557" y="5844"/>
                </a:lnTo>
                <a:lnTo>
                  <a:pt x="338860" y="25923"/>
                </a:lnTo>
                <a:lnTo>
                  <a:pt x="352074" y="40737"/>
                </a:lnTo>
                <a:lnTo>
                  <a:pt x="189799" y="40737"/>
                </a:lnTo>
                <a:lnTo>
                  <a:pt x="149524" y="41388"/>
                </a:lnTo>
                <a:lnTo>
                  <a:pt x="93973" y="47377"/>
                </a:lnTo>
                <a:lnTo>
                  <a:pt x="70364" y="61568"/>
                </a:lnTo>
                <a:lnTo>
                  <a:pt x="70364" y="72216"/>
                </a:lnTo>
                <a:lnTo>
                  <a:pt x="117582" y="90328"/>
                </a:lnTo>
                <a:lnTo>
                  <a:pt x="189799" y="93047"/>
                </a:lnTo>
                <a:lnTo>
                  <a:pt x="352102" y="93047"/>
                </a:lnTo>
                <a:lnTo>
                  <a:pt x="347706" y="99608"/>
                </a:lnTo>
                <a:lnTo>
                  <a:pt x="338860" y="107861"/>
                </a:lnTo>
                <a:lnTo>
                  <a:pt x="315244" y="119919"/>
                </a:lnTo>
                <a:lnTo>
                  <a:pt x="282557" y="127940"/>
                </a:lnTo>
                <a:lnTo>
                  <a:pt x="240756" y="132403"/>
                </a:lnTo>
                <a:lnTo>
                  <a:pt x="189799" y="133785"/>
                </a:lnTo>
                <a:close/>
              </a:path>
              <a:path w="378459" h="424814">
                <a:moveTo>
                  <a:pt x="352102" y="93047"/>
                </a:moveTo>
                <a:lnTo>
                  <a:pt x="189799" y="93047"/>
                </a:lnTo>
                <a:lnTo>
                  <a:pt x="230073" y="92404"/>
                </a:lnTo>
                <a:lnTo>
                  <a:pt x="262015" y="90328"/>
                </a:lnTo>
                <a:lnTo>
                  <a:pt x="285624" y="86603"/>
                </a:lnTo>
                <a:lnTo>
                  <a:pt x="300900" y="81011"/>
                </a:lnTo>
                <a:lnTo>
                  <a:pt x="306456" y="76845"/>
                </a:lnTo>
                <a:lnTo>
                  <a:pt x="309233" y="72216"/>
                </a:lnTo>
                <a:lnTo>
                  <a:pt x="309233" y="61568"/>
                </a:lnTo>
                <a:lnTo>
                  <a:pt x="262015" y="43514"/>
                </a:lnTo>
                <a:lnTo>
                  <a:pt x="189799" y="40737"/>
                </a:lnTo>
                <a:lnTo>
                  <a:pt x="352074" y="40737"/>
                </a:lnTo>
                <a:lnTo>
                  <a:pt x="354079" y="43746"/>
                </a:lnTo>
                <a:lnTo>
                  <a:pt x="357934" y="54697"/>
                </a:lnTo>
                <a:lnTo>
                  <a:pt x="359229" y="67124"/>
                </a:lnTo>
                <a:lnTo>
                  <a:pt x="357934" y="79283"/>
                </a:lnTo>
                <a:lnTo>
                  <a:pt x="354079" y="90096"/>
                </a:lnTo>
                <a:lnTo>
                  <a:pt x="352102" y="93047"/>
                </a:lnTo>
                <a:close/>
              </a:path>
              <a:path w="378459" h="424814">
                <a:moveTo>
                  <a:pt x="378209" y="206927"/>
                </a:moveTo>
                <a:lnTo>
                  <a:pt x="0" y="206927"/>
                </a:lnTo>
                <a:lnTo>
                  <a:pt x="0" y="165264"/>
                </a:lnTo>
                <a:lnTo>
                  <a:pt x="378209" y="165264"/>
                </a:lnTo>
                <a:lnTo>
                  <a:pt x="378209" y="206927"/>
                </a:lnTo>
                <a:close/>
              </a:path>
              <a:path w="378459" h="424814">
                <a:moveTo>
                  <a:pt x="360155" y="424501"/>
                </a:moveTo>
                <a:lnTo>
                  <a:pt x="27775" y="424501"/>
                </a:lnTo>
                <a:lnTo>
                  <a:pt x="27775" y="312936"/>
                </a:lnTo>
                <a:lnTo>
                  <a:pt x="300438" y="312936"/>
                </a:lnTo>
                <a:lnTo>
                  <a:pt x="300438" y="281921"/>
                </a:lnTo>
                <a:lnTo>
                  <a:pt x="27775" y="281921"/>
                </a:lnTo>
                <a:lnTo>
                  <a:pt x="27775" y="241183"/>
                </a:lnTo>
                <a:lnTo>
                  <a:pt x="350896" y="241183"/>
                </a:lnTo>
                <a:lnTo>
                  <a:pt x="350896" y="353211"/>
                </a:lnTo>
                <a:lnTo>
                  <a:pt x="77771" y="353211"/>
                </a:lnTo>
                <a:lnTo>
                  <a:pt x="77771" y="383764"/>
                </a:lnTo>
                <a:lnTo>
                  <a:pt x="360155" y="383764"/>
                </a:lnTo>
                <a:lnTo>
                  <a:pt x="360155" y="424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61267" y="3485038"/>
            <a:ext cx="345440" cy="420370"/>
          </a:xfrm>
          <a:custGeom>
            <a:avLst/>
            <a:gdLst/>
            <a:ahLst/>
            <a:cxnLst/>
            <a:rect l="l" t="t" r="r" b="b"/>
            <a:pathLst>
              <a:path w="345440" h="420370">
                <a:moveTo>
                  <a:pt x="232388" y="51847"/>
                </a:moveTo>
                <a:lnTo>
                  <a:pt x="4629" y="51847"/>
                </a:lnTo>
                <a:lnTo>
                  <a:pt x="4629" y="7406"/>
                </a:lnTo>
                <a:lnTo>
                  <a:pt x="232388" y="7406"/>
                </a:lnTo>
                <a:lnTo>
                  <a:pt x="232388" y="51847"/>
                </a:lnTo>
                <a:close/>
              </a:path>
              <a:path w="345440" h="420370">
                <a:moveTo>
                  <a:pt x="0" y="391634"/>
                </a:moveTo>
                <a:lnTo>
                  <a:pt x="0" y="345341"/>
                </a:lnTo>
                <a:lnTo>
                  <a:pt x="27938" y="328609"/>
                </a:lnTo>
                <a:lnTo>
                  <a:pt x="53188" y="304256"/>
                </a:lnTo>
                <a:lnTo>
                  <a:pt x="73727" y="270214"/>
                </a:lnTo>
                <a:lnTo>
                  <a:pt x="87537" y="224373"/>
                </a:lnTo>
                <a:lnTo>
                  <a:pt x="92584" y="164801"/>
                </a:lnTo>
                <a:lnTo>
                  <a:pt x="92584" y="51847"/>
                </a:lnTo>
                <a:lnTo>
                  <a:pt x="143506" y="51847"/>
                </a:lnTo>
                <a:lnTo>
                  <a:pt x="143506" y="164801"/>
                </a:lnTo>
                <a:lnTo>
                  <a:pt x="148482" y="224418"/>
                </a:lnTo>
                <a:lnTo>
                  <a:pt x="162097" y="270081"/>
                </a:lnTo>
                <a:lnTo>
                  <a:pt x="173101" y="288401"/>
                </a:lnTo>
                <a:lnTo>
                  <a:pt x="118045" y="288401"/>
                </a:lnTo>
                <a:lnTo>
                  <a:pt x="98299" y="320806"/>
                </a:lnTo>
                <a:lnTo>
                  <a:pt x="70827" y="350086"/>
                </a:lnTo>
                <a:lnTo>
                  <a:pt x="37453" y="374332"/>
                </a:lnTo>
                <a:lnTo>
                  <a:pt x="0" y="391634"/>
                </a:lnTo>
                <a:close/>
              </a:path>
              <a:path w="345440" h="420370">
                <a:moveTo>
                  <a:pt x="236091" y="391634"/>
                </a:moveTo>
                <a:lnTo>
                  <a:pt x="198442" y="374137"/>
                </a:lnTo>
                <a:lnTo>
                  <a:pt x="165090" y="349913"/>
                </a:lnTo>
                <a:lnTo>
                  <a:pt x="137727" y="320741"/>
                </a:lnTo>
                <a:lnTo>
                  <a:pt x="118045" y="288401"/>
                </a:lnTo>
                <a:lnTo>
                  <a:pt x="173101" y="288401"/>
                </a:lnTo>
                <a:lnTo>
                  <a:pt x="182503" y="304056"/>
                </a:lnTo>
                <a:lnTo>
                  <a:pt x="207797" y="328431"/>
                </a:lnTo>
                <a:lnTo>
                  <a:pt x="236091" y="345341"/>
                </a:lnTo>
                <a:lnTo>
                  <a:pt x="236091" y="391634"/>
                </a:lnTo>
                <a:close/>
              </a:path>
              <a:path w="345440" h="420370">
                <a:moveTo>
                  <a:pt x="344878" y="419872"/>
                </a:moveTo>
                <a:lnTo>
                  <a:pt x="294420" y="419872"/>
                </a:lnTo>
                <a:lnTo>
                  <a:pt x="294420" y="0"/>
                </a:lnTo>
                <a:lnTo>
                  <a:pt x="344878" y="0"/>
                </a:lnTo>
                <a:lnTo>
                  <a:pt x="344878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07526" y="3485038"/>
            <a:ext cx="339725" cy="424180"/>
          </a:xfrm>
          <a:custGeom>
            <a:avLst/>
            <a:gdLst/>
            <a:ahLst/>
            <a:cxnLst/>
            <a:rect l="l" t="t" r="r" b="b"/>
            <a:pathLst>
              <a:path w="339725" h="424179">
                <a:moveTo>
                  <a:pt x="339323" y="160171"/>
                </a:moveTo>
                <a:lnTo>
                  <a:pt x="206464" y="160171"/>
                </a:lnTo>
                <a:lnTo>
                  <a:pt x="233270" y="159086"/>
                </a:lnTo>
                <a:lnTo>
                  <a:pt x="255650" y="155658"/>
                </a:lnTo>
                <a:lnTo>
                  <a:pt x="274036" y="149625"/>
                </a:lnTo>
                <a:lnTo>
                  <a:pt x="288864" y="140729"/>
                </a:lnTo>
                <a:lnTo>
                  <a:pt x="288864" y="0"/>
                </a:lnTo>
                <a:lnTo>
                  <a:pt x="339323" y="0"/>
                </a:lnTo>
                <a:lnTo>
                  <a:pt x="339323" y="160171"/>
                </a:lnTo>
                <a:close/>
              </a:path>
              <a:path w="339725" h="424179">
                <a:moveTo>
                  <a:pt x="193965" y="203686"/>
                </a:moveTo>
                <a:lnTo>
                  <a:pt x="0" y="203686"/>
                </a:lnTo>
                <a:lnTo>
                  <a:pt x="0" y="2777"/>
                </a:lnTo>
                <a:lnTo>
                  <a:pt x="49995" y="2777"/>
                </a:lnTo>
                <a:lnTo>
                  <a:pt x="49995" y="160171"/>
                </a:lnTo>
                <a:lnTo>
                  <a:pt x="339323" y="160171"/>
                </a:lnTo>
                <a:lnTo>
                  <a:pt x="339323" y="182855"/>
                </a:lnTo>
                <a:lnTo>
                  <a:pt x="288864" y="182855"/>
                </a:lnTo>
                <a:lnTo>
                  <a:pt x="273516" y="192164"/>
                </a:lnTo>
                <a:lnTo>
                  <a:pt x="252872" y="198652"/>
                </a:lnTo>
                <a:lnTo>
                  <a:pt x="226500" y="202449"/>
                </a:lnTo>
                <a:lnTo>
                  <a:pt x="193965" y="203686"/>
                </a:lnTo>
                <a:close/>
              </a:path>
              <a:path w="339725" h="424179">
                <a:moveTo>
                  <a:pt x="339323" y="234239"/>
                </a:moveTo>
                <a:lnTo>
                  <a:pt x="288864" y="234239"/>
                </a:lnTo>
                <a:lnTo>
                  <a:pt x="288864" y="182855"/>
                </a:lnTo>
                <a:lnTo>
                  <a:pt x="339323" y="182855"/>
                </a:lnTo>
                <a:lnTo>
                  <a:pt x="339323" y="234239"/>
                </a:lnTo>
                <a:close/>
              </a:path>
              <a:path w="339725" h="424179">
                <a:moveTo>
                  <a:pt x="339323" y="424038"/>
                </a:moveTo>
                <a:lnTo>
                  <a:pt x="25460" y="424038"/>
                </a:lnTo>
                <a:lnTo>
                  <a:pt x="25460" y="261089"/>
                </a:lnTo>
                <a:lnTo>
                  <a:pt x="339323" y="261089"/>
                </a:lnTo>
                <a:lnTo>
                  <a:pt x="339323" y="304141"/>
                </a:lnTo>
                <a:lnTo>
                  <a:pt x="75919" y="304141"/>
                </a:lnTo>
                <a:lnTo>
                  <a:pt x="75919" y="381449"/>
                </a:lnTo>
                <a:lnTo>
                  <a:pt x="339323" y="381449"/>
                </a:lnTo>
                <a:lnTo>
                  <a:pt x="339323" y="424038"/>
                </a:lnTo>
                <a:close/>
              </a:path>
              <a:path w="339725" h="424179">
                <a:moveTo>
                  <a:pt x="339323" y="381449"/>
                </a:moveTo>
                <a:lnTo>
                  <a:pt x="288864" y="381449"/>
                </a:lnTo>
                <a:lnTo>
                  <a:pt x="288864" y="304141"/>
                </a:lnTo>
                <a:lnTo>
                  <a:pt x="339323" y="304141"/>
                </a:lnTo>
                <a:lnTo>
                  <a:pt x="339323" y="381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93024" y="4426611"/>
            <a:ext cx="158750" cy="45085"/>
          </a:xfrm>
          <a:custGeom>
            <a:avLst/>
            <a:gdLst/>
            <a:ahLst/>
            <a:cxnLst/>
            <a:rect l="l" t="t" r="r" b="b"/>
            <a:pathLst>
              <a:path w="158750" h="45085">
                <a:moveTo>
                  <a:pt x="158320" y="44903"/>
                </a:moveTo>
                <a:lnTo>
                  <a:pt x="0" y="44903"/>
                </a:lnTo>
                <a:lnTo>
                  <a:pt x="0" y="0"/>
                </a:lnTo>
                <a:lnTo>
                  <a:pt x="158320" y="0"/>
                </a:lnTo>
                <a:lnTo>
                  <a:pt x="158320" y="44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2739" y="4230794"/>
            <a:ext cx="378460" cy="419100"/>
          </a:xfrm>
          <a:custGeom>
            <a:avLst/>
            <a:gdLst/>
            <a:ahLst/>
            <a:cxnLst/>
            <a:rect l="l" t="t" r="r" b="b"/>
            <a:pathLst>
              <a:path w="378460" h="419100">
                <a:moveTo>
                  <a:pt x="343027" y="143969"/>
                </a:moveTo>
                <a:lnTo>
                  <a:pt x="293957" y="143969"/>
                </a:lnTo>
                <a:lnTo>
                  <a:pt x="296941" y="128700"/>
                </a:lnTo>
                <a:lnTo>
                  <a:pt x="298933" y="111969"/>
                </a:lnTo>
                <a:lnTo>
                  <a:pt x="300076" y="94299"/>
                </a:lnTo>
                <a:lnTo>
                  <a:pt x="300438" y="76845"/>
                </a:lnTo>
                <a:lnTo>
                  <a:pt x="300438" y="43977"/>
                </a:lnTo>
                <a:lnTo>
                  <a:pt x="24997" y="43977"/>
                </a:lnTo>
                <a:lnTo>
                  <a:pt x="24997" y="0"/>
                </a:lnTo>
                <a:lnTo>
                  <a:pt x="350896" y="0"/>
                </a:lnTo>
                <a:lnTo>
                  <a:pt x="350844" y="76845"/>
                </a:lnTo>
                <a:lnTo>
                  <a:pt x="350383" y="93127"/>
                </a:lnTo>
                <a:lnTo>
                  <a:pt x="348871" y="111391"/>
                </a:lnTo>
                <a:lnTo>
                  <a:pt x="346369" y="128859"/>
                </a:lnTo>
                <a:lnTo>
                  <a:pt x="343027" y="143969"/>
                </a:lnTo>
                <a:close/>
              </a:path>
              <a:path w="378460" h="419100">
                <a:moveTo>
                  <a:pt x="378209" y="212945"/>
                </a:moveTo>
                <a:lnTo>
                  <a:pt x="0" y="212945"/>
                </a:lnTo>
                <a:lnTo>
                  <a:pt x="0" y="168967"/>
                </a:lnTo>
                <a:lnTo>
                  <a:pt x="378209" y="168967"/>
                </a:lnTo>
                <a:lnTo>
                  <a:pt x="378209" y="212945"/>
                </a:lnTo>
                <a:close/>
              </a:path>
              <a:path w="378460" h="419100">
                <a:moveTo>
                  <a:pt x="350896" y="418946"/>
                </a:moveTo>
                <a:lnTo>
                  <a:pt x="27775" y="418946"/>
                </a:lnTo>
                <a:lnTo>
                  <a:pt x="27775" y="246738"/>
                </a:lnTo>
                <a:lnTo>
                  <a:pt x="77771" y="246738"/>
                </a:lnTo>
                <a:lnTo>
                  <a:pt x="77771" y="290716"/>
                </a:lnTo>
                <a:lnTo>
                  <a:pt x="350896" y="290716"/>
                </a:lnTo>
                <a:lnTo>
                  <a:pt x="350896" y="333305"/>
                </a:lnTo>
                <a:lnTo>
                  <a:pt x="77771" y="333305"/>
                </a:lnTo>
                <a:lnTo>
                  <a:pt x="77771" y="376820"/>
                </a:lnTo>
                <a:lnTo>
                  <a:pt x="350896" y="376820"/>
                </a:lnTo>
                <a:lnTo>
                  <a:pt x="350896" y="418946"/>
                </a:lnTo>
                <a:close/>
              </a:path>
              <a:path w="378460" h="419100">
                <a:moveTo>
                  <a:pt x="350896" y="290716"/>
                </a:moveTo>
                <a:lnTo>
                  <a:pt x="300438" y="290716"/>
                </a:lnTo>
                <a:lnTo>
                  <a:pt x="300438" y="246738"/>
                </a:lnTo>
                <a:lnTo>
                  <a:pt x="350896" y="246738"/>
                </a:lnTo>
                <a:lnTo>
                  <a:pt x="350896" y="290716"/>
                </a:lnTo>
                <a:close/>
              </a:path>
              <a:path w="378460" h="419100">
                <a:moveTo>
                  <a:pt x="350896" y="376820"/>
                </a:moveTo>
                <a:lnTo>
                  <a:pt x="300438" y="376820"/>
                </a:lnTo>
                <a:lnTo>
                  <a:pt x="300438" y="333305"/>
                </a:lnTo>
                <a:lnTo>
                  <a:pt x="350896" y="333305"/>
                </a:lnTo>
                <a:lnTo>
                  <a:pt x="350896" y="376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71128" y="4225702"/>
            <a:ext cx="354965" cy="427355"/>
          </a:xfrm>
          <a:custGeom>
            <a:avLst/>
            <a:gdLst/>
            <a:ahLst/>
            <a:cxnLst/>
            <a:rect l="l" t="t" r="r" b="b"/>
            <a:pathLst>
              <a:path w="354964" h="427354">
                <a:moveTo>
                  <a:pt x="0" y="237017"/>
                </a:moveTo>
                <a:lnTo>
                  <a:pt x="0" y="191650"/>
                </a:lnTo>
                <a:lnTo>
                  <a:pt x="37851" y="174110"/>
                </a:lnTo>
                <a:lnTo>
                  <a:pt x="67413" y="146457"/>
                </a:lnTo>
                <a:lnTo>
                  <a:pt x="86646" y="108649"/>
                </a:lnTo>
                <a:lnTo>
                  <a:pt x="93510" y="60643"/>
                </a:lnTo>
                <a:lnTo>
                  <a:pt x="93510" y="2777"/>
                </a:lnTo>
                <a:lnTo>
                  <a:pt x="143506" y="2777"/>
                </a:lnTo>
                <a:lnTo>
                  <a:pt x="143506" y="60643"/>
                </a:lnTo>
                <a:lnTo>
                  <a:pt x="150638" y="108968"/>
                </a:lnTo>
                <a:lnTo>
                  <a:pt x="170356" y="145184"/>
                </a:lnTo>
                <a:lnTo>
                  <a:pt x="182436" y="155542"/>
                </a:lnTo>
                <a:lnTo>
                  <a:pt x="118971" y="155542"/>
                </a:lnTo>
                <a:lnTo>
                  <a:pt x="99666" y="181878"/>
                </a:lnTo>
                <a:lnTo>
                  <a:pt x="72505" y="205133"/>
                </a:lnTo>
                <a:lnTo>
                  <a:pt x="38835" y="223961"/>
                </a:lnTo>
                <a:lnTo>
                  <a:pt x="0" y="237017"/>
                </a:lnTo>
                <a:close/>
              </a:path>
              <a:path w="354964" h="427354">
                <a:moveTo>
                  <a:pt x="237480" y="231925"/>
                </a:moveTo>
                <a:lnTo>
                  <a:pt x="199759" y="219860"/>
                </a:lnTo>
                <a:lnTo>
                  <a:pt x="166594" y="202413"/>
                </a:lnTo>
                <a:lnTo>
                  <a:pt x="139246" y="180627"/>
                </a:lnTo>
                <a:lnTo>
                  <a:pt x="118971" y="155542"/>
                </a:lnTo>
                <a:lnTo>
                  <a:pt x="182436" y="155542"/>
                </a:lnTo>
                <a:lnTo>
                  <a:pt x="200142" y="170725"/>
                </a:lnTo>
                <a:lnTo>
                  <a:pt x="237480" y="187021"/>
                </a:lnTo>
                <a:lnTo>
                  <a:pt x="237480" y="231925"/>
                </a:lnTo>
                <a:close/>
              </a:path>
              <a:path w="354964" h="427354">
                <a:moveTo>
                  <a:pt x="354600" y="240720"/>
                </a:moveTo>
                <a:lnTo>
                  <a:pt x="304141" y="240720"/>
                </a:lnTo>
                <a:lnTo>
                  <a:pt x="304141" y="0"/>
                </a:lnTo>
                <a:lnTo>
                  <a:pt x="354600" y="0"/>
                </a:lnTo>
                <a:lnTo>
                  <a:pt x="354600" y="240720"/>
                </a:lnTo>
                <a:close/>
              </a:path>
              <a:path w="354964" h="427354">
                <a:moveTo>
                  <a:pt x="354600" y="426816"/>
                </a:moveTo>
                <a:lnTo>
                  <a:pt x="304141" y="426816"/>
                </a:lnTo>
                <a:lnTo>
                  <a:pt x="304141" y="313862"/>
                </a:lnTo>
                <a:lnTo>
                  <a:pt x="35645" y="313862"/>
                </a:lnTo>
                <a:lnTo>
                  <a:pt x="35645" y="269885"/>
                </a:lnTo>
                <a:lnTo>
                  <a:pt x="354600" y="269885"/>
                </a:lnTo>
                <a:lnTo>
                  <a:pt x="354600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16462" y="4225702"/>
            <a:ext cx="403860" cy="420370"/>
          </a:xfrm>
          <a:custGeom>
            <a:avLst/>
            <a:gdLst/>
            <a:ahLst/>
            <a:cxnLst/>
            <a:rect l="l" t="t" r="r" b="b"/>
            <a:pathLst>
              <a:path w="403860" h="420370">
                <a:moveTo>
                  <a:pt x="193965" y="396263"/>
                </a:moveTo>
                <a:lnTo>
                  <a:pt x="0" y="396263"/>
                </a:lnTo>
                <a:lnTo>
                  <a:pt x="0" y="352748"/>
                </a:lnTo>
                <a:lnTo>
                  <a:pt x="203686" y="352748"/>
                </a:lnTo>
                <a:lnTo>
                  <a:pt x="230189" y="351366"/>
                </a:lnTo>
                <a:lnTo>
                  <a:pt x="253219" y="347251"/>
                </a:lnTo>
                <a:lnTo>
                  <a:pt x="272431" y="340444"/>
                </a:lnTo>
                <a:lnTo>
                  <a:pt x="287476" y="330991"/>
                </a:lnTo>
                <a:lnTo>
                  <a:pt x="287476" y="0"/>
                </a:lnTo>
                <a:lnTo>
                  <a:pt x="337934" y="0"/>
                </a:lnTo>
                <a:lnTo>
                  <a:pt x="337934" y="171282"/>
                </a:lnTo>
                <a:lnTo>
                  <a:pt x="403670" y="171282"/>
                </a:lnTo>
                <a:lnTo>
                  <a:pt x="403670" y="215259"/>
                </a:lnTo>
                <a:lnTo>
                  <a:pt x="337934" y="215259"/>
                </a:lnTo>
                <a:lnTo>
                  <a:pt x="337934" y="372654"/>
                </a:lnTo>
                <a:lnTo>
                  <a:pt x="287476" y="372654"/>
                </a:lnTo>
                <a:lnTo>
                  <a:pt x="271563" y="382983"/>
                </a:lnTo>
                <a:lnTo>
                  <a:pt x="250094" y="390361"/>
                </a:lnTo>
                <a:lnTo>
                  <a:pt x="223939" y="394787"/>
                </a:lnTo>
                <a:lnTo>
                  <a:pt x="193965" y="396263"/>
                </a:lnTo>
                <a:close/>
              </a:path>
              <a:path w="403860" h="420370">
                <a:moveTo>
                  <a:pt x="215259" y="280532"/>
                </a:moveTo>
                <a:lnTo>
                  <a:pt x="165726" y="280532"/>
                </a:lnTo>
                <a:lnTo>
                  <a:pt x="169784" y="257219"/>
                </a:lnTo>
                <a:lnTo>
                  <a:pt x="172844" y="230825"/>
                </a:lnTo>
                <a:lnTo>
                  <a:pt x="174775" y="203129"/>
                </a:lnTo>
                <a:lnTo>
                  <a:pt x="175448" y="175911"/>
                </a:lnTo>
                <a:lnTo>
                  <a:pt x="175448" y="51847"/>
                </a:lnTo>
                <a:lnTo>
                  <a:pt x="13887" y="51847"/>
                </a:lnTo>
                <a:lnTo>
                  <a:pt x="13887" y="7406"/>
                </a:lnTo>
                <a:lnTo>
                  <a:pt x="225444" y="7406"/>
                </a:lnTo>
                <a:lnTo>
                  <a:pt x="225380" y="171282"/>
                </a:lnTo>
                <a:lnTo>
                  <a:pt x="224764" y="198052"/>
                </a:lnTo>
                <a:lnTo>
                  <a:pt x="222782" y="228163"/>
                </a:lnTo>
                <a:lnTo>
                  <a:pt x="219585" y="256452"/>
                </a:lnTo>
                <a:lnTo>
                  <a:pt x="215259" y="280532"/>
                </a:lnTo>
                <a:close/>
              </a:path>
              <a:path w="403860" h="420370">
                <a:moveTo>
                  <a:pt x="110176" y="352748"/>
                </a:moveTo>
                <a:lnTo>
                  <a:pt x="60180" y="352748"/>
                </a:lnTo>
                <a:lnTo>
                  <a:pt x="60180" y="161560"/>
                </a:lnTo>
                <a:lnTo>
                  <a:pt x="110176" y="161560"/>
                </a:lnTo>
                <a:lnTo>
                  <a:pt x="110176" y="352748"/>
                </a:lnTo>
                <a:close/>
              </a:path>
              <a:path w="403860" h="420370">
                <a:moveTo>
                  <a:pt x="337934" y="419872"/>
                </a:moveTo>
                <a:lnTo>
                  <a:pt x="287476" y="419872"/>
                </a:lnTo>
                <a:lnTo>
                  <a:pt x="287476" y="372654"/>
                </a:lnTo>
                <a:lnTo>
                  <a:pt x="337934" y="372654"/>
                </a:lnTo>
                <a:lnTo>
                  <a:pt x="337934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4901" y="4233138"/>
            <a:ext cx="372745" cy="393700"/>
          </a:xfrm>
          <a:custGeom>
            <a:avLst/>
            <a:gdLst/>
            <a:ahLst/>
            <a:cxnLst/>
            <a:rect l="l" t="t" r="r" b="b"/>
            <a:pathLst>
              <a:path w="372745" h="393700">
                <a:moveTo>
                  <a:pt x="372656" y="350520"/>
                </a:moveTo>
                <a:lnTo>
                  <a:pt x="212483" y="350520"/>
                </a:lnTo>
                <a:lnTo>
                  <a:pt x="212483" y="231140"/>
                </a:lnTo>
                <a:lnTo>
                  <a:pt x="354139" y="231140"/>
                </a:lnTo>
                <a:lnTo>
                  <a:pt x="354139" y="186690"/>
                </a:lnTo>
                <a:lnTo>
                  <a:pt x="72212" y="186690"/>
                </a:lnTo>
                <a:lnTo>
                  <a:pt x="72212" y="44450"/>
                </a:lnTo>
                <a:lnTo>
                  <a:pt x="350901" y="44450"/>
                </a:lnTo>
                <a:lnTo>
                  <a:pt x="350901" y="0"/>
                </a:lnTo>
                <a:lnTo>
                  <a:pt x="21755" y="0"/>
                </a:lnTo>
                <a:lnTo>
                  <a:pt x="21755" y="44450"/>
                </a:lnTo>
                <a:lnTo>
                  <a:pt x="21755" y="186690"/>
                </a:lnTo>
                <a:lnTo>
                  <a:pt x="21755" y="231140"/>
                </a:lnTo>
                <a:lnTo>
                  <a:pt x="162483" y="231140"/>
                </a:lnTo>
                <a:lnTo>
                  <a:pt x="162483" y="350520"/>
                </a:lnTo>
                <a:lnTo>
                  <a:pt x="0" y="350520"/>
                </a:lnTo>
                <a:lnTo>
                  <a:pt x="0" y="393700"/>
                </a:lnTo>
                <a:lnTo>
                  <a:pt x="372656" y="393700"/>
                </a:lnTo>
                <a:lnTo>
                  <a:pt x="372656" y="350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0519" y="4225702"/>
            <a:ext cx="353695" cy="420370"/>
          </a:xfrm>
          <a:custGeom>
            <a:avLst/>
            <a:gdLst/>
            <a:ahLst/>
            <a:cxnLst/>
            <a:rect l="l" t="t" r="r" b="b"/>
            <a:pathLst>
              <a:path w="353695" h="420370">
                <a:moveTo>
                  <a:pt x="0" y="391634"/>
                </a:moveTo>
                <a:lnTo>
                  <a:pt x="0" y="345341"/>
                </a:lnTo>
                <a:lnTo>
                  <a:pt x="29390" y="328680"/>
                </a:lnTo>
                <a:lnTo>
                  <a:pt x="55691" y="304708"/>
                </a:lnTo>
                <a:lnTo>
                  <a:pt x="76926" y="270781"/>
                </a:lnTo>
                <a:lnTo>
                  <a:pt x="91122" y="224211"/>
                </a:lnTo>
                <a:lnTo>
                  <a:pt x="96288" y="162486"/>
                </a:lnTo>
                <a:lnTo>
                  <a:pt x="96288" y="5092"/>
                </a:lnTo>
                <a:lnTo>
                  <a:pt x="146284" y="5092"/>
                </a:lnTo>
                <a:lnTo>
                  <a:pt x="146284" y="162486"/>
                </a:lnTo>
                <a:lnTo>
                  <a:pt x="151463" y="224255"/>
                </a:lnTo>
                <a:lnTo>
                  <a:pt x="165615" y="270647"/>
                </a:lnTo>
                <a:lnTo>
                  <a:pt x="175845" y="287013"/>
                </a:lnTo>
                <a:lnTo>
                  <a:pt x="121286" y="287013"/>
                </a:lnTo>
                <a:lnTo>
                  <a:pt x="102074" y="321197"/>
                </a:lnTo>
                <a:lnTo>
                  <a:pt x="73836" y="350781"/>
                </a:lnTo>
                <a:lnTo>
                  <a:pt x="39001" y="374636"/>
                </a:lnTo>
                <a:lnTo>
                  <a:pt x="0" y="391634"/>
                </a:lnTo>
                <a:close/>
              </a:path>
              <a:path w="353695" h="420370">
                <a:moveTo>
                  <a:pt x="242109" y="391634"/>
                </a:moveTo>
                <a:lnTo>
                  <a:pt x="203636" y="374375"/>
                </a:lnTo>
                <a:lnTo>
                  <a:pt x="169025" y="350433"/>
                </a:lnTo>
                <a:lnTo>
                  <a:pt x="140750" y="320936"/>
                </a:lnTo>
                <a:lnTo>
                  <a:pt x="121286" y="287013"/>
                </a:lnTo>
                <a:lnTo>
                  <a:pt x="175845" y="287013"/>
                </a:lnTo>
                <a:lnTo>
                  <a:pt x="186780" y="304508"/>
                </a:lnTo>
                <a:lnTo>
                  <a:pt x="212945" y="328502"/>
                </a:lnTo>
                <a:lnTo>
                  <a:pt x="242109" y="345341"/>
                </a:lnTo>
                <a:lnTo>
                  <a:pt x="242109" y="391634"/>
                </a:lnTo>
                <a:close/>
              </a:path>
              <a:path w="353695" h="420370">
                <a:moveTo>
                  <a:pt x="353674" y="419872"/>
                </a:moveTo>
                <a:lnTo>
                  <a:pt x="303215" y="419872"/>
                </a:lnTo>
                <a:lnTo>
                  <a:pt x="303215" y="0"/>
                </a:lnTo>
                <a:lnTo>
                  <a:pt x="353674" y="0"/>
                </a:lnTo>
                <a:lnTo>
                  <a:pt x="353674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70019" y="4225702"/>
            <a:ext cx="394970" cy="427355"/>
          </a:xfrm>
          <a:custGeom>
            <a:avLst/>
            <a:gdLst/>
            <a:ahLst/>
            <a:cxnLst/>
            <a:rect l="l" t="t" r="r" b="b"/>
            <a:pathLst>
              <a:path w="394970" h="427354">
                <a:moveTo>
                  <a:pt x="333768" y="197205"/>
                </a:moveTo>
                <a:lnTo>
                  <a:pt x="201372" y="197205"/>
                </a:lnTo>
                <a:lnTo>
                  <a:pt x="227650" y="196128"/>
                </a:lnTo>
                <a:lnTo>
                  <a:pt x="249805" y="192750"/>
                </a:lnTo>
                <a:lnTo>
                  <a:pt x="268228" y="186855"/>
                </a:lnTo>
                <a:lnTo>
                  <a:pt x="283309" y="178225"/>
                </a:lnTo>
                <a:lnTo>
                  <a:pt x="283309" y="0"/>
                </a:lnTo>
                <a:lnTo>
                  <a:pt x="333768" y="0"/>
                </a:lnTo>
                <a:lnTo>
                  <a:pt x="333768" y="105546"/>
                </a:lnTo>
                <a:lnTo>
                  <a:pt x="394874" y="105546"/>
                </a:lnTo>
                <a:lnTo>
                  <a:pt x="394874" y="149524"/>
                </a:lnTo>
                <a:lnTo>
                  <a:pt x="333768" y="149524"/>
                </a:lnTo>
                <a:lnTo>
                  <a:pt x="333768" y="197205"/>
                </a:lnTo>
                <a:close/>
              </a:path>
              <a:path w="394970" h="427354">
                <a:moveTo>
                  <a:pt x="188410" y="238869"/>
                </a:moveTo>
                <a:lnTo>
                  <a:pt x="0" y="238869"/>
                </a:lnTo>
                <a:lnTo>
                  <a:pt x="0" y="99991"/>
                </a:lnTo>
                <a:lnTo>
                  <a:pt x="154153" y="99991"/>
                </a:lnTo>
                <a:lnTo>
                  <a:pt x="154153" y="47218"/>
                </a:lnTo>
                <a:lnTo>
                  <a:pt x="0" y="47218"/>
                </a:lnTo>
                <a:lnTo>
                  <a:pt x="0" y="5092"/>
                </a:lnTo>
                <a:lnTo>
                  <a:pt x="204149" y="5092"/>
                </a:lnTo>
                <a:lnTo>
                  <a:pt x="204149" y="142117"/>
                </a:lnTo>
                <a:lnTo>
                  <a:pt x="50458" y="142117"/>
                </a:lnTo>
                <a:lnTo>
                  <a:pt x="50458" y="197205"/>
                </a:lnTo>
                <a:lnTo>
                  <a:pt x="333768" y="197205"/>
                </a:lnTo>
                <a:lnTo>
                  <a:pt x="333768" y="218037"/>
                </a:lnTo>
                <a:lnTo>
                  <a:pt x="283309" y="218037"/>
                </a:lnTo>
                <a:lnTo>
                  <a:pt x="267700" y="227346"/>
                </a:lnTo>
                <a:lnTo>
                  <a:pt x="246970" y="233834"/>
                </a:lnTo>
                <a:lnTo>
                  <a:pt x="220684" y="237632"/>
                </a:lnTo>
                <a:lnTo>
                  <a:pt x="188410" y="238869"/>
                </a:lnTo>
                <a:close/>
              </a:path>
              <a:path w="394970" h="427354">
                <a:moveTo>
                  <a:pt x="333768" y="255997"/>
                </a:moveTo>
                <a:lnTo>
                  <a:pt x="283309" y="255997"/>
                </a:lnTo>
                <a:lnTo>
                  <a:pt x="283309" y="218037"/>
                </a:lnTo>
                <a:lnTo>
                  <a:pt x="333768" y="218037"/>
                </a:lnTo>
                <a:lnTo>
                  <a:pt x="333768" y="255997"/>
                </a:lnTo>
                <a:close/>
              </a:path>
              <a:path w="394970" h="427354">
                <a:moveTo>
                  <a:pt x="333768" y="426816"/>
                </a:moveTo>
                <a:lnTo>
                  <a:pt x="283309" y="426816"/>
                </a:lnTo>
                <a:lnTo>
                  <a:pt x="283309" y="329139"/>
                </a:lnTo>
                <a:lnTo>
                  <a:pt x="18516" y="329139"/>
                </a:lnTo>
                <a:lnTo>
                  <a:pt x="18516" y="285624"/>
                </a:lnTo>
                <a:lnTo>
                  <a:pt x="333768" y="285624"/>
                </a:lnTo>
                <a:lnTo>
                  <a:pt x="333768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59294" y="4230598"/>
            <a:ext cx="323215" cy="160020"/>
          </a:xfrm>
          <a:custGeom>
            <a:avLst/>
            <a:gdLst/>
            <a:ahLst/>
            <a:cxnLst/>
            <a:rect l="l" t="t" r="r" b="b"/>
            <a:pathLst>
              <a:path w="323215" h="160020">
                <a:moveTo>
                  <a:pt x="323113" y="0"/>
                </a:moveTo>
                <a:lnTo>
                  <a:pt x="0" y="0"/>
                </a:lnTo>
                <a:lnTo>
                  <a:pt x="0" y="43180"/>
                </a:lnTo>
                <a:lnTo>
                  <a:pt x="0" y="118110"/>
                </a:lnTo>
                <a:lnTo>
                  <a:pt x="0" y="160020"/>
                </a:lnTo>
                <a:lnTo>
                  <a:pt x="323113" y="160020"/>
                </a:lnTo>
                <a:lnTo>
                  <a:pt x="323113" y="118110"/>
                </a:lnTo>
                <a:lnTo>
                  <a:pt x="49987" y="118110"/>
                </a:lnTo>
                <a:lnTo>
                  <a:pt x="49987" y="43180"/>
                </a:lnTo>
                <a:lnTo>
                  <a:pt x="272656" y="43180"/>
                </a:lnTo>
                <a:lnTo>
                  <a:pt x="272656" y="117779"/>
                </a:lnTo>
                <a:lnTo>
                  <a:pt x="323113" y="117779"/>
                </a:lnTo>
                <a:lnTo>
                  <a:pt x="323113" y="43180"/>
                </a:lnTo>
                <a:lnTo>
                  <a:pt x="323113" y="42786"/>
                </a:lnTo>
                <a:lnTo>
                  <a:pt x="3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31519" y="4437722"/>
            <a:ext cx="378460" cy="209550"/>
          </a:xfrm>
          <a:custGeom>
            <a:avLst/>
            <a:gdLst/>
            <a:ahLst/>
            <a:cxnLst/>
            <a:rect l="l" t="t" r="r" b="b"/>
            <a:pathLst>
              <a:path w="378459" h="209550">
                <a:moveTo>
                  <a:pt x="358292" y="166255"/>
                </a:moveTo>
                <a:lnTo>
                  <a:pt x="77762" y="166255"/>
                </a:lnTo>
                <a:lnTo>
                  <a:pt x="77762" y="87515"/>
                </a:lnTo>
                <a:lnTo>
                  <a:pt x="27774" y="87515"/>
                </a:lnTo>
                <a:lnTo>
                  <a:pt x="27774" y="166255"/>
                </a:lnTo>
                <a:lnTo>
                  <a:pt x="27774" y="209435"/>
                </a:lnTo>
                <a:lnTo>
                  <a:pt x="358292" y="209435"/>
                </a:lnTo>
                <a:lnTo>
                  <a:pt x="358292" y="166255"/>
                </a:lnTo>
                <a:close/>
              </a:path>
              <a:path w="378459" h="209550">
                <a:moveTo>
                  <a:pt x="378206" y="0"/>
                </a:moveTo>
                <a:lnTo>
                  <a:pt x="0" y="0"/>
                </a:lnTo>
                <a:lnTo>
                  <a:pt x="0" y="43522"/>
                </a:lnTo>
                <a:lnTo>
                  <a:pt x="168960" y="43522"/>
                </a:lnTo>
                <a:lnTo>
                  <a:pt x="168960" y="121285"/>
                </a:lnTo>
                <a:lnTo>
                  <a:pt x="218960" y="121285"/>
                </a:lnTo>
                <a:lnTo>
                  <a:pt x="218960" y="43522"/>
                </a:lnTo>
                <a:lnTo>
                  <a:pt x="378206" y="43522"/>
                </a:lnTo>
                <a:lnTo>
                  <a:pt x="378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75460" y="4213669"/>
            <a:ext cx="788035" cy="432434"/>
          </a:xfrm>
          <a:custGeom>
            <a:avLst/>
            <a:gdLst/>
            <a:ahLst/>
            <a:cxnLst/>
            <a:rect l="l" t="t" r="r" b="b"/>
            <a:pathLst>
              <a:path w="788034" h="432435">
                <a:moveTo>
                  <a:pt x="237947" y="50927"/>
                </a:moveTo>
                <a:lnTo>
                  <a:pt x="147205" y="50927"/>
                </a:lnTo>
                <a:lnTo>
                  <a:pt x="147205" y="0"/>
                </a:lnTo>
                <a:lnTo>
                  <a:pt x="96291" y="0"/>
                </a:lnTo>
                <a:lnTo>
                  <a:pt x="96291" y="50927"/>
                </a:lnTo>
                <a:lnTo>
                  <a:pt x="6019" y="50927"/>
                </a:lnTo>
                <a:lnTo>
                  <a:pt x="6019" y="93980"/>
                </a:lnTo>
                <a:lnTo>
                  <a:pt x="237947" y="93980"/>
                </a:lnTo>
                <a:lnTo>
                  <a:pt x="237947" y="50927"/>
                </a:lnTo>
                <a:close/>
              </a:path>
              <a:path w="788034" h="432435">
                <a:moveTo>
                  <a:pt x="403669" y="183324"/>
                </a:moveTo>
                <a:lnTo>
                  <a:pt x="337934" y="183324"/>
                </a:lnTo>
                <a:lnTo>
                  <a:pt x="337934" y="12039"/>
                </a:lnTo>
                <a:lnTo>
                  <a:pt x="287477" y="12039"/>
                </a:lnTo>
                <a:lnTo>
                  <a:pt x="287477" y="343027"/>
                </a:lnTo>
                <a:lnTo>
                  <a:pt x="272427" y="352488"/>
                </a:lnTo>
                <a:lnTo>
                  <a:pt x="253212" y="359295"/>
                </a:lnTo>
                <a:lnTo>
                  <a:pt x="230187" y="363410"/>
                </a:lnTo>
                <a:lnTo>
                  <a:pt x="203682" y="364782"/>
                </a:lnTo>
                <a:lnTo>
                  <a:pt x="147675" y="364782"/>
                </a:lnTo>
                <a:lnTo>
                  <a:pt x="147675" y="306920"/>
                </a:lnTo>
                <a:lnTo>
                  <a:pt x="158089" y="304495"/>
                </a:lnTo>
                <a:lnTo>
                  <a:pt x="167805" y="301371"/>
                </a:lnTo>
                <a:lnTo>
                  <a:pt x="176834" y="297548"/>
                </a:lnTo>
                <a:lnTo>
                  <a:pt x="185166" y="293039"/>
                </a:lnTo>
                <a:lnTo>
                  <a:pt x="202806" y="278790"/>
                </a:lnTo>
                <a:lnTo>
                  <a:pt x="211251" y="267106"/>
                </a:lnTo>
                <a:lnTo>
                  <a:pt x="215900" y="260692"/>
                </a:lnTo>
                <a:lnTo>
                  <a:pt x="224028" y="239191"/>
                </a:lnTo>
                <a:lnTo>
                  <a:pt x="226834" y="214795"/>
                </a:lnTo>
                <a:lnTo>
                  <a:pt x="223964" y="190334"/>
                </a:lnTo>
                <a:lnTo>
                  <a:pt x="215658" y="168681"/>
                </a:lnTo>
                <a:lnTo>
                  <a:pt x="210502" y="161569"/>
                </a:lnTo>
                <a:lnTo>
                  <a:pt x="202425" y="150418"/>
                </a:lnTo>
                <a:lnTo>
                  <a:pt x="184708" y="136105"/>
                </a:lnTo>
                <a:lnTo>
                  <a:pt x="176834" y="131927"/>
                </a:lnTo>
                <a:lnTo>
                  <a:pt x="176834" y="214795"/>
                </a:lnTo>
                <a:lnTo>
                  <a:pt x="175628" y="227025"/>
                </a:lnTo>
                <a:lnTo>
                  <a:pt x="150787" y="260464"/>
                </a:lnTo>
                <a:lnTo>
                  <a:pt x="122212" y="267106"/>
                </a:lnTo>
                <a:lnTo>
                  <a:pt x="111544" y="266331"/>
                </a:lnTo>
                <a:lnTo>
                  <a:pt x="77939" y="246964"/>
                </a:lnTo>
                <a:lnTo>
                  <a:pt x="67589" y="214795"/>
                </a:lnTo>
                <a:lnTo>
                  <a:pt x="68846" y="202844"/>
                </a:lnTo>
                <a:lnTo>
                  <a:pt x="93179" y="169176"/>
                </a:lnTo>
                <a:lnTo>
                  <a:pt x="122212" y="161569"/>
                </a:lnTo>
                <a:lnTo>
                  <a:pt x="132600" y="162407"/>
                </a:lnTo>
                <a:lnTo>
                  <a:pt x="166293" y="181470"/>
                </a:lnTo>
                <a:lnTo>
                  <a:pt x="176834" y="214795"/>
                </a:lnTo>
                <a:lnTo>
                  <a:pt x="176834" y="131927"/>
                </a:lnTo>
                <a:lnTo>
                  <a:pt x="171361" y="129006"/>
                </a:lnTo>
                <a:lnTo>
                  <a:pt x="156413" y="123774"/>
                </a:lnTo>
                <a:lnTo>
                  <a:pt x="139979" y="120548"/>
                </a:lnTo>
                <a:lnTo>
                  <a:pt x="122212" y="119443"/>
                </a:lnTo>
                <a:lnTo>
                  <a:pt x="102184" y="120878"/>
                </a:lnTo>
                <a:lnTo>
                  <a:pt x="52768" y="140728"/>
                </a:lnTo>
                <a:lnTo>
                  <a:pt x="26847" y="172389"/>
                </a:lnTo>
                <a:lnTo>
                  <a:pt x="17589" y="214795"/>
                </a:lnTo>
                <a:lnTo>
                  <a:pt x="20434" y="238518"/>
                </a:lnTo>
                <a:lnTo>
                  <a:pt x="41224" y="277291"/>
                </a:lnTo>
                <a:lnTo>
                  <a:pt x="76149" y="301015"/>
                </a:lnTo>
                <a:lnTo>
                  <a:pt x="97205" y="306920"/>
                </a:lnTo>
                <a:lnTo>
                  <a:pt x="97205" y="364782"/>
                </a:lnTo>
                <a:lnTo>
                  <a:pt x="0" y="364782"/>
                </a:lnTo>
                <a:lnTo>
                  <a:pt x="0" y="407835"/>
                </a:lnTo>
                <a:lnTo>
                  <a:pt x="193967" y="407835"/>
                </a:lnTo>
                <a:lnTo>
                  <a:pt x="223939" y="406361"/>
                </a:lnTo>
                <a:lnTo>
                  <a:pt x="250088" y="401942"/>
                </a:lnTo>
                <a:lnTo>
                  <a:pt x="271564" y="394563"/>
                </a:lnTo>
                <a:lnTo>
                  <a:pt x="287477" y="384225"/>
                </a:lnTo>
                <a:lnTo>
                  <a:pt x="287477" y="431914"/>
                </a:lnTo>
                <a:lnTo>
                  <a:pt x="337934" y="431914"/>
                </a:lnTo>
                <a:lnTo>
                  <a:pt x="337934" y="384225"/>
                </a:lnTo>
                <a:lnTo>
                  <a:pt x="337934" y="227304"/>
                </a:lnTo>
                <a:lnTo>
                  <a:pt x="403669" y="227304"/>
                </a:lnTo>
                <a:lnTo>
                  <a:pt x="403669" y="183324"/>
                </a:lnTo>
                <a:close/>
              </a:path>
              <a:path w="788034" h="432435">
                <a:moveTo>
                  <a:pt x="683742" y="145364"/>
                </a:moveTo>
                <a:lnTo>
                  <a:pt x="674128" y="83731"/>
                </a:lnTo>
                <a:lnTo>
                  <a:pt x="644385" y="39814"/>
                </a:lnTo>
                <a:lnTo>
                  <a:pt x="633742" y="32461"/>
                </a:lnTo>
                <a:lnTo>
                  <a:pt x="633742" y="145364"/>
                </a:lnTo>
                <a:lnTo>
                  <a:pt x="632409" y="167767"/>
                </a:lnTo>
                <a:lnTo>
                  <a:pt x="611060" y="217119"/>
                </a:lnTo>
                <a:lnTo>
                  <a:pt x="568934" y="232397"/>
                </a:lnTo>
                <a:lnTo>
                  <a:pt x="556615" y="231432"/>
                </a:lnTo>
                <a:lnTo>
                  <a:pt x="516699" y="204076"/>
                </a:lnTo>
                <a:lnTo>
                  <a:pt x="504583" y="145364"/>
                </a:lnTo>
                <a:lnTo>
                  <a:pt x="505841" y="123075"/>
                </a:lnTo>
                <a:lnTo>
                  <a:pt x="516699" y="86321"/>
                </a:lnTo>
                <a:lnTo>
                  <a:pt x="556615" y="59220"/>
                </a:lnTo>
                <a:lnTo>
                  <a:pt x="568934" y="58331"/>
                </a:lnTo>
                <a:lnTo>
                  <a:pt x="581571" y="59220"/>
                </a:lnTo>
                <a:lnTo>
                  <a:pt x="621245" y="86321"/>
                </a:lnTo>
                <a:lnTo>
                  <a:pt x="632409" y="123075"/>
                </a:lnTo>
                <a:lnTo>
                  <a:pt x="633742" y="145364"/>
                </a:lnTo>
                <a:lnTo>
                  <a:pt x="633742" y="32461"/>
                </a:lnTo>
                <a:lnTo>
                  <a:pt x="628764" y="29006"/>
                </a:lnTo>
                <a:lnTo>
                  <a:pt x="610654" y="21005"/>
                </a:lnTo>
                <a:lnTo>
                  <a:pt x="590550" y="16052"/>
                </a:lnTo>
                <a:lnTo>
                  <a:pt x="568934" y="14351"/>
                </a:lnTo>
                <a:lnTo>
                  <a:pt x="547306" y="16052"/>
                </a:lnTo>
                <a:lnTo>
                  <a:pt x="509104" y="29006"/>
                </a:lnTo>
                <a:lnTo>
                  <a:pt x="476389" y="59359"/>
                </a:lnTo>
                <a:lnTo>
                  <a:pt x="456628" y="112534"/>
                </a:lnTo>
                <a:lnTo>
                  <a:pt x="454126" y="145364"/>
                </a:lnTo>
                <a:lnTo>
                  <a:pt x="456628" y="178130"/>
                </a:lnTo>
                <a:lnTo>
                  <a:pt x="476389" y="231165"/>
                </a:lnTo>
                <a:lnTo>
                  <a:pt x="509104" y="261721"/>
                </a:lnTo>
                <a:lnTo>
                  <a:pt x="547306" y="274662"/>
                </a:lnTo>
                <a:lnTo>
                  <a:pt x="568934" y="276364"/>
                </a:lnTo>
                <a:lnTo>
                  <a:pt x="590550" y="274662"/>
                </a:lnTo>
                <a:lnTo>
                  <a:pt x="628764" y="261721"/>
                </a:lnTo>
                <a:lnTo>
                  <a:pt x="660781" y="232397"/>
                </a:lnTo>
                <a:lnTo>
                  <a:pt x="681367" y="178130"/>
                </a:lnTo>
                <a:lnTo>
                  <a:pt x="683742" y="145364"/>
                </a:lnTo>
                <a:close/>
              </a:path>
              <a:path w="788034" h="432435">
                <a:moveTo>
                  <a:pt x="787895" y="12039"/>
                </a:moveTo>
                <a:lnTo>
                  <a:pt x="737438" y="12039"/>
                </a:lnTo>
                <a:lnTo>
                  <a:pt x="737438" y="343027"/>
                </a:lnTo>
                <a:lnTo>
                  <a:pt x="720610" y="353263"/>
                </a:lnTo>
                <a:lnTo>
                  <a:pt x="699706" y="359981"/>
                </a:lnTo>
                <a:lnTo>
                  <a:pt x="675335" y="363664"/>
                </a:lnTo>
                <a:lnTo>
                  <a:pt x="648093" y="364782"/>
                </a:lnTo>
                <a:lnTo>
                  <a:pt x="439775" y="364782"/>
                </a:lnTo>
                <a:lnTo>
                  <a:pt x="439775" y="407835"/>
                </a:lnTo>
                <a:lnTo>
                  <a:pt x="635127" y="407835"/>
                </a:lnTo>
                <a:lnTo>
                  <a:pt x="668108" y="406565"/>
                </a:lnTo>
                <a:lnTo>
                  <a:pt x="696874" y="402463"/>
                </a:lnTo>
                <a:lnTo>
                  <a:pt x="720344" y="395147"/>
                </a:lnTo>
                <a:lnTo>
                  <a:pt x="737438" y="384225"/>
                </a:lnTo>
                <a:lnTo>
                  <a:pt x="737438" y="431914"/>
                </a:lnTo>
                <a:lnTo>
                  <a:pt x="787895" y="431914"/>
                </a:lnTo>
                <a:lnTo>
                  <a:pt x="787895" y="384225"/>
                </a:lnTo>
                <a:lnTo>
                  <a:pt x="787895" y="12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80901" y="4230794"/>
            <a:ext cx="378460" cy="427355"/>
          </a:xfrm>
          <a:custGeom>
            <a:avLst/>
            <a:gdLst/>
            <a:ahLst/>
            <a:cxnLst/>
            <a:rect l="l" t="t" r="r" b="b"/>
            <a:pathLst>
              <a:path w="378459" h="427354">
                <a:moveTo>
                  <a:pt x="343952" y="148135"/>
                </a:moveTo>
                <a:lnTo>
                  <a:pt x="294420" y="148135"/>
                </a:lnTo>
                <a:lnTo>
                  <a:pt x="297129" y="133004"/>
                </a:lnTo>
                <a:lnTo>
                  <a:pt x="298991" y="116425"/>
                </a:lnTo>
                <a:lnTo>
                  <a:pt x="300083" y="99051"/>
                </a:lnTo>
                <a:lnTo>
                  <a:pt x="300438" y="81937"/>
                </a:lnTo>
                <a:lnTo>
                  <a:pt x="300438" y="43977"/>
                </a:lnTo>
                <a:lnTo>
                  <a:pt x="24997" y="43977"/>
                </a:lnTo>
                <a:lnTo>
                  <a:pt x="24997" y="0"/>
                </a:lnTo>
                <a:lnTo>
                  <a:pt x="350896" y="0"/>
                </a:lnTo>
                <a:lnTo>
                  <a:pt x="350833" y="81937"/>
                </a:lnTo>
                <a:lnTo>
                  <a:pt x="350397" y="97879"/>
                </a:lnTo>
                <a:lnTo>
                  <a:pt x="348987" y="115962"/>
                </a:lnTo>
                <a:lnTo>
                  <a:pt x="346776" y="133105"/>
                </a:lnTo>
                <a:lnTo>
                  <a:pt x="343952" y="148135"/>
                </a:lnTo>
                <a:close/>
              </a:path>
              <a:path w="378459" h="427354">
                <a:moveTo>
                  <a:pt x="178225" y="177300"/>
                </a:moveTo>
                <a:lnTo>
                  <a:pt x="127767" y="177300"/>
                </a:lnTo>
                <a:lnTo>
                  <a:pt x="127767" y="91659"/>
                </a:lnTo>
                <a:lnTo>
                  <a:pt x="178225" y="91659"/>
                </a:lnTo>
                <a:lnTo>
                  <a:pt x="178225" y="177300"/>
                </a:lnTo>
                <a:close/>
              </a:path>
              <a:path w="378459" h="427354">
                <a:moveTo>
                  <a:pt x="378209" y="220815"/>
                </a:moveTo>
                <a:lnTo>
                  <a:pt x="0" y="220815"/>
                </a:lnTo>
                <a:lnTo>
                  <a:pt x="0" y="177300"/>
                </a:lnTo>
                <a:lnTo>
                  <a:pt x="378209" y="177300"/>
                </a:lnTo>
                <a:lnTo>
                  <a:pt x="378209" y="220815"/>
                </a:lnTo>
                <a:close/>
              </a:path>
              <a:path w="378459" h="427354">
                <a:moveTo>
                  <a:pt x="189799" y="426816"/>
                </a:moveTo>
                <a:lnTo>
                  <a:pt x="150696" y="425615"/>
                </a:lnTo>
                <a:lnTo>
                  <a:pt x="83948" y="414708"/>
                </a:lnTo>
                <a:lnTo>
                  <a:pt x="41974" y="393507"/>
                </a:lnTo>
                <a:lnTo>
                  <a:pt x="19905" y="344878"/>
                </a:lnTo>
                <a:lnTo>
                  <a:pt x="22516" y="325652"/>
                </a:lnTo>
                <a:lnTo>
                  <a:pt x="57865" y="285161"/>
                </a:lnTo>
                <a:lnTo>
                  <a:pt x="115152" y="267338"/>
                </a:lnTo>
                <a:lnTo>
                  <a:pt x="189799" y="262015"/>
                </a:lnTo>
                <a:lnTo>
                  <a:pt x="228706" y="263288"/>
                </a:lnTo>
                <a:lnTo>
                  <a:pt x="295584" y="274514"/>
                </a:lnTo>
                <a:lnTo>
                  <a:pt x="337551" y="296054"/>
                </a:lnTo>
                <a:lnTo>
                  <a:pt x="345063" y="304604"/>
                </a:lnTo>
                <a:lnTo>
                  <a:pt x="189799" y="304604"/>
                </a:lnTo>
                <a:lnTo>
                  <a:pt x="155824" y="305501"/>
                </a:lnTo>
                <a:lnTo>
                  <a:pt x="103673" y="313197"/>
                </a:lnTo>
                <a:lnTo>
                  <a:pt x="71391" y="337399"/>
                </a:lnTo>
                <a:lnTo>
                  <a:pt x="70364" y="344878"/>
                </a:lnTo>
                <a:lnTo>
                  <a:pt x="71391" y="352090"/>
                </a:lnTo>
                <a:lnTo>
                  <a:pt x="103673" y="376292"/>
                </a:lnTo>
                <a:lnTo>
                  <a:pt x="155824" y="383858"/>
                </a:lnTo>
                <a:lnTo>
                  <a:pt x="189799" y="384690"/>
                </a:lnTo>
                <a:lnTo>
                  <a:pt x="345378" y="384690"/>
                </a:lnTo>
                <a:lnTo>
                  <a:pt x="337551" y="393507"/>
                </a:lnTo>
                <a:lnTo>
                  <a:pt x="321732" y="404133"/>
                </a:lnTo>
                <a:lnTo>
                  <a:pt x="295584" y="414708"/>
                </a:lnTo>
                <a:lnTo>
                  <a:pt x="264272" y="421724"/>
                </a:lnTo>
                <a:lnTo>
                  <a:pt x="228706" y="425615"/>
                </a:lnTo>
                <a:lnTo>
                  <a:pt x="189799" y="426816"/>
                </a:lnTo>
                <a:close/>
              </a:path>
              <a:path w="378459" h="427354">
                <a:moveTo>
                  <a:pt x="345378" y="384690"/>
                </a:moveTo>
                <a:lnTo>
                  <a:pt x="189799" y="384690"/>
                </a:lnTo>
                <a:lnTo>
                  <a:pt x="223505" y="383858"/>
                </a:lnTo>
                <a:lnTo>
                  <a:pt x="252178" y="381160"/>
                </a:lnTo>
                <a:lnTo>
                  <a:pt x="293031" y="368950"/>
                </a:lnTo>
                <a:lnTo>
                  <a:pt x="309233" y="344878"/>
                </a:lnTo>
                <a:lnTo>
                  <a:pt x="308134" y="337399"/>
                </a:lnTo>
                <a:lnTo>
                  <a:pt x="275469" y="313197"/>
                </a:lnTo>
                <a:lnTo>
                  <a:pt x="223505" y="305501"/>
                </a:lnTo>
                <a:lnTo>
                  <a:pt x="189799" y="304604"/>
                </a:lnTo>
                <a:lnTo>
                  <a:pt x="345063" y="304604"/>
                </a:lnTo>
                <a:lnTo>
                  <a:pt x="349334" y="309465"/>
                </a:lnTo>
                <a:lnTo>
                  <a:pt x="356690" y="325652"/>
                </a:lnTo>
                <a:lnTo>
                  <a:pt x="359229" y="344878"/>
                </a:lnTo>
                <a:lnTo>
                  <a:pt x="356690" y="364097"/>
                </a:lnTo>
                <a:lnTo>
                  <a:pt x="349334" y="380234"/>
                </a:lnTo>
                <a:lnTo>
                  <a:pt x="345378" y="384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20679" y="4230794"/>
            <a:ext cx="378460" cy="417195"/>
          </a:xfrm>
          <a:custGeom>
            <a:avLst/>
            <a:gdLst/>
            <a:ahLst/>
            <a:cxnLst/>
            <a:rect l="l" t="t" r="r" b="b"/>
            <a:pathLst>
              <a:path w="378459" h="417195">
                <a:moveTo>
                  <a:pt x="350896" y="42589"/>
                </a:moveTo>
                <a:lnTo>
                  <a:pt x="27775" y="42589"/>
                </a:lnTo>
                <a:lnTo>
                  <a:pt x="27775" y="0"/>
                </a:lnTo>
                <a:lnTo>
                  <a:pt x="350896" y="0"/>
                </a:lnTo>
                <a:lnTo>
                  <a:pt x="350896" y="42589"/>
                </a:lnTo>
                <a:close/>
              </a:path>
              <a:path w="378459" h="417195">
                <a:moveTo>
                  <a:pt x="21757" y="170356"/>
                </a:moveTo>
                <a:lnTo>
                  <a:pt x="21757" y="128230"/>
                </a:lnTo>
                <a:lnTo>
                  <a:pt x="71623" y="120367"/>
                </a:lnTo>
                <a:lnTo>
                  <a:pt x="117235" y="102827"/>
                </a:lnTo>
                <a:lnTo>
                  <a:pt x="150522" y="77387"/>
                </a:lnTo>
                <a:lnTo>
                  <a:pt x="163412" y="45829"/>
                </a:lnTo>
                <a:lnTo>
                  <a:pt x="163412" y="42589"/>
                </a:lnTo>
                <a:lnTo>
                  <a:pt x="213408" y="42589"/>
                </a:lnTo>
                <a:lnTo>
                  <a:pt x="213408" y="45829"/>
                </a:lnTo>
                <a:lnTo>
                  <a:pt x="226362" y="77322"/>
                </a:lnTo>
                <a:lnTo>
                  <a:pt x="259758" y="102653"/>
                </a:lnTo>
                <a:lnTo>
                  <a:pt x="262471" y="103695"/>
                </a:lnTo>
                <a:lnTo>
                  <a:pt x="188873" y="103695"/>
                </a:lnTo>
                <a:lnTo>
                  <a:pt x="157944" y="129344"/>
                </a:lnTo>
                <a:lnTo>
                  <a:pt x="117814" y="149871"/>
                </a:lnTo>
                <a:lnTo>
                  <a:pt x="71435" y="163976"/>
                </a:lnTo>
                <a:lnTo>
                  <a:pt x="21757" y="170356"/>
                </a:lnTo>
                <a:close/>
              </a:path>
              <a:path w="378459" h="417195">
                <a:moveTo>
                  <a:pt x="355063" y="170356"/>
                </a:moveTo>
                <a:lnTo>
                  <a:pt x="305660" y="163846"/>
                </a:lnTo>
                <a:lnTo>
                  <a:pt x="259469" y="149524"/>
                </a:lnTo>
                <a:lnTo>
                  <a:pt x="219527" y="128953"/>
                </a:lnTo>
                <a:lnTo>
                  <a:pt x="188873" y="103695"/>
                </a:lnTo>
                <a:lnTo>
                  <a:pt x="262471" y="103695"/>
                </a:lnTo>
                <a:lnTo>
                  <a:pt x="305392" y="120172"/>
                </a:lnTo>
                <a:lnTo>
                  <a:pt x="355063" y="128230"/>
                </a:lnTo>
                <a:lnTo>
                  <a:pt x="355063" y="170356"/>
                </a:lnTo>
                <a:close/>
              </a:path>
              <a:path w="378459" h="417195">
                <a:moveTo>
                  <a:pt x="213408" y="215259"/>
                </a:moveTo>
                <a:lnTo>
                  <a:pt x="163412" y="215259"/>
                </a:lnTo>
                <a:lnTo>
                  <a:pt x="163412" y="149061"/>
                </a:lnTo>
                <a:lnTo>
                  <a:pt x="213408" y="149061"/>
                </a:lnTo>
                <a:lnTo>
                  <a:pt x="213408" y="215259"/>
                </a:lnTo>
                <a:close/>
              </a:path>
              <a:path w="378459" h="417195">
                <a:moveTo>
                  <a:pt x="378209" y="259237"/>
                </a:moveTo>
                <a:lnTo>
                  <a:pt x="0" y="259237"/>
                </a:lnTo>
                <a:lnTo>
                  <a:pt x="0" y="215259"/>
                </a:lnTo>
                <a:lnTo>
                  <a:pt x="378209" y="215259"/>
                </a:lnTo>
                <a:lnTo>
                  <a:pt x="378209" y="259237"/>
                </a:lnTo>
                <a:close/>
              </a:path>
              <a:path w="378459" h="417195">
                <a:moveTo>
                  <a:pt x="358303" y="416632"/>
                </a:moveTo>
                <a:lnTo>
                  <a:pt x="27775" y="416632"/>
                </a:lnTo>
                <a:lnTo>
                  <a:pt x="27775" y="294420"/>
                </a:lnTo>
                <a:lnTo>
                  <a:pt x="77771" y="294420"/>
                </a:lnTo>
                <a:lnTo>
                  <a:pt x="77771" y="373117"/>
                </a:lnTo>
                <a:lnTo>
                  <a:pt x="358303" y="373117"/>
                </a:lnTo>
                <a:lnTo>
                  <a:pt x="358303" y="416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63235" y="4228479"/>
            <a:ext cx="372745" cy="398780"/>
          </a:xfrm>
          <a:custGeom>
            <a:avLst/>
            <a:gdLst/>
            <a:ahLst/>
            <a:cxnLst/>
            <a:rect l="l" t="t" r="r" b="b"/>
            <a:pathLst>
              <a:path w="372745" h="398779">
                <a:moveTo>
                  <a:pt x="186558" y="256923"/>
                </a:moveTo>
                <a:lnTo>
                  <a:pt x="114978" y="249458"/>
                </a:lnTo>
                <a:lnTo>
                  <a:pt x="59717" y="224981"/>
                </a:lnTo>
                <a:lnTo>
                  <a:pt x="24997" y="184128"/>
                </a:lnTo>
                <a:lnTo>
                  <a:pt x="12498" y="128693"/>
                </a:lnTo>
                <a:lnTo>
                  <a:pt x="15710" y="99116"/>
                </a:lnTo>
                <a:lnTo>
                  <a:pt x="39840" y="49858"/>
                </a:lnTo>
                <a:lnTo>
                  <a:pt x="85069" y="17186"/>
                </a:lnTo>
                <a:lnTo>
                  <a:pt x="148967" y="1793"/>
                </a:lnTo>
                <a:lnTo>
                  <a:pt x="186558" y="0"/>
                </a:lnTo>
                <a:lnTo>
                  <a:pt x="224352" y="1793"/>
                </a:lnTo>
                <a:lnTo>
                  <a:pt x="258369" y="7406"/>
                </a:lnTo>
                <a:lnTo>
                  <a:pt x="288307" y="17186"/>
                </a:lnTo>
                <a:lnTo>
                  <a:pt x="313862" y="31478"/>
                </a:lnTo>
                <a:lnTo>
                  <a:pt x="327247" y="43977"/>
                </a:lnTo>
                <a:lnTo>
                  <a:pt x="186558" y="43977"/>
                </a:lnTo>
                <a:lnTo>
                  <a:pt x="156663" y="45605"/>
                </a:lnTo>
                <a:lnTo>
                  <a:pt x="107984" y="58234"/>
                </a:lnTo>
                <a:lnTo>
                  <a:pt x="69959" y="94320"/>
                </a:lnTo>
                <a:lnTo>
                  <a:pt x="62957" y="128693"/>
                </a:lnTo>
                <a:lnTo>
                  <a:pt x="64744" y="146342"/>
                </a:lnTo>
                <a:lnTo>
                  <a:pt x="89807" y="187484"/>
                </a:lnTo>
                <a:lnTo>
                  <a:pt x="130371" y="206290"/>
                </a:lnTo>
                <a:lnTo>
                  <a:pt x="186558" y="212945"/>
                </a:lnTo>
                <a:lnTo>
                  <a:pt x="326807" y="212945"/>
                </a:lnTo>
                <a:lnTo>
                  <a:pt x="313862" y="224981"/>
                </a:lnTo>
                <a:lnTo>
                  <a:pt x="288307" y="239541"/>
                </a:lnTo>
                <a:lnTo>
                  <a:pt x="258369" y="249458"/>
                </a:lnTo>
                <a:lnTo>
                  <a:pt x="224352" y="255122"/>
                </a:lnTo>
                <a:lnTo>
                  <a:pt x="186558" y="256923"/>
                </a:lnTo>
                <a:close/>
              </a:path>
              <a:path w="372745" h="398779">
                <a:moveTo>
                  <a:pt x="326807" y="212945"/>
                </a:moveTo>
                <a:lnTo>
                  <a:pt x="186558" y="212945"/>
                </a:lnTo>
                <a:lnTo>
                  <a:pt x="216721" y="211245"/>
                </a:lnTo>
                <a:lnTo>
                  <a:pt x="243151" y="206290"/>
                </a:lnTo>
                <a:lnTo>
                  <a:pt x="283772" y="187484"/>
                </a:lnTo>
                <a:lnTo>
                  <a:pt x="308835" y="146342"/>
                </a:lnTo>
                <a:lnTo>
                  <a:pt x="310622" y="128693"/>
                </a:lnTo>
                <a:lnTo>
                  <a:pt x="308835" y="110508"/>
                </a:lnTo>
                <a:lnTo>
                  <a:pt x="283772" y="68975"/>
                </a:lnTo>
                <a:lnTo>
                  <a:pt x="243151" y="50400"/>
                </a:lnTo>
                <a:lnTo>
                  <a:pt x="186558" y="43977"/>
                </a:lnTo>
                <a:lnTo>
                  <a:pt x="327247" y="43977"/>
                </a:lnTo>
                <a:lnTo>
                  <a:pt x="333544" y="49858"/>
                </a:lnTo>
                <a:lnTo>
                  <a:pt x="348408" y="72621"/>
                </a:lnTo>
                <a:lnTo>
                  <a:pt x="357804" y="99116"/>
                </a:lnTo>
                <a:lnTo>
                  <a:pt x="361081" y="128693"/>
                </a:lnTo>
                <a:lnTo>
                  <a:pt x="357804" y="157929"/>
                </a:lnTo>
                <a:lnTo>
                  <a:pt x="348408" y="184128"/>
                </a:lnTo>
                <a:lnTo>
                  <a:pt x="333544" y="206681"/>
                </a:lnTo>
                <a:lnTo>
                  <a:pt x="326807" y="212945"/>
                </a:lnTo>
                <a:close/>
              </a:path>
              <a:path w="372745" h="398779">
                <a:moveTo>
                  <a:pt x="372654" y="398578"/>
                </a:moveTo>
                <a:lnTo>
                  <a:pt x="0" y="398578"/>
                </a:lnTo>
                <a:lnTo>
                  <a:pt x="0" y="355063"/>
                </a:lnTo>
                <a:lnTo>
                  <a:pt x="372654" y="355063"/>
                </a:lnTo>
                <a:lnTo>
                  <a:pt x="372654" y="398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03003" y="4233138"/>
            <a:ext cx="372745" cy="393700"/>
          </a:xfrm>
          <a:custGeom>
            <a:avLst/>
            <a:gdLst/>
            <a:ahLst/>
            <a:cxnLst/>
            <a:rect l="l" t="t" r="r" b="b"/>
            <a:pathLst>
              <a:path w="372745" h="393700">
                <a:moveTo>
                  <a:pt x="372656" y="350520"/>
                </a:moveTo>
                <a:lnTo>
                  <a:pt x="212483" y="350520"/>
                </a:lnTo>
                <a:lnTo>
                  <a:pt x="212483" y="266700"/>
                </a:lnTo>
                <a:lnTo>
                  <a:pt x="355993" y="266700"/>
                </a:lnTo>
                <a:lnTo>
                  <a:pt x="355993" y="223520"/>
                </a:lnTo>
                <a:lnTo>
                  <a:pt x="72224" y="223520"/>
                </a:lnTo>
                <a:lnTo>
                  <a:pt x="72224" y="154940"/>
                </a:lnTo>
                <a:lnTo>
                  <a:pt x="350901" y="154940"/>
                </a:lnTo>
                <a:lnTo>
                  <a:pt x="350901" y="111760"/>
                </a:lnTo>
                <a:lnTo>
                  <a:pt x="350901" y="44450"/>
                </a:lnTo>
                <a:lnTo>
                  <a:pt x="350901" y="0"/>
                </a:lnTo>
                <a:lnTo>
                  <a:pt x="21767" y="0"/>
                </a:lnTo>
                <a:lnTo>
                  <a:pt x="21767" y="44450"/>
                </a:lnTo>
                <a:lnTo>
                  <a:pt x="300443" y="44450"/>
                </a:lnTo>
                <a:lnTo>
                  <a:pt x="300443" y="111760"/>
                </a:lnTo>
                <a:lnTo>
                  <a:pt x="21767" y="111760"/>
                </a:lnTo>
                <a:lnTo>
                  <a:pt x="21767" y="154940"/>
                </a:lnTo>
                <a:lnTo>
                  <a:pt x="21767" y="223520"/>
                </a:lnTo>
                <a:lnTo>
                  <a:pt x="21767" y="266700"/>
                </a:lnTo>
                <a:lnTo>
                  <a:pt x="162496" y="266700"/>
                </a:lnTo>
                <a:lnTo>
                  <a:pt x="162496" y="350520"/>
                </a:lnTo>
                <a:lnTo>
                  <a:pt x="0" y="350520"/>
                </a:lnTo>
                <a:lnTo>
                  <a:pt x="0" y="393700"/>
                </a:lnTo>
                <a:lnTo>
                  <a:pt x="372656" y="393700"/>
                </a:lnTo>
                <a:lnTo>
                  <a:pt x="372656" y="350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83913" y="4213669"/>
            <a:ext cx="1269365" cy="441959"/>
          </a:xfrm>
          <a:custGeom>
            <a:avLst/>
            <a:gdLst/>
            <a:ahLst/>
            <a:cxnLst/>
            <a:rect l="l" t="t" r="r" b="b"/>
            <a:pathLst>
              <a:path w="1269365" h="441960">
                <a:moveTo>
                  <a:pt x="393954" y="183324"/>
                </a:moveTo>
                <a:lnTo>
                  <a:pt x="328218" y="183324"/>
                </a:lnTo>
                <a:lnTo>
                  <a:pt x="328218" y="12039"/>
                </a:lnTo>
                <a:lnTo>
                  <a:pt x="277761" y="12039"/>
                </a:lnTo>
                <a:lnTo>
                  <a:pt x="277761" y="335622"/>
                </a:lnTo>
                <a:lnTo>
                  <a:pt x="262216" y="346024"/>
                </a:lnTo>
                <a:lnTo>
                  <a:pt x="242277" y="353555"/>
                </a:lnTo>
                <a:lnTo>
                  <a:pt x="218452" y="358152"/>
                </a:lnTo>
                <a:lnTo>
                  <a:pt x="191185" y="359689"/>
                </a:lnTo>
                <a:lnTo>
                  <a:pt x="49999" y="359689"/>
                </a:lnTo>
                <a:lnTo>
                  <a:pt x="49999" y="63881"/>
                </a:lnTo>
                <a:lnTo>
                  <a:pt x="202298" y="63881"/>
                </a:lnTo>
                <a:lnTo>
                  <a:pt x="202298" y="19443"/>
                </a:lnTo>
                <a:lnTo>
                  <a:pt x="0" y="19443"/>
                </a:lnTo>
                <a:lnTo>
                  <a:pt x="0" y="403669"/>
                </a:lnTo>
                <a:lnTo>
                  <a:pt x="181927" y="403669"/>
                </a:lnTo>
                <a:lnTo>
                  <a:pt x="212458" y="401891"/>
                </a:lnTo>
                <a:lnTo>
                  <a:pt x="239395" y="396735"/>
                </a:lnTo>
                <a:lnTo>
                  <a:pt x="261543" y="388442"/>
                </a:lnTo>
                <a:lnTo>
                  <a:pt x="277761" y="377291"/>
                </a:lnTo>
                <a:lnTo>
                  <a:pt x="277761" y="431914"/>
                </a:lnTo>
                <a:lnTo>
                  <a:pt x="328218" y="431914"/>
                </a:lnTo>
                <a:lnTo>
                  <a:pt x="328218" y="227304"/>
                </a:lnTo>
                <a:lnTo>
                  <a:pt x="393954" y="227304"/>
                </a:lnTo>
                <a:lnTo>
                  <a:pt x="393954" y="183324"/>
                </a:lnTo>
                <a:close/>
              </a:path>
              <a:path w="1269365" h="441960">
                <a:moveTo>
                  <a:pt x="649490" y="120357"/>
                </a:moveTo>
                <a:lnTo>
                  <a:pt x="640397" y="69151"/>
                </a:lnTo>
                <a:lnTo>
                  <a:pt x="614299" y="32867"/>
                </a:lnTo>
                <a:lnTo>
                  <a:pt x="600417" y="23710"/>
                </a:lnTo>
                <a:lnTo>
                  <a:pt x="600417" y="120357"/>
                </a:lnTo>
                <a:lnTo>
                  <a:pt x="599135" y="136740"/>
                </a:lnTo>
                <a:lnTo>
                  <a:pt x="580974" y="173139"/>
                </a:lnTo>
                <a:lnTo>
                  <a:pt x="539305" y="187947"/>
                </a:lnTo>
                <a:lnTo>
                  <a:pt x="527075" y="186944"/>
                </a:lnTo>
                <a:lnTo>
                  <a:pt x="489597" y="163258"/>
                </a:lnTo>
                <a:lnTo>
                  <a:pt x="478663" y="120357"/>
                </a:lnTo>
                <a:lnTo>
                  <a:pt x="479933" y="103974"/>
                </a:lnTo>
                <a:lnTo>
                  <a:pt x="497649" y="67589"/>
                </a:lnTo>
                <a:lnTo>
                  <a:pt x="539305" y="52781"/>
                </a:lnTo>
                <a:lnTo>
                  <a:pt x="551878" y="53721"/>
                </a:lnTo>
                <a:lnTo>
                  <a:pt x="589280" y="77457"/>
                </a:lnTo>
                <a:lnTo>
                  <a:pt x="600417" y="120357"/>
                </a:lnTo>
                <a:lnTo>
                  <a:pt x="600417" y="23710"/>
                </a:lnTo>
                <a:lnTo>
                  <a:pt x="598944" y="22733"/>
                </a:lnTo>
                <a:lnTo>
                  <a:pt x="581317" y="15341"/>
                </a:lnTo>
                <a:lnTo>
                  <a:pt x="561441" y="10807"/>
                </a:lnTo>
                <a:lnTo>
                  <a:pt x="539305" y="9258"/>
                </a:lnTo>
                <a:lnTo>
                  <a:pt x="517575" y="10807"/>
                </a:lnTo>
                <a:lnTo>
                  <a:pt x="480009" y="22733"/>
                </a:lnTo>
                <a:lnTo>
                  <a:pt x="449707" y="49085"/>
                </a:lnTo>
                <a:lnTo>
                  <a:pt x="431901" y="92951"/>
                </a:lnTo>
                <a:lnTo>
                  <a:pt x="429590" y="120357"/>
                </a:lnTo>
                <a:lnTo>
                  <a:pt x="431901" y="147497"/>
                </a:lnTo>
                <a:lnTo>
                  <a:pt x="449707" y="191185"/>
                </a:lnTo>
                <a:lnTo>
                  <a:pt x="480009" y="217716"/>
                </a:lnTo>
                <a:lnTo>
                  <a:pt x="517575" y="229527"/>
                </a:lnTo>
                <a:lnTo>
                  <a:pt x="539305" y="231000"/>
                </a:lnTo>
                <a:lnTo>
                  <a:pt x="561441" y="229527"/>
                </a:lnTo>
                <a:lnTo>
                  <a:pt x="598944" y="217716"/>
                </a:lnTo>
                <a:lnTo>
                  <a:pt x="629373" y="191185"/>
                </a:lnTo>
                <a:lnTo>
                  <a:pt x="631151" y="187947"/>
                </a:lnTo>
                <a:lnTo>
                  <a:pt x="640397" y="171170"/>
                </a:lnTo>
                <a:lnTo>
                  <a:pt x="647179" y="147497"/>
                </a:lnTo>
                <a:lnTo>
                  <a:pt x="649490" y="120357"/>
                </a:lnTo>
                <a:close/>
              </a:path>
              <a:path w="1269365" h="441960">
                <a:moveTo>
                  <a:pt x="778179" y="352285"/>
                </a:moveTo>
                <a:lnTo>
                  <a:pt x="775995" y="334302"/>
                </a:lnTo>
                <a:lnTo>
                  <a:pt x="769785" y="318490"/>
                </a:lnTo>
                <a:lnTo>
                  <a:pt x="760895" y="305993"/>
                </a:lnTo>
                <a:lnTo>
                  <a:pt x="760018" y="304761"/>
                </a:lnTo>
                <a:lnTo>
                  <a:pt x="747166" y="293039"/>
                </a:lnTo>
                <a:lnTo>
                  <a:pt x="727722" y="282575"/>
                </a:lnTo>
                <a:lnTo>
                  <a:pt x="727722" y="352285"/>
                </a:lnTo>
                <a:lnTo>
                  <a:pt x="726681" y="360616"/>
                </a:lnTo>
                <a:lnTo>
                  <a:pt x="694334" y="389013"/>
                </a:lnTo>
                <a:lnTo>
                  <a:pt x="645896" y="397586"/>
                </a:lnTo>
                <a:lnTo>
                  <a:pt x="615696" y="398576"/>
                </a:lnTo>
                <a:lnTo>
                  <a:pt x="585228" y="397586"/>
                </a:lnTo>
                <a:lnTo>
                  <a:pt x="536981" y="389013"/>
                </a:lnTo>
                <a:lnTo>
                  <a:pt x="504317" y="360616"/>
                </a:lnTo>
                <a:lnTo>
                  <a:pt x="503199" y="352285"/>
                </a:lnTo>
                <a:lnTo>
                  <a:pt x="504317" y="343966"/>
                </a:lnTo>
                <a:lnTo>
                  <a:pt x="536981" y="315760"/>
                </a:lnTo>
                <a:lnTo>
                  <a:pt x="585228" y="307047"/>
                </a:lnTo>
                <a:lnTo>
                  <a:pt x="615696" y="305993"/>
                </a:lnTo>
                <a:lnTo>
                  <a:pt x="645896" y="307047"/>
                </a:lnTo>
                <a:lnTo>
                  <a:pt x="694334" y="315760"/>
                </a:lnTo>
                <a:lnTo>
                  <a:pt x="726681" y="343966"/>
                </a:lnTo>
                <a:lnTo>
                  <a:pt x="727722" y="352285"/>
                </a:lnTo>
                <a:lnTo>
                  <a:pt x="727722" y="282575"/>
                </a:lnTo>
                <a:lnTo>
                  <a:pt x="721741" y="279349"/>
                </a:lnTo>
                <a:lnTo>
                  <a:pt x="690626" y="270002"/>
                </a:lnTo>
                <a:lnTo>
                  <a:pt x="654913" y="264655"/>
                </a:lnTo>
                <a:lnTo>
                  <a:pt x="615696" y="262940"/>
                </a:lnTo>
                <a:lnTo>
                  <a:pt x="576262" y="264655"/>
                </a:lnTo>
                <a:lnTo>
                  <a:pt x="509384" y="279349"/>
                </a:lnTo>
                <a:lnTo>
                  <a:pt x="470903" y="304761"/>
                </a:lnTo>
                <a:lnTo>
                  <a:pt x="452742" y="352285"/>
                </a:lnTo>
                <a:lnTo>
                  <a:pt x="454914" y="370535"/>
                </a:lnTo>
                <a:lnTo>
                  <a:pt x="483755" y="412000"/>
                </a:lnTo>
                <a:lnTo>
                  <a:pt x="540524" y="434809"/>
                </a:lnTo>
                <a:lnTo>
                  <a:pt x="615696" y="441629"/>
                </a:lnTo>
                <a:lnTo>
                  <a:pt x="654913" y="440004"/>
                </a:lnTo>
                <a:lnTo>
                  <a:pt x="721741" y="425615"/>
                </a:lnTo>
                <a:lnTo>
                  <a:pt x="760018" y="400265"/>
                </a:lnTo>
                <a:lnTo>
                  <a:pt x="761212" y="398576"/>
                </a:lnTo>
                <a:lnTo>
                  <a:pt x="769785" y="386486"/>
                </a:lnTo>
                <a:lnTo>
                  <a:pt x="775995" y="370535"/>
                </a:lnTo>
                <a:lnTo>
                  <a:pt x="778179" y="352285"/>
                </a:lnTo>
                <a:close/>
              </a:path>
              <a:path w="1269365" h="441960">
                <a:moveTo>
                  <a:pt x="826782" y="58331"/>
                </a:moveTo>
                <a:lnTo>
                  <a:pt x="767994" y="58331"/>
                </a:lnTo>
                <a:lnTo>
                  <a:pt x="767994" y="12039"/>
                </a:lnTo>
                <a:lnTo>
                  <a:pt x="717537" y="12039"/>
                </a:lnTo>
                <a:lnTo>
                  <a:pt x="717537" y="251371"/>
                </a:lnTo>
                <a:lnTo>
                  <a:pt x="767994" y="251371"/>
                </a:lnTo>
                <a:lnTo>
                  <a:pt x="767994" y="198602"/>
                </a:lnTo>
                <a:lnTo>
                  <a:pt x="826782" y="198602"/>
                </a:lnTo>
                <a:lnTo>
                  <a:pt x="826782" y="154152"/>
                </a:lnTo>
                <a:lnTo>
                  <a:pt x="767994" y="154152"/>
                </a:lnTo>
                <a:lnTo>
                  <a:pt x="767994" y="102311"/>
                </a:lnTo>
                <a:lnTo>
                  <a:pt x="826782" y="102311"/>
                </a:lnTo>
                <a:lnTo>
                  <a:pt x="826782" y="58331"/>
                </a:lnTo>
                <a:close/>
              </a:path>
              <a:path w="1269365" h="441960">
                <a:moveTo>
                  <a:pt x="1086485" y="199529"/>
                </a:moveTo>
                <a:lnTo>
                  <a:pt x="1072159" y="154152"/>
                </a:lnTo>
                <a:lnTo>
                  <a:pt x="1038656" y="125996"/>
                </a:lnTo>
                <a:lnTo>
                  <a:pt x="1038339" y="125882"/>
                </a:lnTo>
                <a:lnTo>
                  <a:pt x="1038339" y="199529"/>
                </a:lnTo>
                <a:lnTo>
                  <a:pt x="1037247" y="209257"/>
                </a:lnTo>
                <a:lnTo>
                  <a:pt x="1003096" y="240614"/>
                </a:lnTo>
                <a:lnTo>
                  <a:pt x="979551" y="243967"/>
                </a:lnTo>
                <a:lnTo>
                  <a:pt x="966343" y="242938"/>
                </a:lnTo>
                <a:lnTo>
                  <a:pt x="928573" y="222631"/>
                </a:lnTo>
                <a:lnTo>
                  <a:pt x="920762" y="199529"/>
                </a:lnTo>
                <a:lnTo>
                  <a:pt x="921766" y="190246"/>
                </a:lnTo>
                <a:lnTo>
                  <a:pt x="955128" y="157797"/>
                </a:lnTo>
                <a:lnTo>
                  <a:pt x="979551" y="154152"/>
                </a:lnTo>
                <a:lnTo>
                  <a:pt x="992009" y="155079"/>
                </a:lnTo>
                <a:lnTo>
                  <a:pt x="1029360" y="174002"/>
                </a:lnTo>
                <a:lnTo>
                  <a:pt x="1038339" y="199529"/>
                </a:lnTo>
                <a:lnTo>
                  <a:pt x="1038339" y="125882"/>
                </a:lnTo>
                <a:lnTo>
                  <a:pt x="1020978" y="119316"/>
                </a:lnTo>
                <a:lnTo>
                  <a:pt x="1001217" y="115252"/>
                </a:lnTo>
                <a:lnTo>
                  <a:pt x="979551" y="113880"/>
                </a:lnTo>
                <a:lnTo>
                  <a:pt x="957465" y="115341"/>
                </a:lnTo>
                <a:lnTo>
                  <a:pt x="919200" y="126580"/>
                </a:lnTo>
                <a:lnTo>
                  <a:pt x="880605" y="163296"/>
                </a:lnTo>
                <a:lnTo>
                  <a:pt x="872147" y="199529"/>
                </a:lnTo>
                <a:lnTo>
                  <a:pt x="874420" y="218948"/>
                </a:lnTo>
                <a:lnTo>
                  <a:pt x="905014" y="263410"/>
                </a:lnTo>
                <a:lnTo>
                  <a:pt x="957808" y="283260"/>
                </a:lnTo>
                <a:lnTo>
                  <a:pt x="979551" y="284695"/>
                </a:lnTo>
                <a:lnTo>
                  <a:pt x="1000061" y="283425"/>
                </a:lnTo>
                <a:lnTo>
                  <a:pt x="1050836" y="265264"/>
                </a:lnTo>
                <a:lnTo>
                  <a:pt x="1077163" y="237426"/>
                </a:lnTo>
                <a:lnTo>
                  <a:pt x="1084110" y="219621"/>
                </a:lnTo>
                <a:lnTo>
                  <a:pt x="1086485" y="199529"/>
                </a:lnTo>
                <a:close/>
              </a:path>
              <a:path w="1269365" h="441960">
                <a:moveTo>
                  <a:pt x="1098524" y="45364"/>
                </a:moveTo>
                <a:lnTo>
                  <a:pt x="1005471" y="45364"/>
                </a:lnTo>
                <a:lnTo>
                  <a:pt x="1005471" y="0"/>
                </a:lnTo>
                <a:lnTo>
                  <a:pt x="955471" y="0"/>
                </a:lnTo>
                <a:lnTo>
                  <a:pt x="955471" y="45364"/>
                </a:lnTo>
                <a:lnTo>
                  <a:pt x="859650" y="45364"/>
                </a:lnTo>
                <a:lnTo>
                  <a:pt x="859650" y="87033"/>
                </a:lnTo>
                <a:lnTo>
                  <a:pt x="1098524" y="87033"/>
                </a:lnTo>
                <a:lnTo>
                  <a:pt x="1098524" y="45364"/>
                </a:lnTo>
                <a:close/>
              </a:path>
              <a:path w="1269365" h="441960">
                <a:moveTo>
                  <a:pt x="1215644" y="390245"/>
                </a:moveTo>
                <a:lnTo>
                  <a:pt x="948067" y="390245"/>
                </a:lnTo>
                <a:lnTo>
                  <a:pt x="948067" y="309232"/>
                </a:lnTo>
                <a:lnTo>
                  <a:pt x="898080" y="309232"/>
                </a:lnTo>
                <a:lnTo>
                  <a:pt x="898080" y="433768"/>
                </a:lnTo>
                <a:lnTo>
                  <a:pt x="1215644" y="433768"/>
                </a:lnTo>
                <a:lnTo>
                  <a:pt x="1215644" y="390245"/>
                </a:lnTo>
                <a:close/>
              </a:path>
              <a:path w="1269365" h="441960">
                <a:moveTo>
                  <a:pt x="1268882" y="131470"/>
                </a:moveTo>
                <a:lnTo>
                  <a:pt x="1207770" y="131470"/>
                </a:lnTo>
                <a:lnTo>
                  <a:pt x="1207770" y="12039"/>
                </a:lnTo>
                <a:lnTo>
                  <a:pt x="1157312" y="12039"/>
                </a:lnTo>
                <a:lnTo>
                  <a:pt x="1157312" y="318490"/>
                </a:lnTo>
                <a:lnTo>
                  <a:pt x="1207770" y="318490"/>
                </a:lnTo>
                <a:lnTo>
                  <a:pt x="1207770" y="175450"/>
                </a:lnTo>
                <a:lnTo>
                  <a:pt x="1268882" y="175450"/>
                </a:lnTo>
                <a:lnTo>
                  <a:pt x="1268882" y="131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018025" y="4225702"/>
            <a:ext cx="362585" cy="422275"/>
          </a:xfrm>
          <a:custGeom>
            <a:avLst/>
            <a:gdLst/>
            <a:ahLst/>
            <a:cxnLst/>
            <a:rect l="l" t="t" r="r" b="b"/>
            <a:pathLst>
              <a:path w="362584" h="422275">
                <a:moveTo>
                  <a:pt x="354600" y="293957"/>
                </a:moveTo>
                <a:lnTo>
                  <a:pt x="304141" y="293957"/>
                </a:lnTo>
                <a:lnTo>
                  <a:pt x="304141" y="121749"/>
                </a:lnTo>
                <a:lnTo>
                  <a:pt x="212482" y="121749"/>
                </a:lnTo>
                <a:lnTo>
                  <a:pt x="212482" y="78697"/>
                </a:lnTo>
                <a:lnTo>
                  <a:pt x="304141" y="78697"/>
                </a:lnTo>
                <a:lnTo>
                  <a:pt x="304141" y="0"/>
                </a:lnTo>
                <a:lnTo>
                  <a:pt x="354600" y="0"/>
                </a:lnTo>
                <a:lnTo>
                  <a:pt x="354600" y="293957"/>
                </a:lnTo>
                <a:close/>
              </a:path>
              <a:path w="362584" h="422275">
                <a:moveTo>
                  <a:pt x="0" y="250442"/>
                </a:moveTo>
                <a:lnTo>
                  <a:pt x="0" y="205538"/>
                </a:lnTo>
                <a:lnTo>
                  <a:pt x="37851" y="187802"/>
                </a:lnTo>
                <a:lnTo>
                  <a:pt x="67413" y="160171"/>
                </a:lnTo>
                <a:lnTo>
                  <a:pt x="86646" y="122472"/>
                </a:lnTo>
                <a:lnTo>
                  <a:pt x="93510" y="74530"/>
                </a:lnTo>
                <a:lnTo>
                  <a:pt x="93510" y="2777"/>
                </a:lnTo>
                <a:lnTo>
                  <a:pt x="143506" y="2777"/>
                </a:lnTo>
                <a:lnTo>
                  <a:pt x="143506" y="74530"/>
                </a:lnTo>
                <a:lnTo>
                  <a:pt x="150638" y="122595"/>
                </a:lnTo>
                <a:lnTo>
                  <a:pt x="170356" y="158725"/>
                </a:lnTo>
                <a:lnTo>
                  <a:pt x="182798" y="169430"/>
                </a:lnTo>
                <a:lnTo>
                  <a:pt x="118971" y="169430"/>
                </a:lnTo>
                <a:lnTo>
                  <a:pt x="99666" y="195498"/>
                </a:lnTo>
                <a:lnTo>
                  <a:pt x="72505" y="218616"/>
                </a:lnTo>
                <a:lnTo>
                  <a:pt x="38835" y="237393"/>
                </a:lnTo>
                <a:lnTo>
                  <a:pt x="0" y="250442"/>
                </a:lnTo>
                <a:close/>
              </a:path>
              <a:path w="362584" h="422275">
                <a:moveTo>
                  <a:pt x="237480" y="245350"/>
                </a:moveTo>
                <a:lnTo>
                  <a:pt x="199759" y="233552"/>
                </a:lnTo>
                <a:lnTo>
                  <a:pt x="166594" y="216243"/>
                </a:lnTo>
                <a:lnTo>
                  <a:pt x="139246" y="194507"/>
                </a:lnTo>
                <a:lnTo>
                  <a:pt x="118971" y="169430"/>
                </a:lnTo>
                <a:lnTo>
                  <a:pt x="182798" y="169430"/>
                </a:lnTo>
                <a:lnTo>
                  <a:pt x="200142" y="184352"/>
                </a:lnTo>
                <a:lnTo>
                  <a:pt x="237480" y="200909"/>
                </a:lnTo>
                <a:lnTo>
                  <a:pt x="237480" y="245350"/>
                </a:lnTo>
                <a:close/>
              </a:path>
              <a:path w="362584" h="422275">
                <a:moveTo>
                  <a:pt x="362006" y="421724"/>
                </a:moveTo>
                <a:lnTo>
                  <a:pt x="40737" y="421724"/>
                </a:lnTo>
                <a:lnTo>
                  <a:pt x="40737" y="279143"/>
                </a:lnTo>
                <a:lnTo>
                  <a:pt x="91196" y="279143"/>
                </a:lnTo>
                <a:lnTo>
                  <a:pt x="91196" y="378209"/>
                </a:lnTo>
                <a:lnTo>
                  <a:pt x="362006" y="378209"/>
                </a:lnTo>
                <a:lnTo>
                  <a:pt x="362006" y="421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470765" y="4225702"/>
            <a:ext cx="347980" cy="427355"/>
          </a:xfrm>
          <a:custGeom>
            <a:avLst/>
            <a:gdLst/>
            <a:ahLst/>
            <a:cxnLst/>
            <a:rect l="l" t="t" r="r" b="b"/>
            <a:pathLst>
              <a:path w="347979" h="427354">
                <a:moveTo>
                  <a:pt x="347656" y="102769"/>
                </a:moveTo>
                <a:lnTo>
                  <a:pt x="299049" y="102769"/>
                </a:lnTo>
                <a:lnTo>
                  <a:pt x="299049" y="0"/>
                </a:lnTo>
                <a:lnTo>
                  <a:pt x="347656" y="0"/>
                </a:lnTo>
                <a:lnTo>
                  <a:pt x="347656" y="102769"/>
                </a:lnTo>
                <a:close/>
              </a:path>
              <a:path w="347979" h="427354">
                <a:moveTo>
                  <a:pt x="252756" y="203686"/>
                </a:moveTo>
                <a:lnTo>
                  <a:pt x="128230" y="203686"/>
                </a:lnTo>
                <a:lnTo>
                  <a:pt x="152736" y="202623"/>
                </a:lnTo>
                <a:lnTo>
                  <a:pt x="173249" y="199346"/>
                </a:lnTo>
                <a:lnTo>
                  <a:pt x="190464" y="193726"/>
                </a:lnTo>
                <a:lnTo>
                  <a:pt x="205075" y="185632"/>
                </a:lnTo>
                <a:lnTo>
                  <a:pt x="205075" y="2777"/>
                </a:lnTo>
                <a:lnTo>
                  <a:pt x="252756" y="2777"/>
                </a:lnTo>
                <a:lnTo>
                  <a:pt x="252756" y="102769"/>
                </a:lnTo>
                <a:lnTo>
                  <a:pt x="347656" y="102769"/>
                </a:lnTo>
                <a:lnTo>
                  <a:pt x="347656" y="146747"/>
                </a:lnTo>
                <a:lnTo>
                  <a:pt x="252756" y="146747"/>
                </a:lnTo>
                <a:lnTo>
                  <a:pt x="252756" y="203686"/>
                </a:lnTo>
                <a:close/>
              </a:path>
              <a:path w="347979" h="427354">
                <a:moveTo>
                  <a:pt x="121749" y="244887"/>
                </a:moveTo>
                <a:lnTo>
                  <a:pt x="0" y="244887"/>
                </a:lnTo>
                <a:lnTo>
                  <a:pt x="0" y="5092"/>
                </a:lnTo>
                <a:lnTo>
                  <a:pt x="156931" y="5092"/>
                </a:lnTo>
                <a:lnTo>
                  <a:pt x="156931" y="46292"/>
                </a:lnTo>
                <a:lnTo>
                  <a:pt x="48607" y="46292"/>
                </a:lnTo>
                <a:lnTo>
                  <a:pt x="48607" y="103695"/>
                </a:lnTo>
                <a:lnTo>
                  <a:pt x="151839" y="103695"/>
                </a:lnTo>
                <a:lnTo>
                  <a:pt x="151839" y="144895"/>
                </a:lnTo>
                <a:lnTo>
                  <a:pt x="48607" y="144895"/>
                </a:lnTo>
                <a:lnTo>
                  <a:pt x="48607" y="203686"/>
                </a:lnTo>
                <a:lnTo>
                  <a:pt x="252756" y="203686"/>
                </a:lnTo>
                <a:lnTo>
                  <a:pt x="252756" y="224981"/>
                </a:lnTo>
                <a:lnTo>
                  <a:pt x="205075" y="224981"/>
                </a:lnTo>
                <a:lnTo>
                  <a:pt x="191079" y="233755"/>
                </a:lnTo>
                <a:lnTo>
                  <a:pt x="172960" y="239968"/>
                </a:lnTo>
                <a:lnTo>
                  <a:pt x="150067" y="243664"/>
                </a:lnTo>
                <a:lnTo>
                  <a:pt x="121749" y="244887"/>
                </a:lnTo>
                <a:close/>
              </a:path>
              <a:path w="347979" h="427354">
                <a:moveTo>
                  <a:pt x="347656" y="255997"/>
                </a:moveTo>
                <a:lnTo>
                  <a:pt x="299049" y="255997"/>
                </a:lnTo>
                <a:lnTo>
                  <a:pt x="299049" y="146747"/>
                </a:lnTo>
                <a:lnTo>
                  <a:pt x="347656" y="146747"/>
                </a:lnTo>
                <a:lnTo>
                  <a:pt x="347656" y="255997"/>
                </a:lnTo>
                <a:close/>
              </a:path>
              <a:path w="347979" h="427354">
                <a:moveTo>
                  <a:pt x="252756" y="253682"/>
                </a:moveTo>
                <a:lnTo>
                  <a:pt x="205075" y="253682"/>
                </a:lnTo>
                <a:lnTo>
                  <a:pt x="205075" y="224981"/>
                </a:lnTo>
                <a:lnTo>
                  <a:pt x="252756" y="224981"/>
                </a:lnTo>
                <a:lnTo>
                  <a:pt x="252756" y="253682"/>
                </a:lnTo>
                <a:close/>
              </a:path>
              <a:path w="347979" h="427354">
                <a:moveTo>
                  <a:pt x="347656" y="426816"/>
                </a:moveTo>
                <a:lnTo>
                  <a:pt x="297660" y="426816"/>
                </a:lnTo>
                <a:lnTo>
                  <a:pt x="297660" y="329139"/>
                </a:lnTo>
                <a:lnTo>
                  <a:pt x="24997" y="329139"/>
                </a:lnTo>
                <a:lnTo>
                  <a:pt x="24997" y="285624"/>
                </a:lnTo>
                <a:lnTo>
                  <a:pt x="347656" y="285624"/>
                </a:lnTo>
                <a:lnTo>
                  <a:pt x="347656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06378" y="4225702"/>
            <a:ext cx="345440" cy="420370"/>
          </a:xfrm>
          <a:custGeom>
            <a:avLst/>
            <a:gdLst/>
            <a:ahLst/>
            <a:cxnLst/>
            <a:rect l="l" t="t" r="r" b="b"/>
            <a:pathLst>
              <a:path w="345440" h="420370">
                <a:moveTo>
                  <a:pt x="232388" y="51847"/>
                </a:moveTo>
                <a:lnTo>
                  <a:pt x="4629" y="51847"/>
                </a:lnTo>
                <a:lnTo>
                  <a:pt x="4629" y="7406"/>
                </a:lnTo>
                <a:lnTo>
                  <a:pt x="232388" y="7406"/>
                </a:lnTo>
                <a:lnTo>
                  <a:pt x="232388" y="51847"/>
                </a:lnTo>
                <a:close/>
              </a:path>
              <a:path w="345440" h="420370">
                <a:moveTo>
                  <a:pt x="0" y="391634"/>
                </a:moveTo>
                <a:lnTo>
                  <a:pt x="0" y="345341"/>
                </a:lnTo>
                <a:lnTo>
                  <a:pt x="27938" y="328609"/>
                </a:lnTo>
                <a:lnTo>
                  <a:pt x="53188" y="304256"/>
                </a:lnTo>
                <a:lnTo>
                  <a:pt x="73727" y="270214"/>
                </a:lnTo>
                <a:lnTo>
                  <a:pt x="87537" y="224373"/>
                </a:lnTo>
                <a:lnTo>
                  <a:pt x="92584" y="164801"/>
                </a:lnTo>
                <a:lnTo>
                  <a:pt x="92584" y="51847"/>
                </a:lnTo>
                <a:lnTo>
                  <a:pt x="143506" y="51847"/>
                </a:lnTo>
                <a:lnTo>
                  <a:pt x="143506" y="164801"/>
                </a:lnTo>
                <a:lnTo>
                  <a:pt x="148482" y="224418"/>
                </a:lnTo>
                <a:lnTo>
                  <a:pt x="162097" y="270081"/>
                </a:lnTo>
                <a:lnTo>
                  <a:pt x="173101" y="288401"/>
                </a:lnTo>
                <a:lnTo>
                  <a:pt x="118045" y="288401"/>
                </a:lnTo>
                <a:lnTo>
                  <a:pt x="98299" y="320806"/>
                </a:lnTo>
                <a:lnTo>
                  <a:pt x="70827" y="350086"/>
                </a:lnTo>
                <a:lnTo>
                  <a:pt x="37453" y="374332"/>
                </a:lnTo>
                <a:lnTo>
                  <a:pt x="0" y="391634"/>
                </a:lnTo>
                <a:close/>
              </a:path>
              <a:path w="345440" h="420370">
                <a:moveTo>
                  <a:pt x="236091" y="391634"/>
                </a:moveTo>
                <a:lnTo>
                  <a:pt x="198442" y="374137"/>
                </a:lnTo>
                <a:lnTo>
                  <a:pt x="165090" y="349913"/>
                </a:lnTo>
                <a:lnTo>
                  <a:pt x="137727" y="320741"/>
                </a:lnTo>
                <a:lnTo>
                  <a:pt x="118045" y="288401"/>
                </a:lnTo>
                <a:lnTo>
                  <a:pt x="173101" y="288401"/>
                </a:lnTo>
                <a:lnTo>
                  <a:pt x="182503" y="304056"/>
                </a:lnTo>
                <a:lnTo>
                  <a:pt x="207797" y="328431"/>
                </a:lnTo>
                <a:lnTo>
                  <a:pt x="236091" y="345341"/>
                </a:lnTo>
                <a:lnTo>
                  <a:pt x="236091" y="391634"/>
                </a:lnTo>
                <a:close/>
              </a:path>
              <a:path w="345440" h="420370">
                <a:moveTo>
                  <a:pt x="344878" y="419872"/>
                </a:moveTo>
                <a:lnTo>
                  <a:pt x="294420" y="419872"/>
                </a:lnTo>
                <a:lnTo>
                  <a:pt x="294420" y="0"/>
                </a:lnTo>
                <a:lnTo>
                  <a:pt x="344878" y="0"/>
                </a:lnTo>
                <a:lnTo>
                  <a:pt x="344878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478989" y="4225702"/>
            <a:ext cx="348615" cy="420370"/>
          </a:xfrm>
          <a:custGeom>
            <a:avLst/>
            <a:gdLst/>
            <a:ahLst/>
            <a:cxnLst/>
            <a:rect l="l" t="t" r="r" b="b"/>
            <a:pathLst>
              <a:path w="348615" h="420370">
                <a:moveTo>
                  <a:pt x="261089" y="414780"/>
                </a:moveTo>
                <a:lnTo>
                  <a:pt x="212019" y="414780"/>
                </a:lnTo>
                <a:lnTo>
                  <a:pt x="212019" y="207390"/>
                </a:lnTo>
                <a:lnTo>
                  <a:pt x="149987" y="207390"/>
                </a:lnTo>
                <a:lnTo>
                  <a:pt x="149987" y="162949"/>
                </a:lnTo>
                <a:lnTo>
                  <a:pt x="212019" y="162949"/>
                </a:lnTo>
                <a:lnTo>
                  <a:pt x="212019" y="2777"/>
                </a:lnTo>
                <a:lnTo>
                  <a:pt x="261089" y="2777"/>
                </a:lnTo>
                <a:lnTo>
                  <a:pt x="261089" y="414780"/>
                </a:lnTo>
                <a:close/>
              </a:path>
              <a:path w="348615" h="420370">
                <a:moveTo>
                  <a:pt x="173596" y="51847"/>
                </a:moveTo>
                <a:lnTo>
                  <a:pt x="4166" y="51847"/>
                </a:lnTo>
                <a:lnTo>
                  <a:pt x="4166" y="7406"/>
                </a:lnTo>
                <a:lnTo>
                  <a:pt x="173596" y="7406"/>
                </a:lnTo>
                <a:lnTo>
                  <a:pt x="173596" y="51847"/>
                </a:lnTo>
                <a:close/>
              </a:path>
              <a:path w="348615" h="420370">
                <a:moveTo>
                  <a:pt x="0" y="391171"/>
                </a:moveTo>
                <a:lnTo>
                  <a:pt x="0" y="345341"/>
                </a:lnTo>
                <a:lnTo>
                  <a:pt x="26726" y="326716"/>
                </a:lnTo>
                <a:lnTo>
                  <a:pt x="47160" y="298412"/>
                </a:lnTo>
                <a:lnTo>
                  <a:pt x="60216" y="255961"/>
                </a:lnTo>
                <a:lnTo>
                  <a:pt x="64809" y="194891"/>
                </a:lnTo>
                <a:lnTo>
                  <a:pt x="64809" y="51847"/>
                </a:lnTo>
                <a:lnTo>
                  <a:pt x="113879" y="51847"/>
                </a:lnTo>
                <a:lnTo>
                  <a:pt x="113879" y="194891"/>
                </a:lnTo>
                <a:lnTo>
                  <a:pt x="118342" y="255765"/>
                </a:lnTo>
                <a:lnTo>
                  <a:pt x="131181" y="298239"/>
                </a:lnTo>
                <a:lnTo>
                  <a:pt x="142393" y="313862"/>
                </a:lnTo>
                <a:lnTo>
                  <a:pt x="88881" y="313862"/>
                </a:lnTo>
                <a:lnTo>
                  <a:pt x="74661" y="337927"/>
                </a:lnTo>
                <a:lnTo>
                  <a:pt x="55030" y="359460"/>
                </a:lnTo>
                <a:lnTo>
                  <a:pt x="30097" y="377529"/>
                </a:lnTo>
                <a:lnTo>
                  <a:pt x="0" y="391171"/>
                </a:lnTo>
                <a:close/>
              </a:path>
              <a:path w="348615" h="420370">
                <a:moveTo>
                  <a:pt x="178688" y="391634"/>
                </a:moveTo>
                <a:lnTo>
                  <a:pt x="148577" y="377724"/>
                </a:lnTo>
                <a:lnTo>
                  <a:pt x="123542" y="359518"/>
                </a:lnTo>
                <a:lnTo>
                  <a:pt x="103625" y="337920"/>
                </a:lnTo>
                <a:lnTo>
                  <a:pt x="88881" y="313862"/>
                </a:lnTo>
                <a:lnTo>
                  <a:pt x="142393" y="313862"/>
                </a:lnTo>
                <a:lnTo>
                  <a:pt x="151571" y="326651"/>
                </a:lnTo>
                <a:lnTo>
                  <a:pt x="178688" y="345341"/>
                </a:lnTo>
                <a:lnTo>
                  <a:pt x="178688" y="391634"/>
                </a:lnTo>
                <a:close/>
              </a:path>
              <a:path w="348615" h="420370">
                <a:moveTo>
                  <a:pt x="348582" y="419872"/>
                </a:moveTo>
                <a:lnTo>
                  <a:pt x="299512" y="419872"/>
                </a:lnTo>
                <a:lnTo>
                  <a:pt x="299512" y="0"/>
                </a:lnTo>
                <a:lnTo>
                  <a:pt x="348582" y="0"/>
                </a:lnTo>
                <a:lnTo>
                  <a:pt x="348582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908583" y="4230794"/>
            <a:ext cx="378460" cy="427355"/>
          </a:xfrm>
          <a:custGeom>
            <a:avLst/>
            <a:gdLst/>
            <a:ahLst/>
            <a:cxnLst/>
            <a:rect l="l" t="t" r="r" b="b"/>
            <a:pathLst>
              <a:path w="378459" h="427354">
                <a:moveTo>
                  <a:pt x="343952" y="148135"/>
                </a:moveTo>
                <a:lnTo>
                  <a:pt x="294420" y="148135"/>
                </a:lnTo>
                <a:lnTo>
                  <a:pt x="297129" y="133004"/>
                </a:lnTo>
                <a:lnTo>
                  <a:pt x="298991" y="116425"/>
                </a:lnTo>
                <a:lnTo>
                  <a:pt x="300083" y="99051"/>
                </a:lnTo>
                <a:lnTo>
                  <a:pt x="300438" y="81937"/>
                </a:lnTo>
                <a:lnTo>
                  <a:pt x="300438" y="43977"/>
                </a:lnTo>
                <a:lnTo>
                  <a:pt x="24997" y="43977"/>
                </a:lnTo>
                <a:lnTo>
                  <a:pt x="24997" y="0"/>
                </a:lnTo>
                <a:lnTo>
                  <a:pt x="350896" y="0"/>
                </a:lnTo>
                <a:lnTo>
                  <a:pt x="350833" y="81937"/>
                </a:lnTo>
                <a:lnTo>
                  <a:pt x="350397" y="97879"/>
                </a:lnTo>
                <a:lnTo>
                  <a:pt x="348987" y="115962"/>
                </a:lnTo>
                <a:lnTo>
                  <a:pt x="346776" y="133105"/>
                </a:lnTo>
                <a:lnTo>
                  <a:pt x="343952" y="148135"/>
                </a:lnTo>
                <a:close/>
              </a:path>
              <a:path w="378459" h="427354">
                <a:moveTo>
                  <a:pt x="178225" y="177300"/>
                </a:moveTo>
                <a:lnTo>
                  <a:pt x="127767" y="177300"/>
                </a:lnTo>
                <a:lnTo>
                  <a:pt x="127767" y="91659"/>
                </a:lnTo>
                <a:lnTo>
                  <a:pt x="178225" y="91659"/>
                </a:lnTo>
                <a:lnTo>
                  <a:pt x="178225" y="177300"/>
                </a:lnTo>
                <a:close/>
              </a:path>
              <a:path w="378459" h="427354">
                <a:moveTo>
                  <a:pt x="378209" y="220815"/>
                </a:moveTo>
                <a:lnTo>
                  <a:pt x="0" y="220815"/>
                </a:lnTo>
                <a:lnTo>
                  <a:pt x="0" y="177300"/>
                </a:lnTo>
                <a:lnTo>
                  <a:pt x="378209" y="177300"/>
                </a:lnTo>
                <a:lnTo>
                  <a:pt x="378209" y="220815"/>
                </a:lnTo>
                <a:close/>
              </a:path>
              <a:path w="378459" h="427354">
                <a:moveTo>
                  <a:pt x="189799" y="426816"/>
                </a:moveTo>
                <a:lnTo>
                  <a:pt x="150696" y="425615"/>
                </a:lnTo>
                <a:lnTo>
                  <a:pt x="83948" y="414708"/>
                </a:lnTo>
                <a:lnTo>
                  <a:pt x="41974" y="393507"/>
                </a:lnTo>
                <a:lnTo>
                  <a:pt x="19905" y="344878"/>
                </a:lnTo>
                <a:lnTo>
                  <a:pt x="22516" y="325652"/>
                </a:lnTo>
                <a:lnTo>
                  <a:pt x="57865" y="285161"/>
                </a:lnTo>
                <a:lnTo>
                  <a:pt x="115152" y="267338"/>
                </a:lnTo>
                <a:lnTo>
                  <a:pt x="189799" y="262015"/>
                </a:lnTo>
                <a:lnTo>
                  <a:pt x="228706" y="263288"/>
                </a:lnTo>
                <a:lnTo>
                  <a:pt x="295584" y="274514"/>
                </a:lnTo>
                <a:lnTo>
                  <a:pt x="337551" y="296054"/>
                </a:lnTo>
                <a:lnTo>
                  <a:pt x="345063" y="304604"/>
                </a:lnTo>
                <a:lnTo>
                  <a:pt x="189799" y="304604"/>
                </a:lnTo>
                <a:lnTo>
                  <a:pt x="155824" y="305501"/>
                </a:lnTo>
                <a:lnTo>
                  <a:pt x="103673" y="313197"/>
                </a:lnTo>
                <a:lnTo>
                  <a:pt x="71391" y="337399"/>
                </a:lnTo>
                <a:lnTo>
                  <a:pt x="70364" y="344878"/>
                </a:lnTo>
                <a:lnTo>
                  <a:pt x="71391" y="352090"/>
                </a:lnTo>
                <a:lnTo>
                  <a:pt x="103673" y="376292"/>
                </a:lnTo>
                <a:lnTo>
                  <a:pt x="155824" y="383858"/>
                </a:lnTo>
                <a:lnTo>
                  <a:pt x="189799" y="384690"/>
                </a:lnTo>
                <a:lnTo>
                  <a:pt x="345378" y="384690"/>
                </a:lnTo>
                <a:lnTo>
                  <a:pt x="337551" y="393507"/>
                </a:lnTo>
                <a:lnTo>
                  <a:pt x="321732" y="404133"/>
                </a:lnTo>
                <a:lnTo>
                  <a:pt x="295584" y="414708"/>
                </a:lnTo>
                <a:lnTo>
                  <a:pt x="264272" y="421724"/>
                </a:lnTo>
                <a:lnTo>
                  <a:pt x="228706" y="425615"/>
                </a:lnTo>
                <a:lnTo>
                  <a:pt x="189799" y="426816"/>
                </a:lnTo>
                <a:close/>
              </a:path>
              <a:path w="378459" h="427354">
                <a:moveTo>
                  <a:pt x="345378" y="384690"/>
                </a:moveTo>
                <a:lnTo>
                  <a:pt x="189799" y="384690"/>
                </a:lnTo>
                <a:lnTo>
                  <a:pt x="223505" y="383858"/>
                </a:lnTo>
                <a:lnTo>
                  <a:pt x="252178" y="381160"/>
                </a:lnTo>
                <a:lnTo>
                  <a:pt x="293031" y="368950"/>
                </a:lnTo>
                <a:lnTo>
                  <a:pt x="309233" y="344878"/>
                </a:lnTo>
                <a:lnTo>
                  <a:pt x="308134" y="337399"/>
                </a:lnTo>
                <a:lnTo>
                  <a:pt x="275469" y="313197"/>
                </a:lnTo>
                <a:lnTo>
                  <a:pt x="223505" y="305501"/>
                </a:lnTo>
                <a:lnTo>
                  <a:pt x="189799" y="304604"/>
                </a:lnTo>
                <a:lnTo>
                  <a:pt x="345063" y="304604"/>
                </a:lnTo>
                <a:lnTo>
                  <a:pt x="349334" y="309465"/>
                </a:lnTo>
                <a:lnTo>
                  <a:pt x="356690" y="325652"/>
                </a:lnTo>
                <a:lnTo>
                  <a:pt x="359229" y="344878"/>
                </a:lnTo>
                <a:lnTo>
                  <a:pt x="356690" y="364097"/>
                </a:lnTo>
                <a:lnTo>
                  <a:pt x="349334" y="380234"/>
                </a:lnTo>
                <a:lnTo>
                  <a:pt x="345378" y="384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2889" y="5167275"/>
            <a:ext cx="158750" cy="45085"/>
          </a:xfrm>
          <a:custGeom>
            <a:avLst/>
            <a:gdLst/>
            <a:ahLst/>
            <a:cxnLst/>
            <a:rect l="l" t="t" r="r" b="b"/>
            <a:pathLst>
              <a:path w="158750" h="45085">
                <a:moveTo>
                  <a:pt x="158320" y="44903"/>
                </a:moveTo>
                <a:lnTo>
                  <a:pt x="0" y="44903"/>
                </a:lnTo>
                <a:lnTo>
                  <a:pt x="0" y="0"/>
                </a:lnTo>
                <a:lnTo>
                  <a:pt x="158320" y="0"/>
                </a:lnTo>
                <a:lnTo>
                  <a:pt x="158320" y="44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0946" y="4963588"/>
            <a:ext cx="354965" cy="432434"/>
          </a:xfrm>
          <a:custGeom>
            <a:avLst/>
            <a:gdLst/>
            <a:ahLst/>
            <a:cxnLst/>
            <a:rect l="l" t="t" r="r" b="b"/>
            <a:pathLst>
              <a:path w="354964" h="432435">
                <a:moveTo>
                  <a:pt x="109713" y="221740"/>
                </a:moveTo>
                <a:lnTo>
                  <a:pt x="67471" y="215317"/>
                </a:lnTo>
                <a:lnTo>
                  <a:pt x="19724" y="180432"/>
                </a:lnTo>
                <a:lnTo>
                  <a:pt x="2292" y="137568"/>
                </a:lnTo>
                <a:lnTo>
                  <a:pt x="0" y="111101"/>
                </a:lnTo>
                <a:lnTo>
                  <a:pt x="2292" y="84563"/>
                </a:lnTo>
                <a:lnTo>
                  <a:pt x="19724" y="41381"/>
                </a:lnTo>
                <a:lnTo>
                  <a:pt x="49692" y="14256"/>
                </a:lnTo>
                <a:lnTo>
                  <a:pt x="87507" y="1627"/>
                </a:lnTo>
                <a:lnTo>
                  <a:pt x="109713" y="0"/>
                </a:lnTo>
                <a:lnTo>
                  <a:pt x="131709" y="1627"/>
                </a:lnTo>
                <a:lnTo>
                  <a:pt x="169278" y="14256"/>
                </a:lnTo>
                <a:lnTo>
                  <a:pt x="200446" y="43514"/>
                </a:lnTo>
                <a:lnTo>
                  <a:pt x="109713" y="43514"/>
                </a:lnTo>
                <a:lnTo>
                  <a:pt x="97141" y="44534"/>
                </a:lnTo>
                <a:lnTo>
                  <a:pt x="59616" y="68787"/>
                </a:lnTo>
                <a:lnTo>
                  <a:pt x="49070" y="111101"/>
                </a:lnTo>
                <a:lnTo>
                  <a:pt x="50270" y="127080"/>
                </a:lnTo>
                <a:lnTo>
                  <a:pt x="67586" y="162949"/>
                </a:lnTo>
                <a:lnTo>
                  <a:pt x="109713" y="178688"/>
                </a:lnTo>
                <a:lnTo>
                  <a:pt x="344878" y="178688"/>
                </a:lnTo>
                <a:lnTo>
                  <a:pt x="344878" y="179614"/>
                </a:lnTo>
                <a:lnTo>
                  <a:pt x="199520" y="179614"/>
                </a:lnTo>
                <a:lnTo>
                  <a:pt x="195354" y="186095"/>
                </a:lnTo>
                <a:lnTo>
                  <a:pt x="190261" y="191650"/>
                </a:lnTo>
                <a:lnTo>
                  <a:pt x="184243" y="196742"/>
                </a:lnTo>
                <a:lnTo>
                  <a:pt x="169278" y="207484"/>
                </a:lnTo>
                <a:lnTo>
                  <a:pt x="151665" y="215317"/>
                </a:lnTo>
                <a:lnTo>
                  <a:pt x="131709" y="220113"/>
                </a:lnTo>
                <a:lnTo>
                  <a:pt x="109713" y="221740"/>
                </a:lnTo>
                <a:close/>
              </a:path>
              <a:path w="354964" h="432435">
                <a:moveTo>
                  <a:pt x="344878" y="178688"/>
                </a:moveTo>
                <a:lnTo>
                  <a:pt x="109713" y="178688"/>
                </a:lnTo>
                <a:lnTo>
                  <a:pt x="121756" y="177661"/>
                </a:lnTo>
                <a:lnTo>
                  <a:pt x="132801" y="174638"/>
                </a:lnTo>
                <a:lnTo>
                  <a:pt x="164743" y="141018"/>
                </a:lnTo>
                <a:lnTo>
                  <a:pt x="169430" y="111101"/>
                </a:lnTo>
                <a:lnTo>
                  <a:pt x="168236" y="94856"/>
                </a:lnTo>
                <a:lnTo>
                  <a:pt x="151376" y="58791"/>
                </a:lnTo>
                <a:lnTo>
                  <a:pt x="109713" y="43514"/>
                </a:lnTo>
                <a:lnTo>
                  <a:pt x="294420" y="43514"/>
                </a:lnTo>
                <a:lnTo>
                  <a:pt x="294420" y="2777"/>
                </a:lnTo>
                <a:lnTo>
                  <a:pt x="344878" y="2777"/>
                </a:lnTo>
                <a:lnTo>
                  <a:pt x="344878" y="86103"/>
                </a:lnTo>
                <a:lnTo>
                  <a:pt x="216648" y="86103"/>
                </a:lnTo>
                <a:lnTo>
                  <a:pt x="218037" y="93973"/>
                </a:lnTo>
                <a:lnTo>
                  <a:pt x="218500" y="102306"/>
                </a:lnTo>
                <a:lnTo>
                  <a:pt x="218500" y="111101"/>
                </a:lnTo>
                <a:lnTo>
                  <a:pt x="218334" y="117886"/>
                </a:lnTo>
                <a:lnTo>
                  <a:pt x="217863" y="124410"/>
                </a:lnTo>
                <a:lnTo>
                  <a:pt x="217133" y="130761"/>
                </a:lnTo>
                <a:lnTo>
                  <a:pt x="216185" y="137025"/>
                </a:lnTo>
                <a:lnTo>
                  <a:pt x="344878" y="137025"/>
                </a:lnTo>
                <a:lnTo>
                  <a:pt x="344878" y="178688"/>
                </a:lnTo>
                <a:close/>
              </a:path>
              <a:path w="354964" h="432435">
                <a:moveTo>
                  <a:pt x="344878" y="137025"/>
                </a:moveTo>
                <a:lnTo>
                  <a:pt x="294420" y="137025"/>
                </a:lnTo>
                <a:lnTo>
                  <a:pt x="294420" y="86103"/>
                </a:lnTo>
                <a:lnTo>
                  <a:pt x="344878" y="86103"/>
                </a:lnTo>
                <a:lnTo>
                  <a:pt x="344878" y="137025"/>
                </a:lnTo>
                <a:close/>
              </a:path>
              <a:path w="354964" h="432435">
                <a:moveTo>
                  <a:pt x="344878" y="246275"/>
                </a:moveTo>
                <a:lnTo>
                  <a:pt x="294420" y="246275"/>
                </a:lnTo>
                <a:lnTo>
                  <a:pt x="294420" y="179614"/>
                </a:lnTo>
                <a:lnTo>
                  <a:pt x="344878" y="179614"/>
                </a:lnTo>
                <a:lnTo>
                  <a:pt x="344878" y="246275"/>
                </a:lnTo>
                <a:close/>
              </a:path>
              <a:path w="354964" h="432435">
                <a:moveTo>
                  <a:pt x="189799" y="432371"/>
                </a:moveTo>
                <a:lnTo>
                  <a:pt x="119839" y="426642"/>
                </a:lnTo>
                <a:lnTo>
                  <a:pt x="62031" y="405984"/>
                </a:lnTo>
                <a:lnTo>
                  <a:pt x="28050" y="362824"/>
                </a:lnTo>
                <a:lnTo>
                  <a:pt x="25460" y="343027"/>
                </a:lnTo>
                <a:lnTo>
                  <a:pt x="28050" y="323229"/>
                </a:lnTo>
                <a:lnTo>
                  <a:pt x="62031" y="280069"/>
                </a:lnTo>
                <a:lnTo>
                  <a:pt x="119839" y="259584"/>
                </a:lnTo>
                <a:lnTo>
                  <a:pt x="189799" y="253682"/>
                </a:lnTo>
                <a:lnTo>
                  <a:pt x="225646" y="255071"/>
                </a:lnTo>
                <a:lnTo>
                  <a:pt x="291092" y="267743"/>
                </a:lnTo>
                <a:lnTo>
                  <a:pt x="332727" y="291794"/>
                </a:lnTo>
                <a:lnTo>
                  <a:pt x="336744" y="296734"/>
                </a:lnTo>
                <a:lnTo>
                  <a:pt x="189799" y="296734"/>
                </a:lnTo>
                <a:lnTo>
                  <a:pt x="161734" y="297660"/>
                </a:lnTo>
                <a:lnTo>
                  <a:pt x="112201" y="306108"/>
                </a:lnTo>
                <a:lnTo>
                  <a:pt x="76715" y="334506"/>
                </a:lnTo>
                <a:lnTo>
                  <a:pt x="75456" y="343027"/>
                </a:lnTo>
                <a:lnTo>
                  <a:pt x="76715" y="351540"/>
                </a:lnTo>
                <a:lnTo>
                  <a:pt x="112201" y="379554"/>
                </a:lnTo>
                <a:lnTo>
                  <a:pt x="161734" y="388321"/>
                </a:lnTo>
                <a:lnTo>
                  <a:pt x="189799" y="389319"/>
                </a:lnTo>
                <a:lnTo>
                  <a:pt x="336744" y="389319"/>
                </a:lnTo>
                <a:lnTo>
                  <a:pt x="332727" y="394259"/>
                </a:lnTo>
                <a:lnTo>
                  <a:pt x="317566" y="405984"/>
                </a:lnTo>
                <a:lnTo>
                  <a:pt x="291092" y="418505"/>
                </a:lnTo>
                <a:lnTo>
                  <a:pt x="259932" y="426642"/>
                </a:lnTo>
                <a:lnTo>
                  <a:pt x="225646" y="431047"/>
                </a:lnTo>
                <a:lnTo>
                  <a:pt x="189799" y="432371"/>
                </a:lnTo>
                <a:close/>
              </a:path>
              <a:path w="354964" h="432435">
                <a:moveTo>
                  <a:pt x="336744" y="389319"/>
                </a:moveTo>
                <a:lnTo>
                  <a:pt x="189799" y="389319"/>
                </a:lnTo>
                <a:lnTo>
                  <a:pt x="218124" y="388321"/>
                </a:lnTo>
                <a:lnTo>
                  <a:pt x="244539" y="385153"/>
                </a:lnTo>
                <a:lnTo>
                  <a:pt x="286087" y="371265"/>
                </a:lnTo>
                <a:lnTo>
                  <a:pt x="304141" y="343027"/>
                </a:lnTo>
                <a:lnTo>
                  <a:pt x="302882" y="334506"/>
                </a:lnTo>
                <a:lnTo>
                  <a:pt x="267657" y="306108"/>
                </a:lnTo>
                <a:lnTo>
                  <a:pt x="218124" y="297660"/>
                </a:lnTo>
                <a:lnTo>
                  <a:pt x="189799" y="296734"/>
                </a:lnTo>
                <a:lnTo>
                  <a:pt x="336744" y="296734"/>
                </a:lnTo>
                <a:lnTo>
                  <a:pt x="344415" y="306166"/>
                </a:lnTo>
                <a:lnTo>
                  <a:pt x="351938" y="323229"/>
                </a:lnTo>
                <a:lnTo>
                  <a:pt x="354600" y="343027"/>
                </a:lnTo>
                <a:lnTo>
                  <a:pt x="351938" y="362824"/>
                </a:lnTo>
                <a:lnTo>
                  <a:pt x="344415" y="379887"/>
                </a:lnTo>
                <a:lnTo>
                  <a:pt x="336744" y="389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96095" y="4963588"/>
            <a:ext cx="397510" cy="432434"/>
          </a:xfrm>
          <a:custGeom>
            <a:avLst/>
            <a:gdLst/>
            <a:ahLst/>
            <a:cxnLst/>
            <a:rect l="l" t="t" r="r" b="b"/>
            <a:pathLst>
              <a:path w="397510" h="432435">
                <a:moveTo>
                  <a:pt x="109713" y="221740"/>
                </a:moveTo>
                <a:lnTo>
                  <a:pt x="68107" y="215838"/>
                </a:lnTo>
                <a:lnTo>
                  <a:pt x="20115" y="181929"/>
                </a:lnTo>
                <a:lnTo>
                  <a:pt x="2307" y="138240"/>
                </a:lnTo>
                <a:lnTo>
                  <a:pt x="0" y="111101"/>
                </a:lnTo>
                <a:lnTo>
                  <a:pt x="2307" y="83695"/>
                </a:lnTo>
                <a:lnTo>
                  <a:pt x="20115" y="39818"/>
                </a:lnTo>
                <a:lnTo>
                  <a:pt x="50408" y="13475"/>
                </a:lnTo>
                <a:lnTo>
                  <a:pt x="87977" y="1540"/>
                </a:lnTo>
                <a:lnTo>
                  <a:pt x="109713" y="0"/>
                </a:lnTo>
                <a:lnTo>
                  <a:pt x="131846" y="1540"/>
                </a:lnTo>
                <a:lnTo>
                  <a:pt x="169343" y="13475"/>
                </a:lnTo>
                <a:lnTo>
                  <a:pt x="199773" y="39818"/>
                </a:lnTo>
                <a:lnTo>
                  <a:pt x="201804" y="43514"/>
                </a:lnTo>
                <a:lnTo>
                  <a:pt x="109713" y="43514"/>
                </a:lnTo>
                <a:lnTo>
                  <a:pt x="97474" y="44462"/>
                </a:lnTo>
                <a:lnTo>
                  <a:pt x="60006" y="68201"/>
                </a:lnTo>
                <a:lnTo>
                  <a:pt x="49070" y="111101"/>
                </a:lnTo>
                <a:lnTo>
                  <a:pt x="50343" y="127485"/>
                </a:lnTo>
                <a:lnTo>
                  <a:pt x="68049" y="163875"/>
                </a:lnTo>
                <a:lnTo>
                  <a:pt x="109713" y="178688"/>
                </a:lnTo>
                <a:lnTo>
                  <a:pt x="201558" y="178688"/>
                </a:lnTo>
                <a:lnTo>
                  <a:pt x="199773" y="181929"/>
                </a:lnTo>
                <a:lnTo>
                  <a:pt x="184706" y="198131"/>
                </a:lnTo>
                <a:lnTo>
                  <a:pt x="169343" y="208460"/>
                </a:lnTo>
                <a:lnTo>
                  <a:pt x="151723" y="215838"/>
                </a:lnTo>
                <a:lnTo>
                  <a:pt x="131846" y="220265"/>
                </a:lnTo>
                <a:lnTo>
                  <a:pt x="109713" y="221740"/>
                </a:lnTo>
                <a:close/>
              </a:path>
              <a:path w="397510" h="432435">
                <a:moveTo>
                  <a:pt x="201558" y="178688"/>
                </a:moveTo>
                <a:lnTo>
                  <a:pt x="109713" y="178688"/>
                </a:lnTo>
                <a:lnTo>
                  <a:pt x="122277" y="177676"/>
                </a:lnTo>
                <a:lnTo>
                  <a:pt x="133495" y="174754"/>
                </a:lnTo>
                <a:lnTo>
                  <a:pt x="165784" y="141828"/>
                </a:lnTo>
                <a:lnTo>
                  <a:pt x="170819" y="111101"/>
                </a:lnTo>
                <a:lnTo>
                  <a:pt x="169538" y="94718"/>
                </a:lnTo>
                <a:lnTo>
                  <a:pt x="151376" y="58328"/>
                </a:lnTo>
                <a:lnTo>
                  <a:pt x="109713" y="43514"/>
                </a:lnTo>
                <a:lnTo>
                  <a:pt x="201804" y="43514"/>
                </a:lnTo>
                <a:lnTo>
                  <a:pt x="210804" y="59890"/>
                </a:lnTo>
                <a:lnTo>
                  <a:pt x="217581" y="83695"/>
                </a:lnTo>
                <a:lnTo>
                  <a:pt x="219889" y="111101"/>
                </a:lnTo>
                <a:lnTo>
                  <a:pt x="217581" y="138240"/>
                </a:lnTo>
                <a:lnTo>
                  <a:pt x="210804" y="161907"/>
                </a:lnTo>
                <a:lnTo>
                  <a:pt x="201558" y="178688"/>
                </a:lnTo>
                <a:close/>
              </a:path>
              <a:path w="397510" h="432435">
                <a:moveTo>
                  <a:pt x="338397" y="242109"/>
                </a:moveTo>
                <a:lnTo>
                  <a:pt x="287939" y="242109"/>
                </a:lnTo>
                <a:lnTo>
                  <a:pt x="287939" y="2777"/>
                </a:lnTo>
                <a:lnTo>
                  <a:pt x="338397" y="2777"/>
                </a:lnTo>
                <a:lnTo>
                  <a:pt x="338397" y="49070"/>
                </a:lnTo>
                <a:lnTo>
                  <a:pt x="397189" y="49070"/>
                </a:lnTo>
                <a:lnTo>
                  <a:pt x="397189" y="93047"/>
                </a:lnTo>
                <a:lnTo>
                  <a:pt x="338397" y="93047"/>
                </a:lnTo>
                <a:lnTo>
                  <a:pt x="338397" y="144895"/>
                </a:lnTo>
                <a:lnTo>
                  <a:pt x="397189" y="144895"/>
                </a:lnTo>
                <a:lnTo>
                  <a:pt x="397189" y="189336"/>
                </a:lnTo>
                <a:lnTo>
                  <a:pt x="338397" y="189336"/>
                </a:lnTo>
                <a:lnTo>
                  <a:pt x="338397" y="242109"/>
                </a:lnTo>
                <a:close/>
              </a:path>
              <a:path w="397510" h="432435">
                <a:moveTo>
                  <a:pt x="186095" y="432371"/>
                </a:moveTo>
                <a:lnTo>
                  <a:pt x="146667" y="430736"/>
                </a:lnTo>
                <a:lnTo>
                  <a:pt x="79789" y="416357"/>
                </a:lnTo>
                <a:lnTo>
                  <a:pt x="41308" y="391004"/>
                </a:lnTo>
                <a:lnTo>
                  <a:pt x="23146" y="343027"/>
                </a:lnTo>
                <a:lnTo>
                  <a:pt x="25323" y="325045"/>
                </a:lnTo>
                <a:lnTo>
                  <a:pt x="54162" y="283772"/>
                </a:lnTo>
                <a:lnTo>
                  <a:pt x="110928" y="260742"/>
                </a:lnTo>
                <a:lnTo>
                  <a:pt x="186095" y="253682"/>
                </a:lnTo>
                <a:lnTo>
                  <a:pt x="225321" y="255389"/>
                </a:lnTo>
                <a:lnTo>
                  <a:pt x="292141" y="270087"/>
                </a:lnTo>
                <a:lnTo>
                  <a:pt x="330419" y="295504"/>
                </a:lnTo>
                <a:lnTo>
                  <a:pt x="331294" y="296734"/>
                </a:lnTo>
                <a:lnTo>
                  <a:pt x="186095" y="296734"/>
                </a:lnTo>
                <a:lnTo>
                  <a:pt x="155636" y="297790"/>
                </a:lnTo>
                <a:lnTo>
                  <a:pt x="107391" y="306499"/>
                </a:lnTo>
                <a:lnTo>
                  <a:pt x="74718" y="334701"/>
                </a:lnTo>
                <a:lnTo>
                  <a:pt x="73605" y="343027"/>
                </a:lnTo>
                <a:lnTo>
                  <a:pt x="74718" y="351352"/>
                </a:lnTo>
                <a:lnTo>
                  <a:pt x="107391" y="379750"/>
                </a:lnTo>
                <a:lnTo>
                  <a:pt x="155636" y="388328"/>
                </a:lnTo>
                <a:lnTo>
                  <a:pt x="186095" y="389319"/>
                </a:lnTo>
                <a:lnTo>
                  <a:pt x="331614" y="389319"/>
                </a:lnTo>
                <a:lnTo>
                  <a:pt x="330419" y="391004"/>
                </a:lnTo>
                <a:lnTo>
                  <a:pt x="317566" y="402744"/>
                </a:lnTo>
                <a:lnTo>
                  <a:pt x="292141" y="416357"/>
                </a:lnTo>
                <a:lnTo>
                  <a:pt x="261031" y="425543"/>
                </a:lnTo>
                <a:lnTo>
                  <a:pt x="225321" y="430736"/>
                </a:lnTo>
                <a:lnTo>
                  <a:pt x="186095" y="432371"/>
                </a:lnTo>
                <a:close/>
              </a:path>
              <a:path w="397510" h="432435">
                <a:moveTo>
                  <a:pt x="331614" y="389319"/>
                </a:moveTo>
                <a:lnTo>
                  <a:pt x="186095" y="389319"/>
                </a:lnTo>
                <a:lnTo>
                  <a:pt x="216301" y="388328"/>
                </a:lnTo>
                <a:lnTo>
                  <a:pt x="242688" y="385211"/>
                </a:lnTo>
                <a:lnTo>
                  <a:pt x="281921" y="371728"/>
                </a:lnTo>
                <a:lnTo>
                  <a:pt x="298123" y="343027"/>
                </a:lnTo>
                <a:lnTo>
                  <a:pt x="297089" y="334701"/>
                </a:lnTo>
                <a:lnTo>
                  <a:pt x="264734" y="306499"/>
                </a:lnTo>
                <a:lnTo>
                  <a:pt x="216301" y="297790"/>
                </a:lnTo>
                <a:lnTo>
                  <a:pt x="186095" y="296734"/>
                </a:lnTo>
                <a:lnTo>
                  <a:pt x="331294" y="296734"/>
                </a:lnTo>
                <a:lnTo>
                  <a:pt x="340191" y="309233"/>
                </a:lnTo>
                <a:lnTo>
                  <a:pt x="346404" y="325045"/>
                </a:lnTo>
                <a:lnTo>
                  <a:pt x="348582" y="343027"/>
                </a:lnTo>
                <a:lnTo>
                  <a:pt x="346404" y="361276"/>
                </a:lnTo>
                <a:lnTo>
                  <a:pt x="340191" y="377225"/>
                </a:lnTo>
                <a:lnTo>
                  <a:pt x="331614" y="389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62264" y="4971458"/>
            <a:ext cx="378460" cy="417195"/>
          </a:xfrm>
          <a:custGeom>
            <a:avLst/>
            <a:gdLst/>
            <a:ahLst/>
            <a:cxnLst/>
            <a:rect l="l" t="t" r="r" b="b"/>
            <a:pathLst>
              <a:path w="378460" h="417195">
                <a:moveTo>
                  <a:pt x="342564" y="152765"/>
                </a:moveTo>
                <a:lnTo>
                  <a:pt x="293031" y="152765"/>
                </a:lnTo>
                <a:lnTo>
                  <a:pt x="296336" y="136533"/>
                </a:lnTo>
                <a:lnTo>
                  <a:pt x="298644" y="118392"/>
                </a:lnTo>
                <a:lnTo>
                  <a:pt x="299996" y="99384"/>
                </a:lnTo>
                <a:lnTo>
                  <a:pt x="300438" y="80548"/>
                </a:lnTo>
                <a:lnTo>
                  <a:pt x="300438" y="43977"/>
                </a:lnTo>
                <a:lnTo>
                  <a:pt x="24997" y="43977"/>
                </a:lnTo>
                <a:lnTo>
                  <a:pt x="24997" y="0"/>
                </a:lnTo>
                <a:lnTo>
                  <a:pt x="350896" y="0"/>
                </a:lnTo>
                <a:lnTo>
                  <a:pt x="350841" y="80548"/>
                </a:lnTo>
                <a:lnTo>
                  <a:pt x="350310" y="98212"/>
                </a:lnTo>
                <a:lnTo>
                  <a:pt x="348640" y="117467"/>
                </a:lnTo>
                <a:lnTo>
                  <a:pt x="346014" y="135853"/>
                </a:lnTo>
                <a:lnTo>
                  <a:pt x="342564" y="152765"/>
                </a:lnTo>
                <a:close/>
              </a:path>
              <a:path w="378460" h="417195">
                <a:moveTo>
                  <a:pt x="378209" y="225444"/>
                </a:moveTo>
                <a:lnTo>
                  <a:pt x="0" y="225444"/>
                </a:lnTo>
                <a:lnTo>
                  <a:pt x="0" y="181929"/>
                </a:lnTo>
                <a:lnTo>
                  <a:pt x="378209" y="181929"/>
                </a:lnTo>
                <a:lnTo>
                  <a:pt x="378209" y="225444"/>
                </a:lnTo>
                <a:close/>
              </a:path>
              <a:path w="378460" h="417195">
                <a:moveTo>
                  <a:pt x="187484" y="314788"/>
                </a:moveTo>
                <a:lnTo>
                  <a:pt x="137951" y="314788"/>
                </a:lnTo>
                <a:lnTo>
                  <a:pt x="137951" y="225444"/>
                </a:lnTo>
                <a:lnTo>
                  <a:pt x="187484" y="225444"/>
                </a:lnTo>
                <a:lnTo>
                  <a:pt x="187484" y="314788"/>
                </a:lnTo>
                <a:close/>
              </a:path>
              <a:path w="378460" h="417195">
                <a:moveTo>
                  <a:pt x="299512" y="314788"/>
                </a:moveTo>
                <a:lnTo>
                  <a:pt x="249053" y="314788"/>
                </a:lnTo>
                <a:lnTo>
                  <a:pt x="249053" y="225444"/>
                </a:lnTo>
                <a:lnTo>
                  <a:pt x="299512" y="225444"/>
                </a:lnTo>
                <a:lnTo>
                  <a:pt x="299512" y="314788"/>
                </a:lnTo>
                <a:close/>
              </a:path>
              <a:path w="378460" h="417195">
                <a:moveTo>
                  <a:pt x="358303" y="416632"/>
                </a:moveTo>
                <a:lnTo>
                  <a:pt x="27775" y="416632"/>
                </a:lnTo>
                <a:lnTo>
                  <a:pt x="27775" y="282846"/>
                </a:lnTo>
                <a:lnTo>
                  <a:pt x="77771" y="282846"/>
                </a:lnTo>
                <a:lnTo>
                  <a:pt x="77771" y="373117"/>
                </a:lnTo>
                <a:lnTo>
                  <a:pt x="358303" y="373117"/>
                </a:lnTo>
                <a:lnTo>
                  <a:pt x="358303" y="416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01116" y="4954330"/>
            <a:ext cx="363855" cy="441959"/>
          </a:xfrm>
          <a:custGeom>
            <a:avLst/>
            <a:gdLst/>
            <a:ahLst/>
            <a:cxnLst/>
            <a:rect l="l" t="t" r="r" b="b"/>
            <a:pathLst>
              <a:path w="363854" h="441960">
                <a:moveTo>
                  <a:pt x="145821" y="40274"/>
                </a:moveTo>
                <a:lnTo>
                  <a:pt x="95825" y="40274"/>
                </a:lnTo>
                <a:lnTo>
                  <a:pt x="95825" y="0"/>
                </a:lnTo>
                <a:lnTo>
                  <a:pt x="145821" y="0"/>
                </a:lnTo>
                <a:lnTo>
                  <a:pt x="145821" y="40274"/>
                </a:lnTo>
                <a:close/>
              </a:path>
              <a:path w="363854" h="441960">
                <a:moveTo>
                  <a:pt x="237017" y="81474"/>
                </a:moveTo>
                <a:lnTo>
                  <a:pt x="0" y="81474"/>
                </a:lnTo>
                <a:lnTo>
                  <a:pt x="0" y="40274"/>
                </a:lnTo>
                <a:lnTo>
                  <a:pt x="237017" y="40274"/>
                </a:lnTo>
                <a:lnTo>
                  <a:pt x="237017" y="81474"/>
                </a:lnTo>
                <a:close/>
              </a:path>
              <a:path w="363854" h="441960">
                <a:moveTo>
                  <a:pt x="119897" y="258774"/>
                </a:moveTo>
                <a:lnTo>
                  <a:pt x="76035" y="253277"/>
                </a:lnTo>
                <a:lnTo>
                  <a:pt x="41200" y="237017"/>
                </a:lnTo>
                <a:lnTo>
                  <a:pt x="14444" y="198023"/>
                </a:lnTo>
                <a:lnTo>
                  <a:pt x="12498" y="181003"/>
                </a:lnTo>
                <a:lnTo>
                  <a:pt x="14531" y="163571"/>
                </a:lnTo>
                <a:lnTo>
                  <a:pt x="42589" y="123600"/>
                </a:lnTo>
                <a:lnTo>
                  <a:pt x="97662" y="104071"/>
                </a:lnTo>
                <a:lnTo>
                  <a:pt x="119897" y="102769"/>
                </a:lnTo>
                <a:lnTo>
                  <a:pt x="142320" y="104136"/>
                </a:lnTo>
                <a:lnTo>
                  <a:pt x="181090" y="114682"/>
                </a:lnTo>
                <a:lnTo>
                  <a:pt x="214882" y="142580"/>
                </a:lnTo>
                <a:lnTo>
                  <a:pt x="119897" y="142580"/>
                </a:lnTo>
                <a:lnTo>
                  <a:pt x="107029" y="143354"/>
                </a:lnTo>
                <a:lnTo>
                  <a:pt x="69503" y="159976"/>
                </a:lnTo>
                <a:lnTo>
                  <a:pt x="61106" y="181003"/>
                </a:lnTo>
                <a:lnTo>
                  <a:pt x="62111" y="188902"/>
                </a:lnTo>
                <a:lnTo>
                  <a:pt x="94725" y="216359"/>
                </a:lnTo>
                <a:lnTo>
                  <a:pt x="119897" y="219426"/>
                </a:lnTo>
                <a:lnTo>
                  <a:pt x="215148" y="219426"/>
                </a:lnTo>
                <a:lnTo>
                  <a:pt x="209061" y="227744"/>
                </a:lnTo>
                <a:lnTo>
                  <a:pt x="195817" y="238869"/>
                </a:lnTo>
                <a:lnTo>
                  <a:pt x="180178" y="247447"/>
                </a:lnTo>
                <a:lnTo>
                  <a:pt x="162023" y="253682"/>
                </a:lnTo>
                <a:lnTo>
                  <a:pt x="141785" y="257487"/>
                </a:lnTo>
                <a:lnTo>
                  <a:pt x="119897" y="258774"/>
                </a:lnTo>
                <a:close/>
              </a:path>
              <a:path w="363854" h="441960">
                <a:moveTo>
                  <a:pt x="215148" y="219426"/>
                </a:moveTo>
                <a:lnTo>
                  <a:pt x="119897" y="219426"/>
                </a:lnTo>
                <a:lnTo>
                  <a:pt x="133575" y="218572"/>
                </a:lnTo>
                <a:lnTo>
                  <a:pt x="145994" y="216070"/>
                </a:lnTo>
                <a:lnTo>
                  <a:pt x="177451" y="188562"/>
                </a:lnTo>
                <a:lnTo>
                  <a:pt x="178225" y="181003"/>
                </a:lnTo>
                <a:lnTo>
                  <a:pt x="177365" y="173300"/>
                </a:lnTo>
                <a:lnTo>
                  <a:pt x="145126" y="145474"/>
                </a:lnTo>
                <a:lnTo>
                  <a:pt x="119897" y="142580"/>
                </a:lnTo>
                <a:lnTo>
                  <a:pt x="214882" y="142580"/>
                </a:lnTo>
                <a:lnTo>
                  <a:pt x="218905" y="148309"/>
                </a:lnTo>
                <a:lnTo>
                  <a:pt x="224800" y="163766"/>
                </a:lnTo>
                <a:lnTo>
                  <a:pt x="226833" y="181003"/>
                </a:lnTo>
                <a:lnTo>
                  <a:pt x="224786" y="198898"/>
                </a:lnTo>
                <a:lnTo>
                  <a:pt x="218789" y="214449"/>
                </a:lnTo>
                <a:lnTo>
                  <a:pt x="215148" y="219426"/>
                </a:lnTo>
                <a:close/>
              </a:path>
              <a:path w="363854" h="441960">
                <a:moveTo>
                  <a:pt x="354137" y="271736"/>
                </a:moveTo>
                <a:lnTo>
                  <a:pt x="303678" y="271736"/>
                </a:lnTo>
                <a:lnTo>
                  <a:pt x="303678" y="224518"/>
                </a:lnTo>
                <a:lnTo>
                  <a:pt x="238406" y="224518"/>
                </a:lnTo>
                <a:lnTo>
                  <a:pt x="238406" y="183318"/>
                </a:lnTo>
                <a:lnTo>
                  <a:pt x="303678" y="183318"/>
                </a:lnTo>
                <a:lnTo>
                  <a:pt x="303678" y="143506"/>
                </a:lnTo>
                <a:lnTo>
                  <a:pt x="238406" y="143506"/>
                </a:lnTo>
                <a:lnTo>
                  <a:pt x="238406" y="102306"/>
                </a:lnTo>
                <a:lnTo>
                  <a:pt x="303678" y="102306"/>
                </a:lnTo>
                <a:lnTo>
                  <a:pt x="303678" y="12036"/>
                </a:lnTo>
                <a:lnTo>
                  <a:pt x="354137" y="12036"/>
                </a:lnTo>
                <a:lnTo>
                  <a:pt x="354137" y="271736"/>
                </a:lnTo>
                <a:close/>
              </a:path>
              <a:path w="363854" h="441960">
                <a:moveTo>
                  <a:pt x="199057" y="441630"/>
                </a:moveTo>
                <a:lnTo>
                  <a:pt x="159108" y="440414"/>
                </a:lnTo>
                <a:lnTo>
                  <a:pt x="92230" y="429131"/>
                </a:lnTo>
                <a:lnTo>
                  <a:pt x="53272" y="407590"/>
                </a:lnTo>
                <a:lnTo>
                  <a:pt x="34719" y="362932"/>
                </a:lnTo>
                <a:lnTo>
                  <a:pt x="36853" y="345537"/>
                </a:lnTo>
                <a:lnTo>
                  <a:pt x="67124" y="307844"/>
                </a:lnTo>
                <a:lnTo>
                  <a:pt x="123195" y="289212"/>
                </a:lnTo>
                <a:lnTo>
                  <a:pt x="199057" y="283772"/>
                </a:lnTo>
                <a:lnTo>
                  <a:pt x="239078" y="285060"/>
                </a:lnTo>
                <a:lnTo>
                  <a:pt x="306275" y="296662"/>
                </a:lnTo>
                <a:lnTo>
                  <a:pt x="345110" y="318209"/>
                </a:lnTo>
                <a:lnTo>
                  <a:pt x="351756" y="326361"/>
                </a:lnTo>
                <a:lnTo>
                  <a:pt x="199057" y="326361"/>
                </a:lnTo>
                <a:lnTo>
                  <a:pt x="166898" y="327186"/>
                </a:lnTo>
                <a:lnTo>
                  <a:pt x="116121" y="334564"/>
                </a:lnTo>
                <a:lnTo>
                  <a:pt x="84715" y="362932"/>
                </a:lnTo>
                <a:lnTo>
                  <a:pt x="85655" y="369189"/>
                </a:lnTo>
                <a:lnTo>
                  <a:pt x="138993" y="395858"/>
                </a:lnTo>
                <a:lnTo>
                  <a:pt x="199057" y="399503"/>
                </a:lnTo>
                <a:lnTo>
                  <a:pt x="351646" y="399503"/>
                </a:lnTo>
                <a:lnTo>
                  <a:pt x="345110" y="407590"/>
                </a:lnTo>
                <a:lnTo>
                  <a:pt x="331453" y="418020"/>
                </a:lnTo>
                <a:lnTo>
                  <a:pt x="306275" y="429131"/>
                </a:lnTo>
                <a:lnTo>
                  <a:pt x="275150" y="436422"/>
                </a:lnTo>
                <a:lnTo>
                  <a:pt x="239078" y="440414"/>
                </a:lnTo>
                <a:lnTo>
                  <a:pt x="199057" y="441630"/>
                </a:lnTo>
                <a:close/>
              </a:path>
              <a:path w="363854" h="441960">
                <a:moveTo>
                  <a:pt x="351646" y="399503"/>
                </a:moveTo>
                <a:lnTo>
                  <a:pt x="199057" y="399503"/>
                </a:lnTo>
                <a:lnTo>
                  <a:pt x="231411" y="398614"/>
                </a:lnTo>
                <a:lnTo>
                  <a:pt x="259295" y="395858"/>
                </a:lnTo>
                <a:lnTo>
                  <a:pt x="299049" y="384227"/>
                </a:lnTo>
                <a:lnTo>
                  <a:pt x="313399" y="362932"/>
                </a:lnTo>
                <a:lnTo>
                  <a:pt x="312524" y="356676"/>
                </a:lnTo>
                <a:lnTo>
                  <a:pt x="259295" y="329833"/>
                </a:lnTo>
                <a:lnTo>
                  <a:pt x="199057" y="326361"/>
                </a:lnTo>
                <a:lnTo>
                  <a:pt x="351756" y="326361"/>
                </a:lnTo>
                <a:lnTo>
                  <a:pt x="355294" y="330701"/>
                </a:lnTo>
                <a:lnTo>
                  <a:pt x="361659" y="345537"/>
                </a:lnTo>
                <a:lnTo>
                  <a:pt x="363858" y="362932"/>
                </a:lnTo>
                <a:lnTo>
                  <a:pt x="361659" y="380133"/>
                </a:lnTo>
                <a:lnTo>
                  <a:pt x="355294" y="394990"/>
                </a:lnTo>
                <a:lnTo>
                  <a:pt x="351646" y="399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45987" y="4966366"/>
            <a:ext cx="403860" cy="420370"/>
          </a:xfrm>
          <a:custGeom>
            <a:avLst/>
            <a:gdLst/>
            <a:ahLst/>
            <a:cxnLst/>
            <a:rect l="l" t="t" r="r" b="b"/>
            <a:pathLst>
              <a:path w="403859" h="420370">
                <a:moveTo>
                  <a:pt x="193965" y="396263"/>
                </a:moveTo>
                <a:lnTo>
                  <a:pt x="0" y="396263"/>
                </a:lnTo>
                <a:lnTo>
                  <a:pt x="0" y="352748"/>
                </a:lnTo>
                <a:lnTo>
                  <a:pt x="203686" y="352748"/>
                </a:lnTo>
                <a:lnTo>
                  <a:pt x="230189" y="351366"/>
                </a:lnTo>
                <a:lnTo>
                  <a:pt x="253219" y="347251"/>
                </a:lnTo>
                <a:lnTo>
                  <a:pt x="272431" y="340444"/>
                </a:lnTo>
                <a:lnTo>
                  <a:pt x="287476" y="330991"/>
                </a:lnTo>
                <a:lnTo>
                  <a:pt x="287476" y="0"/>
                </a:lnTo>
                <a:lnTo>
                  <a:pt x="337934" y="0"/>
                </a:lnTo>
                <a:lnTo>
                  <a:pt x="337934" y="171282"/>
                </a:lnTo>
                <a:lnTo>
                  <a:pt x="403670" y="171282"/>
                </a:lnTo>
                <a:lnTo>
                  <a:pt x="403670" y="215259"/>
                </a:lnTo>
                <a:lnTo>
                  <a:pt x="337934" y="215259"/>
                </a:lnTo>
                <a:lnTo>
                  <a:pt x="337934" y="372654"/>
                </a:lnTo>
                <a:lnTo>
                  <a:pt x="287476" y="372654"/>
                </a:lnTo>
                <a:lnTo>
                  <a:pt x="271563" y="382983"/>
                </a:lnTo>
                <a:lnTo>
                  <a:pt x="250094" y="390361"/>
                </a:lnTo>
                <a:lnTo>
                  <a:pt x="223939" y="394787"/>
                </a:lnTo>
                <a:lnTo>
                  <a:pt x="193965" y="396263"/>
                </a:lnTo>
                <a:close/>
              </a:path>
              <a:path w="403859" h="420370">
                <a:moveTo>
                  <a:pt x="215259" y="280532"/>
                </a:moveTo>
                <a:lnTo>
                  <a:pt x="165726" y="280532"/>
                </a:lnTo>
                <a:lnTo>
                  <a:pt x="169784" y="257219"/>
                </a:lnTo>
                <a:lnTo>
                  <a:pt x="172844" y="230825"/>
                </a:lnTo>
                <a:lnTo>
                  <a:pt x="174775" y="203129"/>
                </a:lnTo>
                <a:lnTo>
                  <a:pt x="175448" y="175911"/>
                </a:lnTo>
                <a:lnTo>
                  <a:pt x="175448" y="51847"/>
                </a:lnTo>
                <a:lnTo>
                  <a:pt x="13887" y="51847"/>
                </a:lnTo>
                <a:lnTo>
                  <a:pt x="13887" y="7406"/>
                </a:lnTo>
                <a:lnTo>
                  <a:pt x="225444" y="7406"/>
                </a:lnTo>
                <a:lnTo>
                  <a:pt x="225380" y="171282"/>
                </a:lnTo>
                <a:lnTo>
                  <a:pt x="224764" y="198052"/>
                </a:lnTo>
                <a:lnTo>
                  <a:pt x="222782" y="228163"/>
                </a:lnTo>
                <a:lnTo>
                  <a:pt x="219585" y="256452"/>
                </a:lnTo>
                <a:lnTo>
                  <a:pt x="215259" y="280532"/>
                </a:lnTo>
                <a:close/>
              </a:path>
              <a:path w="403859" h="420370">
                <a:moveTo>
                  <a:pt x="110176" y="352748"/>
                </a:moveTo>
                <a:lnTo>
                  <a:pt x="60180" y="352748"/>
                </a:lnTo>
                <a:lnTo>
                  <a:pt x="60180" y="161560"/>
                </a:lnTo>
                <a:lnTo>
                  <a:pt x="110176" y="161560"/>
                </a:lnTo>
                <a:lnTo>
                  <a:pt x="110176" y="352748"/>
                </a:lnTo>
                <a:close/>
              </a:path>
              <a:path w="403859" h="420370">
                <a:moveTo>
                  <a:pt x="337934" y="419872"/>
                </a:moveTo>
                <a:lnTo>
                  <a:pt x="287476" y="419872"/>
                </a:lnTo>
                <a:lnTo>
                  <a:pt x="287476" y="372654"/>
                </a:lnTo>
                <a:lnTo>
                  <a:pt x="337934" y="372654"/>
                </a:lnTo>
                <a:lnTo>
                  <a:pt x="337934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10256" y="4966366"/>
            <a:ext cx="354965" cy="427355"/>
          </a:xfrm>
          <a:custGeom>
            <a:avLst/>
            <a:gdLst/>
            <a:ahLst/>
            <a:cxnLst/>
            <a:rect l="l" t="t" r="r" b="b"/>
            <a:pathLst>
              <a:path w="354965" h="427354">
                <a:moveTo>
                  <a:pt x="0" y="237017"/>
                </a:moveTo>
                <a:lnTo>
                  <a:pt x="0" y="191650"/>
                </a:lnTo>
                <a:lnTo>
                  <a:pt x="37851" y="174110"/>
                </a:lnTo>
                <a:lnTo>
                  <a:pt x="67413" y="146457"/>
                </a:lnTo>
                <a:lnTo>
                  <a:pt x="86646" y="108649"/>
                </a:lnTo>
                <a:lnTo>
                  <a:pt x="93510" y="60643"/>
                </a:lnTo>
                <a:lnTo>
                  <a:pt x="93510" y="2777"/>
                </a:lnTo>
                <a:lnTo>
                  <a:pt x="143506" y="2777"/>
                </a:lnTo>
                <a:lnTo>
                  <a:pt x="143506" y="60643"/>
                </a:lnTo>
                <a:lnTo>
                  <a:pt x="150638" y="108968"/>
                </a:lnTo>
                <a:lnTo>
                  <a:pt x="170356" y="145184"/>
                </a:lnTo>
                <a:lnTo>
                  <a:pt x="182436" y="155542"/>
                </a:lnTo>
                <a:lnTo>
                  <a:pt x="118971" y="155542"/>
                </a:lnTo>
                <a:lnTo>
                  <a:pt x="99666" y="181878"/>
                </a:lnTo>
                <a:lnTo>
                  <a:pt x="72505" y="205133"/>
                </a:lnTo>
                <a:lnTo>
                  <a:pt x="38835" y="223961"/>
                </a:lnTo>
                <a:lnTo>
                  <a:pt x="0" y="237017"/>
                </a:lnTo>
                <a:close/>
              </a:path>
              <a:path w="354965" h="427354">
                <a:moveTo>
                  <a:pt x="237480" y="231925"/>
                </a:moveTo>
                <a:lnTo>
                  <a:pt x="199759" y="219860"/>
                </a:lnTo>
                <a:lnTo>
                  <a:pt x="166594" y="202413"/>
                </a:lnTo>
                <a:lnTo>
                  <a:pt x="139246" y="180627"/>
                </a:lnTo>
                <a:lnTo>
                  <a:pt x="118971" y="155542"/>
                </a:lnTo>
                <a:lnTo>
                  <a:pt x="182436" y="155542"/>
                </a:lnTo>
                <a:lnTo>
                  <a:pt x="200142" y="170725"/>
                </a:lnTo>
                <a:lnTo>
                  <a:pt x="237480" y="187021"/>
                </a:lnTo>
                <a:lnTo>
                  <a:pt x="237480" y="231925"/>
                </a:lnTo>
                <a:close/>
              </a:path>
              <a:path w="354965" h="427354">
                <a:moveTo>
                  <a:pt x="354600" y="240720"/>
                </a:moveTo>
                <a:lnTo>
                  <a:pt x="304141" y="240720"/>
                </a:lnTo>
                <a:lnTo>
                  <a:pt x="304141" y="0"/>
                </a:lnTo>
                <a:lnTo>
                  <a:pt x="354600" y="0"/>
                </a:lnTo>
                <a:lnTo>
                  <a:pt x="354600" y="240720"/>
                </a:lnTo>
                <a:close/>
              </a:path>
              <a:path w="354965" h="427354">
                <a:moveTo>
                  <a:pt x="354600" y="426816"/>
                </a:moveTo>
                <a:lnTo>
                  <a:pt x="304141" y="426816"/>
                </a:lnTo>
                <a:lnTo>
                  <a:pt x="304141" y="313862"/>
                </a:lnTo>
                <a:lnTo>
                  <a:pt x="35645" y="313862"/>
                </a:lnTo>
                <a:lnTo>
                  <a:pt x="35645" y="269885"/>
                </a:lnTo>
                <a:lnTo>
                  <a:pt x="354600" y="269885"/>
                </a:lnTo>
                <a:lnTo>
                  <a:pt x="354600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79195" y="4971008"/>
            <a:ext cx="323215" cy="160020"/>
          </a:xfrm>
          <a:custGeom>
            <a:avLst/>
            <a:gdLst/>
            <a:ahLst/>
            <a:cxnLst/>
            <a:rect l="l" t="t" r="r" b="b"/>
            <a:pathLst>
              <a:path w="323215" h="160020">
                <a:moveTo>
                  <a:pt x="323113" y="0"/>
                </a:moveTo>
                <a:lnTo>
                  <a:pt x="0" y="0"/>
                </a:lnTo>
                <a:lnTo>
                  <a:pt x="0" y="43180"/>
                </a:lnTo>
                <a:lnTo>
                  <a:pt x="0" y="118110"/>
                </a:lnTo>
                <a:lnTo>
                  <a:pt x="0" y="160020"/>
                </a:lnTo>
                <a:lnTo>
                  <a:pt x="323113" y="160020"/>
                </a:lnTo>
                <a:lnTo>
                  <a:pt x="323113" y="118110"/>
                </a:lnTo>
                <a:lnTo>
                  <a:pt x="49999" y="118110"/>
                </a:lnTo>
                <a:lnTo>
                  <a:pt x="49999" y="43180"/>
                </a:lnTo>
                <a:lnTo>
                  <a:pt x="272656" y="43180"/>
                </a:lnTo>
                <a:lnTo>
                  <a:pt x="272656" y="118033"/>
                </a:lnTo>
                <a:lnTo>
                  <a:pt x="323113" y="118033"/>
                </a:lnTo>
                <a:lnTo>
                  <a:pt x="323113" y="43180"/>
                </a:lnTo>
                <a:lnTo>
                  <a:pt x="323113" y="43040"/>
                </a:lnTo>
                <a:lnTo>
                  <a:pt x="3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1420" y="5178386"/>
            <a:ext cx="378460" cy="209550"/>
          </a:xfrm>
          <a:custGeom>
            <a:avLst/>
            <a:gdLst/>
            <a:ahLst/>
            <a:cxnLst/>
            <a:rect l="l" t="t" r="r" b="b"/>
            <a:pathLst>
              <a:path w="378459" h="209550">
                <a:moveTo>
                  <a:pt x="358305" y="166001"/>
                </a:moveTo>
                <a:lnTo>
                  <a:pt x="77774" y="166001"/>
                </a:lnTo>
                <a:lnTo>
                  <a:pt x="77774" y="87261"/>
                </a:lnTo>
                <a:lnTo>
                  <a:pt x="27774" y="87261"/>
                </a:lnTo>
                <a:lnTo>
                  <a:pt x="27774" y="166001"/>
                </a:lnTo>
                <a:lnTo>
                  <a:pt x="27774" y="209181"/>
                </a:lnTo>
                <a:lnTo>
                  <a:pt x="358305" y="209181"/>
                </a:lnTo>
                <a:lnTo>
                  <a:pt x="358305" y="166001"/>
                </a:lnTo>
                <a:close/>
              </a:path>
              <a:path w="378459" h="209550">
                <a:moveTo>
                  <a:pt x="378206" y="0"/>
                </a:moveTo>
                <a:lnTo>
                  <a:pt x="0" y="0"/>
                </a:lnTo>
                <a:lnTo>
                  <a:pt x="0" y="43522"/>
                </a:lnTo>
                <a:lnTo>
                  <a:pt x="168960" y="43522"/>
                </a:lnTo>
                <a:lnTo>
                  <a:pt x="168960" y="121285"/>
                </a:lnTo>
                <a:lnTo>
                  <a:pt x="218960" y="121285"/>
                </a:lnTo>
                <a:lnTo>
                  <a:pt x="218960" y="43522"/>
                </a:lnTo>
                <a:lnTo>
                  <a:pt x="378206" y="43522"/>
                </a:lnTo>
                <a:lnTo>
                  <a:pt x="378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95368" y="4954330"/>
            <a:ext cx="403860" cy="432434"/>
          </a:xfrm>
          <a:custGeom>
            <a:avLst/>
            <a:gdLst/>
            <a:ahLst/>
            <a:cxnLst/>
            <a:rect l="l" t="t" r="r" b="b"/>
            <a:pathLst>
              <a:path w="403859" h="432435">
                <a:moveTo>
                  <a:pt x="147210" y="50921"/>
                </a:moveTo>
                <a:lnTo>
                  <a:pt x="96288" y="50921"/>
                </a:lnTo>
                <a:lnTo>
                  <a:pt x="96288" y="0"/>
                </a:lnTo>
                <a:lnTo>
                  <a:pt x="147210" y="0"/>
                </a:lnTo>
                <a:lnTo>
                  <a:pt x="147210" y="50921"/>
                </a:lnTo>
                <a:close/>
              </a:path>
              <a:path w="403859" h="432435">
                <a:moveTo>
                  <a:pt x="193965" y="407836"/>
                </a:moveTo>
                <a:lnTo>
                  <a:pt x="0" y="407836"/>
                </a:lnTo>
                <a:lnTo>
                  <a:pt x="0" y="364784"/>
                </a:lnTo>
                <a:lnTo>
                  <a:pt x="203686" y="364784"/>
                </a:lnTo>
                <a:lnTo>
                  <a:pt x="230189" y="363402"/>
                </a:lnTo>
                <a:lnTo>
                  <a:pt x="253219" y="359287"/>
                </a:lnTo>
                <a:lnTo>
                  <a:pt x="272431" y="352480"/>
                </a:lnTo>
                <a:lnTo>
                  <a:pt x="287476" y="343027"/>
                </a:lnTo>
                <a:lnTo>
                  <a:pt x="287476" y="12036"/>
                </a:lnTo>
                <a:lnTo>
                  <a:pt x="337934" y="12036"/>
                </a:lnTo>
                <a:lnTo>
                  <a:pt x="337934" y="183318"/>
                </a:lnTo>
                <a:lnTo>
                  <a:pt x="403670" y="183318"/>
                </a:lnTo>
                <a:lnTo>
                  <a:pt x="403670" y="227295"/>
                </a:lnTo>
                <a:lnTo>
                  <a:pt x="337934" y="227295"/>
                </a:lnTo>
                <a:lnTo>
                  <a:pt x="337934" y="384227"/>
                </a:lnTo>
                <a:lnTo>
                  <a:pt x="287476" y="384227"/>
                </a:lnTo>
                <a:lnTo>
                  <a:pt x="271563" y="394556"/>
                </a:lnTo>
                <a:lnTo>
                  <a:pt x="250094" y="401934"/>
                </a:lnTo>
                <a:lnTo>
                  <a:pt x="223939" y="406360"/>
                </a:lnTo>
                <a:lnTo>
                  <a:pt x="193965" y="407836"/>
                </a:lnTo>
                <a:close/>
              </a:path>
              <a:path w="403859" h="432435">
                <a:moveTo>
                  <a:pt x="237943" y="93973"/>
                </a:moveTo>
                <a:lnTo>
                  <a:pt x="6018" y="93973"/>
                </a:lnTo>
                <a:lnTo>
                  <a:pt x="6018" y="50921"/>
                </a:lnTo>
                <a:lnTo>
                  <a:pt x="237943" y="50921"/>
                </a:lnTo>
                <a:lnTo>
                  <a:pt x="237943" y="93973"/>
                </a:lnTo>
                <a:close/>
              </a:path>
              <a:path w="403859" h="432435">
                <a:moveTo>
                  <a:pt x="147672" y="364784"/>
                </a:moveTo>
                <a:lnTo>
                  <a:pt x="97214" y="364784"/>
                </a:lnTo>
                <a:lnTo>
                  <a:pt x="97214" y="306918"/>
                </a:lnTo>
                <a:lnTo>
                  <a:pt x="86378" y="304401"/>
                </a:lnTo>
                <a:lnTo>
                  <a:pt x="41221" y="277291"/>
                </a:lnTo>
                <a:lnTo>
                  <a:pt x="20433" y="238521"/>
                </a:lnTo>
                <a:lnTo>
                  <a:pt x="17591" y="214796"/>
                </a:lnTo>
                <a:lnTo>
                  <a:pt x="19963" y="192352"/>
                </a:lnTo>
                <a:lnTo>
                  <a:pt x="37901" y="155101"/>
                </a:lnTo>
                <a:lnTo>
                  <a:pt x="83847" y="125047"/>
                </a:lnTo>
                <a:lnTo>
                  <a:pt x="122212" y="119434"/>
                </a:lnTo>
                <a:lnTo>
                  <a:pt x="139984" y="120541"/>
                </a:lnTo>
                <a:lnTo>
                  <a:pt x="184706" y="136099"/>
                </a:lnTo>
                <a:lnTo>
                  <a:pt x="210503" y="161560"/>
                </a:lnTo>
                <a:lnTo>
                  <a:pt x="122212" y="161560"/>
                </a:lnTo>
                <a:lnTo>
                  <a:pt x="111550" y="162479"/>
                </a:lnTo>
                <a:lnTo>
                  <a:pt x="78132" y="182573"/>
                </a:lnTo>
                <a:lnTo>
                  <a:pt x="67586" y="214796"/>
                </a:lnTo>
                <a:lnTo>
                  <a:pt x="68780" y="226558"/>
                </a:lnTo>
                <a:lnTo>
                  <a:pt x="93178" y="260272"/>
                </a:lnTo>
                <a:lnTo>
                  <a:pt x="122212" y="267107"/>
                </a:lnTo>
                <a:lnTo>
                  <a:pt x="211254" y="267107"/>
                </a:lnTo>
                <a:lnTo>
                  <a:pt x="202811" y="278789"/>
                </a:lnTo>
                <a:lnTo>
                  <a:pt x="167810" y="301363"/>
                </a:lnTo>
                <a:lnTo>
                  <a:pt x="147672" y="306918"/>
                </a:lnTo>
                <a:lnTo>
                  <a:pt x="147672" y="364784"/>
                </a:lnTo>
                <a:close/>
              </a:path>
              <a:path w="403859" h="432435">
                <a:moveTo>
                  <a:pt x="211254" y="267107"/>
                </a:moveTo>
                <a:lnTo>
                  <a:pt x="122212" y="267107"/>
                </a:lnTo>
                <a:lnTo>
                  <a:pt x="132637" y="266333"/>
                </a:lnTo>
                <a:lnTo>
                  <a:pt x="142175" y="264098"/>
                </a:lnTo>
                <a:lnTo>
                  <a:pt x="172092" y="237943"/>
                </a:lnTo>
                <a:lnTo>
                  <a:pt x="176837" y="214796"/>
                </a:lnTo>
                <a:lnTo>
                  <a:pt x="175636" y="202240"/>
                </a:lnTo>
                <a:lnTo>
                  <a:pt x="150790" y="168591"/>
                </a:lnTo>
                <a:lnTo>
                  <a:pt x="122212" y="161560"/>
                </a:lnTo>
                <a:lnTo>
                  <a:pt x="210503" y="161560"/>
                </a:lnTo>
                <a:lnTo>
                  <a:pt x="215664" y="168678"/>
                </a:lnTo>
                <a:lnTo>
                  <a:pt x="223961" y="190327"/>
                </a:lnTo>
                <a:lnTo>
                  <a:pt x="226833" y="214796"/>
                </a:lnTo>
                <a:lnTo>
                  <a:pt x="224033" y="239194"/>
                </a:lnTo>
                <a:lnTo>
                  <a:pt x="215896" y="260684"/>
                </a:lnTo>
                <a:lnTo>
                  <a:pt x="211254" y="267107"/>
                </a:lnTo>
                <a:close/>
              </a:path>
              <a:path w="403859" h="432435">
                <a:moveTo>
                  <a:pt x="337934" y="431908"/>
                </a:moveTo>
                <a:lnTo>
                  <a:pt x="287476" y="431908"/>
                </a:lnTo>
                <a:lnTo>
                  <a:pt x="287476" y="384227"/>
                </a:lnTo>
                <a:lnTo>
                  <a:pt x="337934" y="384227"/>
                </a:lnTo>
                <a:lnTo>
                  <a:pt x="337934" y="431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813" y="4973773"/>
            <a:ext cx="372745" cy="394335"/>
          </a:xfrm>
          <a:custGeom>
            <a:avLst/>
            <a:gdLst/>
            <a:ahLst/>
            <a:cxnLst/>
            <a:rect l="l" t="t" r="r" b="b"/>
            <a:pathLst>
              <a:path w="372745" h="394335">
                <a:moveTo>
                  <a:pt x="339786" y="281458"/>
                </a:moveTo>
                <a:lnTo>
                  <a:pt x="290253" y="281458"/>
                </a:lnTo>
                <a:lnTo>
                  <a:pt x="294579" y="252807"/>
                </a:lnTo>
                <a:lnTo>
                  <a:pt x="297776" y="220988"/>
                </a:lnTo>
                <a:lnTo>
                  <a:pt x="299758" y="188041"/>
                </a:lnTo>
                <a:lnTo>
                  <a:pt x="300359" y="159708"/>
                </a:lnTo>
                <a:lnTo>
                  <a:pt x="300438" y="44440"/>
                </a:lnTo>
                <a:lnTo>
                  <a:pt x="18979" y="44440"/>
                </a:lnTo>
                <a:lnTo>
                  <a:pt x="18979" y="0"/>
                </a:lnTo>
                <a:lnTo>
                  <a:pt x="350896" y="0"/>
                </a:lnTo>
                <a:lnTo>
                  <a:pt x="350896" y="145821"/>
                </a:lnTo>
                <a:lnTo>
                  <a:pt x="350202" y="181987"/>
                </a:lnTo>
                <a:lnTo>
                  <a:pt x="348119" y="217805"/>
                </a:lnTo>
                <a:lnTo>
                  <a:pt x="344647" y="251541"/>
                </a:lnTo>
                <a:lnTo>
                  <a:pt x="339786" y="281458"/>
                </a:lnTo>
                <a:close/>
              </a:path>
              <a:path w="372745" h="394335">
                <a:moveTo>
                  <a:pt x="127767" y="350433"/>
                </a:moveTo>
                <a:lnTo>
                  <a:pt x="77771" y="350433"/>
                </a:lnTo>
                <a:lnTo>
                  <a:pt x="77771" y="159708"/>
                </a:lnTo>
                <a:lnTo>
                  <a:pt x="127767" y="159708"/>
                </a:lnTo>
                <a:lnTo>
                  <a:pt x="127767" y="350433"/>
                </a:lnTo>
                <a:close/>
              </a:path>
              <a:path w="372745" h="394335">
                <a:moveTo>
                  <a:pt x="237480" y="350433"/>
                </a:moveTo>
                <a:lnTo>
                  <a:pt x="187021" y="350433"/>
                </a:lnTo>
                <a:lnTo>
                  <a:pt x="187021" y="159708"/>
                </a:lnTo>
                <a:lnTo>
                  <a:pt x="237480" y="159708"/>
                </a:lnTo>
                <a:lnTo>
                  <a:pt x="237480" y="350433"/>
                </a:lnTo>
                <a:close/>
              </a:path>
              <a:path w="372745" h="394335">
                <a:moveTo>
                  <a:pt x="372654" y="393948"/>
                </a:moveTo>
                <a:lnTo>
                  <a:pt x="0" y="393948"/>
                </a:lnTo>
                <a:lnTo>
                  <a:pt x="0" y="350433"/>
                </a:lnTo>
                <a:lnTo>
                  <a:pt x="372654" y="350433"/>
                </a:lnTo>
                <a:lnTo>
                  <a:pt x="372654" y="393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00814" y="4965903"/>
            <a:ext cx="378460" cy="427355"/>
          </a:xfrm>
          <a:custGeom>
            <a:avLst/>
            <a:gdLst/>
            <a:ahLst/>
            <a:cxnLst/>
            <a:rect l="l" t="t" r="r" b="b"/>
            <a:pathLst>
              <a:path w="378459" h="427354">
                <a:moveTo>
                  <a:pt x="189799" y="164338"/>
                </a:moveTo>
                <a:lnTo>
                  <a:pt x="144222" y="162717"/>
                </a:lnTo>
                <a:lnTo>
                  <a:pt x="105026" y="157625"/>
                </a:lnTo>
                <a:lnTo>
                  <a:pt x="47681" y="135636"/>
                </a:lnTo>
                <a:lnTo>
                  <a:pt x="21706" y="98725"/>
                </a:lnTo>
                <a:lnTo>
                  <a:pt x="19905" y="82400"/>
                </a:lnTo>
                <a:lnTo>
                  <a:pt x="21706" y="66002"/>
                </a:lnTo>
                <a:lnTo>
                  <a:pt x="47681" y="28701"/>
                </a:lnTo>
                <a:lnTo>
                  <a:pt x="105026" y="6712"/>
                </a:lnTo>
                <a:lnTo>
                  <a:pt x="144222" y="1620"/>
                </a:lnTo>
                <a:lnTo>
                  <a:pt x="189799" y="0"/>
                </a:lnTo>
                <a:lnTo>
                  <a:pt x="235107" y="1620"/>
                </a:lnTo>
                <a:lnTo>
                  <a:pt x="274167" y="6712"/>
                </a:lnTo>
                <a:lnTo>
                  <a:pt x="331453" y="28701"/>
                </a:lnTo>
                <a:lnTo>
                  <a:pt x="345518" y="42126"/>
                </a:lnTo>
                <a:lnTo>
                  <a:pt x="189799" y="42126"/>
                </a:lnTo>
                <a:lnTo>
                  <a:pt x="155868" y="43109"/>
                </a:lnTo>
                <a:lnTo>
                  <a:pt x="102762" y="51500"/>
                </a:lnTo>
                <a:lnTo>
                  <a:pt x="71304" y="75463"/>
                </a:lnTo>
                <a:lnTo>
                  <a:pt x="70364" y="82400"/>
                </a:lnTo>
                <a:lnTo>
                  <a:pt x="71304" y="89076"/>
                </a:lnTo>
                <a:lnTo>
                  <a:pt x="102762" y="113156"/>
                </a:lnTo>
                <a:lnTo>
                  <a:pt x="155868" y="120910"/>
                </a:lnTo>
                <a:lnTo>
                  <a:pt x="189799" y="121749"/>
                </a:lnTo>
                <a:lnTo>
                  <a:pt x="345925" y="121749"/>
                </a:lnTo>
                <a:lnTo>
                  <a:pt x="343410" y="125300"/>
                </a:lnTo>
                <a:lnTo>
                  <a:pt x="331453" y="135636"/>
                </a:lnTo>
                <a:lnTo>
                  <a:pt x="306456" y="148714"/>
                </a:lnTo>
                <a:lnTo>
                  <a:pt x="274167" y="157625"/>
                </a:lnTo>
                <a:lnTo>
                  <a:pt x="235107" y="162717"/>
                </a:lnTo>
                <a:lnTo>
                  <a:pt x="189799" y="164338"/>
                </a:lnTo>
                <a:close/>
              </a:path>
              <a:path w="378459" h="427354">
                <a:moveTo>
                  <a:pt x="345925" y="121749"/>
                </a:moveTo>
                <a:lnTo>
                  <a:pt x="189799" y="121749"/>
                </a:lnTo>
                <a:lnTo>
                  <a:pt x="223527" y="120910"/>
                </a:lnTo>
                <a:lnTo>
                  <a:pt x="252698" y="118161"/>
                </a:lnTo>
                <a:lnTo>
                  <a:pt x="294420" y="105546"/>
                </a:lnTo>
                <a:lnTo>
                  <a:pt x="309233" y="82400"/>
                </a:lnTo>
                <a:lnTo>
                  <a:pt x="308220" y="75463"/>
                </a:lnTo>
                <a:lnTo>
                  <a:pt x="276575" y="51500"/>
                </a:lnTo>
                <a:lnTo>
                  <a:pt x="223527" y="43109"/>
                </a:lnTo>
                <a:lnTo>
                  <a:pt x="189799" y="42126"/>
                </a:lnTo>
                <a:lnTo>
                  <a:pt x="345518" y="42126"/>
                </a:lnTo>
                <a:lnTo>
                  <a:pt x="352111" y="51558"/>
                </a:lnTo>
                <a:lnTo>
                  <a:pt x="357428" y="66002"/>
                </a:lnTo>
                <a:lnTo>
                  <a:pt x="359229" y="82400"/>
                </a:lnTo>
                <a:lnTo>
                  <a:pt x="357428" y="98725"/>
                </a:lnTo>
                <a:lnTo>
                  <a:pt x="352111" y="113011"/>
                </a:lnTo>
                <a:lnTo>
                  <a:pt x="345925" y="121749"/>
                </a:lnTo>
                <a:close/>
              </a:path>
              <a:path w="378459" h="427354">
                <a:moveTo>
                  <a:pt x="378209" y="237943"/>
                </a:moveTo>
                <a:lnTo>
                  <a:pt x="0" y="237943"/>
                </a:lnTo>
                <a:lnTo>
                  <a:pt x="0" y="194891"/>
                </a:lnTo>
                <a:lnTo>
                  <a:pt x="378209" y="194891"/>
                </a:lnTo>
                <a:lnTo>
                  <a:pt x="378209" y="237943"/>
                </a:lnTo>
                <a:close/>
              </a:path>
              <a:path w="378459" h="427354">
                <a:moveTo>
                  <a:pt x="137951" y="294420"/>
                </a:moveTo>
                <a:lnTo>
                  <a:pt x="88418" y="294420"/>
                </a:lnTo>
                <a:lnTo>
                  <a:pt x="88418" y="237943"/>
                </a:lnTo>
                <a:lnTo>
                  <a:pt x="137951" y="237943"/>
                </a:lnTo>
                <a:lnTo>
                  <a:pt x="137951" y="294420"/>
                </a:lnTo>
                <a:close/>
              </a:path>
              <a:path w="378459" h="427354">
                <a:moveTo>
                  <a:pt x="289790" y="294420"/>
                </a:moveTo>
                <a:lnTo>
                  <a:pt x="240257" y="294420"/>
                </a:lnTo>
                <a:lnTo>
                  <a:pt x="240257" y="237943"/>
                </a:lnTo>
                <a:lnTo>
                  <a:pt x="289790" y="237943"/>
                </a:lnTo>
                <a:lnTo>
                  <a:pt x="289790" y="294420"/>
                </a:lnTo>
                <a:close/>
              </a:path>
              <a:path w="378459" h="427354">
                <a:moveTo>
                  <a:pt x="350896" y="427279"/>
                </a:moveTo>
                <a:lnTo>
                  <a:pt x="300438" y="427279"/>
                </a:lnTo>
                <a:lnTo>
                  <a:pt x="300438" y="337471"/>
                </a:lnTo>
                <a:lnTo>
                  <a:pt x="24997" y="337471"/>
                </a:lnTo>
                <a:lnTo>
                  <a:pt x="24997" y="294420"/>
                </a:lnTo>
                <a:lnTo>
                  <a:pt x="350896" y="294420"/>
                </a:lnTo>
                <a:lnTo>
                  <a:pt x="350896" y="427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44759" y="4966366"/>
            <a:ext cx="348615" cy="420370"/>
          </a:xfrm>
          <a:custGeom>
            <a:avLst/>
            <a:gdLst/>
            <a:ahLst/>
            <a:cxnLst/>
            <a:rect l="l" t="t" r="r" b="b"/>
            <a:pathLst>
              <a:path w="348615" h="420370">
                <a:moveTo>
                  <a:pt x="195354" y="395800"/>
                </a:moveTo>
                <a:lnTo>
                  <a:pt x="0" y="395800"/>
                </a:lnTo>
                <a:lnTo>
                  <a:pt x="0" y="352748"/>
                </a:lnTo>
                <a:lnTo>
                  <a:pt x="208316" y="352748"/>
                </a:lnTo>
                <a:lnTo>
                  <a:pt x="235556" y="351627"/>
                </a:lnTo>
                <a:lnTo>
                  <a:pt x="259932" y="347945"/>
                </a:lnTo>
                <a:lnTo>
                  <a:pt x="280836" y="341226"/>
                </a:lnTo>
                <a:lnTo>
                  <a:pt x="297660" y="330991"/>
                </a:lnTo>
                <a:lnTo>
                  <a:pt x="297660" y="0"/>
                </a:lnTo>
                <a:lnTo>
                  <a:pt x="348119" y="0"/>
                </a:lnTo>
                <a:lnTo>
                  <a:pt x="348119" y="372191"/>
                </a:lnTo>
                <a:lnTo>
                  <a:pt x="297660" y="372191"/>
                </a:lnTo>
                <a:lnTo>
                  <a:pt x="280568" y="383106"/>
                </a:lnTo>
                <a:lnTo>
                  <a:pt x="257096" y="390418"/>
                </a:lnTo>
                <a:lnTo>
                  <a:pt x="228330" y="394520"/>
                </a:lnTo>
                <a:lnTo>
                  <a:pt x="195354" y="395800"/>
                </a:lnTo>
                <a:close/>
              </a:path>
              <a:path w="348615" h="420370">
                <a:moveTo>
                  <a:pt x="129155" y="264329"/>
                </a:moveTo>
                <a:lnTo>
                  <a:pt x="87434" y="257675"/>
                </a:lnTo>
                <a:lnTo>
                  <a:pt x="53699" y="238869"/>
                </a:lnTo>
                <a:lnTo>
                  <a:pt x="24303" y="194775"/>
                </a:lnTo>
                <a:lnTo>
                  <a:pt x="14350" y="133322"/>
                </a:lnTo>
                <a:lnTo>
                  <a:pt x="16853" y="100490"/>
                </a:lnTo>
                <a:lnTo>
                  <a:pt x="36614" y="47326"/>
                </a:lnTo>
                <a:lnTo>
                  <a:pt x="69330" y="16961"/>
                </a:lnTo>
                <a:lnTo>
                  <a:pt x="107535" y="4014"/>
                </a:lnTo>
                <a:lnTo>
                  <a:pt x="129155" y="2314"/>
                </a:lnTo>
                <a:lnTo>
                  <a:pt x="150775" y="4014"/>
                </a:lnTo>
                <a:lnTo>
                  <a:pt x="170877" y="8969"/>
                </a:lnTo>
                <a:lnTo>
                  <a:pt x="188981" y="16961"/>
                </a:lnTo>
                <a:lnTo>
                  <a:pt x="204612" y="27775"/>
                </a:lnTo>
                <a:lnTo>
                  <a:pt x="221163" y="46292"/>
                </a:lnTo>
                <a:lnTo>
                  <a:pt x="129155" y="46292"/>
                </a:lnTo>
                <a:lnTo>
                  <a:pt x="116845" y="47174"/>
                </a:lnTo>
                <a:lnTo>
                  <a:pt x="76917" y="74277"/>
                </a:lnTo>
                <a:lnTo>
                  <a:pt x="66068" y="111036"/>
                </a:lnTo>
                <a:lnTo>
                  <a:pt x="64809" y="133322"/>
                </a:lnTo>
                <a:lnTo>
                  <a:pt x="66068" y="155730"/>
                </a:lnTo>
                <a:lnTo>
                  <a:pt x="87029" y="205075"/>
                </a:lnTo>
                <a:lnTo>
                  <a:pt x="129155" y="220352"/>
                </a:lnTo>
                <a:lnTo>
                  <a:pt x="220999" y="220352"/>
                </a:lnTo>
                <a:lnTo>
                  <a:pt x="204612" y="238869"/>
                </a:lnTo>
                <a:lnTo>
                  <a:pt x="188981" y="249682"/>
                </a:lnTo>
                <a:lnTo>
                  <a:pt x="170877" y="257675"/>
                </a:lnTo>
                <a:lnTo>
                  <a:pt x="150775" y="262630"/>
                </a:lnTo>
                <a:lnTo>
                  <a:pt x="129155" y="264329"/>
                </a:lnTo>
                <a:close/>
              </a:path>
              <a:path w="348615" h="420370">
                <a:moveTo>
                  <a:pt x="220999" y="220352"/>
                </a:moveTo>
                <a:lnTo>
                  <a:pt x="129155" y="220352"/>
                </a:lnTo>
                <a:lnTo>
                  <a:pt x="141792" y="219397"/>
                </a:lnTo>
                <a:lnTo>
                  <a:pt x="153170" y="216532"/>
                </a:lnTo>
                <a:lnTo>
                  <a:pt x="188526" y="175448"/>
                </a:lnTo>
                <a:lnTo>
                  <a:pt x="193965" y="133322"/>
                </a:lnTo>
                <a:lnTo>
                  <a:pt x="192634" y="111036"/>
                </a:lnTo>
                <a:lnTo>
                  <a:pt x="181466" y="74277"/>
                </a:lnTo>
                <a:lnTo>
                  <a:pt x="141792" y="47174"/>
                </a:lnTo>
                <a:lnTo>
                  <a:pt x="129155" y="46292"/>
                </a:lnTo>
                <a:lnTo>
                  <a:pt x="221163" y="46292"/>
                </a:lnTo>
                <a:lnTo>
                  <a:pt x="222088" y="47326"/>
                </a:lnTo>
                <a:lnTo>
                  <a:pt x="234355" y="71695"/>
                </a:lnTo>
                <a:lnTo>
                  <a:pt x="241588" y="100490"/>
                </a:lnTo>
                <a:lnTo>
                  <a:pt x="243961" y="133322"/>
                </a:lnTo>
                <a:lnTo>
                  <a:pt x="241588" y="166088"/>
                </a:lnTo>
                <a:lnTo>
                  <a:pt x="234355" y="194775"/>
                </a:lnTo>
                <a:lnTo>
                  <a:pt x="222088" y="219122"/>
                </a:lnTo>
                <a:lnTo>
                  <a:pt x="220999" y="220352"/>
                </a:lnTo>
                <a:close/>
              </a:path>
              <a:path w="348615" h="420370">
                <a:moveTo>
                  <a:pt x="348119" y="419872"/>
                </a:moveTo>
                <a:lnTo>
                  <a:pt x="297660" y="419872"/>
                </a:lnTo>
                <a:lnTo>
                  <a:pt x="297660" y="372191"/>
                </a:lnTo>
                <a:lnTo>
                  <a:pt x="348119" y="372191"/>
                </a:lnTo>
                <a:lnTo>
                  <a:pt x="348119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11346" y="4966372"/>
            <a:ext cx="814705" cy="429895"/>
          </a:xfrm>
          <a:custGeom>
            <a:avLst/>
            <a:gdLst/>
            <a:ahLst/>
            <a:cxnLst/>
            <a:rect l="l" t="t" r="r" b="b"/>
            <a:pathLst>
              <a:path w="814704" h="429895">
                <a:moveTo>
                  <a:pt x="231927" y="181000"/>
                </a:moveTo>
                <a:lnTo>
                  <a:pt x="195681" y="167919"/>
                </a:lnTo>
                <a:lnTo>
                  <a:pt x="178955" y="154622"/>
                </a:lnTo>
                <a:lnTo>
                  <a:pt x="166941" y="145072"/>
                </a:lnTo>
                <a:lnTo>
                  <a:pt x="148018" y="111023"/>
                </a:lnTo>
                <a:lnTo>
                  <a:pt x="141185" y="64350"/>
                </a:lnTo>
                <a:lnTo>
                  <a:pt x="141185" y="48602"/>
                </a:lnTo>
                <a:lnTo>
                  <a:pt x="224523" y="48602"/>
                </a:lnTo>
                <a:lnTo>
                  <a:pt x="224523" y="5092"/>
                </a:lnTo>
                <a:lnTo>
                  <a:pt x="7404" y="5092"/>
                </a:lnTo>
                <a:lnTo>
                  <a:pt x="7404" y="48602"/>
                </a:lnTo>
                <a:lnTo>
                  <a:pt x="90728" y="48602"/>
                </a:lnTo>
                <a:lnTo>
                  <a:pt x="90728" y="64350"/>
                </a:lnTo>
                <a:lnTo>
                  <a:pt x="84112" y="112407"/>
                </a:lnTo>
                <a:lnTo>
                  <a:pt x="65506" y="148132"/>
                </a:lnTo>
                <a:lnTo>
                  <a:pt x="36830" y="172415"/>
                </a:lnTo>
                <a:lnTo>
                  <a:pt x="0" y="186093"/>
                </a:lnTo>
                <a:lnTo>
                  <a:pt x="0" y="231000"/>
                </a:lnTo>
                <a:lnTo>
                  <a:pt x="36855" y="220624"/>
                </a:lnTo>
                <a:lnTo>
                  <a:pt x="69494" y="203225"/>
                </a:lnTo>
                <a:lnTo>
                  <a:pt x="96672" y="180606"/>
                </a:lnTo>
                <a:lnTo>
                  <a:pt x="117119" y="154622"/>
                </a:lnTo>
                <a:lnTo>
                  <a:pt x="137210" y="179489"/>
                </a:lnTo>
                <a:lnTo>
                  <a:pt x="163931" y="200101"/>
                </a:lnTo>
                <a:lnTo>
                  <a:pt x="195948" y="215684"/>
                </a:lnTo>
                <a:lnTo>
                  <a:pt x="231927" y="225437"/>
                </a:lnTo>
                <a:lnTo>
                  <a:pt x="231927" y="181000"/>
                </a:lnTo>
                <a:close/>
              </a:path>
              <a:path w="814704" h="429895">
                <a:moveTo>
                  <a:pt x="351358" y="340245"/>
                </a:moveTo>
                <a:lnTo>
                  <a:pt x="349186" y="322262"/>
                </a:lnTo>
                <a:lnTo>
                  <a:pt x="342963" y="306451"/>
                </a:lnTo>
                <a:lnTo>
                  <a:pt x="334073" y="293954"/>
                </a:lnTo>
                <a:lnTo>
                  <a:pt x="333197" y="292722"/>
                </a:lnTo>
                <a:lnTo>
                  <a:pt x="320344" y="281000"/>
                </a:lnTo>
                <a:lnTo>
                  <a:pt x="300901" y="270535"/>
                </a:lnTo>
                <a:lnTo>
                  <a:pt x="300901" y="340245"/>
                </a:lnTo>
                <a:lnTo>
                  <a:pt x="299872" y="348576"/>
                </a:lnTo>
                <a:lnTo>
                  <a:pt x="267512" y="376974"/>
                </a:lnTo>
                <a:lnTo>
                  <a:pt x="219075" y="385546"/>
                </a:lnTo>
                <a:lnTo>
                  <a:pt x="188874" y="386537"/>
                </a:lnTo>
                <a:lnTo>
                  <a:pt x="158419" y="385546"/>
                </a:lnTo>
                <a:lnTo>
                  <a:pt x="110172" y="376974"/>
                </a:lnTo>
                <a:lnTo>
                  <a:pt x="77495" y="348576"/>
                </a:lnTo>
                <a:lnTo>
                  <a:pt x="76377" y="340245"/>
                </a:lnTo>
                <a:lnTo>
                  <a:pt x="77495" y="331927"/>
                </a:lnTo>
                <a:lnTo>
                  <a:pt x="110172" y="303720"/>
                </a:lnTo>
                <a:lnTo>
                  <a:pt x="158419" y="295008"/>
                </a:lnTo>
                <a:lnTo>
                  <a:pt x="188874" y="293954"/>
                </a:lnTo>
                <a:lnTo>
                  <a:pt x="219075" y="295008"/>
                </a:lnTo>
                <a:lnTo>
                  <a:pt x="267512" y="303720"/>
                </a:lnTo>
                <a:lnTo>
                  <a:pt x="299872" y="331927"/>
                </a:lnTo>
                <a:lnTo>
                  <a:pt x="300901" y="340245"/>
                </a:lnTo>
                <a:lnTo>
                  <a:pt x="300901" y="270535"/>
                </a:lnTo>
                <a:lnTo>
                  <a:pt x="294919" y="267309"/>
                </a:lnTo>
                <a:lnTo>
                  <a:pt x="263804" y="257962"/>
                </a:lnTo>
                <a:lnTo>
                  <a:pt x="228104" y="252615"/>
                </a:lnTo>
                <a:lnTo>
                  <a:pt x="188874" y="250901"/>
                </a:lnTo>
                <a:lnTo>
                  <a:pt x="149440" y="252615"/>
                </a:lnTo>
                <a:lnTo>
                  <a:pt x="82562" y="267309"/>
                </a:lnTo>
                <a:lnTo>
                  <a:pt x="44081" y="292722"/>
                </a:lnTo>
                <a:lnTo>
                  <a:pt x="25920" y="340245"/>
                </a:lnTo>
                <a:lnTo>
                  <a:pt x="28105" y="358495"/>
                </a:lnTo>
                <a:lnTo>
                  <a:pt x="56934" y="399961"/>
                </a:lnTo>
                <a:lnTo>
                  <a:pt x="113703" y="422770"/>
                </a:lnTo>
                <a:lnTo>
                  <a:pt x="188874" y="429590"/>
                </a:lnTo>
                <a:lnTo>
                  <a:pt x="228104" y="427964"/>
                </a:lnTo>
                <a:lnTo>
                  <a:pt x="294919" y="413575"/>
                </a:lnTo>
                <a:lnTo>
                  <a:pt x="333197" y="388226"/>
                </a:lnTo>
                <a:lnTo>
                  <a:pt x="334391" y="386537"/>
                </a:lnTo>
                <a:lnTo>
                  <a:pt x="342963" y="374446"/>
                </a:lnTo>
                <a:lnTo>
                  <a:pt x="349186" y="358495"/>
                </a:lnTo>
                <a:lnTo>
                  <a:pt x="351358" y="340245"/>
                </a:lnTo>
                <a:close/>
              </a:path>
              <a:path w="814704" h="429895">
                <a:moveTo>
                  <a:pt x="402285" y="94437"/>
                </a:moveTo>
                <a:lnTo>
                  <a:pt x="341172" y="94437"/>
                </a:lnTo>
                <a:lnTo>
                  <a:pt x="341172" y="0"/>
                </a:lnTo>
                <a:lnTo>
                  <a:pt x="290715" y="0"/>
                </a:lnTo>
                <a:lnTo>
                  <a:pt x="290715" y="239331"/>
                </a:lnTo>
                <a:lnTo>
                  <a:pt x="341172" y="239331"/>
                </a:lnTo>
                <a:lnTo>
                  <a:pt x="341172" y="138417"/>
                </a:lnTo>
                <a:lnTo>
                  <a:pt x="402285" y="138417"/>
                </a:lnTo>
                <a:lnTo>
                  <a:pt x="402285" y="94437"/>
                </a:lnTo>
                <a:close/>
              </a:path>
              <a:path w="814704" h="429895">
                <a:moveTo>
                  <a:pt x="802716" y="131470"/>
                </a:moveTo>
                <a:lnTo>
                  <a:pt x="790041" y="75399"/>
                </a:lnTo>
                <a:lnTo>
                  <a:pt x="755497" y="34251"/>
                </a:lnTo>
                <a:lnTo>
                  <a:pt x="752246" y="32435"/>
                </a:lnTo>
                <a:lnTo>
                  <a:pt x="752246" y="131470"/>
                </a:lnTo>
                <a:lnTo>
                  <a:pt x="750468" y="149123"/>
                </a:lnTo>
                <a:lnTo>
                  <a:pt x="725398" y="190258"/>
                </a:lnTo>
                <a:lnTo>
                  <a:pt x="684784" y="209067"/>
                </a:lnTo>
                <a:lnTo>
                  <a:pt x="628192" y="215722"/>
                </a:lnTo>
                <a:lnTo>
                  <a:pt x="598297" y="214020"/>
                </a:lnTo>
                <a:lnTo>
                  <a:pt x="549617" y="201079"/>
                </a:lnTo>
                <a:lnTo>
                  <a:pt x="511594" y="165036"/>
                </a:lnTo>
                <a:lnTo>
                  <a:pt x="504583" y="131470"/>
                </a:lnTo>
                <a:lnTo>
                  <a:pt x="506374" y="113284"/>
                </a:lnTo>
                <a:lnTo>
                  <a:pt x="531431" y="71755"/>
                </a:lnTo>
                <a:lnTo>
                  <a:pt x="571995" y="53174"/>
                </a:lnTo>
                <a:lnTo>
                  <a:pt x="628192" y="46748"/>
                </a:lnTo>
                <a:lnTo>
                  <a:pt x="658355" y="48387"/>
                </a:lnTo>
                <a:lnTo>
                  <a:pt x="707212" y="61010"/>
                </a:lnTo>
                <a:lnTo>
                  <a:pt x="745248" y="97091"/>
                </a:lnTo>
                <a:lnTo>
                  <a:pt x="752246" y="131470"/>
                </a:lnTo>
                <a:lnTo>
                  <a:pt x="752246" y="32435"/>
                </a:lnTo>
                <a:lnTo>
                  <a:pt x="729932" y="19964"/>
                </a:lnTo>
                <a:lnTo>
                  <a:pt x="699998" y="10185"/>
                </a:lnTo>
                <a:lnTo>
                  <a:pt x="665988" y="4572"/>
                </a:lnTo>
                <a:lnTo>
                  <a:pt x="628192" y="2781"/>
                </a:lnTo>
                <a:lnTo>
                  <a:pt x="590600" y="4572"/>
                </a:lnTo>
                <a:lnTo>
                  <a:pt x="526694" y="19964"/>
                </a:lnTo>
                <a:lnTo>
                  <a:pt x="481469" y="52641"/>
                </a:lnTo>
                <a:lnTo>
                  <a:pt x="457339" y="101892"/>
                </a:lnTo>
                <a:lnTo>
                  <a:pt x="454126" y="131470"/>
                </a:lnTo>
                <a:lnTo>
                  <a:pt x="457339" y="160705"/>
                </a:lnTo>
                <a:lnTo>
                  <a:pt x="481469" y="209461"/>
                </a:lnTo>
                <a:lnTo>
                  <a:pt x="526694" y="242316"/>
                </a:lnTo>
                <a:lnTo>
                  <a:pt x="590600" y="257898"/>
                </a:lnTo>
                <a:lnTo>
                  <a:pt x="628192" y="259702"/>
                </a:lnTo>
                <a:lnTo>
                  <a:pt x="665988" y="257898"/>
                </a:lnTo>
                <a:lnTo>
                  <a:pt x="699998" y="252234"/>
                </a:lnTo>
                <a:lnTo>
                  <a:pt x="729932" y="242316"/>
                </a:lnTo>
                <a:lnTo>
                  <a:pt x="755497" y="227761"/>
                </a:lnTo>
                <a:lnTo>
                  <a:pt x="768438" y="215722"/>
                </a:lnTo>
                <a:lnTo>
                  <a:pt x="775169" y="209461"/>
                </a:lnTo>
                <a:lnTo>
                  <a:pt x="790041" y="186905"/>
                </a:lnTo>
                <a:lnTo>
                  <a:pt x="799439" y="160705"/>
                </a:lnTo>
                <a:lnTo>
                  <a:pt x="802716" y="131470"/>
                </a:lnTo>
                <a:close/>
              </a:path>
              <a:path w="814704" h="429895">
                <a:moveTo>
                  <a:pt x="814285" y="357835"/>
                </a:moveTo>
                <a:lnTo>
                  <a:pt x="441629" y="357835"/>
                </a:lnTo>
                <a:lnTo>
                  <a:pt x="441629" y="401358"/>
                </a:lnTo>
                <a:lnTo>
                  <a:pt x="814285" y="401358"/>
                </a:lnTo>
                <a:lnTo>
                  <a:pt x="814285" y="3578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92752" y="4973548"/>
            <a:ext cx="372745" cy="393700"/>
          </a:xfrm>
          <a:custGeom>
            <a:avLst/>
            <a:gdLst/>
            <a:ahLst/>
            <a:cxnLst/>
            <a:rect l="l" t="t" r="r" b="b"/>
            <a:pathLst>
              <a:path w="372745" h="393700">
                <a:moveTo>
                  <a:pt x="372656" y="350520"/>
                </a:moveTo>
                <a:lnTo>
                  <a:pt x="212483" y="350520"/>
                </a:lnTo>
                <a:lnTo>
                  <a:pt x="212483" y="267970"/>
                </a:lnTo>
                <a:lnTo>
                  <a:pt x="355993" y="267970"/>
                </a:lnTo>
                <a:lnTo>
                  <a:pt x="355993" y="223520"/>
                </a:lnTo>
                <a:lnTo>
                  <a:pt x="72224" y="223520"/>
                </a:lnTo>
                <a:lnTo>
                  <a:pt x="72224" y="154940"/>
                </a:lnTo>
                <a:lnTo>
                  <a:pt x="350901" y="154940"/>
                </a:lnTo>
                <a:lnTo>
                  <a:pt x="350901" y="111760"/>
                </a:lnTo>
                <a:lnTo>
                  <a:pt x="350901" y="44450"/>
                </a:lnTo>
                <a:lnTo>
                  <a:pt x="350901" y="0"/>
                </a:lnTo>
                <a:lnTo>
                  <a:pt x="21755" y="0"/>
                </a:lnTo>
                <a:lnTo>
                  <a:pt x="21755" y="44450"/>
                </a:lnTo>
                <a:lnTo>
                  <a:pt x="300443" y="44450"/>
                </a:lnTo>
                <a:lnTo>
                  <a:pt x="300443" y="111760"/>
                </a:lnTo>
                <a:lnTo>
                  <a:pt x="21755" y="111760"/>
                </a:lnTo>
                <a:lnTo>
                  <a:pt x="21755" y="154940"/>
                </a:lnTo>
                <a:lnTo>
                  <a:pt x="21755" y="223520"/>
                </a:lnTo>
                <a:lnTo>
                  <a:pt x="21755" y="267970"/>
                </a:lnTo>
                <a:lnTo>
                  <a:pt x="162483" y="267970"/>
                </a:lnTo>
                <a:lnTo>
                  <a:pt x="162483" y="350520"/>
                </a:lnTo>
                <a:lnTo>
                  <a:pt x="0" y="350520"/>
                </a:lnTo>
                <a:lnTo>
                  <a:pt x="0" y="393700"/>
                </a:lnTo>
                <a:lnTo>
                  <a:pt x="372656" y="393700"/>
                </a:lnTo>
                <a:lnTo>
                  <a:pt x="372656" y="350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28372" y="4966366"/>
            <a:ext cx="353695" cy="420370"/>
          </a:xfrm>
          <a:custGeom>
            <a:avLst/>
            <a:gdLst/>
            <a:ahLst/>
            <a:cxnLst/>
            <a:rect l="l" t="t" r="r" b="b"/>
            <a:pathLst>
              <a:path w="353695" h="420370">
                <a:moveTo>
                  <a:pt x="353674" y="419872"/>
                </a:moveTo>
                <a:lnTo>
                  <a:pt x="303215" y="419872"/>
                </a:lnTo>
                <a:lnTo>
                  <a:pt x="303215" y="195354"/>
                </a:lnTo>
                <a:lnTo>
                  <a:pt x="205538" y="195354"/>
                </a:lnTo>
                <a:lnTo>
                  <a:pt x="205538" y="151376"/>
                </a:lnTo>
                <a:lnTo>
                  <a:pt x="303215" y="151376"/>
                </a:lnTo>
                <a:lnTo>
                  <a:pt x="303215" y="0"/>
                </a:lnTo>
                <a:lnTo>
                  <a:pt x="353674" y="0"/>
                </a:lnTo>
                <a:lnTo>
                  <a:pt x="353674" y="419872"/>
                </a:lnTo>
                <a:close/>
              </a:path>
              <a:path w="353695" h="420370">
                <a:moveTo>
                  <a:pt x="0" y="391634"/>
                </a:moveTo>
                <a:lnTo>
                  <a:pt x="0" y="345341"/>
                </a:lnTo>
                <a:lnTo>
                  <a:pt x="29390" y="328680"/>
                </a:lnTo>
                <a:lnTo>
                  <a:pt x="55691" y="304708"/>
                </a:lnTo>
                <a:lnTo>
                  <a:pt x="76926" y="270781"/>
                </a:lnTo>
                <a:lnTo>
                  <a:pt x="91122" y="224211"/>
                </a:lnTo>
                <a:lnTo>
                  <a:pt x="96288" y="162486"/>
                </a:lnTo>
                <a:lnTo>
                  <a:pt x="96288" y="5092"/>
                </a:lnTo>
                <a:lnTo>
                  <a:pt x="146284" y="5092"/>
                </a:lnTo>
                <a:lnTo>
                  <a:pt x="146284" y="162486"/>
                </a:lnTo>
                <a:lnTo>
                  <a:pt x="151463" y="224255"/>
                </a:lnTo>
                <a:lnTo>
                  <a:pt x="165615" y="270647"/>
                </a:lnTo>
                <a:lnTo>
                  <a:pt x="175845" y="287013"/>
                </a:lnTo>
                <a:lnTo>
                  <a:pt x="121286" y="287013"/>
                </a:lnTo>
                <a:lnTo>
                  <a:pt x="102074" y="321197"/>
                </a:lnTo>
                <a:lnTo>
                  <a:pt x="73836" y="350781"/>
                </a:lnTo>
                <a:lnTo>
                  <a:pt x="39001" y="374636"/>
                </a:lnTo>
                <a:lnTo>
                  <a:pt x="0" y="391634"/>
                </a:lnTo>
                <a:close/>
              </a:path>
              <a:path w="353695" h="420370">
                <a:moveTo>
                  <a:pt x="242109" y="391634"/>
                </a:moveTo>
                <a:lnTo>
                  <a:pt x="203636" y="374375"/>
                </a:lnTo>
                <a:lnTo>
                  <a:pt x="169025" y="350433"/>
                </a:lnTo>
                <a:lnTo>
                  <a:pt x="140750" y="320936"/>
                </a:lnTo>
                <a:lnTo>
                  <a:pt x="121286" y="287013"/>
                </a:lnTo>
                <a:lnTo>
                  <a:pt x="175845" y="287013"/>
                </a:lnTo>
                <a:lnTo>
                  <a:pt x="186780" y="304508"/>
                </a:lnTo>
                <a:lnTo>
                  <a:pt x="212945" y="328502"/>
                </a:lnTo>
                <a:lnTo>
                  <a:pt x="242109" y="345341"/>
                </a:lnTo>
                <a:lnTo>
                  <a:pt x="242109" y="391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799548" y="4971458"/>
            <a:ext cx="378460" cy="427355"/>
          </a:xfrm>
          <a:custGeom>
            <a:avLst/>
            <a:gdLst/>
            <a:ahLst/>
            <a:cxnLst/>
            <a:rect l="l" t="t" r="r" b="b"/>
            <a:pathLst>
              <a:path w="378459" h="427354">
                <a:moveTo>
                  <a:pt x="350896" y="42589"/>
                </a:moveTo>
                <a:lnTo>
                  <a:pt x="27775" y="42589"/>
                </a:lnTo>
                <a:lnTo>
                  <a:pt x="27775" y="0"/>
                </a:lnTo>
                <a:lnTo>
                  <a:pt x="350896" y="0"/>
                </a:lnTo>
                <a:lnTo>
                  <a:pt x="350896" y="42589"/>
                </a:lnTo>
                <a:close/>
              </a:path>
              <a:path w="378459" h="427354">
                <a:moveTo>
                  <a:pt x="21757" y="155079"/>
                </a:moveTo>
                <a:lnTo>
                  <a:pt x="21757" y="112490"/>
                </a:lnTo>
                <a:lnTo>
                  <a:pt x="70313" y="105669"/>
                </a:lnTo>
                <a:lnTo>
                  <a:pt x="114400" y="91601"/>
                </a:lnTo>
                <a:lnTo>
                  <a:pt x="147463" y="70501"/>
                </a:lnTo>
                <a:lnTo>
                  <a:pt x="162949" y="42589"/>
                </a:lnTo>
                <a:lnTo>
                  <a:pt x="213871" y="42589"/>
                </a:lnTo>
                <a:lnTo>
                  <a:pt x="229357" y="70371"/>
                </a:lnTo>
                <a:lnTo>
                  <a:pt x="262420" y="91253"/>
                </a:lnTo>
                <a:lnTo>
                  <a:pt x="266603" y="92584"/>
                </a:lnTo>
                <a:lnTo>
                  <a:pt x="188873" y="92584"/>
                </a:lnTo>
                <a:lnTo>
                  <a:pt x="157944" y="116996"/>
                </a:lnTo>
                <a:lnTo>
                  <a:pt x="117814" y="135810"/>
                </a:lnTo>
                <a:lnTo>
                  <a:pt x="71435" y="148634"/>
                </a:lnTo>
                <a:lnTo>
                  <a:pt x="21757" y="155079"/>
                </a:lnTo>
                <a:close/>
              </a:path>
              <a:path w="378459" h="427354">
                <a:moveTo>
                  <a:pt x="355063" y="155079"/>
                </a:moveTo>
                <a:lnTo>
                  <a:pt x="305465" y="148439"/>
                </a:lnTo>
                <a:lnTo>
                  <a:pt x="259295" y="135636"/>
                </a:lnTo>
                <a:lnTo>
                  <a:pt x="219462" y="116931"/>
                </a:lnTo>
                <a:lnTo>
                  <a:pt x="188873" y="92584"/>
                </a:lnTo>
                <a:lnTo>
                  <a:pt x="266603" y="92584"/>
                </a:lnTo>
                <a:lnTo>
                  <a:pt x="306506" y="105279"/>
                </a:lnTo>
                <a:lnTo>
                  <a:pt x="355063" y="112490"/>
                </a:lnTo>
                <a:lnTo>
                  <a:pt x="355063" y="155079"/>
                </a:lnTo>
                <a:close/>
              </a:path>
              <a:path w="378459" h="427354">
                <a:moveTo>
                  <a:pt x="378209" y="228684"/>
                </a:moveTo>
                <a:lnTo>
                  <a:pt x="0" y="228684"/>
                </a:lnTo>
                <a:lnTo>
                  <a:pt x="0" y="185632"/>
                </a:lnTo>
                <a:lnTo>
                  <a:pt x="378209" y="185632"/>
                </a:lnTo>
                <a:lnTo>
                  <a:pt x="378209" y="228684"/>
                </a:lnTo>
                <a:close/>
              </a:path>
              <a:path w="378459" h="427354">
                <a:moveTo>
                  <a:pt x="189799" y="426816"/>
                </a:moveTo>
                <a:lnTo>
                  <a:pt x="147441" y="425543"/>
                </a:lnTo>
                <a:lnTo>
                  <a:pt x="78870" y="414317"/>
                </a:lnTo>
                <a:lnTo>
                  <a:pt x="39240" y="393022"/>
                </a:lnTo>
                <a:lnTo>
                  <a:pt x="19905" y="347193"/>
                </a:lnTo>
                <a:lnTo>
                  <a:pt x="22126" y="329255"/>
                </a:lnTo>
                <a:lnTo>
                  <a:pt x="53699" y="290716"/>
                </a:lnTo>
                <a:lnTo>
                  <a:pt x="100281" y="274456"/>
                </a:lnTo>
                <a:lnTo>
                  <a:pt x="163875" y="267570"/>
                </a:lnTo>
                <a:lnTo>
                  <a:pt x="163875" y="228684"/>
                </a:lnTo>
                <a:lnTo>
                  <a:pt x="213408" y="228684"/>
                </a:lnTo>
                <a:lnTo>
                  <a:pt x="213408" y="267570"/>
                </a:lnTo>
                <a:lnTo>
                  <a:pt x="247903" y="269754"/>
                </a:lnTo>
                <a:lnTo>
                  <a:pt x="304220" y="281241"/>
                </a:lnTo>
                <a:lnTo>
                  <a:pt x="339895" y="301363"/>
                </a:lnTo>
                <a:lnTo>
                  <a:pt x="346831" y="309696"/>
                </a:lnTo>
                <a:lnTo>
                  <a:pt x="189799" y="309696"/>
                </a:lnTo>
                <a:lnTo>
                  <a:pt x="154566" y="310513"/>
                </a:lnTo>
                <a:lnTo>
                  <a:pt x="101980" y="317703"/>
                </a:lnTo>
                <a:lnTo>
                  <a:pt x="71304" y="340589"/>
                </a:lnTo>
                <a:lnTo>
                  <a:pt x="70364" y="347193"/>
                </a:lnTo>
                <a:lnTo>
                  <a:pt x="71304" y="353862"/>
                </a:lnTo>
                <a:lnTo>
                  <a:pt x="101980" y="376683"/>
                </a:lnTo>
                <a:lnTo>
                  <a:pt x="154566" y="383872"/>
                </a:lnTo>
                <a:lnTo>
                  <a:pt x="189799" y="384690"/>
                </a:lnTo>
                <a:lnTo>
                  <a:pt x="346831" y="384690"/>
                </a:lnTo>
                <a:lnTo>
                  <a:pt x="339895" y="393022"/>
                </a:lnTo>
                <a:lnTo>
                  <a:pt x="325435" y="403670"/>
                </a:lnTo>
                <a:lnTo>
                  <a:pt x="300401" y="414317"/>
                </a:lnTo>
                <a:lnTo>
                  <a:pt x="269248" y="421492"/>
                </a:lnTo>
                <a:lnTo>
                  <a:pt x="232279" y="425543"/>
                </a:lnTo>
                <a:lnTo>
                  <a:pt x="189799" y="426816"/>
                </a:lnTo>
                <a:close/>
              </a:path>
              <a:path w="378459" h="427354">
                <a:moveTo>
                  <a:pt x="346831" y="384690"/>
                </a:moveTo>
                <a:lnTo>
                  <a:pt x="189799" y="384690"/>
                </a:lnTo>
                <a:lnTo>
                  <a:pt x="225024" y="383872"/>
                </a:lnTo>
                <a:lnTo>
                  <a:pt x="254261" y="381276"/>
                </a:lnTo>
                <a:lnTo>
                  <a:pt x="294420" y="369876"/>
                </a:lnTo>
                <a:lnTo>
                  <a:pt x="309233" y="347193"/>
                </a:lnTo>
                <a:lnTo>
                  <a:pt x="308286" y="340589"/>
                </a:lnTo>
                <a:lnTo>
                  <a:pt x="277421" y="317703"/>
                </a:lnTo>
                <a:lnTo>
                  <a:pt x="225024" y="310513"/>
                </a:lnTo>
                <a:lnTo>
                  <a:pt x="189799" y="309696"/>
                </a:lnTo>
                <a:lnTo>
                  <a:pt x="346831" y="309696"/>
                </a:lnTo>
                <a:lnTo>
                  <a:pt x="350491" y="314094"/>
                </a:lnTo>
                <a:lnTo>
                  <a:pt x="357013" y="329291"/>
                </a:lnTo>
                <a:lnTo>
                  <a:pt x="359229" y="347193"/>
                </a:lnTo>
                <a:lnTo>
                  <a:pt x="357008" y="365131"/>
                </a:lnTo>
                <a:lnTo>
                  <a:pt x="350491" y="380292"/>
                </a:lnTo>
                <a:lnTo>
                  <a:pt x="346831" y="384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42104" y="4969143"/>
            <a:ext cx="372745" cy="398780"/>
          </a:xfrm>
          <a:custGeom>
            <a:avLst/>
            <a:gdLst/>
            <a:ahLst/>
            <a:cxnLst/>
            <a:rect l="l" t="t" r="r" b="b"/>
            <a:pathLst>
              <a:path w="372745" h="398779">
                <a:moveTo>
                  <a:pt x="135636" y="355063"/>
                </a:moveTo>
                <a:lnTo>
                  <a:pt x="85641" y="355063"/>
                </a:lnTo>
                <a:lnTo>
                  <a:pt x="85641" y="233776"/>
                </a:lnTo>
                <a:lnTo>
                  <a:pt x="76874" y="229704"/>
                </a:lnTo>
                <a:lnTo>
                  <a:pt x="36325" y="197581"/>
                </a:lnTo>
                <a:lnTo>
                  <a:pt x="15290" y="153083"/>
                </a:lnTo>
                <a:lnTo>
                  <a:pt x="12498" y="125452"/>
                </a:lnTo>
                <a:lnTo>
                  <a:pt x="15290" y="98284"/>
                </a:lnTo>
                <a:lnTo>
                  <a:pt x="36325" y="53843"/>
                </a:lnTo>
                <a:lnTo>
                  <a:pt x="79731" y="20310"/>
                </a:lnTo>
                <a:lnTo>
                  <a:pt x="146725" y="2198"/>
                </a:lnTo>
                <a:lnTo>
                  <a:pt x="186558" y="0"/>
                </a:lnTo>
                <a:lnTo>
                  <a:pt x="226659" y="2198"/>
                </a:lnTo>
                <a:lnTo>
                  <a:pt x="262593" y="8911"/>
                </a:lnTo>
                <a:lnTo>
                  <a:pt x="293841" y="20310"/>
                </a:lnTo>
                <a:lnTo>
                  <a:pt x="319880" y="36571"/>
                </a:lnTo>
                <a:lnTo>
                  <a:pt x="327247" y="43977"/>
                </a:lnTo>
                <a:lnTo>
                  <a:pt x="186558" y="43977"/>
                </a:lnTo>
                <a:lnTo>
                  <a:pt x="156779" y="45482"/>
                </a:lnTo>
                <a:lnTo>
                  <a:pt x="107463" y="58039"/>
                </a:lnTo>
                <a:lnTo>
                  <a:pt x="69670" y="93800"/>
                </a:lnTo>
                <a:lnTo>
                  <a:pt x="62957" y="125452"/>
                </a:lnTo>
                <a:lnTo>
                  <a:pt x="64664" y="142667"/>
                </a:lnTo>
                <a:lnTo>
                  <a:pt x="88881" y="181466"/>
                </a:lnTo>
                <a:lnTo>
                  <a:pt x="130255" y="201198"/>
                </a:lnTo>
                <a:lnTo>
                  <a:pt x="186558" y="207390"/>
                </a:lnTo>
                <a:lnTo>
                  <a:pt x="327272" y="207390"/>
                </a:lnTo>
                <a:lnTo>
                  <a:pt x="319880" y="214796"/>
                </a:lnTo>
                <a:lnTo>
                  <a:pt x="313031" y="219831"/>
                </a:lnTo>
                <a:lnTo>
                  <a:pt x="305703" y="224518"/>
                </a:lnTo>
                <a:lnTo>
                  <a:pt x="297942" y="228858"/>
                </a:lnTo>
                <a:lnTo>
                  <a:pt x="289790" y="232851"/>
                </a:lnTo>
                <a:lnTo>
                  <a:pt x="289790" y="247201"/>
                </a:lnTo>
                <a:lnTo>
                  <a:pt x="239331" y="247201"/>
                </a:lnTo>
                <a:lnTo>
                  <a:pt x="236179" y="247664"/>
                </a:lnTo>
                <a:lnTo>
                  <a:pt x="135636" y="247664"/>
                </a:lnTo>
                <a:lnTo>
                  <a:pt x="135636" y="355063"/>
                </a:lnTo>
                <a:close/>
              </a:path>
              <a:path w="372745" h="398779">
                <a:moveTo>
                  <a:pt x="327272" y="207390"/>
                </a:moveTo>
                <a:lnTo>
                  <a:pt x="186558" y="207390"/>
                </a:lnTo>
                <a:lnTo>
                  <a:pt x="216409" y="205878"/>
                </a:lnTo>
                <a:lnTo>
                  <a:pt x="243093" y="201198"/>
                </a:lnTo>
                <a:lnTo>
                  <a:pt x="284698" y="181466"/>
                </a:lnTo>
                <a:lnTo>
                  <a:pt x="308915" y="142667"/>
                </a:lnTo>
                <a:lnTo>
                  <a:pt x="310622" y="125452"/>
                </a:lnTo>
                <a:lnTo>
                  <a:pt x="308915" y="108693"/>
                </a:lnTo>
                <a:lnTo>
                  <a:pt x="284698" y="69438"/>
                </a:lnTo>
                <a:lnTo>
                  <a:pt x="243093" y="50111"/>
                </a:lnTo>
                <a:lnTo>
                  <a:pt x="186558" y="43977"/>
                </a:lnTo>
                <a:lnTo>
                  <a:pt x="327247" y="43977"/>
                </a:lnTo>
                <a:lnTo>
                  <a:pt x="337059" y="53843"/>
                </a:lnTo>
                <a:lnTo>
                  <a:pt x="350028" y="74415"/>
                </a:lnTo>
                <a:lnTo>
                  <a:pt x="358224" y="98284"/>
                </a:lnTo>
                <a:lnTo>
                  <a:pt x="361081" y="125452"/>
                </a:lnTo>
                <a:lnTo>
                  <a:pt x="358224" y="153083"/>
                </a:lnTo>
                <a:lnTo>
                  <a:pt x="350028" y="177068"/>
                </a:lnTo>
                <a:lnTo>
                  <a:pt x="337059" y="197581"/>
                </a:lnTo>
                <a:lnTo>
                  <a:pt x="327272" y="207390"/>
                </a:lnTo>
                <a:close/>
              </a:path>
              <a:path w="372745" h="398779">
                <a:moveTo>
                  <a:pt x="289790" y="355063"/>
                </a:moveTo>
                <a:lnTo>
                  <a:pt x="239331" y="355063"/>
                </a:lnTo>
                <a:lnTo>
                  <a:pt x="239331" y="247201"/>
                </a:lnTo>
                <a:lnTo>
                  <a:pt x="289790" y="247201"/>
                </a:lnTo>
                <a:lnTo>
                  <a:pt x="289790" y="355063"/>
                </a:lnTo>
                <a:close/>
              </a:path>
              <a:path w="372745" h="398779">
                <a:moveTo>
                  <a:pt x="186558" y="251368"/>
                </a:moveTo>
                <a:lnTo>
                  <a:pt x="173198" y="251114"/>
                </a:lnTo>
                <a:lnTo>
                  <a:pt x="160229" y="250384"/>
                </a:lnTo>
                <a:lnTo>
                  <a:pt x="147694" y="249219"/>
                </a:lnTo>
                <a:lnTo>
                  <a:pt x="135636" y="247664"/>
                </a:lnTo>
                <a:lnTo>
                  <a:pt x="236179" y="247664"/>
                </a:lnTo>
                <a:lnTo>
                  <a:pt x="226919" y="249024"/>
                </a:lnTo>
                <a:lnTo>
                  <a:pt x="213986" y="250326"/>
                </a:lnTo>
                <a:lnTo>
                  <a:pt x="200533" y="251107"/>
                </a:lnTo>
                <a:lnTo>
                  <a:pt x="186558" y="251368"/>
                </a:lnTo>
                <a:close/>
              </a:path>
              <a:path w="372745" h="398779">
                <a:moveTo>
                  <a:pt x="372654" y="398578"/>
                </a:moveTo>
                <a:lnTo>
                  <a:pt x="0" y="398578"/>
                </a:lnTo>
                <a:lnTo>
                  <a:pt x="0" y="355063"/>
                </a:lnTo>
                <a:lnTo>
                  <a:pt x="372654" y="355063"/>
                </a:lnTo>
                <a:lnTo>
                  <a:pt x="372654" y="398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673087" y="4954330"/>
            <a:ext cx="409575" cy="434340"/>
          </a:xfrm>
          <a:custGeom>
            <a:avLst/>
            <a:gdLst/>
            <a:ahLst/>
            <a:cxnLst/>
            <a:rect l="l" t="t" r="r" b="b"/>
            <a:pathLst>
              <a:path w="409575" h="434339">
                <a:moveTo>
                  <a:pt x="145821" y="45366"/>
                </a:moveTo>
                <a:lnTo>
                  <a:pt x="95825" y="45366"/>
                </a:lnTo>
                <a:lnTo>
                  <a:pt x="95825" y="0"/>
                </a:lnTo>
                <a:lnTo>
                  <a:pt x="145821" y="0"/>
                </a:lnTo>
                <a:lnTo>
                  <a:pt x="145821" y="45366"/>
                </a:lnTo>
                <a:close/>
              </a:path>
              <a:path w="409575" h="434339">
                <a:moveTo>
                  <a:pt x="238869" y="87029"/>
                </a:moveTo>
                <a:lnTo>
                  <a:pt x="0" y="87029"/>
                </a:lnTo>
                <a:lnTo>
                  <a:pt x="0" y="45366"/>
                </a:lnTo>
                <a:lnTo>
                  <a:pt x="238869" y="45366"/>
                </a:lnTo>
                <a:lnTo>
                  <a:pt x="238869" y="87029"/>
                </a:lnTo>
                <a:close/>
              </a:path>
              <a:path w="409575" h="434339">
                <a:moveTo>
                  <a:pt x="119897" y="284698"/>
                </a:moveTo>
                <a:lnTo>
                  <a:pt x="78292" y="279085"/>
                </a:lnTo>
                <a:lnTo>
                  <a:pt x="31637" y="251013"/>
                </a:lnTo>
                <a:lnTo>
                  <a:pt x="12498" y="199520"/>
                </a:lnTo>
                <a:lnTo>
                  <a:pt x="14683" y="180366"/>
                </a:lnTo>
                <a:lnTo>
                  <a:pt x="43977" y="136099"/>
                </a:lnTo>
                <a:lnTo>
                  <a:pt x="97814" y="115333"/>
                </a:lnTo>
                <a:lnTo>
                  <a:pt x="119897" y="113879"/>
                </a:lnTo>
                <a:lnTo>
                  <a:pt x="141568" y="115253"/>
                </a:lnTo>
                <a:lnTo>
                  <a:pt x="179007" y="125987"/>
                </a:lnTo>
                <a:lnTo>
                  <a:pt x="212502" y="154153"/>
                </a:lnTo>
                <a:lnTo>
                  <a:pt x="119897" y="154153"/>
                </a:lnTo>
                <a:lnTo>
                  <a:pt x="107167" y="155086"/>
                </a:lnTo>
                <a:lnTo>
                  <a:pt x="69699" y="174457"/>
                </a:lnTo>
                <a:lnTo>
                  <a:pt x="61106" y="199520"/>
                </a:lnTo>
                <a:lnTo>
                  <a:pt x="62031" y="207918"/>
                </a:lnTo>
                <a:lnTo>
                  <a:pt x="94436" y="239968"/>
                </a:lnTo>
                <a:lnTo>
                  <a:pt x="119897" y="243961"/>
                </a:lnTo>
                <a:lnTo>
                  <a:pt x="212729" y="243961"/>
                </a:lnTo>
                <a:lnTo>
                  <a:pt x="206326" y="252706"/>
                </a:lnTo>
                <a:lnTo>
                  <a:pt x="191187" y="265255"/>
                </a:lnTo>
                <a:lnTo>
                  <a:pt x="176403" y="273566"/>
                </a:lnTo>
                <a:lnTo>
                  <a:pt x="159361" y="279664"/>
                </a:lnTo>
                <a:lnTo>
                  <a:pt x="140410" y="283418"/>
                </a:lnTo>
                <a:lnTo>
                  <a:pt x="119897" y="284698"/>
                </a:lnTo>
                <a:close/>
              </a:path>
              <a:path w="409575" h="434339">
                <a:moveTo>
                  <a:pt x="212729" y="243961"/>
                </a:moveTo>
                <a:lnTo>
                  <a:pt x="119897" y="243961"/>
                </a:lnTo>
                <a:lnTo>
                  <a:pt x="132085" y="243107"/>
                </a:lnTo>
                <a:lnTo>
                  <a:pt x="143448" y="240605"/>
                </a:lnTo>
                <a:lnTo>
                  <a:pt x="174406" y="217690"/>
                </a:lnTo>
                <a:lnTo>
                  <a:pt x="178688" y="199520"/>
                </a:lnTo>
                <a:lnTo>
                  <a:pt x="177661" y="189972"/>
                </a:lnTo>
                <a:lnTo>
                  <a:pt x="143853" y="157741"/>
                </a:lnTo>
                <a:lnTo>
                  <a:pt x="119897" y="154153"/>
                </a:lnTo>
                <a:lnTo>
                  <a:pt x="212502" y="154153"/>
                </a:lnTo>
                <a:lnTo>
                  <a:pt x="218268" y="162660"/>
                </a:lnTo>
                <a:lnTo>
                  <a:pt x="224634" y="180027"/>
                </a:lnTo>
                <a:lnTo>
                  <a:pt x="226833" y="199520"/>
                </a:lnTo>
                <a:lnTo>
                  <a:pt x="224453" y="219621"/>
                </a:lnTo>
                <a:lnTo>
                  <a:pt x="217516" y="237422"/>
                </a:lnTo>
                <a:lnTo>
                  <a:pt x="212729" y="243961"/>
                </a:lnTo>
                <a:close/>
              </a:path>
              <a:path w="409575" h="434339">
                <a:moveTo>
                  <a:pt x="348119" y="318492"/>
                </a:moveTo>
                <a:lnTo>
                  <a:pt x="297660" y="318492"/>
                </a:lnTo>
                <a:lnTo>
                  <a:pt x="297660" y="12036"/>
                </a:lnTo>
                <a:lnTo>
                  <a:pt x="348119" y="12036"/>
                </a:lnTo>
                <a:lnTo>
                  <a:pt x="348119" y="131470"/>
                </a:lnTo>
                <a:lnTo>
                  <a:pt x="409225" y="131470"/>
                </a:lnTo>
                <a:lnTo>
                  <a:pt x="409225" y="175448"/>
                </a:lnTo>
                <a:lnTo>
                  <a:pt x="348119" y="175448"/>
                </a:lnTo>
                <a:lnTo>
                  <a:pt x="348119" y="318492"/>
                </a:lnTo>
                <a:close/>
              </a:path>
              <a:path w="409575" h="434339">
                <a:moveTo>
                  <a:pt x="355988" y="433760"/>
                </a:moveTo>
                <a:lnTo>
                  <a:pt x="38422" y="433760"/>
                </a:lnTo>
                <a:lnTo>
                  <a:pt x="38422" y="309233"/>
                </a:lnTo>
                <a:lnTo>
                  <a:pt x="88418" y="309233"/>
                </a:lnTo>
                <a:lnTo>
                  <a:pt x="88418" y="390245"/>
                </a:lnTo>
                <a:lnTo>
                  <a:pt x="355988" y="390245"/>
                </a:lnTo>
                <a:lnTo>
                  <a:pt x="355988" y="433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257271" y="4963588"/>
            <a:ext cx="345440" cy="429895"/>
          </a:xfrm>
          <a:custGeom>
            <a:avLst/>
            <a:gdLst/>
            <a:ahLst/>
            <a:cxnLst/>
            <a:rect l="l" t="t" r="r" b="b"/>
            <a:pathLst>
              <a:path w="345440" h="429895">
                <a:moveTo>
                  <a:pt x="109713" y="231925"/>
                </a:moveTo>
                <a:lnTo>
                  <a:pt x="66313" y="224923"/>
                </a:lnTo>
                <a:lnTo>
                  <a:pt x="33330" y="205075"/>
                </a:lnTo>
                <a:lnTo>
                  <a:pt x="8679" y="167520"/>
                </a:lnTo>
                <a:lnTo>
                  <a:pt x="0" y="115731"/>
                </a:lnTo>
                <a:lnTo>
                  <a:pt x="2213" y="88700"/>
                </a:lnTo>
                <a:lnTo>
                  <a:pt x="19139" y="44187"/>
                </a:lnTo>
                <a:lnTo>
                  <a:pt x="48520" y="15428"/>
                </a:lnTo>
                <a:lnTo>
                  <a:pt x="86711" y="1728"/>
                </a:lnTo>
                <a:lnTo>
                  <a:pt x="109713" y="0"/>
                </a:lnTo>
                <a:lnTo>
                  <a:pt x="132258" y="1728"/>
                </a:lnTo>
                <a:lnTo>
                  <a:pt x="170580" y="15428"/>
                </a:lnTo>
                <a:lnTo>
                  <a:pt x="199520" y="43514"/>
                </a:lnTo>
                <a:lnTo>
                  <a:pt x="109713" y="43514"/>
                </a:lnTo>
                <a:lnTo>
                  <a:pt x="96686" y="44534"/>
                </a:lnTo>
                <a:lnTo>
                  <a:pt x="59420" y="69511"/>
                </a:lnTo>
                <a:lnTo>
                  <a:pt x="49070" y="115731"/>
                </a:lnTo>
                <a:lnTo>
                  <a:pt x="50205" y="133481"/>
                </a:lnTo>
                <a:lnTo>
                  <a:pt x="67586" y="172670"/>
                </a:lnTo>
                <a:lnTo>
                  <a:pt x="109713" y="188873"/>
                </a:lnTo>
                <a:lnTo>
                  <a:pt x="199541" y="188873"/>
                </a:lnTo>
                <a:lnTo>
                  <a:pt x="195354" y="194659"/>
                </a:lnTo>
                <a:lnTo>
                  <a:pt x="152591" y="224923"/>
                </a:lnTo>
                <a:lnTo>
                  <a:pt x="132258" y="230138"/>
                </a:lnTo>
                <a:lnTo>
                  <a:pt x="109713" y="231925"/>
                </a:lnTo>
                <a:close/>
              </a:path>
              <a:path w="345440" h="429895">
                <a:moveTo>
                  <a:pt x="344878" y="47218"/>
                </a:moveTo>
                <a:lnTo>
                  <a:pt x="294420" y="47218"/>
                </a:lnTo>
                <a:lnTo>
                  <a:pt x="294420" y="2777"/>
                </a:lnTo>
                <a:lnTo>
                  <a:pt x="344878" y="2777"/>
                </a:lnTo>
                <a:lnTo>
                  <a:pt x="344878" y="47218"/>
                </a:lnTo>
                <a:close/>
              </a:path>
              <a:path w="345440" h="429895">
                <a:moveTo>
                  <a:pt x="199541" y="188873"/>
                </a:moveTo>
                <a:lnTo>
                  <a:pt x="109713" y="188873"/>
                </a:lnTo>
                <a:lnTo>
                  <a:pt x="122212" y="187773"/>
                </a:lnTo>
                <a:lnTo>
                  <a:pt x="133322" y="184591"/>
                </a:lnTo>
                <a:lnTo>
                  <a:pt x="165090" y="149061"/>
                </a:lnTo>
                <a:lnTo>
                  <a:pt x="169430" y="115731"/>
                </a:lnTo>
                <a:lnTo>
                  <a:pt x="168367" y="98241"/>
                </a:lnTo>
                <a:lnTo>
                  <a:pt x="151376" y="58791"/>
                </a:lnTo>
                <a:lnTo>
                  <a:pt x="109713" y="43514"/>
                </a:lnTo>
                <a:lnTo>
                  <a:pt x="199520" y="43514"/>
                </a:lnTo>
                <a:lnTo>
                  <a:pt x="201835" y="47218"/>
                </a:lnTo>
                <a:lnTo>
                  <a:pt x="344878" y="47218"/>
                </a:lnTo>
                <a:lnTo>
                  <a:pt x="344878" y="89807"/>
                </a:lnTo>
                <a:lnTo>
                  <a:pt x="216648" y="89807"/>
                </a:lnTo>
                <a:lnTo>
                  <a:pt x="217523" y="96071"/>
                </a:lnTo>
                <a:lnTo>
                  <a:pt x="218095" y="102422"/>
                </a:lnTo>
                <a:lnTo>
                  <a:pt x="218406" y="108946"/>
                </a:lnTo>
                <a:lnTo>
                  <a:pt x="218500" y="124526"/>
                </a:lnTo>
                <a:lnTo>
                  <a:pt x="218037" y="132396"/>
                </a:lnTo>
                <a:lnTo>
                  <a:pt x="216648" y="140266"/>
                </a:lnTo>
                <a:lnTo>
                  <a:pt x="344878" y="140266"/>
                </a:lnTo>
                <a:lnTo>
                  <a:pt x="344878" y="182855"/>
                </a:lnTo>
                <a:lnTo>
                  <a:pt x="203223" y="182855"/>
                </a:lnTo>
                <a:lnTo>
                  <a:pt x="199541" y="188873"/>
                </a:lnTo>
                <a:close/>
              </a:path>
              <a:path w="345440" h="429895">
                <a:moveTo>
                  <a:pt x="344878" y="140266"/>
                </a:moveTo>
                <a:lnTo>
                  <a:pt x="294420" y="140266"/>
                </a:lnTo>
                <a:lnTo>
                  <a:pt x="294420" y="89807"/>
                </a:lnTo>
                <a:lnTo>
                  <a:pt x="344878" y="89807"/>
                </a:lnTo>
                <a:lnTo>
                  <a:pt x="344878" y="140266"/>
                </a:lnTo>
                <a:close/>
              </a:path>
              <a:path w="345440" h="429895">
                <a:moveTo>
                  <a:pt x="344878" y="245350"/>
                </a:moveTo>
                <a:lnTo>
                  <a:pt x="294420" y="245350"/>
                </a:lnTo>
                <a:lnTo>
                  <a:pt x="294420" y="182855"/>
                </a:lnTo>
                <a:lnTo>
                  <a:pt x="344878" y="182855"/>
                </a:lnTo>
                <a:lnTo>
                  <a:pt x="344878" y="245350"/>
                </a:lnTo>
                <a:close/>
              </a:path>
              <a:path w="345440" h="429895">
                <a:moveTo>
                  <a:pt x="344878" y="429593"/>
                </a:moveTo>
                <a:lnTo>
                  <a:pt x="294420" y="429593"/>
                </a:lnTo>
                <a:lnTo>
                  <a:pt x="294420" y="316640"/>
                </a:lnTo>
                <a:lnTo>
                  <a:pt x="25923" y="316640"/>
                </a:lnTo>
                <a:lnTo>
                  <a:pt x="25923" y="272662"/>
                </a:lnTo>
                <a:lnTo>
                  <a:pt x="344878" y="272662"/>
                </a:lnTo>
                <a:lnTo>
                  <a:pt x="344878" y="429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682699" y="4954330"/>
            <a:ext cx="409575" cy="436245"/>
          </a:xfrm>
          <a:custGeom>
            <a:avLst/>
            <a:gdLst/>
            <a:ahLst/>
            <a:cxnLst/>
            <a:rect l="l" t="t" r="r" b="b"/>
            <a:pathLst>
              <a:path w="409575" h="436245">
                <a:moveTo>
                  <a:pt x="145821" y="39811"/>
                </a:moveTo>
                <a:lnTo>
                  <a:pt x="95825" y="39811"/>
                </a:lnTo>
                <a:lnTo>
                  <a:pt x="95825" y="0"/>
                </a:lnTo>
                <a:lnTo>
                  <a:pt x="145821" y="0"/>
                </a:lnTo>
                <a:lnTo>
                  <a:pt x="145821" y="39811"/>
                </a:lnTo>
                <a:close/>
              </a:path>
              <a:path w="409575" h="436245">
                <a:moveTo>
                  <a:pt x="238869" y="80085"/>
                </a:moveTo>
                <a:lnTo>
                  <a:pt x="0" y="80085"/>
                </a:lnTo>
                <a:lnTo>
                  <a:pt x="0" y="39811"/>
                </a:lnTo>
                <a:lnTo>
                  <a:pt x="238869" y="39811"/>
                </a:lnTo>
                <a:lnTo>
                  <a:pt x="238869" y="80085"/>
                </a:lnTo>
                <a:close/>
              </a:path>
              <a:path w="409575" h="436245">
                <a:moveTo>
                  <a:pt x="119897" y="236091"/>
                </a:moveTo>
                <a:lnTo>
                  <a:pt x="76151" y="231635"/>
                </a:lnTo>
                <a:lnTo>
                  <a:pt x="29685" y="208981"/>
                </a:lnTo>
                <a:lnTo>
                  <a:pt x="12498" y="167578"/>
                </a:lnTo>
                <a:lnTo>
                  <a:pt x="14459" y="152135"/>
                </a:lnTo>
                <a:lnTo>
                  <a:pt x="42126" y="116656"/>
                </a:lnTo>
                <a:lnTo>
                  <a:pt x="96288" y="101098"/>
                </a:lnTo>
                <a:lnTo>
                  <a:pt x="119897" y="99991"/>
                </a:lnTo>
                <a:lnTo>
                  <a:pt x="142443" y="101098"/>
                </a:lnTo>
                <a:lnTo>
                  <a:pt x="180764" y="109561"/>
                </a:lnTo>
                <a:lnTo>
                  <a:pt x="218847" y="138125"/>
                </a:lnTo>
                <a:lnTo>
                  <a:pt x="218972" y="138414"/>
                </a:lnTo>
                <a:lnTo>
                  <a:pt x="119897" y="138414"/>
                </a:lnTo>
                <a:lnTo>
                  <a:pt x="106689" y="139007"/>
                </a:lnTo>
                <a:lnTo>
                  <a:pt x="66198" y="152302"/>
                </a:lnTo>
                <a:lnTo>
                  <a:pt x="61106" y="158783"/>
                </a:lnTo>
                <a:lnTo>
                  <a:pt x="61106" y="175911"/>
                </a:lnTo>
                <a:lnTo>
                  <a:pt x="106154" y="196598"/>
                </a:lnTo>
                <a:lnTo>
                  <a:pt x="119897" y="197205"/>
                </a:lnTo>
                <a:lnTo>
                  <a:pt x="219246" y="197205"/>
                </a:lnTo>
                <a:lnTo>
                  <a:pt x="210428" y="208590"/>
                </a:lnTo>
                <a:lnTo>
                  <a:pt x="198131" y="218037"/>
                </a:lnTo>
                <a:lnTo>
                  <a:pt x="182978" y="225740"/>
                </a:lnTo>
                <a:lnTo>
                  <a:pt x="164743" y="231404"/>
                </a:lnTo>
                <a:lnTo>
                  <a:pt x="143644" y="234898"/>
                </a:lnTo>
                <a:lnTo>
                  <a:pt x="119897" y="236091"/>
                </a:lnTo>
                <a:close/>
              </a:path>
              <a:path w="409575" h="436245">
                <a:moveTo>
                  <a:pt x="219246" y="197205"/>
                </a:moveTo>
                <a:lnTo>
                  <a:pt x="119897" y="197205"/>
                </a:lnTo>
                <a:lnTo>
                  <a:pt x="132700" y="196750"/>
                </a:lnTo>
                <a:lnTo>
                  <a:pt x="144548" y="195296"/>
                </a:lnTo>
                <a:lnTo>
                  <a:pt x="177683" y="174356"/>
                </a:lnTo>
                <a:lnTo>
                  <a:pt x="178688" y="167578"/>
                </a:lnTo>
                <a:lnTo>
                  <a:pt x="178688" y="158783"/>
                </a:lnTo>
                <a:lnTo>
                  <a:pt x="133235" y="139007"/>
                </a:lnTo>
                <a:lnTo>
                  <a:pt x="119897" y="138414"/>
                </a:lnTo>
                <a:lnTo>
                  <a:pt x="218972" y="138414"/>
                </a:lnTo>
                <a:lnTo>
                  <a:pt x="224793" y="151875"/>
                </a:lnTo>
                <a:lnTo>
                  <a:pt x="226833" y="167578"/>
                </a:lnTo>
                <a:lnTo>
                  <a:pt x="224952" y="183274"/>
                </a:lnTo>
                <a:lnTo>
                  <a:pt x="219426" y="196974"/>
                </a:lnTo>
                <a:lnTo>
                  <a:pt x="219246" y="197205"/>
                </a:lnTo>
                <a:close/>
              </a:path>
              <a:path w="409575" h="436245">
                <a:moveTo>
                  <a:pt x="348119" y="233776"/>
                </a:moveTo>
                <a:lnTo>
                  <a:pt x="297660" y="233776"/>
                </a:lnTo>
                <a:lnTo>
                  <a:pt x="297660" y="12036"/>
                </a:lnTo>
                <a:lnTo>
                  <a:pt x="348119" y="12036"/>
                </a:lnTo>
                <a:lnTo>
                  <a:pt x="348119" y="105083"/>
                </a:lnTo>
                <a:lnTo>
                  <a:pt x="409225" y="105083"/>
                </a:lnTo>
                <a:lnTo>
                  <a:pt x="409225" y="149061"/>
                </a:lnTo>
                <a:lnTo>
                  <a:pt x="348119" y="149061"/>
                </a:lnTo>
                <a:lnTo>
                  <a:pt x="348119" y="233776"/>
                </a:lnTo>
                <a:close/>
              </a:path>
              <a:path w="409575" h="436245">
                <a:moveTo>
                  <a:pt x="353211" y="436074"/>
                </a:moveTo>
                <a:lnTo>
                  <a:pt x="38422" y="436074"/>
                </a:lnTo>
                <a:lnTo>
                  <a:pt x="38422" y="329139"/>
                </a:lnTo>
                <a:lnTo>
                  <a:pt x="297660" y="329139"/>
                </a:lnTo>
                <a:lnTo>
                  <a:pt x="297660" y="297197"/>
                </a:lnTo>
                <a:lnTo>
                  <a:pt x="38422" y="297197"/>
                </a:lnTo>
                <a:lnTo>
                  <a:pt x="38422" y="258774"/>
                </a:lnTo>
                <a:lnTo>
                  <a:pt x="348119" y="258774"/>
                </a:lnTo>
                <a:lnTo>
                  <a:pt x="348119" y="366173"/>
                </a:lnTo>
                <a:lnTo>
                  <a:pt x="88418" y="366173"/>
                </a:lnTo>
                <a:lnTo>
                  <a:pt x="88418" y="398115"/>
                </a:lnTo>
                <a:lnTo>
                  <a:pt x="353211" y="398115"/>
                </a:lnTo>
                <a:lnTo>
                  <a:pt x="353211" y="436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87641" y="5907949"/>
            <a:ext cx="158750" cy="45085"/>
          </a:xfrm>
          <a:custGeom>
            <a:avLst/>
            <a:gdLst/>
            <a:ahLst/>
            <a:cxnLst/>
            <a:rect l="l" t="t" r="r" b="b"/>
            <a:pathLst>
              <a:path w="158750" h="45085">
                <a:moveTo>
                  <a:pt x="158320" y="44903"/>
                </a:moveTo>
                <a:lnTo>
                  <a:pt x="0" y="44903"/>
                </a:lnTo>
                <a:lnTo>
                  <a:pt x="0" y="0"/>
                </a:lnTo>
                <a:lnTo>
                  <a:pt x="158320" y="0"/>
                </a:lnTo>
                <a:lnTo>
                  <a:pt x="158320" y="44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38928" y="5707049"/>
            <a:ext cx="806450" cy="427355"/>
          </a:xfrm>
          <a:custGeom>
            <a:avLst/>
            <a:gdLst/>
            <a:ahLst/>
            <a:cxnLst/>
            <a:rect l="l" t="t" r="r" b="b"/>
            <a:pathLst>
              <a:path w="806450" h="427354">
                <a:moveTo>
                  <a:pt x="205994" y="7404"/>
                </a:moveTo>
                <a:lnTo>
                  <a:pt x="2311" y="7404"/>
                </a:lnTo>
                <a:lnTo>
                  <a:pt x="2311" y="51841"/>
                </a:lnTo>
                <a:lnTo>
                  <a:pt x="155994" y="51841"/>
                </a:lnTo>
                <a:lnTo>
                  <a:pt x="155994" y="98132"/>
                </a:lnTo>
                <a:lnTo>
                  <a:pt x="153022" y="151726"/>
                </a:lnTo>
                <a:lnTo>
                  <a:pt x="143941" y="199669"/>
                </a:lnTo>
                <a:lnTo>
                  <a:pt x="128562" y="241769"/>
                </a:lnTo>
                <a:lnTo>
                  <a:pt x="106680" y="277825"/>
                </a:lnTo>
                <a:lnTo>
                  <a:pt x="78092" y="307619"/>
                </a:lnTo>
                <a:lnTo>
                  <a:pt x="42595" y="330962"/>
                </a:lnTo>
                <a:lnTo>
                  <a:pt x="0" y="347649"/>
                </a:lnTo>
                <a:lnTo>
                  <a:pt x="0" y="395338"/>
                </a:lnTo>
                <a:lnTo>
                  <a:pt x="45224" y="380453"/>
                </a:lnTo>
                <a:lnTo>
                  <a:pt x="84429" y="360591"/>
                </a:lnTo>
                <a:lnTo>
                  <a:pt x="117805" y="335851"/>
                </a:lnTo>
                <a:lnTo>
                  <a:pt x="145529" y="306387"/>
                </a:lnTo>
                <a:lnTo>
                  <a:pt x="167792" y="272288"/>
                </a:lnTo>
                <a:lnTo>
                  <a:pt x="184785" y="233692"/>
                </a:lnTo>
                <a:lnTo>
                  <a:pt x="196697" y="190715"/>
                </a:lnTo>
                <a:lnTo>
                  <a:pt x="203708" y="143484"/>
                </a:lnTo>
                <a:lnTo>
                  <a:pt x="205994" y="92113"/>
                </a:lnTo>
                <a:lnTo>
                  <a:pt x="205994" y="7404"/>
                </a:lnTo>
                <a:close/>
              </a:path>
              <a:path w="806450" h="427354">
                <a:moveTo>
                  <a:pt x="396252" y="171272"/>
                </a:moveTo>
                <a:lnTo>
                  <a:pt x="330517" y="171272"/>
                </a:lnTo>
                <a:lnTo>
                  <a:pt x="330517" y="0"/>
                </a:lnTo>
                <a:lnTo>
                  <a:pt x="280060" y="0"/>
                </a:lnTo>
                <a:lnTo>
                  <a:pt x="280060" y="419874"/>
                </a:lnTo>
                <a:lnTo>
                  <a:pt x="330517" y="419874"/>
                </a:lnTo>
                <a:lnTo>
                  <a:pt x="330517" y="215252"/>
                </a:lnTo>
                <a:lnTo>
                  <a:pt x="396252" y="215252"/>
                </a:lnTo>
                <a:lnTo>
                  <a:pt x="396252" y="171272"/>
                </a:lnTo>
                <a:close/>
              </a:path>
              <a:path w="806450" h="427354">
                <a:moveTo>
                  <a:pt x="779094" y="293954"/>
                </a:moveTo>
                <a:lnTo>
                  <a:pt x="453199" y="293954"/>
                </a:lnTo>
                <a:lnTo>
                  <a:pt x="453199" y="337007"/>
                </a:lnTo>
                <a:lnTo>
                  <a:pt x="728637" y="337007"/>
                </a:lnTo>
                <a:lnTo>
                  <a:pt x="728637" y="426808"/>
                </a:lnTo>
                <a:lnTo>
                  <a:pt x="779094" y="426808"/>
                </a:lnTo>
                <a:lnTo>
                  <a:pt x="779094" y="293954"/>
                </a:lnTo>
                <a:close/>
              </a:path>
              <a:path w="806450" h="427354">
                <a:moveTo>
                  <a:pt x="783259" y="122669"/>
                </a:moveTo>
                <a:lnTo>
                  <a:pt x="732548" y="114858"/>
                </a:lnTo>
                <a:lnTo>
                  <a:pt x="696290" y="102768"/>
                </a:lnTo>
                <a:lnTo>
                  <a:pt x="687260" y="99758"/>
                </a:lnTo>
                <a:lnTo>
                  <a:pt x="654558" y="77368"/>
                </a:lnTo>
                <a:lnTo>
                  <a:pt x="641604" y="47675"/>
                </a:lnTo>
                <a:lnTo>
                  <a:pt x="779094" y="47675"/>
                </a:lnTo>
                <a:lnTo>
                  <a:pt x="779094" y="5092"/>
                </a:lnTo>
                <a:lnTo>
                  <a:pt x="455980" y="5092"/>
                </a:lnTo>
                <a:lnTo>
                  <a:pt x="455980" y="47675"/>
                </a:lnTo>
                <a:lnTo>
                  <a:pt x="591616" y="47675"/>
                </a:lnTo>
                <a:lnTo>
                  <a:pt x="578726" y="77431"/>
                </a:lnTo>
                <a:lnTo>
                  <a:pt x="546125" y="99936"/>
                </a:lnTo>
                <a:lnTo>
                  <a:pt x="500862" y="115049"/>
                </a:lnTo>
                <a:lnTo>
                  <a:pt x="449961" y="122669"/>
                </a:lnTo>
                <a:lnTo>
                  <a:pt x="449961" y="165265"/>
                </a:lnTo>
                <a:lnTo>
                  <a:pt x="499630" y="158813"/>
                </a:lnTo>
                <a:lnTo>
                  <a:pt x="546011" y="145986"/>
                </a:lnTo>
                <a:lnTo>
                  <a:pt x="586143" y="127177"/>
                </a:lnTo>
                <a:lnTo>
                  <a:pt x="617067" y="102768"/>
                </a:lnTo>
                <a:lnTo>
                  <a:pt x="647661" y="127114"/>
                </a:lnTo>
                <a:lnTo>
                  <a:pt x="687501" y="145821"/>
                </a:lnTo>
                <a:lnTo>
                  <a:pt x="733666" y="158623"/>
                </a:lnTo>
                <a:lnTo>
                  <a:pt x="783259" y="165265"/>
                </a:lnTo>
                <a:lnTo>
                  <a:pt x="783259" y="122669"/>
                </a:lnTo>
                <a:close/>
              </a:path>
              <a:path w="806450" h="427354">
                <a:moveTo>
                  <a:pt x="806411" y="207391"/>
                </a:moveTo>
                <a:lnTo>
                  <a:pt x="641604" y="207391"/>
                </a:lnTo>
                <a:lnTo>
                  <a:pt x="641604" y="146278"/>
                </a:lnTo>
                <a:lnTo>
                  <a:pt x="591616" y="146278"/>
                </a:lnTo>
                <a:lnTo>
                  <a:pt x="591616" y="207391"/>
                </a:lnTo>
                <a:lnTo>
                  <a:pt x="428205" y="207391"/>
                </a:lnTo>
                <a:lnTo>
                  <a:pt x="428205" y="250444"/>
                </a:lnTo>
                <a:lnTo>
                  <a:pt x="806411" y="250444"/>
                </a:lnTo>
                <a:lnTo>
                  <a:pt x="806411" y="207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35617" y="5707039"/>
            <a:ext cx="405130" cy="422275"/>
          </a:xfrm>
          <a:custGeom>
            <a:avLst/>
            <a:gdLst/>
            <a:ahLst/>
            <a:cxnLst/>
            <a:rect l="l" t="t" r="r" b="b"/>
            <a:pathLst>
              <a:path w="405129" h="422275">
                <a:moveTo>
                  <a:pt x="0" y="255071"/>
                </a:moveTo>
                <a:lnTo>
                  <a:pt x="0" y="211556"/>
                </a:lnTo>
                <a:lnTo>
                  <a:pt x="56928" y="198124"/>
                </a:lnTo>
                <a:lnTo>
                  <a:pt x="101902" y="174759"/>
                </a:lnTo>
                <a:lnTo>
                  <a:pt x="134522" y="141862"/>
                </a:lnTo>
                <a:lnTo>
                  <a:pt x="154387" y="99832"/>
                </a:lnTo>
                <a:lnTo>
                  <a:pt x="161097" y="49070"/>
                </a:lnTo>
                <a:lnTo>
                  <a:pt x="9721" y="49070"/>
                </a:lnTo>
                <a:lnTo>
                  <a:pt x="9721" y="5092"/>
                </a:lnTo>
                <a:lnTo>
                  <a:pt x="211556" y="5092"/>
                </a:lnTo>
                <a:lnTo>
                  <a:pt x="211556" y="35182"/>
                </a:lnTo>
                <a:lnTo>
                  <a:pt x="206931" y="89390"/>
                </a:lnTo>
                <a:lnTo>
                  <a:pt x="193260" y="135541"/>
                </a:lnTo>
                <a:lnTo>
                  <a:pt x="170852" y="173909"/>
                </a:lnTo>
                <a:lnTo>
                  <a:pt x="140015" y="204771"/>
                </a:lnTo>
                <a:lnTo>
                  <a:pt x="101055" y="228402"/>
                </a:lnTo>
                <a:lnTo>
                  <a:pt x="54280" y="245077"/>
                </a:lnTo>
                <a:lnTo>
                  <a:pt x="0" y="255071"/>
                </a:lnTo>
                <a:close/>
              </a:path>
              <a:path w="405129" h="422275">
                <a:moveTo>
                  <a:pt x="343490" y="293957"/>
                </a:moveTo>
                <a:lnTo>
                  <a:pt x="293031" y="293957"/>
                </a:lnTo>
                <a:lnTo>
                  <a:pt x="293031" y="0"/>
                </a:lnTo>
                <a:lnTo>
                  <a:pt x="343490" y="0"/>
                </a:lnTo>
                <a:lnTo>
                  <a:pt x="343490" y="114342"/>
                </a:lnTo>
                <a:lnTo>
                  <a:pt x="404596" y="114342"/>
                </a:lnTo>
                <a:lnTo>
                  <a:pt x="404596" y="158783"/>
                </a:lnTo>
                <a:lnTo>
                  <a:pt x="343490" y="158783"/>
                </a:lnTo>
                <a:lnTo>
                  <a:pt x="343490" y="293957"/>
                </a:lnTo>
                <a:close/>
              </a:path>
              <a:path w="405129" h="422275">
                <a:moveTo>
                  <a:pt x="351359" y="421724"/>
                </a:moveTo>
                <a:lnTo>
                  <a:pt x="33793" y="421724"/>
                </a:lnTo>
                <a:lnTo>
                  <a:pt x="33793" y="279143"/>
                </a:lnTo>
                <a:lnTo>
                  <a:pt x="83789" y="279143"/>
                </a:lnTo>
                <a:lnTo>
                  <a:pt x="83789" y="378209"/>
                </a:lnTo>
                <a:lnTo>
                  <a:pt x="351359" y="378209"/>
                </a:lnTo>
                <a:lnTo>
                  <a:pt x="351359" y="421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09598" y="5707039"/>
            <a:ext cx="372745" cy="424815"/>
          </a:xfrm>
          <a:custGeom>
            <a:avLst/>
            <a:gdLst/>
            <a:ahLst/>
            <a:cxnLst/>
            <a:rect l="l" t="t" r="r" b="b"/>
            <a:pathLst>
              <a:path w="372745" h="424814">
                <a:moveTo>
                  <a:pt x="187021" y="218037"/>
                </a:moveTo>
                <a:lnTo>
                  <a:pt x="147817" y="216706"/>
                </a:lnTo>
                <a:lnTo>
                  <a:pt x="83123" y="203976"/>
                </a:lnTo>
                <a:lnTo>
                  <a:pt x="38278" y="176432"/>
                </a:lnTo>
                <a:lnTo>
                  <a:pt x="15536" y="134942"/>
                </a:lnTo>
                <a:lnTo>
                  <a:pt x="12498" y="109250"/>
                </a:lnTo>
                <a:lnTo>
                  <a:pt x="15536" y="83485"/>
                </a:lnTo>
                <a:lnTo>
                  <a:pt x="38278" y="41677"/>
                </a:lnTo>
                <a:lnTo>
                  <a:pt x="83123" y="14061"/>
                </a:lnTo>
                <a:lnTo>
                  <a:pt x="147817" y="1330"/>
                </a:lnTo>
                <a:lnTo>
                  <a:pt x="187021" y="0"/>
                </a:lnTo>
                <a:lnTo>
                  <a:pt x="225965" y="1330"/>
                </a:lnTo>
                <a:lnTo>
                  <a:pt x="290658" y="14061"/>
                </a:lnTo>
                <a:lnTo>
                  <a:pt x="335497" y="41677"/>
                </a:lnTo>
                <a:lnTo>
                  <a:pt x="337501" y="44440"/>
                </a:lnTo>
                <a:lnTo>
                  <a:pt x="187021" y="44440"/>
                </a:lnTo>
                <a:lnTo>
                  <a:pt x="153133" y="45388"/>
                </a:lnTo>
                <a:lnTo>
                  <a:pt x="102197" y="54400"/>
                </a:lnTo>
                <a:lnTo>
                  <a:pt x="68454" y="83037"/>
                </a:lnTo>
                <a:lnTo>
                  <a:pt x="62957" y="109250"/>
                </a:lnTo>
                <a:lnTo>
                  <a:pt x="64339" y="122711"/>
                </a:lnTo>
                <a:lnTo>
                  <a:pt x="102197" y="163318"/>
                </a:lnTo>
                <a:lnTo>
                  <a:pt x="153133" y="172967"/>
                </a:lnTo>
                <a:lnTo>
                  <a:pt x="187021" y="174059"/>
                </a:lnTo>
                <a:lnTo>
                  <a:pt x="337232" y="174059"/>
                </a:lnTo>
                <a:lnTo>
                  <a:pt x="335497" y="176432"/>
                </a:lnTo>
                <a:lnTo>
                  <a:pt x="317103" y="191187"/>
                </a:lnTo>
                <a:lnTo>
                  <a:pt x="290658" y="203976"/>
                </a:lnTo>
                <a:lnTo>
                  <a:pt x="260395" y="212250"/>
                </a:lnTo>
                <a:lnTo>
                  <a:pt x="225965" y="216706"/>
                </a:lnTo>
                <a:lnTo>
                  <a:pt x="187021" y="218037"/>
                </a:lnTo>
                <a:close/>
              </a:path>
              <a:path w="372745" h="424814">
                <a:moveTo>
                  <a:pt x="337232" y="174059"/>
                </a:moveTo>
                <a:lnTo>
                  <a:pt x="187021" y="174059"/>
                </a:lnTo>
                <a:lnTo>
                  <a:pt x="220641" y="172967"/>
                </a:lnTo>
                <a:lnTo>
                  <a:pt x="271389" y="163318"/>
                </a:lnTo>
                <a:lnTo>
                  <a:pt x="305530" y="135000"/>
                </a:lnTo>
                <a:lnTo>
                  <a:pt x="311085" y="109250"/>
                </a:lnTo>
                <a:lnTo>
                  <a:pt x="309696" y="95384"/>
                </a:lnTo>
                <a:lnTo>
                  <a:pt x="288864" y="63420"/>
                </a:lnTo>
                <a:lnTo>
                  <a:pt x="248706" y="48549"/>
                </a:lnTo>
                <a:lnTo>
                  <a:pt x="187021" y="44440"/>
                </a:lnTo>
                <a:lnTo>
                  <a:pt x="337501" y="44440"/>
                </a:lnTo>
                <a:lnTo>
                  <a:pt x="349334" y="60758"/>
                </a:lnTo>
                <a:lnTo>
                  <a:pt x="358050" y="83485"/>
                </a:lnTo>
                <a:lnTo>
                  <a:pt x="361081" y="109250"/>
                </a:lnTo>
                <a:lnTo>
                  <a:pt x="358050" y="134942"/>
                </a:lnTo>
                <a:lnTo>
                  <a:pt x="349334" y="157510"/>
                </a:lnTo>
                <a:lnTo>
                  <a:pt x="337232" y="174059"/>
                </a:lnTo>
                <a:close/>
              </a:path>
              <a:path w="372745" h="424814">
                <a:moveTo>
                  <a:pt x="372654" y="312011"/>
                </a:moveTo>
                <a:lnTo>
                  <a:pt x="0" y="312011"/>
                </a:lnTo>
                <a:lnTo>
                  <a:pt x="0" y="268033"/>
                </a:lnTo>
                <a:lnTo>
                  <a:pt x="372654" y="268033"/>
                </a:lnTo>
                <a:lnTo>
                  <a:pt x="372654" y="312011"/>
                </a:lnTo>
                <a:close/>
              </a:path>
              <a:path w="372745" h="424814">
                <a:moveTo>
                  <a:pt x="131470" y="424501"/>
                </a:moveTo>
                <a:lnTo>
                  <a:pt x="81937" y="424501"/>
                </a:lnTo>
                <a:lnTo>
                  <a:pt x="81937" y="312011"/>
                </a:lnTo>
                <a:lnTo>
                  <a:pt x="131470" y="312011"/>
                </a:lnTo>
                <a:lnTo>
                  <a:pt x="131470" y="424501"/>
                </a:lnTo>
                <a:close/>
              </a:path>
              <a:path w="372745" h="424814">
                <a:moveTo>
                  <a:pt x="292568" y="424501"/>
                </a:moveTo>
                <a:lnTo>
                  <a:pt x="243035" y="424501"/>
                </a:lnTo>
                <a:lnTo>
                  <a:pt x="243035" y="312011"/>
                </a:lnTo>
                <a:lnTo>
                  <a:pt x="292568" y="312011"/>
                </a:lnTo>
                <a:lnTo>
                  <a:pt x="292568" y="424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60949" y="5707039"/>
            <a:ext cx="344805" cy="420370"/>
          </a:xfrm>
          <a:custGeom>
            <a:avLst/>
            <a:gdLst/>
            <a:ahLst/>
            <a:cxnLst/>
            <a:rect l="l" t="t" r="r" b="b"/>
            <a:pathLst>
              <a:path w="344804" h="420370">
                <a:moveTo>
                  <a:pt x="344415" y="419872"/>
                </a:moveTo>
                <a:lnTo>
                  <a:pt x="295345" y="419872"/>
                </a:lnTo>
                <a:lnTo>
                  <a:pt x="295345" y="211093"/>
                </a:lnTo>
                <a:lnTo>
                  <a:pt x="248127" y="211093"/>
                </a:lnTo>
                <a:lnTo>
                  <a:pt x="248127" y="414780"/>
                </a:lnTo>
                <a:lnTo>
                  <a:pt x="199983" y="414780"/>
                </a:lnTo>
                <a:lnTo>
                  <a:pt x="199983" y="368487"/>
                </a:lnTo>
                <a:lnTo>
                  <a:pt x="185285" y="378549"/>
                </a:lnTo>
                <a:lnTo>
                  <a:pt x="165726" y="385789"/>
                </a:lnTo>
                <a:lnTo>
                  <a:pt x="141654" y="390165"/>
                </a:lnTo>
                <a:lnTo>
                  <a:pt x="113416" y="391634"/>
                </a:lnTo>
                <a:lnTo>
                  <a:pt x="0" y="391634"/>
                </a:lnTo>
                <a:lnTo>
                  <a:pt x="0" y="7406"/>
                </a:lnTo>
                <a:lnTo>
                  <a:pt x="150913" y="7406"/>
                </a:lnTo>
                <a:lnTo>
                  <a:pt x="150913" y="51847"/>
                </a:lnTo>
                <a:lnTo>
                  <a:pt x="49069" y="51847"/>
                </a:lnTo>
                <a:lnTo>
                  <a:pt x="49069" y="347656"/>
                </a:lnTo>
                <a:lnTo>
                  <a:pt x="123137" y="347656"/>
                </a:lnTo>
                <a:lnTo>
                  <a:pt x="147513" y="346426"/>
                </a:lnTo>
                <a:lnTo>
                  <a:pt x="168504" y="342679"/>
                </a:lnTo>
                <a:lnTo>
                  <a:pt x="186023" y="336329"/>
                </a:lnTo>
                <a:lnTo>
                  <a:pt x="199983" y="327287"/>
                </a:lnTo>
                <a:lnTo>
                  <a:pt x="199983" y="2777"/>
                </a:lnTo>
                <a:lnTo>
                  <a:pt x="248127" y="2777"/>
                </a:lnTo>
                <a:lnTo>
                  <a:pt x="248127" y="167115"/>
                </a:lnTo>
                <a:lnTo>
                  <a:pt x="295345" y="167115"/>
                </a:lnTo>
                <a:lnTo>
                  <a:pt x="295345" y="0"/>
                </a:lnTo>
                <a:lnTo>
                  <a:pt x="344415" y="0"/>
                </a:lnTo>
                <a:lnTo>
                  <a:pt x="344415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84987" y="5707039"/>
            <a:ext cx="405130" cy="424180"/>
          </a:xfrm>
          <a:custGeom>
            <a:avLst/>
            <a:gdLst/>
            <a:ahLst/>
            <a:cxnLst/>
            <a:rect l="l" t="t" r="r" b="b"/>
            <a:pathLst>
              <a:path w="405129" h="424179">
                <a:moveTo>
                  <a:pt x="0" y="235628"/>
                </a:moveTo>
                <a:lnTo>
                  <a:pt x="0" y="191650"/>
                </a:lnTo>
                <a:lnTo>
                  <a:pt x="56395" y="180951"/>
                </a:lnTo>
                <a:lnTo>
                  <a:pt x="101302" y="161497"/>
                </a:lnTo>
                <a:lnTo>
                  <a:pt x="134122" y="133088"/>
                </a:lnTo>
                <a:lnTo>
                  <a:pt x="154253" y="95525"/>
                </a:lnTo>
                <a:lnTo>
                  <a:pt x="161097" y="48607"/>
                </a:lnTo>
                <a:lnTo>
                  <a:pt x="9721" y="48607"/>
                </a:lnTo>
                <a:lnTo>
                  <a:pt x="9721" y="5092"/>
                </a:lnTo>
                <a:lnTo>
                  <a:pt x="211556" y="5092"/>
                </a:lnTo>
                <a:lnTo>
                  <a:pt x="211556" y="35182"/>
                </a:lnTo>
                <a:lnTo>
                  <a:pt x="206785" y="87098"/>
                </a:lnTo>
                <a:lnTo>
                  <a:pt x="192775" y="130188"/>
                </a:lnTo>
                <a:lnTo>
                  <a:pt x="169978" y="165091"/>
                </a:lnTo>
                <a:lnTo>
                  <a:pt x="138849" y="192447"/>
                </a:lnTo>
                <a:lnTo>
                  <a:pt x="99840" y="212895"/>
                </a:lnTo>
                <a:lnTo>
                  <a:pt x="53406" y="227075"/>
                </a:lnTo>
                <a:lnTo>
                  <a:pt x="0" y="235628"/>
                </a:lnTo>
                <a:close/>
              </a:path>
              <a:path w="405129" h="424179">
                <a:moveTo>
                  <a:pt x="343490" y="234239"/>
                </a:moveTo>
                <a:lnTo>
                  <a:pt x="293031" y="234239"/>
                </a:lnTo>
                <a:lnTo>
                  <a:pt x="293031" y="0"/>
                </a:lnTo>
                <a:lnTo>
                  <a:pt x="343490" y="0"/>
                </a:lnTo>
                <a:lnTo>
                  <a:pt x="343490" y="94436"/>
                </a:lnTo>
                <a:lnTo>
                  <a:pt x="404596" y="94436"/>
                </a:lnTo>
                <a:lnTo>
                  <a:pt x="404596" y="138414"/>
                </a:lnTo>
                <a:lnTo>
                  <a:pt x="343490" y="138414"/>
                </a:lnTo>
                <a:lnTo>
                  <a:pt x="343490" y="234239"/>
                </a:lnTo>
                <a:close/>
              </a:path>
              <a:path w="405129" h="424179">
                <a:moveTo>
                  <a:pt x="343490" y="424038"/>
                </a:moveTo>
                <a:lnTo>
                  <a:pt x="33793" y="424038"/>
                </a:lnTo>
                <a:lnTo>
                  <a:pt x="33793" y="261089"/>
                </a:lnTo>
                <a:lnTo>
                  <a:pt x="343490" y="261089"/>
                </a:lnTo>
                <a:lnTo>
                  <a:pt x="343490" y="304141"/>
                </a:lnTo>
                <a:lnTo>
                  <a:pt x="83789" y="304141"/>
                </a:lnTo>
                <a:lnTo>
                  <a:pt x="83789" y="381449"/>
                </a:lnTo>
                <a:lnTo>
                  <a:pt x="343490" y="381449"/>
                </a:lnTo>
                <a:lnTo>
                  <a:pt x="343490" y="424038"/>
                </a:lnTo>
                <a:close/>
              </a:path>
              <a:path w="405129" h="424179">
                <a:moveTo>
                  <a:pt x="343490" y="381449"/>
                </a:moveTo>
                <a:lnTo>
                  <a:pt x="293031" y="381449"/>
                </a:lnTo>
                <a:lnTo>
                  <a:pt x="293031" y="304141"/>
                </a:lnTo>
                <a:lnTo>
                  <a:pt x="343490" y="304141"/>
                </a:lnTo>
                <a:lnTo>
                  <a:pt x="343490" y="381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54810" y="5695010"/>
            <a:ext cx="1289050" cy="441959"/>
          </a:xfrm>
          <a:custGeom>
            <a:avLst/>
            <a:gdLst/>
            <a:ahLst/>
            <a:cxnLst/>
            <a:rect l="l" t="t" r="r" b="b"/>
            <a:pathLst>
              <a:path w="1289050" h="441960">
                <a:moveTo>
                  <a:pt x="211556" y="17132"/>
                </a:moveTo>
                <a:lnTo>
                  <a:pt x="9728" y="17132"/>
                </a:lnTo>
                <a:lnTo>
                  <a:pt x="9728" y="60642"/>
                </a:lnTo>
                <a:lnTo>
                  <a:pt x="161099" y="60642"/>
                </a:lnTo>
                <a:lnTo>
                  <a:pt x="154254" y="107556"/>
                </a:lnTo>
                <a:lnTo>
                  <a:pt x="134124" y="145122"/>
                </a:lnTo>
                <a:lnTo>
                  <a:pt x="101307" y="173532"/>
                </a:lnTo>
                <a:lnTo>
                  <a:pt x="56400" y="192989"/>
                </a:lnTo>
                <a:lnTo>
                  <a:pt x="0" y="203682"/>
                </a:lnTo>
                <a:lnTo>
                  <a:pt x="0" y="247662"/>
                </a:lnTo>
                <a:lnTo>
                  <a:pt x="53416" y="239115"/>
                </a:lnTo>
                <a:lnTo>
                  <a:pt x="99847" y="224929"/>
                </a:lnTo>
                <a:lnTo>
                  <a:pt x="138849" y="204482"/>
                </a:lnTo>
                <a:lnTo>
                  <a:pt x="169989" y="177126"/>
                </a:lnTo>
                <a:lnTo>
                  <a:pt x="192786" y="142227"/>
                </a:lnTo>
                <a:lnTo>
                  <a:pt x="206794" y="99136"/>
                </a:lnTo>
                <a:lnTo>
                  <a:pt x="211556" y="47218"/>
                </a:lnTo>
                <a:lnTo>
                  <a:pt x="211556" y="17132"/>
                </a:lnTo>
                <a:close/>
              </a:path>
              <a:path w="1289050" h="441960">
                <a:moveTo>
                  <a:pt x="353682" y="352285"/>
                </a:moveTo>
                <a:lnTo>
                  <a:pt x="351497" y="334302"/>
                </a:lnTo>
                <a:lnTo>
                  <a:pt x="345287" y="318490"/>
                </a:lnTo>
                <a:lnTo>
                  <a:pt x="336397" y="305993"/>
                </a:lnTo>
                <a:lnTo>
                  <a:pt x="335521" y="304761"/>
                </a:lnTo>
                <a:lnTo>
                  <a:pt x="322668" y="293027"/>
                </a:lnTo>
                <a:lnTo>
                  <a:pt x="303225" y="282575"/>
                </a:lnTo>
                <a:lnTo>
                  <a:pt x="303225" y="352285"/>
                </a:lnTo>
                <a:lnTo>
                  <a:pt x="302183" y="360616"/>
                </a:lnTo>
                <a:lnTo>
                  <a:pt x="269836" y="389013"/>
                </a:lnTo>
                <a:lnTo>
                  <a:pt x="221399" y="397586"/>
                </a:lnTo>
                <a:lnTo>
                  <a:pt x="191198" y="398576"/>
                </a:lnTo>
                <a:lnTo>
                  <a:pt x="160731" y="397586"/>
                </a:lnTo>
                <a:lnTo>
                  <a:pt x="112483" y="389013"/>
                </a:lnTo>
                <a:lnTo>
                  <a:pt x="79819" y="360616"/>
                </a:lnTo>
                <a:lnTo>
                  <a:pt x="78701" y="352285"/>
                </a:lnTo>
                <a:lnTo>
                  <a:pt x="79819" y="343954"/>
                </a:lnTo>
                <a:lnTo>
                  <a:pt x="112483" y="315760"/>
                </a:lnTo>
                <a:lnTo>
                  <a:pt x="160731" y="307047"/>
                </a:lnTo>
                <a:lnTo>
                  <a:pt x="191198" y="305993"/>
                </a:lnTo>
                <a:lnTo>
                  <a:pt x="221399" y="307047"/>
                </a:lnTo>
                <a:lnTo>
                  <a:pt x="269836" y="315760"/>
                </a:lnTo>
                <a:lnTo>
                  <a:pt x="302183" y="343954"/>
                </a:lnTo>
                <a:lnTo>
                  <a:pt x="303225" y="352285"/>
                </a:lnTo>
                <a:lnTo>
                  <a:pt x="303225" y="282575"/>
                </a:lnTo>
                <a:lnTo>
                  <a:pt x="297243" y="279349"/>
                </a:lnTo>
                <a:lnTo>
                  <a:pt x="266128" y="270002"/>
                </a:lnTo>
                <a:lnTo>
                  <a:pt x="230416" y="264642"/>
                </a:lnTo>
                <a:lnTo>
                  <a:pt x="191198" y="262940"/>
                </a:lnTo>
                <a:lnTo>
                  <a:pt x="151765" y="264642"/>
                </a:lnTo>
                <a:lnTo>
                  <a:pt x="84886" y="279349"/>
                </a:lnTo>
                <a:lnTo>
                  <a:pt x="46405" y="304761"/>
                </a:lnTo>
                <a:lnTo>
                  <a:pt x="28244" y="352285"/>
                </a:lnTo>
                <a:lnTo>
                  <a:pt x="30416" y="370535"/>
                </a:lnTo>
                <a:lnTo>
                  <a:pt x="59258" y="412000"/>
                </a:lnTo>
                <a:lnTo>
                  <a:pt x="116027" y="434797"/>
                </a:lnTo>
                <a:lnTo>
                  <a:pt x="191198" y="441629"/>
                </a:lnTo>
                <a:lnTo>
                  <a:pt x="230416" y="439991"/>
                </a:lnTo>
                <a:lnTo>
                  <a:pt x="297243" y="425615"/>
                </a:lnTo>
                <a:lnTo>
                  <a:pt x="335521" y="400265"/>
                </a:lnTo>
                <a:lnTo>
                  <a:pt x="336715" y="398576"/>
                </a:lnTo>
                <a:lnTo>
                  <a:pt x="345287" y="386486"/>
                </a:lnTo>
                <a:lnTo>
                  <a:pt x="351497" y="370535"/>
                </a:lnTo>
                <a:lnTo>
                  <a:pt x="353682" y="352285"/>
                </a:lnTo>
                <a:close/>
              </a:path>
              <a:path w="1289050" h="441960">
                <a:moveTo>
                  <a:pt x="404596" y="106476"/>
                </a:moveTo>
                <a:lnTo>
                  <a:pt x="343496" y="106476"/>
                </a:lnTo>
                <a:lnTo>
                  <a:pt x="343496" y="12039"/>
                </a:lnTo>
                <a:lnTo>
                  <a:pt x="293039" y="12039"/>
                </a:lnTo>
                <a:lnTo>
                  <a:pt x="293039" y="251371"/>
                </a:lnTo>
                <a:lnTo>
                  <a:pt x="343496" y="251371"/>
                </a:lnTo>
                <a:lnTo>
                  <a:pt x="343496" y="150444"/>
                </a:lnTo>
                <a:lnTo>
                  <a:pt x="404596" y="150444"/>
                </a:lnTo>
                <a:lnTo>
                  <a:pt x="404596" y="106476"/>
                </a:lnTo>
                <a:close/>
              </a:path>
              <a:path w="1289050" h="441960">
                <a:moveTo>
                  <a:pt x="683285" y="50927"/>
                </a:moveTo>
                <a:lnTo>
                  <a:pt x="592543" y="50927"/>
                </a:lnTo>
                <a:lnTo>
                  <a:pt x="592543" y="0"/>
                </a:lnTo>
                <a:lnTo>
                  <a:pt x="541629" y="0"/>
                </a:lnTo>
                <a:lnTo>
                  <a:pt x="541629" y="50927"/>
                </a:lnTo>
                <a:lnTo>
                  <a:pt x="451358" y="50927"/>
                </a:lnTo>
                <a:lnTo>
                  <a:pt x="451358" y="93967"/>
                </a:lnTo>
                <a:lnTo>
                  <a:pt x="683285" y="93967"/>
                </a:lnTo>
                <a:lnTo>
                  <a:pt x="683285" y="50927"/>
                </a:lnTo>
                <a:close/>
              </a:path>
              <a:path w="1289050" h="441960">
                <a:moveTo>
                  <a:pt x="849007" y="183311"/>
                </a:moveTo>
                <a:lnTo>
                  <a:pt x="783272" y="183311"/>
                </a:lnTo>
                <a:lnTo>
                  <a:pt x="783272" y="12039"/>
                </a:lnTo>
                <a:lnTo>
                  <a:pt x="732815" y="12039"/>
                </a:lnTo>
                <a:lnTo>
                  <a:pt x="732815" y="343027"/>
                </a:lnTo>
                <a:lnTo>
                  <a:pt x="717765" y="352475"/>
                </a:lnTo>
                <a:lnTo>
                  <a:pt x="698563" y="359283"/>
                </a:lnTo>
                <a:lnTo>
                  <a:pt x="675525" y="363397"/>
                </a:lnTo>
                <a:lnTo>
                  <a:pt x="649020" y="364782"/>
                </a:lnTo>
                <a:lnTo>
                  <a:pt x="593013" y="364782"/>
                </a:lnTo>
                <a:lnTo>
                  <a:pt x="593013" y="306920"/>
                </a:lnTo>
                <a:lnTo>
                  <a:pt x="603427" y="304482"/>
                </a:lnTo>
                <a:lnTo>
                  <a:pt x="613143" y="301358"/>
                </a:lnTo>
                <a:lnTo>
                  <a:pt x="622173" y="297548"/>
                </a:lnTo>
                <a:lnTo>
                  <a:pt x="630504" y="293027"/>
                </a:lnTo>
                <a:lnTo>
                  <a:pt x="648157" y="278790"/>
                </a:lnTo>
                <a:lnTo>
                  <a:pt x="656590" y="267106"/>
                </a:lnTo>
                <a:lnTo>
                  <a:pt x="661238" y="260680"/>
                </a:lnTo>
                <a:lnTo>
                  <a:pt x="669378" y="239191"/>
                </a:lnTo>
                <a:lnTo>
                  <a:pt x="672172" y="214795"/>
                </a:lnTo>
                <a:lnTo>
                  <a:pt x="669302" y="190322"/>
                </a:lnTo>
                <a:lnTo>
                  <a:pt x="661009" y="168681"/>
                </a:lnTo>
                <a:lnTo>
                  <a:pt x="655840" y="161556"/>
                </a:lnTo>
                <a:lnTo>
                  <a:pt x="647763" y="150418"/>
                </a:lnTo>
                <a:lnTo>
                  <a:pt x="630047" y="136105"/>
                </a:lnTo>
                <a:lnTo>
                  <a:pt x="622173" y="131927"/>
                </a:lnTo>
                <a:lnTo>
                  <a:pt x="622173" y="214795"/>
                </a:lnTo>
                <a:lnTo>
                  <a:pt x="620979" y="227025"/>
                </a:lnTo>
                <a:lnTo>
                  <a:pt x="596125" y="260464"/>
                </a:lnTo>
                <a:lnTo>
                  <a:pt x="567550" y="267106"/>
                </a:lnTo>
                <a:lnTo>
                  <a:pt x="556895" y="266331"/>
                </a:lnTo>
                <a:lnTo>
                  <a:pt x="523278" y="246951"/>
                </a:lnTo>
                <a:lnTo>
                  <a:pt x="512927" y="214795"/>
                </a:lnTo>
                <a:lnTo>
                  <a:pt x="514184" y="202844"/>
                </a:lnTo>
                <a:lnTo>
                  <a:pt x="538518" y="169176"/>
                </a:lnTo>
                <a:lnTo>
                  <a:pt x="567550" y="161556"/>
                </a:lnTo>
                <a:lnTo>
                  <a:pt x="577951" y="162394"/>
                </a:lnTo>
                <a:lnTo>
                  <a:pt x="611632" y="181470"/>
                </a:lnTo>
                <a:lnTo>
                  <a:pt x="622173" y="214795"/>
                </a:lnTo>
                <a:lnTo>
                  <a:pt x="622173" y="131927"/>
                </a:lnTo>
                <a:lnTo>
                  <a:pt x="616699" y="129006"/>
                </a:lnTo>
                <a:lnTo>
                  <a:pt x="601751" y="123774"/>
                </a:lnTo>
                <a:lnTo>
                  <a:pt x="585317" y="120535"/>
                </a:lnTo>
                <a:lnTo>
                  <a:pt x="567550" y="119430"/>
                </a:lnTo>
                <a:lnTo>
                  <a:pt x="547522" y="120878"/>
                </a:lnTo>
                <a:lnTo>
                  <a:pt x="498106" y="140728"/>
                </a:lnTo>
                <a:lnTo>
                  <a:pt x="472186" y="172377"/>
                </a:lnTo>
                <a:lnTo>
                  <a:pt x="462927" y="214795"/>
                </a:lnTo>
                <a:lnTo>
                  <a:pt x="465772" y="238518"/>
                </a:lnTo>
                <a:lnTo>
                  <a:pt x="486562" y="277291"/>
                </a:lnTo>
                <a:lnTo>
                  <a:pt x="521487" y="301015"/>
                </a:lnTo>
                <a:lnTo>
                  <a:pt x="542556" y="306920"/>
                </a:lnTo>
                <a:lnTo>
                  <a:pt x="542556" y="364782"/>
                </a:lnTo>
                <a:lnTo>
                  <a:pt x="445338" y="364782"/>
                </a:lnTo>
                <a:lnTo>
                  <a:pt x="445338" y="407835"/>
                </a:lnTo>
                <a:lnTo>
                  <a:pt x="639305" y="407835"/>
                </a:lnTo>
                <a:lnTo>
                  <a:pt x="669277" y="406361"/>
                </a:lnTo>
                <a:lnTo>
                  <a:pt x="695439" y="401929"/>
                </a:lnTo>
                <a:lnTo>
                  <a:pt x="716902" y="394550"/>
                </a:lnTo>
                <a:lnTo>
                  <a:pt x="732815" y="384225"/>
                </a:lnTo>
                <a:lnTo>
                  <a:pt x="732815" y="431914"/>
                </a:lnTo>
                <a:lnTo>
                  <a:pt x="783272" y="431914"/>
                </a:lnTo>
                <a:lnTo>
                  <a:pt x="783272" y="384225"/>
                </a:lnTo>
                <a:lnTo>
                  <a:pt x="783272" y="227291"/>
                </a:lnTo>
                <a:lnTo>
                  <a:pt x="849007" y="227291"/>
                </a:lnTo>
                <a:lnTo>
                  <a:pt x="849007" y="183311"/>
                </a:lnTo>
                <a:close/>
              </a:path>
              <a:path w="1289050" h="441960">
                <a:moveTo>
                  <a:pt x="1288783" y="183311"/>
                </a:moveTo>
                <a:lnTo>
                  <a:pt x="1223048" y="183311"/>
                </a:lnTo>
                <a:lnTo>
                  <a:pt x="1223048" y="12039"/>
                </a:lnTo>
                <a:lnTo>
                  <a:pt x="1172591" y="12039"/>
                </a:lnTo>
                <a:lnTo>
                  <a:pt x="1172591" y="343027"/>
                </a:lnTo>
                <a:lnTo>
                  <a:pt x="1157554" y="352475"/>
                </a:lnTo>
                <a:lnTo>
                  <a:pt x="1138339" y="359283"/>
                </a:lnTo>
                <a:lnTo>
                  <a:pt x="1115301" y="363397"/>
                </a:lnTo>
                <a:lnTo>
                  <a:pt x="1088809" y="364782"/>
                </a:lnTo>
                <a:lnTo>
                  <a:pt x="1032789" y="364782"/>
                </a:lnTo>
                <a:lnTo>
                  <a:pt x="1032789" y="263398"/>
                </a:lnTo>
                <a:lnTo>
                  <a:pt x="1047178" y="259905"/>
                </a:lnTo>
                <a:lnTo>
                  <a:pt x="1060450" y="254901"/>
                </a:lnTo>
                <a:lnTo>
                  <a:pt x="1098461" y="221742"/>
                </a:lnTo>
                <a:lnTo>
                  <a:pt x="1117815" y="170205"/>
                </a:lnTo>
                <a:lnTo>
                  <a:pt x="1120279" y="139801"/>
                </a:lnTo>
                <a:lnTo>
                  <a:pt x="1117815" y="109397"/>
                </a:lnTo>
                <a:lnTo>
                  <a:pt x="1110615" y="81991"/>
                </a:lnTo>
                <a:lnTo>
                  <a:pt x="1098994" y="58496"/>
                </a:lnTo>
                <a:lnTo>
                  <a:pt x="1098854" y="58331"/>
                </a:lnTo>
                <a:lnTo>
                  <a:pt x="1083246" y="39814"/>
                </a:lnTo>
                <a:lnTo>
                  <a:pt x="1070292" y="30467"/>
                </a:lnTo>
                <a:lnTo>
                  <a:pt x="1070292" y="139801"/>
                </a:lnTo>
                <a:lnTo>
                  <a:pt x="1069149" y="159232"/>
                </a:lnTo>
                <a:lnTo>
                  <a:pt x="1051775" y="204152"/>
                </a:lnTo>
                <a:lnTo>
                  <a:pt x="1007795" y="221742"/>
                </a:lnTo>
                <a:lnTo>
                  <a:pt x="994930" y="220624"/>
                </a:lnTo>
                <a:lnTo>
                  <a:pt x="955916" y="192011"/>
                </a:lnTo>
                <a:lnTo>
                  <a:pt x="945756" y="139801"/>
                </a:lnTo>
                <a:lnTo>
                  <a:pt x="946886" y="120510"/>
                </a:lnTo>
                <a:lnTo>
                  <a:pt x="963815" y="75450"/>
                </a:lnTo>
                <a:lnTo>
                  <a:pt x="1007795" y="58331"/>
                </a:lnTo>
                <a:lnTo>
                  <a:pt x="1020914" y="59436"/>
                </a:lnTo>
                <a:lnTo>
                  <a:pt x="1059942" y="87464"/>
                </a:lnTo>
                <a:lnTo>
                  <a:pt x="1070292" y="139801"/>
                </a:lnTo>
                <a:lnTo>
                  <a:pt x="1070292" y="30467"/>
                </a:lnTo>
                <a:lnTo>
                  <a:pt x="1068006" y="28803"/>
                </a:lnTo>
                <a:lnTo>
                  <a:pt x="1050213" y="20828"/>
                </a:lnTo>
                <a:lnTo>
                  <a:pt x="1030058" y="15989"/>
                </a:lnTo>
                <a:lnTo>
                  <a:pt x="1007795" y="14351"/>
                </a:lnTo>
                <a:lnTo>
                  <a:pt x="985989" y="15989"/>
                </a:lnTo>
                <a:lnTo>
                  <a:pt x="948296" y="28803"/>
                </a:lnTo>
                <a:lnTo>
                  <a:pt x="917181" y="58496"/>
                </a:lnTo>
                <a:lnTo>
                  <a:pt x="897851" y="109397"/>
                </a:lnTo>
                <a:lnTo>
                  <a:pt x="895299" y="139801"/>
                </a:lnTo>
                <a:lnTo>
                  <a:pt x="897851" y="170205"/>
                </a:lnTo>
                <a:lnTo>
                  <a:pt x="917181" y="221107"/>
                </a:lnTo>
                <a:lnTo>
                  <a:pt x="955370" y="254660"/>
                </a:lnTo>
                <a:lnTo>
                  <a:pt x="982332" y="262940"/>
                </a:lnTo>
                <a:lnTo>
                  <a:pt x="982332" y="364782"/>
                </a:lnTo>
                <a:lnTo>
                  <a:pt x="885113" y="364782"/>
                </a:lnTo>
                <a:lnTo>
                  <a:pt x="885113" y="407835"/>
                </a:lnTo>
                <a:lnTo>
                  <a:pt x="1079080" y="407835"/>
                </a:lnTo>
                <a:lnTo>
                  <a:pt x="1109052" y="406361"/>
                </a:lnTo>
                <a:lnTo>
                  <a:pt x="1135214" y="401929"/>
                </a:lnTo>
                <a:lnTo>
                  <a:pt x="1156677" y="394550"/>
                </a:lnTo>
                <a:lnTo>
                  <a:pt x="1172591" y="384225"/>
                </a:lnTo>
                <a:lnTo>
                  <a:pt x="1172591" y="431914"/>
                </a:lnTo>
                <a:lnTo>
                  <a:pt x="1223048" y="431914"/>
                </a:lnTo>
                <a:lnTo>
                  <a:pt x="1223048" y="384225"/>
                </a:lnTo>
                <a:lnTo>
                  <a:pt x="1223048" y="227291"/>
                </a:lnTo>
                <a:lnTo>
                  <a:pt x="1288783" y="227291"/>
                </a:lnTo>
                <a:lnTo>
                  <a:pt x="1288783" y="183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405137" y="5695010"/>
            <a:ext cx="803275" cy="441959"/>
          </a:xfrm>
          <a:custGeom>
            <a:avLst/>
            <a:gdLst/>
            <a:ahLst/>
            <a:cxnLst/>
            <a:rect l="l" t="t" r="r" b="b"/>
            <a:pathLst>
              <a:path w="803275" h="441960">
                <a:moveTo>
                  <a:pt x="246265" y="39344"/>
                </a:moveTo>
                <a:lnTo>
                  <a:pt x="151828" y="39344"/>
                </a:lnTo>
                <a:lnTo>
                  <a:pt x="151828" y="0"/>
                </a:lnTo>
                <a:lnTo>
                  <a:pt x="100914" y="0"/>
                </a:lnTo>
                <a:lnTo>
                  <a:pt x="100914" y="39344"/>
                </a:lnTo>
                <a:lnTo>
                  <a:pt x="6007" y="39344"/>
                </a:lnTo>
                <a:lnTo>
                  <a:pt x="6007" y="78701"/>
                </a:lnTo>
                <a:lnTo>
                  <a:pt x="246265" y="78701"/>
                </a:lnTo>
                <a:lnTo>
                  <a:pt x="246265" y="39344"/>
                </a:lnTo>
                <a:close/>
              </a:path>
              <a:path w="803275" h="441960">
                <a:moveTo>
                  <a:pt x="350431" y="394411"/>
                </a:moveTo>
                <a:lnTo>
                  <a:pt x="82854" y="394411"/>
                </a:lnTo>
                <a:lnTo>
                  <a:pt x="82854" y="329603"/>
                </a:lnTo>
                <a:lnTo>
                  <a:pt x="32867" y="329603"/>
                </a:lnTo>
                <a:lnTo>
                  <a:pt x="32867" y="436079"/>
                </a:lnTo>
                <a:lnTo>
                  <a:pt x="350431" y="436079"/>
                </a:lnTo>
                <a:lnTo>
                  <a:pt x="350431" y="394411"/>
                </a:lnTo>
                <a:close/>
              </a:path>
              <a:path w="803275" h="441960">
                <a:moveTo>
                  <a:pt x="404126" y="147675"/>
                </a:moveTo>
                <a:lnTo>
                  <a:pt x="342557" y="147675"/>
                </a:lnTo>
                <a:lnTo>
                  <a:pt x="342557" y="12039"/>
                </a:lnTo>
                <a:lnTo>
                  <a:pt x="292100" y="12039"/>
                </a:lnTo>
                <a:lnTo>
                  <a:pt x="292100" y="241185"/>
                </a:lnTo>
                <a:lnTo>
                  <a:pt x="278295" y="248348"/>
                </a:lnTo>
                <a:lnTo>
                  <a:pt x="260451" y="253746"/>
                </a:lnTo>
                <a:lnTo>
                  <a:pt x="238518" y="257136"/>
                </a:lnTo>
                <a:lnTo>
                  <a:pt x="212483" y="258318"/>
                </a:lnTo>
                <a:lnTo>
                  <a:pt x="151371" y="258318"/>
                </a:lnTo>
                <a:lnTo>
                  <a:pt x="151371" y="224053"/>
                </a:lnTo>
                <a:lnTo>
                  <a:pt x="167144" y="222046"/>
                </a:lnTo>
                <a:lnTo>
                  <a:pt x="181698" y="218795"/>
                </a:lnTo>
                <a:lnTo>
                  <a:pt x="218567" y="199567"/>
                </a:lnTo>
                <a:lnTo>
                  <a:pt x="227711" y="188404"/>
                </a:lnTo>
                <a:lnTo>
                  <a:pt x="233210" y="175831"/>
                </a:lnTo>
                <a:lnTo>
                  <a:pt x="235165" y="161099"/>
                </a:lnTo>
                <a:lnTo>
                  <a:pt x="233210" y="146431"/>
                </a:lnTo>
                <a:lnTo>
                  <a:pt x="227545" y="133781"/>
                </a:lnTo>
                <a:lnTo>
                  <a:pt x="189839" y="106781"/>
                </a:lnTo>
                <a:lnTo>
                  <a:pt x="187947" y="106260"/>
                </a:lnTo>
                <a:lnTo>
                  <a:pt x="187947" y="154622"/>
                </a:lnTo>
                <a:lnTo>
                  <a:pt x="187947" y="168046"/>
                </a:lnTo>
                <a:lnTo>
                  <a:pt x="141554" y="187871"/>
                </a:lnTo>
                <a:lnTo>
                  <a:pt x="125907" y="188404"/>
                </a:lnTo>
                <a:lnTo>
                  <a:pt x="110007" y="187807"/>
                </a:lnTo>
                <a:lnTo>
                  <a:pt x="67576" y="174053"/>
                </a:lnTo>
                <a:lnTo>
                  <a:pt x="63411" y="168046"/>
                </a:lnTo>
                <a:lnTo>
                  <a:pt x="63411" y="154622"/>
                </a:lnTo>
                <a:lnTo>
                  <a:pt x="109740" y="134543"/>
                </a:lnTo>
                <a:lnTo>
                  <a:pt x="125907" y="133781"/>
                </a:lnTo>
                <a:lnTo>
                  <a:pt x="142087" y="134543"/>
                </a:lnTo>
                <a:lnTo>
                  <a:pt x="184238" y="149529"/>
                </a:lnTo>
                <a:lnTo>
                  <a:pt x="187947" y="154622"/>
                </a:lnTo>
                <a:lnTo>
                  <a:pt x="187947" y="106260"/>
                </a:lnTo>
                <a:lnTo>
                  <a:pt x="170815" y="101434"/>
                </a:lnTo>
                <a:lnTo>
                  <a:pt x="149364" y="98259"/>
                </a:lnTo>
                <a:lnTo>
                  <a:pt x="125907" y="97218"/>
                </a:lnTo>
                <a:lnTo>
                  <a:pt x="101358" y="98361"/>
                </a:lnTo>
                <a:lnTo>
                  <a:pt x="58864" y="107759"/>
                </a:lnTo>
                <a:lnTo>
                  <a:pt x="22847" y="135343"/>
                </a:lnTo>
                <a:lnTo>
                  <a:pt x="15735" y="161099"/>
                </a:lnTo>
                <a:lnTo>
                  <a:pt x="17678" y="175361"/>
                </a:lnTo>
                <a:lnTo>
                  <a:pt x="43967" y="207391"/>
                </a:lnTo>
                <a:lnTo>
                  <a:pt x="84531" y="221970"/>
                </a:lnTo>
                <a:lnTo>
                  <a:pt x="100914" y="224053"/>
                </a:lnTo>
                <a:lnTo>
                  <a:pt x="100914" y="258318"/>
                </a:lnTo>
                <a:lnTo>
                  <a:pt x="0" y="258318"/>
                </a:lnTo>
                <a:lnTo>
                  <a:pt x="0" y="299516"/>
                </a:lnTo>
                <a:lnTo>
                  <a:pt x="199047" y="299516"/>
                </a:lnTo>
                <a:lnTo>
                  <a:pt x="230911" y="298284"/>
                </a:lnTo>
                <a:lnTo>
                  <a:pt x="256692" y="294589"/>
                </a:lnTo>
                <a:lnTo>
                  <a:pt x="276910" y="288378"/>
                </a:lnTo>
                <a:lnTo>
                  <a:pt x="292100" y="279603"/>
                </a:lnTo>
                <a:lnTo>
                  <a:pt x="292100" y="338861"/>
                </a:lnTo>
                <a:lnTo>
                  <a:pt x="342557" y="338861"/>
                </a:lnTo>
                <a:lnTo>
                  <a:pt x="342557" y="279603"/>
                </a:lnTo>
                <a:lnTo>
                  <a:pt x="342557" y="191185"/>
                </a:lnTo>
                <a:lnTo>
                  <a:pt x="404126" y="191185"/>
                </a:lnTo>
                <a:lnTo>
                  <a:pt x="404126" y="147675"/>
                </a:lnTo>
                <a:close/>
              </a:path>
              <a:path w="803275" h="441960">
                <a:moveTo>
                  <a:pt x="793445" y="12039"/>
                </a:moveTo>
                <a:lnTo>
                  <a:pt x="742988" y="12039"/>
                </a:lnTo>
                <a:lnTo>
                  <a:pt x="742988" y="60185"/>
                </a:lnTo>
                <a:lnTo>
                  <a:pt x="652716" y="60185"/>
                </a:lnTo>
                <a:lnTo>
                  <a:pt x="653186" y="56019"/>
                </a:lnTo>
                <a:lnTo>
                  <a:pt x="653186" y="17132"/>
                </a:lnTo>
                <a:lnTo>
                  <a:pt x="454126" y="17132"/>
                </a:lnTo>
                <a:lnTo>
                  <a:pt x="454126" y="60642"/>
                </a:lnTo>
                <a:lnTo>
                  <a:pt x="603186" y="60642"/>
                </a:lnTo>
                <a:lnTo>
                  <a:pt x="596353" y="107556"/>
                </a:lnTo>
                <a:lnTo>
                  <a:pt x="576326" y="145122"/>
                </a:lnTo>
                <a:lnTo>
                  <a:pt x="543788" y="173532"/>
                </a:lnTo>
                <a:lnTo>
                  <a:pt x="499427" y="192989"/>
                </a:lnTo>
                <a:lnTo>
                  <a:pt x="443941" y="203682"/>
                </a:lnTo>
                <a:lnTo>
                  <a:pt x="443941" y="247662"/>
                </a:lnTo>
                <a:lnTo>
                  <a:pt x="496544" y="239445"/>
                </a:lnTo>
                <a:lnTo>
                  <a:pt x="542112" y="225552"/>
                </a:lnTo>
                <a:lnTo>
                  <a:pt x="580326" y="205486"/>
                </a:lnTo>
                <a:lnTo>
                  <a:pt x="610870" y="178739"/>
                </a:lnTo>
                <a:lnTo>
                  <a:pt x="633412" y="144830"/>
                </a:lnTo>
                <a:lnTo>
                  <a:pt x="647623" y="103238"/>
                </a:lnTo>
                <a:lnTo>
                  <a:pt x="742988" y="103238"/>
                </a:lnTo>
                <a:lnTo>
                  <a:pt x="742988" y="149987"/>
                </a:lnTo>
                <a:lnTo>
                  <a:pt x="641604" y="149987"/>
                </a:lnTo>
                <a:lnTo>
                  <a:pt x="641604" y="193497"/>
                </a:lnTo>
                <a:lnTo>
                  <a:pt x="742988" y="193497"/>
                </a:lnTo>
                <a:lnTo>
                  <a:pt x="742988" y="255536"/>
                </a:lnTo>
                <a:lnTo>
                  <a:pt x="793445" y="255536"/>
                </a:lnTo>
                <a:lnTo>
                  <a:pt x="793445" y="103238"/>
                </a:lnTo>
                <a:lnTo>
                  <a:pt x="793445" y="60185"/>
                </a:lnTo>
                <a:lnTo>
                  <a:pt x="793445" y="12039"/>
                </a:lnTo>
                <a:close/>
              </a:path>
              <a:path w="803275" h="441960">
                <a:moveTo>
                  <a:pt x="803173" y="352285"/>
                </a:moveTo>
                <a:lnTo>
                  <a:pt x="792988" y="315429"/>
                </a:lnTo>
                <a:lnTo>
                  <a:pt x="752716" y="283083"/>
                </a:lnTo>
                <a:lnTo>
                  <a:pt x="752716" y="352285"/>
                </a:lnTo>
                <a:lnTo>
                  <a:pt x="751446" y="360794"/>
                </a:lnTo>
                <a:lnTo>
                  <a:pt x="716229" y="388810"/>
                </a:lnTo>
                <a:lnTo>
                  <a:pt x="666699" y="397573"/>
                </a:lnTo>
                <a:lnTo>
                  <a:pt x="638365" y="398576"/>
                </a:lnTo>
                <a:lnTo>
                  <a:pt x="610298" y="397573"/>
                </a:lnTo>
                <a:lnTo>
                  <a:pt x="560768" y="388810"/>
                </a:lnTo>
                <a:lnTo>
                  <a:pt x="525284" y="360794"/>
                </a:lnTo>
                <a:lnTo>
                  <a:pt x="524027" y="352285"/>
                </a:lnTo>
                <a:lnTo>
                  <a:pt x="525284" y="343763"/>
                </a:lnTo>
                <a:lnTo>
                  <a:pt x="560768" y="315366"/>
                </a:lnTo>
                <a:lnTo>
                  <a:pt x="610298" y="306920"/>
                </a:lnTo>
                <a:lnTo>
                  <a:pt x="638365" y="305993"/>
                </a:lnTo>
                <a:lnTo>
                  <a:pt x="666699" y="306920"/>
                </a:lnTo>
                <a:lnTo>
                  <a:pt x="716229" y="315366"/>
                </a:lnTo>
                <a:lnTo>
                  <a:pt x="751446" y="343763"/>
                </a:lnTo>
                <a:lnTo>
                  <a:pt x="752716" y="352285"/>
                </a:lnTo>
                <a:lnTo>
                  <a:pt x="752716" y="283083"/>
                </a:lnTo>
                <a:lnTo>
                  <a:pt x="739660" y="276999"/>
                </a:lnTo>
                <a:lnTo>
                  <a:pt x="708494" y="268846"/>
                </a:lnTo>
                <a:lnTo>
                  <a:pt x="674217" y="264325"/>
                </a:lnTo>
                <a:lnTo>
                  <a:pt x="638365" y="262940"/>
                </a:lnTo>
                <a:lnTo>
                  <a:pt x="602589" y="264325"/>
                </a:lnTo>
                <a:lnTo>
                  <a:pt x="537273" y="276999"/>
                </a:lnTo>
                <a:lnTo>
                  <a:pt x="495515" y="301053"/>
                </a:lnTo>
                <a:lnTo>
                  <a:pt x="474027" y="352285"/>
                </a:lnTo>
                <a:lnTo>
                  <a:pt x="476618" y="372084"/>
                </a:lnTo>
                <a:lnTo>
                  <a:pt x="510603" y="415239"/>
                </a:lnTo>
                <a:lnTo>
                  <a:pt x="568413" y="435902"/>
                </a:lnTo>
                <a:lnTo>
                  <a:pt x="638365" y="441629"/>
                </a:lnTo>
                <a:lnTo>
                  <a:pt x="674217" y="440309"/>
                </a:lnTo>
                <a:lnTo>
                  <a:pt x="739660" y="427761"/>
                </a:lnTo>
                <a:lnTo>
                  <a:pt x="781291" y="403517"/>
                </a:lnTo>
                <a:lnTo>
                  <a:pt x="800506" y="372084"/>
                </a:lnTo>
                <a:lnTo>
                  <a:pt x="803173" y="352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419418" y="5707039"/>
            <a:ext cx="348615" cy="420370"/>
          </a:xfrm>
          <a:custGeom>
            <a:avLst/>
            <a:gdLst/>
            <a:ahLst/>
            <a:cxnLst/>
            <a:rect l="l" t="t" r="r" b="b"/>
            <a:pathLst>
              <a:path w="348615" h="420370">
                <a:moveTo>
                  <a:pt x="195354" y="395800"/>
                </a:moveTo>
                <a:lnTo>
                  <a:pt x="0" y="395800"/>
                </a:lnTo>
                <a:lnTo>
                  <a:pt x="0" y="352748"/>
                </a:lnTo>
                <a:lnTo>
                  <a:pt x="208316" y="352748"/>
                </a:lnTo>
                <a:lnTo>
                  <a:pt x="235556" y="351627"/>
                </a:lnTo>
                <a:lnTo>
                  <a:pt x="259932" y="347945"/>
                </a:lnTo>
                <a:lnTo>
                  <a:pt x="280836" y="341226"/>
                </a:lnTo>
                <a:lnTo>
                  <a:pt x="297660" y="330991"/>
                </a:lnTo>
                <a:lnTo>
                  <a:pt x="297660" y="0"/>
                </a:lnTo>
                <a:lnTo>
                  <a:pt x="348119" y="0"/>
                </a:lnTo>
                <a:lnTo>
                  <a:pt x="348119" y="372191"/>
                </a:lnTo>
                <a:lnTo>
                  <a:pt x="297660" y="372191"/>
                </a:lnTo>
                <a:lnTo>
                  <a:pt x="280568" y="383106"/>
                </a:lnTo>
                <a:lnTo>
                  <a:pt x="257096" y="390418"/>
                </a:lnTo>
                <a:lnTo>
                  <a:pt x="228330" y="394520"/>
                </a:lnTo>
                <a:lnTo>
                  <a:pt x="195354" y="395800"/>
                </a:lnTo>
                <a:close/>
              </a:path>
              <a:path w="348615" h="420370">
                <a:moveTo>
                  <a:pt x="129155" y="264329"/>
                </a:moveTo>
                <a:lnTo>
                  <a:pt x="87434" y="257675"/>
                </a:lnTo>
                <a:lnTo>
                  <a:pt x="53699" y="238869"/>
                </a:lnTo>
                <a:lnTo>
                  <a:pt x="24303" y="194775"/>
                </a:lnTo>
                <a:lnTo>
                  <a:pt x="14350" y="133322"/>
                </a:lnTo>
                <a:lnTo>
                  <a:pt x="16853" y="100490"/>
                </a:lnTo>
                <a:lnTo>
                  <a:pt x="36614" y="47326"/>
                </a:lnTo>
                <a:lnTo>
                  <a:pt x="69330" y="16961"/>
                </a:lnTo>
                <a:lnTo>
                  <a:pt x="107535" y="4014"/>
                </a:lnTo>
                <a:lnTo>
                  <a:pt x="129155" y="2314"/>
                </a:lnTo>
                <a:lnTo>
                  <a:pt x="150775" y="4014"/>
                </a:lnTo>
                <a:lnTo>
                  <a:pt x="170877" y="8969"/>
                </a:lnTo>
                <a:lnTo>
                  <a:pt x="188981" y="16961"/>
                </a:lnTo>
                <a:lnTo>
                  <a:pt x="204612" y="27775"/>
                </a:lnTo>
                <a:lnTo>
                  <a:pt x="221163" y="46292"/>
                </a:lnTo>
                <a:lnTo>
                  <a:pt x="129155" y="46292"/>
                </a:lnTo>
                <a:lnTo>
                  <a:pt x="116845" y="47174"/>
                </a:lnTo>
                <a:lnTo>
                  <a:pt x="76917" y="74277"/>
                </a:lnTo>
                <a:lnTo>
                  <a:pt x="66068" y="111036"/>
                </a:lnTo>
                <a:lnTo>
                  <a:pt x="64809" y="133322"/>
                </a:lnTo>
                <a:lnTo>
                  <a:pt x="66068" y="155730"/>
                </a:lnTo>
                <a:lnTo>
                  <a:pt x="87029" y="205075"/>
                </a:lnTo>
                <a:lnTo>
                  <a:pt x="129155" y="220352"/>
                </a:lnTo>
                <a:lnTo>
                  <a:pt x="220999" y="220352"/>
                </a:lnTo>
                <a:lnTo>
                  <a:pt x="204612" y="238869"/>
                </a:lnTo>
                <a:lnTo>
                  <a:pt x="188981" y="249682"/>
                </a:lnTo>
                <a:lnTo>
                  <a:pt x="170877" y="257675"/>
                </a:lnTo>
                <a:lnTo>
                  <a:pt x="150775" y="262630"/>
                </a:lnTo>
                <a:lnTo>
                  <a:pt x="129155" y="264329"/>
                </a:lnTo>
                <a:close/>
              </a:path>
              <a:path w="348615" h="420370">
                <a:moveTo>
                  <a:pt x="220999" y="220352"/>
                </a:moveTo>
                <a:lnTo>
                  <a:pt x="129155" y="220352"/>
                </a:lnTo>
                <a:lnTo>
                  <a:pt x="141792" y="219397"/>
                </a:lnTo>
                <a:lnTo>
                  <a:pt x="153170" y="216532"/>
                </a:lnTo>
                <a:lnTo>
                  <a:pt x="188526" y="175448"/>
                </a:lnTo>
                <a:lnTo>
                  <a:pt x="193965" y="133322"/>
                </a:lnTo>
                <a:lnTo>
                  <a:pt x="192634" y="111036"/>
                </a:lnTo>
                <a:lnTo>
                  <a:pt x="181466" y="74277"/>
                </a:lnTo>
                <a:lnTo>
                  <a:pt x="141792" y="47174"/>
                </a:lnTo>
                <a:lnTo>
                  <a:pt x="129155" y="46292"/>
                </a:lnTo>
                <a:lnTo>
                  <a:pt x="221163" y="46292"/>
                </a:lnTo>
                <a:lnTo>
                  <a:pt x="222088" y="47326"/>
                </a:lnTo>
                <a:lnTo>
                  <a:pt x="234355" y="71695"/>
                </a:lnTo>
                <a:lnTo>
                  <a:pt x="241588" y="100490"/>
                </a:lnTo>
                <a:lnTo>
                  <a:pt x="243961" y="133322"/>
                </a:lnTo>
                <a:lnTo>
                  <a:pt x="241588" y="166088"/>
                </a:lnTo>
                <a:lnTo>
                  <a:pt x="234355" y="194775"/>
                </a:lnTo>
                <a:lnTo>
                  <a:pt x="222088" y="219122"/>
                </a:lnTo>
                <a:lnTo>
                  <a:pt x="220999" y="220352"/>
                </a:lnTo>
                <a:close/>
              </a:path>
              <a:path w="348615" h="420370">
                <a:moveTo>
                  <a:pt x="348119" y="419872"/>
                </a:moveTo>
                <a:lnTo>
                  <a:pt x="297660" y="419872"/>
                </a:lnTo>
                <a:lnTo>
                  <a:pt x="297660" y="372191"/>
                </a:lnTo>
                <a:lnTo>
                  <a:pt x="348119" y="372191"/>
                </a:lnTo>
                <a:lnTo>
                  <a:pt x="348119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853641" y="5707039"/>
            <a:ext cx="354965" cy="427355"/>
          </a:xfrm>
          <a:custGeom>
            <a:avLst/>
            <a:gdLst/>
            <a:ahLst/>
            <a:cxnLst/>
            <a:rect l="l" t="t" r="r" b="b"/>
            <a:pathLst>
              <a:path w="354965" h="427354">
                <a:moveTo>
                  <a:pt x="0" y="237017"/>
                </a:moveTo>
                <a:lnTo>
                  <a:pt x="0" y="191650"/>
                </a:lnTo>
                <a:lnTo>
                  <a:pt x="37851" y="174110"/>
                </a:lnTo>
                <a:lnTo>
                  <a:pt x="67413" y="146457"/>
                </a:lnTo>
                <a:lnTo>
                  <a:pt x="86646" y="108649"/>
                </a:lnTo>
                <a:lnTo>
                  <a:pt x="93510" y="60643"/>
                </a:lnTo>
                <a:lnTo>
                  <a:pt x="93510" y="2777"/>
                </a:lnTo>
                <a:lnTo>
                  <a:pt x="143506" y="2777"/>
                </a:lnTo>
                <a:lnTo>
                  <a:pt x="143506" y="60643"/>
                </a:lnTo>
                <a:lnTo>
                  <a:pt x="150638" y="108968"/>
                </a:lnTo>
                <a:lnTo>
                  <a:pt x="170356" y="145184"/>
                </a:lnTo>
                <a:lnTo>
                  <a:pt x="182436" y="155542"/>
                </a:lnTo>
                <a:lnTo>
                  <a:pt x="118971" y="155542"/>
                </a:lnTo>
                <a:lnTo>
                  <a:pt x="99666" y="181878"/>
                </a:lnTo>
                <a:lnTo>
                  <a:pt x="72505" y="205133"/>
                </a:lnTo>
                <a:lnTo>
                  <a:pt x="38835" y="223961"/>
                </a:lnTo>
                <a:lnTo>
                  <a:pt x="0" y="237017"/>
                </a:lnTo>
                <a:close/>
              </a:path>
              <a:path w="354965" h="427354">
                <a:moveTo>
                  <a:pt x="237480" y="231925"/>
                </a:moveTo>
                <a:lnTo>
                  <a:pt x="199759" y="219860"/>
                </a:lnTo>
                <a:lnTo>
                  <a:pt x="166594" y="202413"/>
                </a:lnTo>
                <a:lnTo>
                  <a:pt x="139246" y="180627"/>
                </a:lnTo>
                <a:lnTo>
                  <a:pt x="118971" y="155542"/>
                </a:lnTo>
                <a:lnTo>
                  <a:pt x="182436" y="155542"/>
                </a:lnTo>
                <a:lnTo>
                  <a:pt x="200142" y="170725"/>
                </a:lnTo>
                <a:lnTo>
                  <a:pt x="237480" y="187021"/>
                </a:lnTo>
                <a:lnTo>
                  <a:pt x="237480" y="231925"/>
                </a:lnTo>
                <a:close/>
              </a:path>
              <a:path w="354965" h="427354">
                <a:moveTo>
                  <a:pt x="354600" y="240720"/>
                </a:moveTo>
                <a:lnTo>
                  <a:pt x="304141" y="240720"/>
                </a:lnTo>
                <a:lnTo>
                  <a:pt x="304141" y="0"/>
                </a:lnTo>
                <a:lnTo>
                  <a:pt x="354600" y="0"/>
                </a:lnTo>
                <a:lnTo>
                  <a:pt x="354600" y="240720"/>
                </a:lnTo>
                <a:close/>
              </a:path>
              <a:path w="354965" h="427354">
                <a:moveTo>
                  <a:pt x="354600" y="426816"/>
                </a:moveTo>
                <a:lnTo>
                  <a:pt x="304141" y="426816"/>
                </a:lnTo>
                <a:lnTo>
                  <a:pt x="304141" y="313862"/>
                </a:lnTo>
                <a:lnTo>
                  <a:pt x="35645" y="313862"/>
                </a:lnTo>
                <a:lnTo>
                  <a:pt x="35645" y="269885"/>
                </a:lnTo>
                <a:lnTo>
                  <a:pt x="354600" y="269885"/>
                </a:lnTo>
                <a:lnTo>
                  <a:pt x="354600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27574" y="5714446"/>
            <a:ext cx="372745" cy="394335"/>
          </a:xfrm>
          <a:custGeom>
            <a:avLst/>
            <a:gdLst/>
            <a:ahLst/>
            <a:cxnLst/>
            <a:rect l="l" t="t" r="r" b="b"/>
            <a:pathLst>
              <a:path w="372745" h="394335">
                <a:moveTo>
                  <a:pt x="339786" y="281458"/>
                </a:moveTo>
                <a:lnTo>
                  <a:pt x="290253" y="281458"/>
                </a:lnTo>
                <a:lnTo>
                  <a:pt x="294579" y="252807"/>
                </a:lnTo>
                <a:lnTo>
                  <a:pt x="297776" y="220988"/>
                </a:lnTo>
                <a:lnTo>
                  <a:pt x="299758" y="188041"/>
                </a:lnTo>
                <a:lnTo>
                  <a:pt x="300438" y="156005"/>
                </a:lnTo>
                <a:lnTo>
                  <a:pt x="300438" y="44440"/>
                </a:lnTo>
                <a:lnTo>
                  <a:pt x="18979" y="44440"/>
                </a:lnTo>
                <a:lnTo>
                  <a:pt x="18979" y="0"/>
                </a:lnTo>
                <a:lnTo>
                  <a:pt x="350896" y="0"/>
                </a:lnTo>
                <a:lnTo>
                  <a:pt x="350896" y="145821"/>
                </a:lnTo>
                <a:lnTo>
                  <a:pt x="350202" y="181987"/>
                </a:lnTo>
                <a:lnTo>
                  <a:pt x="348119" y="217805"/>
                </a:lnTo>
                <a:lnTo>
                  <a:pt x="344647" y="251541"/>
                </a:lnTo>
                <a:lnTo>
                  <a:pt x="339786" y="281458"/>
                </a:lnTo>
                <a:close/>
              </a:path>
              <a:path w="372745" h="394335">
                <a:moveTo>
                  <a:pt x="175448" y="350433"/>
                </a:moveTo>
                <a:lnTo>
                  <a:pt x="124989" y="350433"/>
                </a:lnTo>
                <a:lnTo>
                  <a:pt x="124989" y="154153"/>
                </a:lnTo>
                <a:lnTo>
                  <a:pt x="175448" y="154153"/>
                </a:lnTo>
                <a:lnTo>
                  <a:pt x="175448" y="350433"/>
                </a:lnTo>
                <a:close/>
              </a:path>
              <a:path w="372745" h="394335">
                <a:moveTo>
                  <a:pt x="372654" y="393948"/>
                </a:moveTo>
                <a:lnTo>
                  <a:pt x="0" y="393948"/>
                </a:lnTo>
                <a:lnTo>
                  <a:pt x="0" y="350433"/>
                </a:lnTo>
                <a:lnTo>
                  <a:pt x="372654" y="350433"/>
                </a:lnTo>
                <a:lnTo>
                  <a:pt x="372654" y="393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68741" y="5695003"/>
            <a:ext cx="353695" cy="433070"/>
          </a:xfrm>
          <a:custGeom>
            <a:avLst/>
            <a:gdLst/>
            <a:ahLst/>
            <a:cxnLst/>
            <a:rect l="l" t="t" r="r" b="b"/>
            <a:pathLst>
              <a:path w="353695" h="433070">
                <a:moveTo>
                  <a:pt x="156005" y="50921"/>
                </a:moveTo>
                <a:lnTo>
                  <a:pt x="106009" y="50921"/>
                </a:lnTo>
                <a:lnTo>
                  <a:pt x="106009" y="0"/>
                </a:lnTo>
                <a:lnTo>
                  <a:pt x="156005" y="0"/>
                </a:lnTo>
                <a:lnTo>
                  <a:pt x="156005" y="50921"/>
                </a:lnTo>
                <a:close/>
              </a:path>
              <a:path w="353695" h="433070">
                <a:moveTo>
                  <a:pt x="207390" y="316640"/>
                </a:moveTo>
                <a:lnTo>
                  <a:pt x="0" y="316640"/>
                </a:lnTo>
                <a:lnTo>
                  <a:pt x="0" y="273125"/>
                </a:lnTo>
                <a:lnTo>
                  <a:pt x="220352" y="273125"/>
                </a:lnTo>
                <a:lnTo>
                  <a:pt x="245856" y="271903"/>
                </a:lnTo>
                <a:lnTo>
                  <a:pt x="268149" y="268206"/>
                </a:lnTo>
                <a:lnTo>
                  <a:pt x="287143" y="261993"/>
                </a:lnTo>
                <a:lnTo>
                  <a:pt x="302752" y="253219"/>
                </a:lnTo>
                <a:lnTo>
                  <a:pt x="302752" y="12036"/>
                </a:lnTo>
                <a:lnTo>
                  <a:pt x="353211" y="12036"/>
                </a:lnTo>
                <a:lnTo>
                  <a:pt x="353211" y="294420"/>
                </a:lnTo>
                <a:lnTo>
                  <a:pt x="302752" y="294420"/>
                </a:lnTo>
                <a:lnTo>
                  <a:pt x="286745" y="303946"/>
                </a:lnTo>
                <a:lnTo>
                  <a:pt x="265660" y="310911"/>
                </a:lnTo>
                <a:lnTo>
                  <a:pt x="239281" y="315186"/>
                </a:lnTo>
                <a:lnTo>
                  <a:pt x="207390" y="316640"/>
                </a:lnTo>
                <a:close/>
              </a:path>
              <a:path w="353695" h="433070">
                <a:moveTo>
                  <a:pt x="241646" y="94899"/>
                </a:moveTo>
                <a:lnTo>
                  <a:pt x="18054" y="94899"/>
                </a:lnTo>
                <a:lnTo>
                  <a:pt x="18054" y="50921"/>
                </a:lnTo>
                <a:lnTo>
                  <a:pt x="241646" y="50921"/>
                </a:lnTo>
                <a:lnTo>
                  <a:pt x="241646" y="94899"/>
                </a:lnTo>
                <a:close/>
              </a:path>
              <a:path w="353695" h="433070">
                <a:moveTo>
                  <a:pt x="12961" y="237480"/>
                </a:moveTo>
                <a:lnTo>
                  <a:pt x="12961" y="193039"/>
                </a:lnTo>
                <a:lnTo>
                  <a:pt x="48722" y="180634"/>
                </a:lnTo>
                <a:lnTo>
                  <a:pt x="77887" y="160461"/>
                </a:lnTo>
                <a:lnTo>
                  <a:pt x="97850" y="132041"/>
                </a:lnTo>
                <a:lnTo>
                  <a:pt x="106009" y="94899"/>
                </a:lnTo>
                <a:lnTo>
                  <a:pt x="156005" y="94899"/>
                </a:lnTo>
                <a:lnTo>
                  <a:pt x="164092" y="131239"/>
                </a:lnTo>
                <a:lnTo>
                  <a:pt x="183896" y="157857"/>
                </a:lnTo>
                <a:lnTo>
                  <a:pt x="200051" y="168041"/>
                </a:lnTo>
                <a:lnTo>
                  <a:pt x="131470" y="168041"/>
                </a:lnTo>
                <a:lnTo>
                  <a:pt x="111130" y="191325"/>
                </a:lnTo>
                <a:lnTo>
                  <a:pt x="83673" y="211267"/>
                </a:lnTo>
                <a:lnTo>
                  <a:pt x="50487" y="226955"/>
                </a:lnTo>
                <a:lnTo>
                  <a:pt x="12961" y="237480"/>
                </a:lnTo>
                <a:close/>
              </a:path>
              <a:path w="353695" h="433070">
                <a:moveTo>
                  <a:pt x="248590" y="232388"/>
                </a:moveTo>
                <a:lnTo>
                  <a:pt x="212648" y="223310"/>
                </a:lnTo>
                <a:lnTo>
                  <a:pt x="180135" y="209068"/>
                </a:lnTo>
                <a:lnTo>
                  <a:pt x="152569" y="190399"/>
                </a:lnTo>
                <a:lnTo>
                  <a:pt x="131470" y="168041"/>
                </a:lnTo>
                <a:lnTo>
                  <a:pt x="200051" y="168041"/>
                </a:lnTo>
                <a:lnTo>
                  <a:pt x="212901" y="176142"/>
                </a:lnTo>
                <a:lnTo>
                  <a:pt x="248590" y="187484"/>
                </a:lnTo>
                <a:lnTo>
                  <a:pt x="248590" y="232388"/>
                </a:lnTo>
                <a:close/>
              </a:path>
              <a:path w="353695" h="433070">
                <a:moveTo>
                  <a:pt x="353211" y="432371"/>
                </a:moveTo>
                <a:lnTo>
                  <a:pt x="302752" y="432371"/>
                </a:lnTo>
                <a:lnTo>
                  <a:pt x="302752" y="294420"/>
                </a:lnTo>
                <a:lnTo>
                  <a:pt x="353211" y="294420"/>
                </a:lnTo>
                <a:lnTo>
                  <a:pt x="353211" y="432371"/>
                </a:lnTo>
                <a:close/>
              </a:path>
              <a:path w="353695" h="433070">
                <a:moveTo>
                  <a:pt x="149524" y="432834"/>
                </a:moveTo>
                <a:lnTo>
                  <a:pt x="99065" y="432834"/>
                </a:lnTo>
                <a:lnTo>
                  <a:pt x="99065" y="316640"/>
                </a:lnTo>
                <a:lnTo>
                  <a:pt x="149524" y="316640"/>
                </a:lnTo>
                <a:lnTo>
                  <a:pt x="149524" y="432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313611" y="5707039"/>
            <a:ext cx="349885" cy="420370"/>
          </a:xfrm>
          <a:custGeom>
            <a:avLst/>
            <a:gdLst/>
            <a:ahLst/>
            <a:cxnLst/>
            <a:rect l="l" t="t" r="r" b="b"/>
            <a:pathLst>
              <a:path w="349884" h="420370">
                <a:moveTo>
                  <a:pt x="83789" y="396263"/>
                </a:moveTo>
                <a:lnTo>
                  <a:pt x="42972" y="385522"/>
                </a:lnTo>
                <a:lnTo>
                  <a:pt x="17576" y="352423"/>
                </a:lnTo>
                <a:lnTo>
                  <a:pt x="1750" y="265378"/>
                </a:lnTo>
                <a:lnTo>
                  <a:pt x="0" y="198594"/>
                </a:lnTo>
                <a:lnTo>
                  <a:pt x="1750" y="131810"/>
                </a:lnTo>
                <a:lnTo>
                  <a:pt x="7406" y="81301"/>
                </a:lnTo>
                <a:lnTo>
                  <a:pt x="32867" y="19905"/>
                </a:lnTo>
                <a:lnTo>
                  <a:pt x="68216" y="1287"/>
                </a:lnTo>
                <a:lnTo>
                  <a:pt x="83789" y="0"/>
                </a:lnTo>
                <a:lnTo>
                  <a:pt x="99427" y="1287"/>
                </a:lnTo>
                <a:lnTo>
                  <a:pt x="134711" y="19905"/>
                </a:lnTo>
                <a:lnTo>
                  <a:pt x="149403" y="43514"/>
                </a:lnTo>
                <a:lnTo>
                  <a:pt x="75919" y="43514"/>
                </a:lnTo>
                <a:lnTo>
                  <a:pt x="69438" y="46755"/>
                </a:lnTo>
                <a:lnTo>
                  <a:pt x="51616" y="99702"/>
                </a:lnTo>
                <a:lnTo>
                  <a:pt x="48925" y="141705"/>
                </a:lnTo>
                <a:lnTo>
                  <a:pt x="48144" y="198594"/>
                </a:lnTo>
                <a:lnTo>
                  <a:pt x="48925" y="255418"/>
                </a:lnTo>
                <a:lnTo>
                  <a:pt x="51616" y="297313"/>
                </a:lnTo>
                <a:lnTo>
                  <a:pt x="64809" y="343952"/>
                </a:lnTo>
                <a:lnTo>
                  <a:pt x="75919" y="353211"/>
                </a:lnTo>
                <a:lnTo>
                  <a:pt x="149860" y="353211"/>
                </a:lnTo>
                <a:lnTo>
                  <a:pt x="149748" y="353587"/>
                </a:lnTo>
                <a:lnTo>
                  <a:pt x="134711" y="377283"/>
                </a:lnTo>
                <a:lnTo>
                  <a:pt x="124801" y="385522"/>
                </a:lnTo>
                <a:lnTo>
                  <a:pt x="113069" y="391460"/>
                </a:lnTo>
                <a:lnTo>
                  <a:pt x="99427" y="395055"/>
                </a:lnTo>
                <a:lnTo>
                  <a:pt x="83789" y="396263"/>
                </a:lnTo>
                <a:close/>
              </a:path>
              <a:path w="349884" h="420370">
                <a:moveTo>
                  <a:pt x="262478" y="166652"/>
                </a:moveTo>
                <a:lnTo>
                  <a:pt x="213408" y="166652"/>
                </a:lnTo>
                <a:lnTo>
                  <a:pt x="213408" y="2777"/>
                </a:lnTo>
                <a:lnTo>
                  <a:pt x="262478" y="2777"/>
                </a:lnTo>
                <a:lnTo>
                  <a:pt x="262478" y="166652"/>
                </a:lnTo>
                <a:close/>
              </a:path>
              <a:path w="349884" h="420370">
                <a:moveTo>
                  <a:pt x="149860" y="353211"/>
                </a:moveTo>
                <a:lnTo>
                  <a:pt x="92121" y="353211"/>
                </a:lnTo>
                <a:lnTo>
                  <a:pt x="98140" y="350433"/>
                </a:lnTo>
                <a:lnTo>
                  <a:pt x="103232" y="343952"/>
                </a:lnTo>
                <a:lnTo>
                  <a:pt x="111232" y="326188"/>
                </a:lnTo>
                <a:lnTo>
                  <a:pt x="116194" y="297313"/>
                </a:lnTo>
                <a:lnTo>
                  <a:pt x="118725" y="255418"/>
                </a:lnTo>
                <a:lnTo>
                  <a:pt x="119434" y="198594"/>
                </a:lnTo>
                <a:lnTo>
                  <a:pt x="118725" y="141705"/>
                </a:lnTo>
                <a:lnTo>
                  <a:pt x="116194" y="99702"/>
                </a:lnTo>
                <a:lnTo>
                  <a:pt x="103232" y="53236"/>
                </a:lnTo>
                <a:lnTo>
                  <a:pt x="92121" y="43514"/>
                </a:lnTo>
                <a:lnTo>
                  <a:pt x="149403" y="43514"/>
                </a:lnTo>
                <a:lnTo>
                  <a:pt x="158609" y="72100"/>
                </a:lnTo>
                <a:lnTo>
                  <a:pt x="164721" y="113257"/>
                </a:lnTo>
                <a:lnTo>
                  <a:pt x="167578" y="166652"/>
                </a:lnTo>
                <a:lnTo>
                  <a:pt x="262478" y="166652"/>
                </a:lnTo>
                <a:lnTo>
                  <a:pt x="262478" y="210630"/>
                </a:lnTo>
                <a:lnTo>
                  <a:pt x="168041" y="210630"/>
                </a:lnTo>
                <a:lnTo>
                  <a:pt x="165763" y="272344"/>
                </a:lnTo>
                <a:lnTo>
                  <a:pt x="159882" y="319302"/>
                </a:lnTo>
                <a:lnTo>
                  <a:pt x="149860" y="353211"/>
                </a:lnTo>
                <a:close/>
              </a:path>
              <a:path w="349884" h="420370">
                <a:moveTo>
                  <a:pt x="262478" y="414780"/>
                </a:moveTo>
                <a:lnTo>
                  <a:pt x="213408" y="414780"/>
                </a:lnTo>
                <a:lnTo>
                  <a:pt x="213408" y="210630"/>
                </a:lnTo>
                <a:lnTo>
                  <a:pt x="262478" y="210630"/>
                </a:lnTo>
                <a:lnTo>
                  <a:pt x="262478" y="414780"/>
                </a:lnTo>
                <a:close/>
              </a:path>
              <a:path w="349884" h="420370">
                <a:moveTo>
                  <a:pt x="349508" y="419872"/>
                </a:moveTo>
                <a:lnTo>
                  <a:pt x="300438" y="419872"/>
                </a:lnTo>
                <a:lnTo>
                  <a:pt x="300438" y="0"/>
                </a:lnTo>
                <a:lnTo>
                  <a:pt x="349508" y="0"/>
                </a:lnTo>
                <a:lnTo>
                  <a:pt x="349508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888538" y="5707039"/>
            <a:ext cx="338455" cy="420370"/>
          </a:xfrm>
          <a:custGeom>
            <a:avLst/>
            <a:gdLst/>
            <a:ahLst/>
            <a:cxnLst/>
            <a:rect l="l" t="t" r="r" b="b"/>
            <a:pathLst>
              <a:path w="338455" h="420370">
                <a:moveTo>
                  <a:pt x="0" y="395337"/>
                </a:moveTo>
                <a:lnTo>
                  <a:pt x="0" y="347656"/>
                </a:lnTo>
                <a:lnTo>
                  <a:pt x="42089" y="330943"/>
                </a:lnTo>
                <a:lnTo>
                  <a:pt x="77215" y="307542"/>
                </a:lnTo>
                <a:lnTo>
                  <a:pt x="105554" y="277679"/>
                </a:lnTo>
                <a:lnTo>
                  <a:pt x="127286" y="241580"/>
                </a:lnTo>
                <a:lnTo>
                  <a:pt x="142588" y="199473"/>
                </a:lnTo>
                <a:lnTo>
                  <a:pt x="151639" y="151584"/>
                </a:lnTo>
                <a:lnTo>
                  <a:pt x="154616" y="98140"/>
                </a:lnTo>
                <a:lnTo>
                  <a:pt x="154616" y="51847"/>
                </a:lnTo>
                <a:lnTo>
                  <a:pt x="2777" y="51847"/>
                </a:lnTo>
                <a:lnTo>
                  <a:pt x="2777" y="7406"/>
                </a:lnTo>
                <a:lnTo>
                  <a:pt x="204149" y="7406"/>
                </a:lnTo>
                <a:lnTo>
                  <a:pt x="204149" y="92121"/>
                </a:lnTo>
                <a:lnTo>
                  <a:pt x="201320" y="149485"/>
                </a:lnTo>
                <a:lnTo>
                  <a:pt x="192627" y="201668"/>
                </a:lnTo>
                <a:lnTo>
                  <a:pt x="177760" y="248481"/>
                </a:lnTo>
                <a:lnTo>
                  <a:pt x="156410" y="289732"/>
                </a:lnTo>
                <a:lnTo>
                  <a:pt x="128268" y="325234"/>
                </a:lnTo>
                <a:lnTo>
                  <a:pt x="93026" y="354795"/>
                </a:lnTo>
                <a:lnTo>
                  <a:pt x="50372" y="378226"/>
                </a:lnTo>
                <a:lnTo>
                  <a:pt x="0" y="395337"/>
                </a:lnTo>
                <a:close/>
              </a:path>
              <a:path w="338455" h="420370">
                <a:moveTo>
                  <a:pt x="337934" y="419872"/>
                </a:moveTo>
                <a:lnTo>
                  <a:pt x="287476" y="419872"/>
                </a:lnTo>
                <a:lnTo>
                  <a:pt x="287476" y="0"/>
                </a:lnTo>
                <a:lnTo>
                  <a:pt x="337934" y="0"/>
                </a:lnTo>
                <a:lnTo>
                  <a:pt x="337934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326002" y="5707039"/>
            <a:ext cx="340360" cy="420370"/>
          </a:xfrm>
          <a:custGeom>
            <a:avLst/>
            <a:gdLst/>
            <a:ahLst/>
            <a:cxnLst/>
            <a:rect l="l" t="t" r="r" b="b"/>
            <a:pathLst>
              <a:path w="340359" h="420370">
                <a:moveTo>
                  <a:pt x="108324" y="396263"/>
                </a:moveTo>
                <a:lnTo>
                  <a:pt x="66082" y="388277"/>
                </a:lnTo>
                <a:lnTo>
                  <a:pt x="34256" y="364321"/>
                </a:lnTo>
                <a:lnTo>
                  <a:pt x="7059" y="297602"/>
                </a:lnTo>
                <a:lnTo>
                  <a:pt x="1576" y="251896"/>
                </a:lnTo>
                <a:lnTo>
                  <a:pt x="0" y="198594"/>
                </a:lnTo>
                <a:lnTo>
                  <a:pt x="1576" y="145293"/>
                </a:lnTo>
                <a:lnTo>
                  <a:pt x="7059" y="99586"/>
                </a:lnTo>
                <a:lnTo>
                  <a:pt x="17576" y="61952"/>
                </a:lnTo>
                <a:lnTo>
                  <a:pt x="48693" y="18748"/>
                </a:lnTo>
                <a:lnTo>
                  <a:pt x="86075" y="2141"/>
                </a:lnTo>
                <a:lnTo>
                  <a:pt x="108324" y="0"/>
                </a:lnTo>
                <a:lnTo>
                  <a:pt x="130776" y="2141"/>
                </a:lnTo>
                <a:lnTo>
                  <a:pt x="150797" y="8448"/>
                </a:lnTo>
                <a:lnTo>
                  <a:pt x="168215" y="18748"/>
                </a:lnTo>
                <a:lnTo>
                  <a:pt x="182855" y="32867"/>
                </a:lnTo>
                <a:lnTo>
                  <a:pt x="190353" y="43514"/>
                </a:lnTo>
                <a:lnTo>
                  <a:pt x="108324" y="43514"/>
                </a:lnTo>
                <a:lnTo>
                  <a:pt x="97597" y="44636"/>
                </a:lnTo>
                <a:lnTo>
                  <a:pt x="61323" y="82588"/>
                </a:lnTo>
                <a:lnTo>
                  <a:pt x="51051" y="152114"/>
                </a:lnTo>
                <a:lnTo>
                  <a:pt x="49995" y="198594"/>
                </a:lnTo>
                <a:lnTo>
                  <a:pt x="51051" y="245082"/>
                </a:lnTo>
                <a:lnTo>
                  <a:pt x="54625" y="284062"/>
                </a:lnTo>
                <a:lnTo>
                  <a:pt x="71753" y="336546"/>
                </a:lnTo>
                <a:lnTo>
                  <a:pt x="108324" y="353211"/>
                </a:lnTo>
                <a:lnTo>
                  <a:pt x="190355" y="353211"/>
                </a:lnTo>
                <a:lnTo>
                  <a:pt x="182855" y="364321"/>
                </a:lnTo>
                <a:lnTo>
                  <a:pt x="168215" y="378296"/>
                </a:lnTo>
                <a:lnTo>
                  <a:pt x="150797" y="388277"/>
                </a:lnTo>
                <a:lnTo>
                  <a:pt x="130776" y="394267"/>
                </a:lnTo>
                <a:lnTo>
                  <a:pt x="108324" y="396263"/>
                </a:lnTo>
                <a:close/>
              </a:path>
              <a:path w="340359" h="420370">
                <a:moveTo>
                  <a:pt x="340249" y="92584"/>
                </a:moveTo>
                <a:lnTo>
                  <a:pt x="289790" y="92584"/>
                </a:lnTo>
                <a:lnTo>
                  <a:pt x="289790" y="0"/>
                </a:lnTo>
                <a:lnTo>
                  <a:pt x="340249" y="0"/>
                </a:lnTo>
                <a:lnTo>
                  <a:pt x="340249" y="92584"/>
                </a:lnTo>
                <a:close/>
              </a:path>
              <a:path w="340359" h="420370">
                <a:moveTo>
                  <a:pt x="190355" y="353211"/>
                </a:moveTo>
                <a:lnTo>
                  <a:pt x="108324" y="353211"/>
                </a:lnTo>
                <a:lnTo>
                  <a:pt x="119311" y="352104"/>
                </a:lnTo>
                <a:lnTo>
                  <a:pt x="129213" y="348871"/>
                </a:lnTo>
                <a:lnTo>
                  <a:pt x="155788" y="314795"/>
                </a:lnTo>
                <a:lnTo>
                  <a:pt x="166117" y="245082"/>
                </a:lnTo>
                <a:lnTo>
                  <a:pt x="167115" y="198594"/>
                </a:lnTo>
                <a:lnTo>
                  <a:pt x="166117" y="152114"/>
                </a:lnTo>
                <a:lnTo>
                  <a:pt x="162602" y="113185"/>
                </a:lnTo>
                <a:lnTo>
                  <a:pt x="144895" y="61106"/>
                </a:lnTo>
                <a:lnTo>
                  <a:pt x="108324" y="43514"/>
                </a:lnTo>
                <a:lnTo>
                  <a:pt x="190353" y="43514"/>
                </a:lnTo>
                <a:lnTo>
                  <a:pt x="191397" y="44997"/>
                </a:lnTo>
                <a:lnTo>
                  <a:pt x="198421" y="59080"/>
                </a:lnTo>
                <a:lnTo>
                  <a:pt x="204142" y="74986"/>
                </a:lnTo>
                <a:lnTo>
                  <a:pt x="208778" y="92584"/>
                </a:lnTo>
                <a:lnTo>
                  <a:pt x="340249" y="92584"/>
                </a:lnTo>
                <a:lnTo>
                  <a:pt x="340249" y="136562"/>
                </a:lnTo>
                <a:lnTo>
                  <a:pt x="214796" y="136562"/>
                </a:lnTo>
                <a:lnTo>
                  <a:pt x="215939" y="151137"/>
                </a:lnTo>
                <a:lnTo>
                  <a:pt x="216648" y="166363"/>
                </a:lnTo>
                <a:lnTo>
                  <a:pt x="217010" y="182196"/>
                </a:lnTo>
                <a:lnTo>
                  <a:pt x="217024" y="212301"/>
                </a:lnTo>
                <a:lnTo>
                  <a:pt x="216764" y="225617"/>
                </a:lnTo>
                <a:lnTo>
                  <a:pt x="216330" y="238500"/>
                </a:lnTo>
                <a:lnTo>
                  <a:pt x="215722" y="250905"/>
                </a:lnTo>
                <a:lnTo>
                  <a:pt x="340249" y="250905"/>
                </a:lnTo>
                <a:lnTo>
                  <a:pt x="340249" y="294420"/>
                </a:lnTo>
                <a:lnTo>
                  <a:pt x="210630" y="294420"/>
                </a:lnTo>
                <a:lnTo>
                  <a:pt x="206095" y="315237"/>
                </a:lnTo>
                <a:lnTo>
                  <a:pt x="200041" y="333884"/>
                </a:lnTo>
                <a:lnTo>
                  <a:pt x="192337" y="350274"/>
                </a:lnTo>
                <a:lnTo>
                  <a:pt x="190355" y="353211"/>
                </a:lnTo>
                <a:close/>
              </a:path>
              <a:path w="340359" h="420370">
                <a:moveTo>
                  <a:pt x="340249" y="250905"/>
                </a:moveTo>
                <a:lnTo>
                  <a:pt x="289790" y="250905"/>
                </a:lnTo>
                <a:lnTo>
                  <a:pt x="289790" y="136562"/>
                </a:lnTo>
                <a:lnTo>
                  <a:pt x="340249" y="136562"/>
                </a:lnTo>
                <a:lnTo>
                  <a:pt x="340249" y="250905"/>
                </a:lnTo>
                <a:close/>
              </a:path>
              <a:path w="340359" h="420370">
                <a:moveTo>
                  <a:pt x="340249" y="419872"/>
                </a:moveTo>
                <a:lnTo>
                  <a:pt x="289790" y="419872"/>
                </a:lnTo>
                <a:lnTo>
                  <a:pt x="289790" y="294420"/>
                </a:lnTo>
                <a:lnTo>
                  <a:pt x="340249" y="294420"/>
                </a:lnTo>
                <a:lnTo>
                  <a:pt x="340249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24063" y="6648612"/>
            <a:ext cx="158750" cy="45085"/>
          </a:xfrm>
          <a:custGeom>
            <a:avLst/>
            <a:gdLst/>
            <a:ahLst/>
            <a:cxnLst/>
            <a:rect l="l" t="t" r="r" b="b"/>
            <a:pathLst>
              <a:path w="158750" h="45084">
                <a:moveTo>
                  <a:pt x="158320" y="44903"/>
                </a:moveTo>
                <a:lnTo>
                  <a:pt x="0" y="44903"/>
                </a:lnTo>
                <a:lnTo>
                  <a:pt x="0" y="0"/>
                </a:lnTo>
                <a:lnTo>
                  <a:pt x="158320" y="0"/>
                </a:lnTo>
                <a:lnTo>
                  <a:pt x="158320" y="44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2398" y="6447703"/>
            <a:ext cx="354965" cy="427355"/>
          </a:xfrm>
          <a:custGeom>
            <a:avLst/>
            <a:gdLst/>
            <a:ahLst/>
            <a:cxnLst/>
            <a:rect l="l" t="t" r="r" b="b"/>
            <a:pathLst>
              <a:path w="354964" h="427354">
                <a:moveTo>
                  <a:pt x="0" y="237017"/>
                </a:moveTo>
                <a:lnTo>
                  <a:pt x="0" y="191650"/>
                </a:lnTo>
                <a:lnTo>
                  <a:pt x="37851" y="174110"/>
                </a:lnTo>
                <a:lnTo>
                  <a:pt x="67413" y="146457"/>
                </a:lnTo>
                <a:lnTo>
                  <a:pt x="86646" y="108649"/>
                </a:lnTo>
                <a:lnTo>
                  <a:pt x="93510" y="60643"/>
                </a:lnTo>
                <a:lnTo>
                  <a:pt x="93510" y="2777"/>
                </a:lnTo>
                <a:lnTo>
                  <a:pt x="143506" y="2777"/>
                </a:lnTo>
                <a:lnTo>
                  <a:pt x="143506" y="60643"/>
                </a:lnTo>
                <a:lnTo>
                  <a:pt x="150638" y="108968"/>
                </a:lnTo>
                <a:lnTo>
                  <a:pt x="170356" y="145184"/>
                </a:lnTo>
                <a:lnTo>
                  <a:pt x="182436" y="155542"/>
                </a:lnTo>
                <a:lnTo>
                  <a:pt x="118971" y="155542"/>
                </a:lnTo>
                <a:lnTo>
                  <a:pt x="99666" y="181878"/>
                </a:lnTo>
                <a:lnTo>
                  <a:pt x="72505" y="205133"/>
                </a:lnTo>
                <a:lnTo>
                  <a:pt x="38835" y="223961"/>
                </a:lnTo>
                <a:lnTo>
                  <a:pt x="0" y="237017"/>
                </a:lnTo>
                <a:close/>
              </a:path>
              <a:path w="354964" h="427354">
                <a:moveTo>
                  <a:pt x="237480" y="231925"/>
                </a:moveTo>
                <a:lnTo>
                  <a:pt x="199759" y="219860"/>
                </a:lnTo>
                <a:lnTo>
                  <a:pt x="166594" y="202413"/>
                </a:lnTo>
                <a:lnTo>
                  <a:pt x="139246" y="180627"/>
                </a:lnTo>
                <a:lnTo>
                  <a:pt x="118971" y="155542"/>
                </a:lnTo>
                <a:lnTo>
                  <a:pt x="182436" y="155542"/>
                </a:lnTo>
                <a:lnTo>
                  <a:pt x="200142" y="170725"/>
                </a:lnTo>
                <a:lnTo>
                  <a:pt x="237480" y="187021"/>
                </a:lnTo>
                <a:lnTo>
                  <a:pt x="237480" y="231925"/>
                </a:lnTo>
                <a:close/>
              </a:path>
              <a:path w="354964" h="427354">
                <a:moveTo>
                  <a:pt x="354600" y="240720"/>
                </a:moveTo>
                <a:lnTo>
                  <a:pt x="304141" y="240720"/>
                </a:lnTo>
                <a:lnTo>
                  <a:pt x="304141" y="0"/>
                </a:lnTo>
                <a:lnTo>
                  <a:pt x="354600" y="0"/>
                </a:lnTo>
                <a:lnTo>
                  <a:pt x="354600" y="240720"/>
                </a:lnTo>
                <a:close/>
              </a:path>
              <a:path w="354964" h="427354">
                <a:moveTo>
                  <a:pt x="354600" y="426816"/>
                </a:moveTo>
                <a:lnTo>
                  <a:pt x="304141" y="426816"/>
                </a:lnTo>
                <a:lnTo>
                  <a:pt x="304141" y="313862"/>
                </a:lnTo>
                <a:lnTo>
                  <a:pt x="35645" y="313862"/>
                </a:lnTo>
                <a:lnTo>
                  <a:pt x="35645" y="269885"/>
                </a:lnTo>
                <a:lnTo>
                  <a:pt x="354600" y="269885"/>
                </a:lnTo>
                <a:lnTo>
                  <a:pt x="354600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31334" y="6453098"/>
            <a:ext cx="323215" cy="160020"/>
          </a:xfrm>
          <a:custGeom>
            <a:avLst/>
            <a:gdLst/>
            <a:ahLst/>
            <a:cxnLst/>
            <a:rect l="l" t="t" r="r" b="b"/>
            <a:pathLst>
              <a:path w="323214" h="160020">
                <a:moveTo>
                  <a:pt x="323126" y="0"/>
                </a:moveTo>
                <a:lnTo>
                  <a:pt x="0" y="0"/>
                </a:lnTo>
                <a:lnTo>
                  <a:pt x="0" y="41910"/>
                </a:lnTo>
                <a:lnTo>
                  <a:pt x="0" y="116840"/>
                </a:lnTo>
                <a:lnTo>
                  <a:pt x="0" y="160020"/>
                </a:lnTo>
                <a:lnTo>
                  <a:pt x="323126" y="160020"/>
                </a:lnTo>
                <a:lnTo>
                  <a:pt x="323126" y="117284"/>
                </a:lnTo>
                <a:lnTo>
                  <a:pt x="323126" y="116840"/>
                </a:lnTo>
                <a:lnTo>
                  <a:pt x="323126" y="42291"/>
                </a:lnTo>
                <a:lnTo>
                  <a:pt x="272669" y="42291"/>
                </a:lnTo>
                <a:lnTo>
                  <a:pt x="272669" y="116840"/>
                </a:lnTo>
                <a:lnTo>
                  <a:pt x="49999" y="116840"/>
                </a:lnTo>
                <a:lnTo>
                  <a:pt x="49999" y="41910"/>
                </a:lnTo>
                <a:lnTo>
                  <a:pt x="323126" y="41910"/>
                </a:lnTo>
                <a:lnTo>
                  <a:pt x="323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03559" y="6659727"/>
            <a:ext cx="378460" cy="210185"/>
          </a:xfrm>
          <a:custGeom>
            <a:avLst/>
            <a:gdLst/>
            <a:ahLst/>
            <a:cxnLst/>
            <a:rect l="l" t="t" r="r" b="b"/>
            <a:pathLst>
              <a:path w="378460" h="210184">
                <a:moveTo>
                  <a:pt x="358305" y="166751"/>
                </a:moveTo>
                <a:lnTo>
                  <a:pt x="77774" y="166751"/>
                </a:lnTo>
                <a:lnTo>
                  <a:pt x="77774" y="88011"/>
                </a:lnTo>
                <a:lnTo>
                  <a:pt x="27774" y="88011"/>
                </a:lnTo>
                <a:lnTo>
                  <a:pt x="27774" y="166751"/>
                </a:lnTo>
                <a:lnTo>
                  <a:pt x="27774" y="209931"/>
                </a:lnTo>
                <a:lnTo>
                  <a:pt x="358305" y="209931"/>
                </a:lnTo>
                <a:lnTo>
                  <a:pt x="358305" y="166751"/>
                </a:lnTo>
                <a:close/>
              </a:path>
              <a:path w="378460" h="210184">
                <a:moveTo>
                  <a:pt x="378206" y="0"/>
                </a:moveTo>
                <a:lnTo>
                  <a:pt x="0" y="0"/>
                </a:lnTo>
                <a:lnTo>
                  <a:pt x="0" y="43522"/>
                </a:lnTo>
                <a:lnTo>
                  <a:pt x="168973" y="43522"/>
                </a:lnTo>
                <a:lnTo>
                  <a:pt x="168973" y="121285"/>
                </a:lnTo>
                <a:lnTo>
                  <a:pt x="218960" y="121285"/>
                </a:lnTo>
                <a:lnTo>
                  <a:pt x="218960" y="43522"/>
                </a:lnTo>
                <a:lnTo>
                  <a:pt x="378206" y="43522"/>
                </a:lnTo>
                <a:lnTo>
                  <a:pt x="378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47510" y="6435667"/>
            <a:ext cx="403860" cy="432434"/>
          </a:xfrm>
          <a:custGeom>
            <a:avLst/>
            <a:gdLst/>
            <a:ahLst/>
            <a:cxnLst/>
            <a:rect l="l" t="t" r="r" b="b"/>
            <a:pathLst>
              <a:path w="403860" h="432434">
                <a:moveTo>
                  <a:pt x="147210" y="50921"/>
                </a:moveTo>
                <a:lnTo>
                  <a:pt x="96288" y="50921"/>
                </a:lnTo>
                <a:lnTo>
                  <a:pt x="96288" y="0"/>
                </a:lnTo>
                <a:lnTo>
                  <a:pt x="147210" y="0"/>
                </a:lnTo>
                <a:lnTo>
                  <a:pt x="147210" y="50921"/>
                </a:lnTo>
                <a:close/>
              </a:path>
              <a:path w="403860" h="432434">
                <a:moveTo>
                  <a:pt x="193965" y="407836"/>
                </a:moveTo>
                <a:lnTo>
                  <a:pt x="0" y="407836"/>
                </a:lnTo>
                <a:lnTo>
                  <a:pt x="0" y="364784"/>
                </a:lnTo>
                <a:lnTo>
                  <a:pt x="203686" y="364784"/>
                </a:lnTo>
                <a:lnTo>
                  <a:pt x="230189" y="363402"/>
                </a:lnTo>
                <a:lnTo>
                  <a:pt x="253219" y="359287"/>
                </a:lnTo>
                <a:lnTo>
                  <a:pt x="272431" y="352480"/>
                </a:lnTo>
                <a:lnTo>
                  <a:pt x="287476" y="343027"/>
                </a:lnTo>
                <a:lnTo>
                  <a:pt x="287476" y="12036"/>
                </a:lnTo>
                <a:lnTo>
                  <a:pt x="337934" y="12036"/>
                </a:lnTo>
                <a:lnTo>
                  <a:pt x="337934" y="183318"/>
                </a:lnTo>
                <a:lnTo>
                  <a:pt x="403670" y="183318"/>
                </a:lnTo>
                <a:lnTo>
                  <a:pt x="403670" y="227295"/>
                </a:lnTo>
                <a:lnTo>
                  <a:pt x="337934" y="227295"/>
                </a:lnTo>
                <a:lnTo>
                  <a:pt x="337934" y="384227"/>
                </a:lnTo>
                <a:lnTo>
                  <a:pt x="287476" y="384227"/>
                </a:lnTo>
                <a:lnTo>
                  <a:pt x="271563" y="394556"/>
                </a:lnTo>
                <a:lnTo>
                  <a:pt x="250094" y="401934"/>
                </a:lnTo>
                <a:lnTo>
                  <a:pt x="223939" y="406360"/>
                </a:lnTo>
                <a:lnTo>
                  <a:pt x="193965" y="407836"/>
                </a:lnTo>
                <a:close/>
              </a:path>
              <a:path w="403860" h="432434">
                <a:moveTo>
                  <a:pt x="237943" y="93973"/>
                </a:moveTo>
                <a:lnTo>
                  <a:pt x="6018" y="93973"/>
                </a:lnTo>
                <a:lnTo>
                  <a:pt x="6018" y="50921"/>
                </a:lnTo>
                <a:lnTo>
                  <a:pt x="237943" y="50921"/>
                </a:lnTo>
                <a:lnTo>
                  <a:pt x="237943" y="93973"/>
                </a:lnTo>
                <a:close/>
              </a:path>
              <a:path w="403860" h="432434">
                <a:moveTo>
                  <a:pt x="147672" y="364784"/>
                </a:moveTo>
                <a:lnTo>
                  <a:pt x="97214" y="364784"/>
                </a:lnTo>
                <a:lnTo>
                  <a:pt x="97214" y="306918"/>
                </a:lnTo>
                <a:lnTo>
                  <a:pt x="86378" y="304401"/>
                </a:lnTo>
                <a:lnTo>
                  <a:pt x="41221" y="277291"/>
                </a:lnTo>
                <a:lnTo>
                  <a:pt x="20433" y="238521"/>
                </a:lnTo>
                <a:lnTo>
                  <a:pt x="17591" y="214796"/>
                </a:lnTo>
                <a:lnTo>
                  <a:pt x="19963" y="192352"/>
                </a:lnTo>
                <a:lnTo>
                  <a:pt x="37901" y="155101"/>
                </a:lnTo>
                <a:lnTo>
                  <a:pt x="83847" y="125047"/>
                </a:lnTo>
                <a:lnTo>
                  <a:pt x="122212" y="119434"/>
                </a:lnTo>
                <a:lnTo>
                  <a:pt x="139984" y="120541"/>
                </a:lnTo>
                <a:lnTo>
                  <a:pt x="184706" y="136099"/>
                </a:lnTo>
                <a:lnTo>
                  <a:pt x="210503" y="161560"/>
                </a:lnTo>
                <a:lnTo>
                  <a:pt x="122212" y="161560"/>
                </a:lnTo>
                <a:lnTo>
                  <a:pt x="111550" y="162479"/>
                </a:lnTo>
                <a:lnTo>
                  <a:pt x="78132" y="182573"/>
                </a:lnTo>
                <a:lnTo>
                  <a:pt x="67586" y="214796"/>
                </a:lnTo>
                <a:lnTo>
                  <a:pt x="68780" y="226558"/>
                </a:lnTo>
                <a:lnTo>
                  <a:pt x="93178" y="260272"/>
                </a:lnTo>
                <a:lnTo>
                  <a:pt x="122212" y="267107"/>
                </a:lnTo>
                <a:lnTo>
                  <a:pt x="211254" y="267107"/>
                </a:lnTo>
                <a:lnTo>
                  <a:pt x="202811" y="278789"/>
                </a:lnTo>
                <a:lnTo>
                  <a:pt x="167810" y="301363"/>
                </a:lnTo>
                <a:lnTo>
                  <a:pt x="147672" y="306918"/>
                </a:lnTo>
                <a:lnTo>
                  <a:pt x="147672" y="364784"/>
                </a:lnTo>
                <a:close/>
              </a:path>
              <a:path w="403860" h="432434">
                <a:moveTo>
                  <a:pt x="211254" y="267107"/>
                </a:moveTo>
                <a:lnTo>
                  <a:pt x="122212" y="267107"/>
                </a:lnTo>
                <a:lnTo>
                  <a:pt x="132637" y="266333"/>
                </a:lnTo>
                <a:lnTo>
                  <a:pt x="142175" y="264098"/>
                </a:lnTo>
                <a:lnTo>
                  <a:pt x="172092" y="237943"/>
                </a:lnTo>
                <a:lnTo>
                  <a:pt x="176837" y="214796"/>
                </a:lnTo>
                <a:lnTo>
                  <a:pt x="175636" y="202240"/>
                </a:lnTo>
                <a:lnTo>
                  <a:pt x="150790" y="168591"/>
                </a:lnTo>
                <a:lnTo>
                  <a:pt x="122212" y="161560"/>
                </a:lnTo>
                <a:lnTo>
                  <a:pt x="210503" y="161560"/>
                </a:lnTo>
                <a:lnTo>
                  <a:pt x="215664" y="168678"/>
                </a:lnTo>
                <a:lnTo>
                  <a:pt x="223961" y="190327"/>
                </a:lnTo>
                <a:lnTo>
                  <a:pt x="226833" y="214796"/>
                </a:lnTo>
                <a:lnTo>
                  <a:pt x="224033" y="239194"/>
                </a:lnTo>
                <a:lnTo>
                  <a:pt x="215896" y="260684"/>
                </a:lnTo>
                <a:lnTo>
                  <a:pt x="211254" y="267107"/>
                </a:lnTo>
                <a:close/>
              </a:path>
              <a:path w="403860" h="432434">
                <a:moveTo>
                  <a:pt x="337934" y="431908"/>
                </a:moveTo>
                <a:lnTo>
                  <a:pt x="287476" y="431908"/>
                </a:lnTo>
                <a:lnTo>
                  <a:pt x="287476" y="384227"/>
                </a:lnTo>
                <a:lnTo>
                  <a:pt x="337934" y="384227"/>
                </a:lnTo>
                <a:lnTo>
                  <a:pt x="337934" y="431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83110" y="6453098"/>
            <a:ext cx="378460" cy="419100"/>
          </a:xfrm>
          <a:custGeom>
            <a:avLst/>
            <a:gdLst/>
            <a:ahLst/>
            <a:cxnLst/>
            <a:rect l="l" t="t" r="r" b="b"/>
            <a:pathLst>
              <a:path w="378460" h="419100">
                <a:moveTo>
                  <a:pt x="353212" y="125730"/>
                </a:moveTo>
                <a:lnTo>
                  <a:pt x="77774" y="125730"/>
                </a:lnTo>
                <a:lnTo>
                  <a:pt x="77774" y="99060"/>
                </a:lnTo>
                <a:lnTo>
                  <a:pt x="350901" y="99060"/>
                </a:lnTo>
                <a:lnTo>
                  <a:pt x="350901" y="62230"/>
                </a:lnTo>
                <a:lnTo>
                  <a:pt x="350901" y="38100"/>
                </a:lnTo>
                <a:lnTo>
                  <a:pt x="350901" y="0"/>
                </a:lnTo>
                <a:lnTo>
                  <a:pt x="27774" y="0"/>
                </a:lnTo>
                <a:lnTo>
                  <a:pt x="27774" y="38100"/>
                </a:lnTo>
                <a:lnTo>
                  <a:pt x="300443" y="38100"/>
                </a:lnTo>
                <a:lnTo>
                  <a:pt x="300443" y="62230"/>
                </a:lnTo>
                <a:lnTo>
                  <a:pt x="27774" y="62230"/>
                </a:lnTo>
                <a:lnTo>
                  <a:pt x="27774" y="99060"/>
                </a:lnTo>
                <a:lnTo>
                  <a:pt x="27774" y="125730"/>
                </a:lnTo>
                <a:lnTo>
                  <a:pt x="27774" y="162560"/>
                </a:lnTo>
                <a:lnTo>
                  <a:pt x="353212" y="162560"/>
                </a:lnTo>
                <a:lnTo>
                  <a:pt x="353212" y="125730"/>
                </a:lnTo>
                <a:close/>
              </a:path>
              <a:path w="378460" h="419100">
                <a:moveTo>
                  <a:pt x="360159" y="382270"/>
                </a:moveTo>
                <a:lnTo>
                  <a:pt x="77774" y="382270"/>
                </a:lnTo>
                <a:lnTo>
                  <a:pt x="77774" y="354330"/>
                </a:lnTo>
                <a:lnTo>
                  <a:pt x="350901" y="354330"/>
                </a:lnTo>
                <a:lnTo>
                  <a:pt x="350901" y="320040"/>
                </a:lnTo>
                <a:lnTo>
                  <a:pt x="350901" y="293370"/>
                </a:lnTo>
                <a:lnTo>
                  <a:pt x="350901" y="256540"/>
                </a:lnTo>
                <a:lnTo>
                  <a:pt x="27774" y="256540"/>
                </a:lnTo>
                <a:lnTo>
                  <a:pt x="27774" y="293370"/>
                </a:lnTo>
                <a:lnTo>
                  <a:pt x="300443" y="293370"/>
                </a:lnTo>
                <a:lnTo>
                  <a:pt x="300443" y="320040"/>
                </a:lnTo>
                <a:lnTo>
                  <a:pt x="27774" y="320040"/>
                </a:lnTo>
                <a:lnTo>
                  <a:pt x="27774" y="354330"/>
                </a:lnTo>
                <a:lnTo>
                  <a:pt x="27774" y="382270"/>
                </a:lnTo>
                <a:lnTo>
                  <a:pt x="27774" y="419100"/>
                </a:lnTo>
                <a:lnTo>
                  <a:pt x="360159" y="419100"/>
                </a:lnTo>
                <a:lnTo>
                  <a:pt x="360159" y="382270"/>
                </a:lnTo>
                <a:close/>
              </a:path>
              <a:path w="378460" h="419100">
                <a:moveTo>
                  <a:pt x="378218" y="189496"/>
                </a:moveTo>
                <a:lnTo>
                  <a:pt x="0" y="189496"/>
                </a:lnTo>
                <a:lnTo>
                  <a:pt x="0" y="228384"/>
                </a:lnTo>
                <a:lnTo>
                  <a:pt x="378218" y="228384"/>
                </a:lnTo>
                <a:lnTo>
                  <a:pt x="378218" y="189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52909" y="6452796"/>
            <a:ext cx="378460" cy="427355"/>
          </a:xfrm>
          <a:custGeom>
            <a:avLst/>
            <a:gdLst/>
            <a:ahLst/>
            <a:cxnLst/>
            <a:rect l="l" t="t" r="r" b="b"/>
            <a:pathLst>
              <a:path w="378459" h="427354">
                <a:moveTo>
                  <a:pt x="353211" y="181003"/>
                </a:moveTo>
                <a:lnTo>
                  <a:pt x="27775" y="181003"/>
                </a:lnTo>
                <a:lnTo>
                  <a:pt x="27775" y="0"/>
                </a:lnTo>
                <a:lnTo>
                  <a:pt x="350896" y="0"/>
                </a:lnTo>
                <a:lnTo>
                  <a:pt x="350896" y="40274"/>
                </a:lnTo>
                <a:lnTo>
                  <a:pt x="77771" y="40274"/>
                </a:lnTo>
                <a:lnTo>
                  <a:pt x="77771" y="71290"/>
                </a:lnTo>
                <a:lnTo>
                  <a:pt x="345341" y="71290"/>
                </a:lnTo>
                <a:lnTo>
                  <a:pt x="345341" y="110638"/>
                </a:lnTo>
                <a:lnTo>
                  <a:pt x="77771" y="110638"/>
                </a:lnTo>
                <a:lnTo>
                  <a:pt x="77771" y="141191"/>
                </a:lnTo>
                <a:lnTo>
                  <a:pt x="353211" y="141191"/>
                </a:lnTo>
                <a:lnTo>
                  <a:pt x="353211" y="181003"/>
                </a:lnTo>
                <a:close/>
              </a:path>
              <a:path w="378459" h="427354">
                <a:moveTo>
                  <a:pt x="213408" y="213408"/>
                </a:moveTo>
                <a:lnTo>
                  <a:pt x="163412" y="213408"/>
                </a:lnTo>
                <a:lnTo>
                  <a:pt x="163412" y="181003"/>
                </a:lnTo>
                <a:lnTo>
                  <a:pt x="213408" y="181003"/>
                </a:lnTo>
                <a:lnTo>
                  <a:pt x="213408" y="213408"/>
                </a:lnTo>
                <a:close/>
              </a:path>
              <a:path w="378459" h="427354">
                <a:moveTo>
                  <a:pt x="378209" y="254608"/>
                </a:moveTo>
                <a:lnTo>
                  <a:pt x="0" y="254608"/>
                </a:lnTo>
                <a:lnTo>
                  <a:pt x="0" y="213408"/>
                </a:lnTo>
                <a:lnTo>
                  <a:pt x="378209" y="213408"/>
                </a:lnTo>
                <a:lnTo>
                  <a:pt x="378209" y="254608"/>
                </a:lnTo>
                <a:close/>
              </a:path>
              <a:path w="378459" h="427354">
                <a:moveTo>
                  <a:pt x="189799" y="426816"/>
                </a:moveTo>
                <a:lnTo>
                  <a:pt x="150392" y="425868"/>
                </a:lnTo>
                <a:lnTo>
                  <a:pt x="84599" y="416856"/>
                </a:lnTo>
                <a:lnTo>
                  <a:pt x="42755" y="398418"/>
                </a:lnTo>
                <a:lnTo>
                  <a:pt x="19905" y="355063"/>
                </a:lnTo>
                <a:lnTo>
                  <a:pt x="22603" y="338296"/>
                </a:lnTo>
                <a:lnTo>
                  <a:pt x="59254" y="302752"/>
                </a:lnTo>
                <a:lnTo>
                  <a:pt x="115152" y="287823"/>
                </a:lnTo>
                <a:lnTo>
                  <a:pt x="189799" y="283309"/>
                </a:lnTo>
                <a:lnTo>
                  <a:pt x="229002" y="284394"/>
                </a:lnTo>
                <a:lnTo>
                  <a:pt x="294738" y="293855"/>
                </a:lnTo>
                <a:lnTo>
                  <a:pt x="336575" y="312228"/>
                </a:lnTo>
                <a:lnTo>
                  <a:pt x="349178" y="324510"/>
                </a:lnTo>
                <a:lnTo>
                  <a:pt x="189799" y="324510"/>
                </a:lnTo>
                <a:lnTo>
                  <a:pt x="155607" y="325168"/>
                </a:lnTo>
                <a:lnTo>
                  <a:pt x="102501" y="331345"/>
                </a:lnTo>
                <a:lnTo>
                  <a:pt x="70364" y="347656"/>
                </a:lnTo>
                <a:lnTo>
                  <a:pt x="70364" y="362932"/>
                </a:lnTo>
                <a:lnTo>
                  <a:pt x="126320" y="383532"/>
                </a:lnTo>
                <a:lnTo>
                  <a:pt x="189799" y="386541"/>
                </a:lnTo>
                <a:lnTo>
                  <a:pt x="348991" y="386541"/>
                </a:lnTo>
                <a:lnTo>
                  <a:pt x="294738" y="416856"/>
                </a:lnTo>
                <a:lnTo>
                  <a:pt x="229002" y="425868"/>
                </a:lnTo>
                <a:lnTo>
                  <a:pt x="189799" y="426816"/>
                </a:lnTo>
                <a:close/>
              </a:path>
              <a:path w="378459" h="427354">
                <a:moveTo>
                  <a:pt x="348991" y="386541"/>
                </a:moveTo>
                <a:lnTo>
                  <a:pt x="189799" y="386541"/>
                </a:lnTo>
                <a:lnTo>
                  <a:pt x="223918" y="385818"/>
                </a:lnTo>
                <a:lnTo>
                  <a:pt x="253046" y="383532"/>
                </a:lnTo>
                <a:lnTo>
                  <a:pt x="276705" y="379511"/>
                </a:lnTo>
                <a:lnTo>
                  <a:pt x="294420" y="373580"/>
                </a:lnTo>
                <a:lnTo>
                  <a:pt x="303678" y="368950"/>
                </a:lnTo>
                <a:lnTo>
                  <a:pt x="309233" y="362932"/>
                </a:lnTo>
                <a:lnTo>
                  <a:pt x="309233" y="347656"/>
                </a:lnTo>
                <a:lnTo>
                  <a:pt x="253046" y="327345"/>
                </a:lnTo>
                <a:lnTo>
                  <a:pt x="189799" y="324510"/>
                </a:lnTo>
                <a:lnTo>
                  <a:pt x="349178" y="324510"/>
                </a:lnTo>
                <a:lnTo>
                  <a:pt x="356596" y="338296"/>
                </a:lnTo>
                <a:lnTo>
                  <a:pt x="359229" y="355063"/>
                </a:lnTo>
                <a:lnTo>
                  <a:pt x="356596" y="372292"/>
                </a:lnTo>
                <a:lnTo>
                  <a:pt x="348991" y="386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86670" y="6435667"/>
            <a:ext cx="409575" cy="434340"/>
          </a:xfrm>
          <a:custGeom>
            <a:avLst/>
            <a:gdLst/>
            <a:ahLst/>
            <a:cxnLst/>
            <a:rect l="l" t="t" r="r" b="b"/>
            <a:pathLst>
              <a:path w="409575" h="434340">
                <a:moveTo>
                  <a:pt x="145821" y="45366"/>
                </a:moveTo>
                <a:lnTo>
                  <a:pt x="95825" y="45366"/>
                </a:lnTo>
                <a:lnTo>
                  <a:pt x="95825" y="0"/>
                </a:lnTo>
                <a:lnTo>
                  <a:pt x="145821" y="0"/>
                </a:lnTo>
                <a:lnTo>
                  <a:pt x="145821" y="45366"/>
                </a:lnTo>
                <a:close/>
              </a:path>
              <a:path w="409575" h="434340">
                <a:moveTo>
                  <a:pt x="238869" y="87029"/>
                </a:moveTo>
                <a:lnTo>
                  <a:pt x="0" y="87029"/>
                </a:lnTo>
                <a:lnTo>
                  <a:pt x="0" y="45366"/>
                </a:lnTo>
                <a:lnTo>
                  <a:pt x="238869" y="45366"/>
                </a:lnTo>
                <a:lnTo>
                  <a:pt x="238869" y="87029"/>
                </a:lnTo>
                <a:close/>
              </a:path>
              <a:path w="409575" h="434340">
                <a:moveTo>
                  <a:pt x="119897" y="284698"/>
                </a:moveTo>
                <a:lnTo>
                  <a:pt x="78292" y="279085"/>
                </a:lnTo>
                <a:lnTo>
                  <a:pt x="31637" y="251013"/>
                </a:lnTo>
                <a:lnTo>
                  <a:pt x="12498" y="199520"/>
                </a:lnTo>
                <a:lnTo>
                  <a:pt x="14683" y="180366"/>
                </a:lnTo>
                <a:lnTo>
                  <a:pt x="43977" y="136099"/>
                </a:lnTo>
                <a:lnTo>
                  <a:pt x="97814" y="115333"/>
                </a:lnTo>
                <a:lnTo>
                  <a:pt x="119897" y="113879"/>
                </a:lnTo>
                <a:lnTo>
                  <a:pt x="141568" y="115253"/>
                </a:lnTo>
                <a:lnTo>
                  <a:pt x="179007" y="125987"/>
                </a:lnTo>
                <a:lnTo>
                  <a:pt x="212502" y="154153"/>
                </a:lnTo>
                <a:lnTo>
                  <a:pt x="119897" y="154153"/>
                </a:lnTo>
                <a:lnTo>
                  <a:pt x="107167" y="155086"/>
                </a:lnTo>
                <a:lnTo>
                  <a:pt x="69699" y="174457"/>
                </a:lnTo>
                <a:lnTo>
                  <a:pt x="61106" y="199520"/>
                </a:lnTo>
                <a:lnTo>
                  <a:pt x="62031" y="207918"/>
                </a:lnTo>
                <a:lnTo>
                  <a:pt x="94436" y="239968"/>
                </a:lnTo>
                <a:lnTo>
                  <a:pt x="119897" y="243961"/>
                </a:lnTo>
                <a:lnTo>
                  <a:pt x="212729" y="243961"/>
                </a:lnTo>
                <a:lnTo>
                  <a:pt x="206326" y="252706"/>
                </a:lnTo>
                <a:lnTo>
                  <a:pt x="191187" y="265255"/>
                </a:lnTo>
                <a:lnTo>
                  <a:pt x="176403" y="273566"/>
                </a:lnTo>
                <a:lnTo>
                  <a:pt x="159361" y="279664"/>
                </a:lnTo>
                <a:lnTo>
                  <a:pt x="140410" y="283418"/>
                </a:lnTo>
                <a:lnTo>
                  <a:pt x="119897" y="284698"/>
                </a:lnTo>
                <a:close/>
              </a:path>
              <a:path w="409575" h="434340">
                <a:moveTo>
                  <a:pt x="212729" y="243961"/>
                </a:moveTo>
                <a:lnTo>
                  <a:pt x="119897" y="243961"/>
                </a:lnTo>
                <a:lnTo>
                  <a:pt x="132085" y="243107"/>
                </a:lnTo>
                <a:lnTo>
                  <a:pt x="143448" y="240605"/>
                </a:lnTo>
                <a:lnTo>
                  <a:pt x="174406" y="217690"/>
                </a:lnTo>
                <a:lnTo>
                  <a:pt x="178688" y="199520"/>
                </a:lnTo>
                <a:lnTo>
                  <a:pt x="177661" y="189972"/>
                </a:lnTo>
                <a:lnTo>
                  <a:pt x="143853" y="157741"/>
                </a:lnTo>
                <a:lnTo>
                  <a:pt x="119897" y="154153"/>
                </a:lnTo>
                <a:lnTo>
                  <a:pt x="212502" y="154153"/>
                </a:lnTo>
                <a:lnTo>
                  <a:pt x="218268" y="162660"/>
                </a:lnTo>
                <a:lnTo>
                  <a:pt x="224634" y="180027"/>
                </a:lnTo>
                <a:lnTo>
                  <a:pt x="226833" y="199520"/>
                </a:lnTo>
                <a:lnTo>
                  <a:pt x="224453" y="219621"/>
                </a:lnTo>
                <a:lnTo>
                  <a:pt x="217516" y="237422"/>
                </a:lnTo>
                <a:lnTo>
                  <a:pt x="212729" y="243961"/>
                </a:lnTo>
                <a:close/>
              </a:path>
              <a:path w="409575" h="434340">
                <a:moveTo>
                  <a:pt x="348119" y="318492"/>
                </a:moveTo>
                <a:lnTo>
                  <a:pt x="297660" y="318492"/>
                </a:lnTo>
                <a:lnTo>
                  <a:pt x="297660" y="12036"/>
                </a:lnTo>
                <a:lnTo>
                  <a:pt x="348119" y="12036"/>
                </a:lnTo>
                <a:lnTo>
                  <a:pt x="348119" y="131470"/>
                </a:lnTo>
                <a:lnTo>
                  <a:pt x="409225" y="131470"/>
                </a:lnTo>
                <a:lnTo>
                  <a:pt x="409225" y="175448"/>
                </a:lnTo>
                <a:lnTo>
                  <a:pt x="348119" y="175448"/>
                </a:lnTo>
                <a:lnTo>
                  <a:pt x="348119" y="318492"/>
                </a:lnTo>
                <a:close/>
              </a:path>
              <a:path w="409575" h="434340">
                <a:moveTo>
                  <a:pt x="355988" y="433760"/>
                </a:moveTo>
                <a:lnTo>
                  <a:pt x="38422" y="433760"/>
                </a:lnTo>
                <a:lnTo>
                  <a:pt x="38422" y="309233"/>
                </a:lnTo>
                <a:lnTo>
                  <a:pt x="88418" y="309233"/>
                </a:lnTo>
                <a:lnTo>
                  <a:pt x="88418" y="390245"/>
                </a:lnTo>
                <a:lnTo>
                  <a:pt x="355988" y="390245"/>
                </a:lnTo>
                <a:lnTo>
                  <a:pt x="355988" y="433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65337" y="6455110"/>
            <a:ext cx="372745" cy="394335"/>
          </a:xfrm>
          <a:custGeom>
            <a:avLst/>
            <a:gdLst/>
            <a:ahLst/>
            <a:cxnLst/>
            <a:rect l="l" t="t" r="r" b="b"/>
            <a:pathLst>
              <a:path w="372745" h="394334">
                <a:moveTo>
                  <a:pt x="339786" y="281458"/>
                </a:moveTo>
                <a:lnTo>
                  <a:pt x="290253" y="281458"/>
                </a:lnTo>
                <a:lnTo>
                  <a:pt x="294579" y="252807"/>
                </a:lnTo>
                <a:lnTo>
                  <a:pt x="297776" y="220988"/>
                </a:lnTo>
                <a:lnTo>
                  <a:pt x="299758" y="188041"/>
                </a:lnTo>
                <a:lnTo>
                  <a:pt x="300359" y="159708"/>
                </a:lnTo>
                <a:lnTo>
                  <a:pt x="300438" y="44440"/>
                </a:lnTo>
                <a:lnTo>
                  <a:pt x="18979" y="44440"/>
                </a:lnTo>
                <a:lnTo>
                  <a:pt x="18979" y="0"/>
                </a:lnTo>
                <a:lnTo>
                  <a:pt x="350896" y="0"/>
                </a:lnTo>
                <a:lnTo>
                  <a:pt x="350896" y="145821"/>
                </a:lnTo>
                <a:lnTo>
                  <a:pt x="350202" y="181987"/>
                </a:lnTo>
                <a:lnTo>
                  <a:pt x="348119" y="217805"/>
                </a:lnTo>
                <a:lnTo>
                  <a:pt x="344647" y="251541"/>
                </a:lnTo>
                <a:lnTo>
                  <a:pt x="339786" y="281458"/>
                </a:lnTo>
                <a:close/>
              </a:path>
              <a:path w="372745" h="394334">
                <a:moveTo>
                  <a:pt x="127767" y="350433"/>
                </a:moveTo>
                <a:lnTo>
                  <a:pt x="77771" y="350433"/>
                </a:lnTo>
                <a:lnTo>
                  <a:pt x="77771" y="159708"/>
                </a:lnTo>
                <a:lnTo>
                  <a:pt x="127767" y="159708"/>
                </a:lnTo>
                <a:lnTo>
                  <a:pt x="127767" y="350433"/>
                </a:lnTo>
                <a:close/>
              </a:path>
              <a:path w="372745" h="394334">
                <a:moveTo>
                  <a:pt x="237480" y="350433"/>
                </a:moveTo>
                <a:lnTo>
                  <a:pt x="187021" y="350433"/>
                </a:lnTo>
                <a:lnTo>
                  <a:pt x="187021" y="159708"/>
                </a:lnTo>
                <a:lnTo>
                  <a:pt x="237480" y="159708"/>
                </a:lnTo>
                <a:lnTo>
                  <a:pt x="237480" y="350433"/>
                </a:lnTo>
                <a:close/>
              </a:path>
              <a:path w="372745" h="394334">
                <a:moveTo>
                  <a:pt x="372654" y="393948"/>
                </a:moveTo>
                <a:lnTo>
                  <a:pt x="0" y="393948"/>
                </a:lnTo>
                <a:lnTo>
                  <a:pt x="0" y="350433"/>
                </a:lnTo>
                <a:lnTo>
                  <a:pt x="372654" y="350433"/>
                </a:lnTo>
                <a:lnTo>
                  <a:pt x="372654" y="393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02337" y="6447240"/>
            <a:ext cx="378460" cy="427355"/>
          </a:xfrm>
          <a:custGeom>
            <a:avLst/>
            <a:gdLst/>
            <a:ahLst/>
            <a:cxnLst/>
            <a:rect l="l" t="t" r="r" b="b"/>
            <a:pathLst>
              <a:path w="378459" h="427354">
                <a:moveTo>
                  <a:pt x="189799" y="164338"/>
                </a:moveTo>
                <a:lnTo>
                  <a:pt x="144222" y="162717"/>
                </a:lnTo>
                <a:lnTo>
                  <a:pt x="105026" y="157625"/>
                </a:lnTo>
                <a:lnTo>
                  <a:pt x="47681" y="135636"/>
                </a:lnTo>
                <a:lnTo>
                  <a:pt x="21706" y="98725"/>
                </a:lnTo>
                <a:lnTo>
                  <a:pt x="19905" y="82400"/>
                </a:lnTo>
                <a:lnTo>
                  <a:pt x="21706" y="66002"/>
                </a:lnTo>
                <a:lnTo>
                  <a:pt x="47681" y="28701"/>
                </a:lnTo>
                <a:lnTo>
                  <a:pt x="105026" y="6712"/>
                </a:lnTo>
                <a:lnTo>
                  <a:pt x="144222" y="1620"/>
                </a:lnTo>
                <a:lnTo>
                  <a:pt x="189799" y="0"/>
                </a:lnTo>
                <a:lnTo>
                  <a:pt x="235107" y="1620"/>
                </a:lnTo>
                <a:lnTo>
                  <a:pt x="274167" y="6712"/>
                </a:lnTo>
                <a:lnTo>
                  <a:pt x="331453" y="28701"/>
                </a:lnTo>
                <a:lnTo>
                  <a:pt x="345518" y="42126"/>
                </a:lnTo>
                <a:lnTo>
                  <a:pt x="189799" y="42126"/>
                </a:lnTo>
                <a:lnTo>
                  <a:pt x="155868" y="43109"/>
                </a:lnTo>
                <a:lnTo>
                  <a:pt x="102762" y="51500"/>
                </a:lnTo>
                <a:lnTo>
                  <a:pt x="71304" y="75463"/>
                </a:lnTo>
                <a:lnTo>
                  <a:pt x="70364" y="82400"/>
                </a:lnTo>
                <a:lnTo>
                  <a:pt x="71304" y="89076"/>
                </a:lnTo>
                <a:lnTo>
                  <a:pt x="102762" y="113156"/>
                </a:lnTo>
                <a:lnTo>
                  <a:pt x="155868" y="120910"/>
                </a:lnTo>
                <a:lnTo>
                  <a:pt x="189799" y="121749"/>
                </a:lnTo>
                <a:lnTo>
                  <a:pt x="345925" y="121749"/>
                </a:lnTo>
                <a:lnTo>
                  <a:pt x="343410" y="125300"/>
                </a:lnTo>
                <a:lnTo>
                  <a:pt x="331453" y="135636"/>
                </a:lnTo>
                <a:lnTo>
                  <a:pt x="306456" y="148714"/>
                </a:lnTo>
                <a:lnTo>
                  <a:pt x="274167" y="157625"/>
                </a:lnTo>
                <a:lnTo>
                  <a:pt x="235107" y="162717"/>
                </a:lnTo>
                <a:lnTo>
                  <a:pt x="189799" y="164338"/>
                </a:lnTo>
                <a:close/>
              </a:path>
              <a:path w="378459" h="427354">
                <a:moveTo>
                  <a:pt x="345925" y="121749"/>
                </a:moveTo>
                <a:lnTo>
                  <a:pt x="189799" y="121749"/>
                </a:lnTo>
                <a:lnTo>
                  <a:pt x="223527" y="120910"/>
                </a:lnTo>
                <a:lnTo>
                  <a:pt x="252698" y="118161"/>
                </a:lnTo>
                <a:lnTo>
                  <a:pt x="294420" y="105546"/>
                </a:lnTo>
                <a:lnTo>
                  <a:pt x="309233" y="82400"/>
                </a:lnTo>
                <a:lnTo>
                  <a:pt x="308220" y="75463"/>
                </a:lnTo>
                <a:lnTo>
                  <a:pt x="276575" y="51500"/>
                </a:lnTo>
                <a:lnTo>
                  <a:pt x="223527" y="43109"/>
                </a:lnTo>
                <a:lnTo>
                  <a:pt x="189799" y="42126"/>
                </a:lnTo>
                <a:lnTo>
                  <a:pt x="345518" y="42126"/>
                </a:lnTo>
                <a:lnTo>
                  <a:pt x="352111" y="51558"/>
                </a:lnTo>
                <a:lnTo>
                  <a:pt x="357428" y="66002"/>
                </a:lnTo>
                <a:lnTo>
                  <a:pt x="359229" y="82400"/>
                </a:lnTo>
                <a:lnTo>
                  <a:pt x="357428" y="98725"/>
                </a:lnTo>
                <a:lnTo>
                  <a:pt x="352111" y="113011"/>
                </a:lnTo>
                <a:lnTo>
                  <a:pt x="345925" y="121749"/>
                </a:lnTo>
                <a:close/>
              </a:path>
              <a:path w="378459" h="427354">
                <a:moveTo>
                  <a:pt x="378209" y="237943"/>
                </a:moveTo>
                <a:lnTo>
                  <a:pt x="0" y="237943"/>
                </a:lnTo>
                <a:lnTo>
                  <a:pt x="0" y="194891"/>
                </a:lnTo>
                <a:lnTo>
                  <a:pt x="378209" y="194891"/>
                </a:lnTo>
                <a:lnTo>
                  <a:pt x="378209" y="237943"/>
                </a:lnTo>
                <a:close/>
              </a:path>
              <a:path w="378459" h="427354">
                <a:moveTo>
                  <a:pt x="137951" y="294420"/>
                </a:moveTo>
                <a:lnTo>
                  <a:pt x="88418" y="294420"/>
                </a:lnTo>
                <a:lnTo>
                  <a:pt x="88418" y="237943"/>
                </a:lnTo>
                <a:lnTo>
                  <a:pt x="137951" y="237943"/>
                </a:lnTo>
                <a:lnTo>
                  <a:pt x="137951" y="294420"/>
                </a:lnTo>
                <a:close/>
              </a:path>
              <a:path w="378459" h="427354">
                <a:moveTo>
                  <a:pt x="289790" y="294420"/>
                </a:moveTo>
                <a:lnTo>
                  <a:pt x="240257" y="294420"/>
                </a:lnTo>
                <a:lnTo>
                  <a:pt x="240257" y="237943"/>
                </a:lnTo>
                <a:lnTo>
                  <a:pt x="289790" y="237943"/>
                </a:lnTo>
                <a:lnTo>
                  <a:pt x="289790" y="294420"/>
                </a:lnTo>
                <a:close/>
              </a:path>
              <a:path w="378459" h="427354">
                <a:moveTo>
                  <a:pt x="350896" y="427279"/>
                </a:moveTo>
                <a:lnTo>
                  <a:pt x="300438" y="427279"/>
                </a:lnTo>
                <a:lnTo>
                  <a:pt x="300438" y="337471"/>
                </a:lnTo>
                <a:lnTo>
                  <a:pt x="24997" y="337471"/>
                </a:lnTo>
                <a:lnTo>
                  <a:pt x="24997" y="294420"/>
                </a:lnTo>
                <a:lnTo>
                  <a:pt x="350896" y="294420"/>
                </a:lnTo>
                <a:lnTo>
                  <a:pt x="350896" y="427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048597" y="6447703"/>
            <a:ext cx="347345" cy="427355"/>
          </a:xfrm>
          <a:custGeom>
            <a:avLst/>
            <a:gdLst/>
            <a:ahLst/>
            <a:cxnLst/>
            <a:rect l="l" t="t" r="r" b="b"/>
            <a:pathLst>
              <a:path w="347345" h="427354">
                <a:moveTo>
                  <a:pt x="346730" y="242572"/>
                </a:moveTo>
                <a:lnTo>
                  <a:pt x="296271" y="242572"/>
                </a:lnTo>
                <a:lnTo>
                  <a:pt x="296271" y="134711"/>
                </a:lnTo>
                <a:lnTo>
                  <a:pt x="209704" y="134711"/>
                </a:lnTo>
                <a:lnTo>
                  <a:pt x="209704" y="91196"/>
                </a:lnTo>
                <a:lnTo>
                  <a:pt x="296271" y="91196"/>
                </a:lnTo>
                <a:lnTo>
                  <a:pt x="296271" y="0"/>
                </a:lnTo>
                <a:lnTo>
                  <a:pt x="346730" y="0"/>
                </a:lnTo>
                <a:lnTo>
                  <a:pt x="346730" y="242572"/>
                </a:lnTo>
                <a:close/>
              </a:path>
              <a:path w="347345" h="427354">
                <a:moveTo>
                  <a:pt x="224055" y="48607"/>
                </a:moveTo>
                <a:lnTo>
                  <a:pt x="7406" y="48607"/>
                </a:lnTo>
                <a:lnTo>
                  <a:pt x="7406" y="5092"/>
                </a:lnTo>
                <a:lnTo>
                  <a:pt x="224055" y="5092"/>
                </a:lnTo>
                <a:lnTo>
                  <a:pt x="224055" y="48607"/>
                </a:lnTo>
                <a:close/>
              </a:path>
              <a:path w="347345" h="427354">
                <a:moveTo>
                  <a:pt x="0" y="236091"/>
                </a:moveTo>
                <a:lnTo>
                  <a:pt x="0" y="190724"/>
                </a:lnTo>
                <a:lnTo>
                  <a:pt x="36636" y="177242"/>
                </a:lnTo>
                <a:lnTo>
                  <a:pt x="65330" y="152996"/>
                </a:lnTo>
                <a:lnTo>
                  <a:pt x="84042" y="117293"/>
                </a:lnTo>
                <a:lnTo>
                  <a:pt x="90733" y="69438"/>
                </a:lnTo>
                <a:lnTo>
                  <a:pt x="90733" y="48607"/>
                </a:lnTo>
                <a:lnTo>
                  <a:pt x="140729" y="48607"/>
                </a:lnTo>
                <a:lnTo>
                  <a:pt x="140729" y="69438"/>
                </a:lnTo>
                <a:lnTo>
                  <a:pt x="147622" y="116114"/>
                </a:lnTo>
                <a:lnTo>
                  <a:pt x="166710" y="150161"/>
                </a:lnTo>
                <a:lnTo>
                  <a:pt x="178785" y="159708"/>
                </a:lnTo>
                <a:lnTo>
                  <a:pt x="116656" y="159708"/>
                </a:lnTo>
                <a:lnTo>
                  <a:pt x="96411" y="185639"/>
                </a:lnTo>
                <a:lnTo>
                  <a:pt x="69265" y="208142"/>
                </a:lnTo>
                <a:lnTo>
                  <a:pt x="36650" y="225523"/>
                </a:lnTo>
                <a:lnTo>
                  <a:pt x="0" y="236091"/>
                </a:lnTo>
                <a:close/>
              </a:path>
              <a:path w="347345" h="427354">
                <a:moveTo>
                  <a:pt x="231925" y="230536"/>
                </a:moveTo>
                <a:lnTo>
                  <a:pt x="195686" y="220771"/>
                </a:lnTo>
                <a:lnTo>
                  <a:pt x="163528" y="205191"/>
                </a:lnTo>
                <a:lnTo>
                  <a:pt x="136750" y="184576"/>
                </a:lnTo>
                <a:lnTo>
                  <a:pt x="116656" y="159708"/>
                </a:lnTo>
                <a:lnTo>
                  <a:pt x="178785" y="159708"/>
                </a:lnTo>
                <a:lnTo>
                  <a:pt x="195607" y="173010"/>
                </a:lnTo>
                <a:lnTo>
                  <a:pt x="231925" y="186095"/>
                </a:lnTo>
                <a:lnTo>
                  <a:pt x="231925" y="230536"/>
                </a:lnTo>
                <a:close/>
              </a:path>
              <a:path w="347345" h="427354">
                <a:moveTo>
                  <a:pt x="346730" y="426816"/>
                </a:moveTo>
                <a:lnTo>
                  <a:pt x="296271" y="426816"/>
                </a:lnTo>
                <a:lnTo>
                  <a:pt x="296271" y="313862"/>
                </a:lnTo>
                <a:lnTo>
                  <a:pt x="27775" y="313862"/>
                </a:lnTo>
                <a:lnTo>
                  <a:pt x="27775" y="269885"/>
                </a:lnTo>
                <a:lnTo>
                  <a:pt x="346730" y="269885"/>
                </a:lnTo>
                <a:lnTo>
                  <a:pt x="346730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89763" y="6778694"/>
            <a:ext cx="59055" cy="121285"/>
          </a:xfrm>
          <a:custGeom>
            <a:avLst/>
            <a:gdLst/>
            <a:ahLst/>
            <a:cxnLst/>
            <a:rect l="l" t="t" r="r" b="b"/>
            <a:pathLst>
              <a:path w="59054" h="121284">
                <a:moveTo>
                  <a:pt x="0" y="120823"/>
                </a:moveTo>
                <a:lnTo>
                  <a:pt x="0" y="95362"/>
                </a:lnTo>
                <a:lnTo>
                  <a:pt x="13294" y="92744"/>
                </a:lnTo>
                <a:lnTo>
                  <a:pt x="22683" y="86219"/>
                </a:lnTo>
                <a:lnTo>
                  <a:pt x="28252" y="75702"/>
                </a:lnTo>
                <a:lnTo>
                  <a:pt x="30090" y="61106"/>
                </a:lnTo>
                <a:lnTo>
                  <a:pt x="1851" y="61106"/>
                </a:lnTo>
                <a:lnTo>
                  <a:pt x="1851" y="0"/>
                </a:lnTo>
                <a:lnTo>
                  <a:pt x="58791" y="0"/>
                </a:lnTo>
                <a:lnTo>
                  <a:pt x="58791" y="65735"/>
                </a:lnTo>
                <a:lnTo>
                  <a:pt x="54878" y="88013"/>
                </a:lnTo>
                <a:lnTo>
                  <a:pt x="43457" y="104736"/>
                </a:lnTo>
                <a:lnTo>
                  <a:pt x="25005" y="115731"/>
                </a:lnTo>
                <a:lnTo>
                  <a:pt x="0" y="120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46147" y="6435673"/>
            <a:ext cx="796290" cy="432434"/>
          </a:xfrm>
          <a:custGeom>
            <a:avLst/>
            <a:gdLst/>
            <a:ahLst/>
            <a:cxnLst/>
            <a:rect l="l" t="t" r="r" b="b"/>
            <a:pathLst>
              <a:path w="796290" h="432434">
                <a:moveTo>
                  <a:pt x="242112" y="357378"/>
                </a:moveTo>
                <a:lnTo>
                  <a:pt x="212902" y="340537"/>
                </a:lnTo>
                <a:lnTo>
                  <a:pt x="186626" y="316547"/>
                </a:lnTo>
                <a:lnTo>
                  <a:pt x="175615" y="299046"/>
                </a:lnTo>
                <a:lnTo>
                  <a:pt x="165315" y="282689"/>
                </a:lnTo>
                <a:lnTo>
                  <a:pt x="151053" y="236296"/>
                </a:lnTo>
                <a:lnTo>
                  <a:pt x="145821" y="174523"/>
                </a:lnTo>
                <a:lnTo>
                  <a:pt x="145821" y="17132"/>
                </a:lnTo>
                <a:lnTo>
                  <a:pt x="95834" y="17132"/>
                </a:lnTo>
                <a:lnTo>
                  <a:pt x="95834" y="174523"/>
                </a:lnTo>
                <a:lnTo>
                  <a:pt x="90716" y="236245"/>
                </a:lnTo>
                <a:lnTo>
                  <a:pt x="76631" y="282816"/>
                </a:lnTo>
                <a:lnTo>
                  <a:pt x="55537" y="316738"/>
                </a:lnTo>
                <a:lnTo>
                  <a:pt x="29349" y="340715"/>
                </a:lnTo>
                <a:lnTo>
                  <a:pt x="0" y="357378"/>
                </a:lnTo>
                <a:lnTo>
                  <a:pt x="0" y="403669"/>
                </a:lnTo>
                <a:lnTo>
                  <a:pt x="38747" y="386676"/>
                </a:lnTo>
                <a:lnTo>
                  <a:pt x="73494" y="362813"/>
                </a:lnTo>
                <a:lnTo>
                  <a:pt x="101815" y="333235"/>
                </a:lnTo>
                <a:lnTo>
                  <a:pt x="121297" y="299046"/>
                </a:lnTo>
                <a:lnTo>
                  <a:pt x="140690" y="332968"/>
                </a:lnTo>
                <a:lnTo>
                  <a:pt x="168859" y="362470"/>
                </a:lnTo>
                <a:lnTo>
                  <a:pt x="203441" y="386410"/>
                </a:lnTo>
                <a:lnTo>
                  <a:pt x="242112" y="403669"/>
                </a:lnTo>
                <a:lnTo>
                  <a:pt x="242112" y="357378"/>
                </a:lnTo>
                <a:close/>
              </a:path>
              <a:path w="796290" h="432434">
                <a:moveTo>
                  <a:pt x="411543" y="183311"/>
                </a:moveTo>
                <a:lnTo>
                  <a:pt x="345808" y="183311"/>
                </a:lnTo>
                <a:lnTo>
                  <a:pt x="345808" y="12039"/>
                </a:lnTo>
                <a:lnTo>
                  <a:pt x="295351" y="12039"/>
                </a:lnTo>
                <a:lnTo>
                  <a:pt x="295351" y="431914"/>
                </a:lnTo>
                <a:lnTo>
                  <a:pt x="345808" y="431914"/>
                </a:lnTo>
                <a:lnTo>
                  <a:pt x="345808" y="227291"/>
                </a:lnTo>
                <a:lnTo>
                  <a:pt x="411543" y="227291"/>
                </a:lnTo>
                <a:lnTo>
                  <a:pt x="411543" y="183311"/>
                </a:lnTo>
                <a:close/>
              </a:path>
              <a:path w="796290" h="432434">
                <a:moveTo>
                  <a:pt x="693928" y="50927"/>
                </a:moveTo>
                <a:lnTo>
                  <a:pt x="599033" y="50927"/>
                </a:lnTo>
                <a:lnTo>
                  <a:pt x="599033" y="0"/>
                </a:lnTo>
                <a:lnTo>
                  <a:pt x="548576" y="0"/>
                </a:lnTo>
                <a:lnTo>
                  <a:pt x="548576" y="50927"/>
                </a:lnTo>
                <a:lnTo>
                  <a:pt x="455066" y="50927"/>
                </a:lnTo>
                <a:lnTo>
                  <a:pt x="455066" y="93967"/>
                </a:lnTo>
                <a:lnTo>
                  <a:pt x="693928" y="93967"/>
                </a:lnTo>
                <a:lnTo>
                  <a:pt x="693928" y="50927"/>
                </a:lnTo>
                <a:close/>
              </a:path>
              <a:path w="796290" h="432434">
                <a:moveTo>
                  <a:pt x="795769" y="12039"/>
                </a:moveTo>
                <a:lnTo>
                  <a:pt x="745312" y="12039"/>
                </a:lnTo>
                <a:lnTo>
                  <a:pt x="745312" y="343027"/>
                </a:lnTo>
                <a:lnTo>
                  <a:pt x="728484" y="353263"/>
                </a:lnTo>
                <a:lnTo>
                  <a:pt x="707580" y="359981"/>
                </a:lnTo>
                <a:lnTo>
                  <a:pt x="683209" y="363664"/>
                </a:lnTo>
                <a:lnTo>
                  <a:pt x="655967" y="364782"/>
                </a:lnTo>
                <a:lnTo>
                  <a:pt x="599490" y="364782"/>
                </a:lnTo>
                <a:lnTo>
                  <a:pt x="599490" y="306920"/>
                </a:lnTo>
                <a:lnTo>
                  <a:pt x="610336" y="304482"/>
                </a:lnTo>
                <a:lnTo>
                  <a:pt x="620610" y="301307"/>
                </a:lnTo>
                <a:lnTo>
                  <a:pt x="630288" y="297345"/>
                </a:lnTo>
                <a:lnTo>
                  <a:pt x="639305" y="292569"/>
                </a:lnTo>
                <a:lnTo>
                  <a:pt x="657085" y="278460"/>
                </a:lnTo>
                <a:lnTo>
                  <a:pt x="665619" y="267106"/>
                </a:lnTo>
                <a:lnTo>
                  <a:pt x="670496" y="260629"/>
                </a:lnTo>
                <a:lnTo>
                  <a:pt x="678954" y="239318"/>
                </a:lnTo>
                <a:lnTo>
                  <a:pt x="681888" y="214795"/>
                </a:lnTo>
                <a:lnTo>
                  <a:pt x="679221" y="191554"/>
                </a:lnTo>
                <a:lnTo>
                  <a:pt x="659625" y="153924"/>
                </a:lnTo>
                <a:lnTo>
                  <a:pt x="632358" y="133375"/>
                </a:lnTo>
                <a:lnTo>
                  <a:pt x="632358" y="214795"/>
                </a:lnTo>
                <a:lnTo>
                  <a:pt x="631012" y="227025"/>
                </a:lnTo>
                <a:lnTo>
                  <a:pt x="604507" y="260464"/>
                </a:lnTo>
                <a:lnTo>
                  <a:pt x="574497" y="267106"/>
                </a:lnTo>
                <a:lnTo>
                  <a:pt x="563676" y="266331"/>
                </a:lnTo>
                <a:lnTo>
                  <a:pt x="528218" y="247015"/>
                </a:lnTo>
                <a:lnTo>
                  <a:pt x="517093" y="214795"/>
                </a:lnTo>
                <a:lnTo>
                  <a:pt x="518261" y="203454"/>
                </a:lnTo>
                <a:lnTo>
                  <a:pt x="542201" y="169760"/>
                </a:lnTo>
                <a:lnTo>
                  <a:pt x="574497" y="161556"/>
                </a:lnTo>
                <a:lnTo>
                  <a:pt x="585990" y="162560"/>
                </a:lnTo>
                <a:lnTo>
                  <a:pt x="622211" y="183807"/>
                </a:lnTo>
                <a:lnTo>
                  <a:pt x="632358" y="214795"/>
                </a:lnTo>
                <a:lnTo>
                  <a:pt x="632358" y="133375"/>
                </a:lnTo>
                <a:lnTo>
                  <a:pt x="628726" y="131343"/>
                </a:lnTo>
                <a:lnTo>
                  <a:pt x="611822" y="124929"/>
                </a:lnTo>
                <a:lnTo>
                  <a:pt x="593648" y="120865"/>
                </a:lnTo>
                <a:lnTo>
                  <a:pt x="574497" y="119430"/>
                </a:lnTo>
                <a:lnTo>
                  <a:pt x="555104" y="120865"/>
                </a:lnTo>
                <a:lnTo>
                  <a:pt x="504596" y="140271"/>
                </a:lnTo>
                <a:lnTo>
                  <a:pt x="477342" y="171450"/>
                </a:lnTo>
                <a:lnTo>
                  <a:pt x="467093" y="214795"/>
                </a:lnTo>
                <a:lnTo>
                  <a:pt x="469773" y="237959"/>
                </a:lnTo>
                <a:lnTo>
                  <a:pt x="489356" y="275082"/>
                </a:lnTo>
                <a:lnTo>
                  <a:pt x="525894" y="299974"/>
                </a:lnTo>
                <a:lnTo>
                  <a:pt x="549503" y="306920"/>
                </a:lnTo>
                <a:lnTo>
                  <a:pt x="549503" y="364782"/>
                </a:lnTo>
                <a:lnTo>
                  <a:pt x="447649" y="364782"/>
                </a:lnTo>
                <a:lnTo>
                  <a:pt x="447649" y="407835"/>
                </a:lnTo>
                <a:lnTo>
                  <a:pt x="643013" y="407835"/>
                </a:lnTo>
                <a:lnTo>
                  <a:pt x="675982" y="406552"/>
                </a:lnTo>
                <a:lnTo>
                  <a:pt x="704748" y="402450"/>
                </a:lnTo>
                <a:lnTo>
                  <a:pt x="728218" y="395147"/>
                </a:lnTo>
                <a:lnTo>
                  <a:pt x="745312" y="384225"/>
                </a:lnTo>
                <a:lnTo>
                  <a:pt x="745312" y="431914"/>
                </a:lnTo>
                <a:lnTo>
                  <a:pt x="795769" y="431914"/>
                </a:lnTo>
                <a:lnTo>
                  <a:pt x="795769" y="384225"/>
                </a:lnTo>
                <a:lnTo>
                  <a:pt x="795769" y="12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635900" y="6447703"/>
            <a:ext cx="347345" cy="427355"/>
          </a:xfrm>
          <a:custGeom>
            <a:avLst/>
            <a:gdLst/>
            <a:ahLst/>
            <a:cxnLst/>
            <a:rect l="l" t="t" r="r" b="b"/>
            <a:pathLst>
              <a:path w="347345" h="427354">
                <a:moveTo>
                  <a:pt x="346730" y="242572"/>
                </a:moveTo>
                <a:lnTo>
                  <a:pt x="296271" y="242572"/>
                </a:lnTo>
                <a:lnTo>
                  <a:pt x="296271" y="134711"/>
                </a:lnTo>
                <a:lnTo>
                  <a:pt x="209704" y="134711"/>
                </a:lnTo>
                <a:lnTo>
                  <a:pt x="209704" y="91196"/>
                </a:lnTo>
                <a:lnTo>
                  <a:pt x="296271" y="91196"/>
                </a:lnTo>
                <a:lnTo>
                  <a:pt x="296271" y="0"/>
                </a:lnTo>
                <a:lnTo>
                  <a:pt x="346730" y="0"/>
                </a:lnTo>
                <a:lnTo>
                  <a:pt x="346730" y="242572"/>
                </a:lnTo>
                <a:close/>
              </a:path>
              <a:path w="347345" h="427354">
                <a:moveTo>
                  <a:pt x="224055" y="48607"/>
                </a:moveTo>
                <a:lnTo>
                  <a:pt x="7406" y="48607"/>
                </a:lnTo>
                <a:lnTo>
                  <a:pt x="7406" y="5092"/>
                </a:lnTo>
                <a:lnTo>
                  <a:pt x="224055" y="5092"/>
                </a:lnTo>
                <a:lnTo>
                  <a:pt x="224055" y="48607"/>
                </a:lnTo>
                <a:close/>
              </a:path>
              <a:path w="347345" h="427354">
                <a:moveTo>
                  <a:pt x="0" y="236091"/>
                </a:moveTo>
                <a:lnTo>
                  <a:pt x="0" y="190724"/>
                </a:lnTo>
                <a:lnTo>
                  <a:pt x="36636" y="177242"/>
                </a:lnTo>
                <a:lnTo>
                  <a:pt x="65330" y="152996"/>
                </a:lnTo>
                <a:lnTo>
                  <a:pt x="84042" y="117293"/>
                </a:lnTo>
                <a:lnTo>
                  <a:pt x="90733" y="69438"/>
                </a:lnTo>
                <a:lnTo>
                  <a:pt x="90733" y="48607"/>
                </a:lnTo>
                <a:lnTo>
                  <a:pt x="140729" y="48607"/>
                </a:lnTo>
                <a:lnTo>
                  <a:pt x="140729" y="69438"/>
                </a:lnTo>
                <a:lnTo>
                  <a:pt x="147622" y="116114"/>
                </a:lnTo>
                <a:lnTo>
                  <a:pt x="166710" y="150161"/>
                </a:lnTo>
                <a:lnTo>
                  <a:pt x="178785" y="159708"/>
                </a:lnTo>
                <a:lnTo>
                  <a:pt x="116656" y="159708"/>
                </a:lnTo>
                <a:lnTo>
                  <a:pt x="96411" y="185639"/>
                </a:lnTo>
                <a:lnTo>
                  <a:pt x="69265" y="208142"/>
                </a:lnTo>
                <a:lnTo>
                  <a:pt x="36650" y="225523"/>
                </a:lnTo>
                <a:lnTo>
                  <a:pt x="0" y="236091"/>
                </a:lnTo>
                <a:close/>
              </a:path>
              <a:path w="347345" h="427354">
                <a:moveTo>
                  <a:pt x="231925" y="230536"/>
                </a:moveTo>
                <a:lnTo>
                  <a:pt x="195686" y="220771"/>
                </a:lnTo>
                <a:lnTo>
                  <a:pt x="163528" y="205191"/>
                </a:lnTo>
                <a:lnTo>
                  <a:pt x="136750" y="184576"/>
                </a:lnTo>
                <a:lnTo>
                  <a:pt x="116656" y="159708"/>
                </a:lnTo>
                <a:lnTo>
                  <a:pt x="178785" y="159708"/>
                </a:lnTo>
                <a:lnTo>
                  <a:pt x="195607" y="173010"/>
                </a:lnTo>
                <a:lnTo>
                  <a:pt x="231925" y="186095"/>
                </a:lnTo>
                <a:lnTo>
                  <a:pt x="231925" y="230536"/>
                </a:lnTo>
                <a:close/>
              </a:path>
              <a:path w="347345" h="427354">
                <a:moveTo>
                  <a:pt x="346730" y="426816"/>
                </a:moveTo>
                <a:lnTo>
                  <a:pt x="296271" y="426816"/>
                </a:lnTo>
                <a:lnTo>
                  <a:pt x="296271" y="313862"/>
                </a:lnTo>
                <a:lnTo>
                  <a:pt x="27775" y="313862"/>
                </a:lnTo>
                <a:lnTo>
                  <a:pt x="27775" y="269885"/>
                </a:lnTo>
                <a:lnTo>
                  <a:pt x="346730" y="269885"/>
                </a:lnTo>
                <a:lnTo>
                  <a:pt x="346730" y="426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10825" y="6435673"/>
            <a:ext cx="781050" cy="432434"/>
          </a:xfrm>
          <a:custGeom>
            <a:avLst/>
            <a:gdLst/>
            <a:ahLst/>
            <a:cxnLst/>
            <a:rect l="l" t="t" r="r" b="b"/>
            <a:pathLst>
              <a:path w="781050" h="432434">
                <a:moveTo>
                  <a:pt x="205994" y="19443"/>
                </a:moveTo>
                <a:lnTo>
                  <a:pt x="2311" y="19443"/>
                </a:lnTo>
                <a:lnTo>
                  <a:pt x="2311" y="63881"/>
                </a:lnTo>
                <a:lnTo>
                  <a:pt x="155994" y="63881"/>
                </a:lnTo>
                <a:lnTo>
                  <a:pt x="155994" y="110172"/>
                </a:lnTo>
                <a:lnTo>
                  <a:pt x="153022" y="163766"/>
                </a:lnTo>
                <a:lnTo>
                  <a:pt x="143941" y="211709"/>
                </a:lnTo>
                <a:lnTo>
                  <a:pt x="128562" y="253809"/>
                </a:lnTo>
                <a:lnTo>
                  <a:pt x="106680" y="289864"/>
                </a:lnTo>
                <a:lnTo>
                  <a:pt x="78092" y="319659"/>
                </a:lnTo>
                <a:lnTo>
                  <a:pt x="42595" y="343001"/>
                </a:lnTo>
                <a:lnTo>
                  <a:pt x="0" y="359689"/>
                </a:lnTo>
                <a:lnTo>
                  <a:pt x="0" y="407377"/>
                </a:lnTo>
                <a:lnTo>
                  <a:pt x="45224" y="392493"/>
                </a:lnTo>
                <a:lnTo>
                  <a:pt x="84429" y="372630"/>
                </a:lnTo>
                <a:lnTo>
                  <a:pt x="117805" y="347891"/>
                </a:lnTo>
                <a:lnTo>
                  <a:pt x="145529" y="318427"/>
                </a:lnTo>
                <a:lnTo>
                  <a:pt x="167792" y="284327"/>
                </a:lnTo>
                <a:lnTo>
                  <a:pt x="184785" y="245732"/>
                </a:lnTo>
                <a:lnTo>
                  <a:pt x="196697" y="202755"/>
                </a:lnTo>
                <a:lnTo>
                  <a:pt x="203708" y="155524"/>
                </a:lnTo>
                <a:lnTo>
                  <a:pt x="205994" y="104152"/>
                </a:lnTo>
                <a:lnTo>
                  <a:pt x="205994" y="19443"/>
                </a:lnTo>
                <a:close/>
              </a:path>
              <a:path w="781050" h="432434">
                <a:moveTo>
                  <a:pt x="396252" y="183311"/>
                </a:moveTo>
                <a:lnTo>
                  <a:pt x="330517" y="183311"/>
                </a:lnTo>
                <a:lnTo>
                  <a:pt x="330517" y="12039"/>
                </a:lnTo>
                <a:lnTo>
                  <a:pt x="280060" y="12039"/>
                </a:lnTo>
                <a:lnTo>
                  <a:pt x="280060" y="431914"/>
                </a:lnTo>
                <a:lnTo>
                  <a:pt x="330517" y="431914"/>
                </a:lnTo>
                <a:lnTo>
                  <a:pt x="330517" y="227291"/>
                </a:lnTo>
                <a:lnTo>
                  <a:pt x="396252" y="227291"/>
                </a:lnTo>
                <a:lnTo>
                  <a:pt x="396252" y="183311"/>
                </a:lnTo>
                <a:close/>
              </a:path>
              <a:path w="781050" h="432434">
                <a:moveTo>
                  <a:pt x="671703" y="357378"/>
                </a:moveTo>
                <a:lnTo>
                  <a:pt x="643407" y="340461"/>
                </a:lnTo>
                <a:lnTo>
                  <a:pt x="618109" y="316090"/>
                </a:lnTo>
                <a:lnTo>
                  <a:pt x="608711" y="300443"/>
                </a:lnTo>
                <a:lnTo>
                  <a:pt x="597700" y="282117"/>
                </a:lnTo>
                <a:lnTo>
                  <a:pt x="584085" y="236448"/>
                </a:lnTo>
                <a:lnTo>
                  <a:pt x="579107" y="176834"/>
                </a:lnTo>
                <a:lnTo>
                  <a:pt x="579107" y="108788"/>
                </a:lnTo>
                <a:lnTo>
                  <a:pt x="667994" y="108788"/>
                </a:lnTo>
                <a:lnTo>
                  <a:pt x="667994" y="65278"/>
                </a:lnTo>
                <a:lnTo>
                  <a:pt x="579107" y="65278"/>
                </a:lnTo>
                <a:lnTo>
                  <a:pt x="579107" y="0"/>
                </a:lnTo>
                <a:lnTo>
                  <a:pt x="528193" y="0"/>
                </a:lnTo>
                <a:lnTo>
                  <a:pt x="528193" y="65278"/>
                </a:lnTo>
                <a:lnTo>
                  <a:pt x="440232" y="65278"/>
                </a:lnTo>
                <a:lnTo>
                  <a:pt x="440232" y="108788"/>
                </a:lnTo>
                <a:lnTo>
                  <a:pt x="528193" y="108788"/>
                </a:lnTo>
                <a:lnTo>
                  <a:pt x="528193" y="176834"/>
                </a:lnTo>
                <a:lnTo>
                  <a:pt x="523138" y="236410"/>
                </a:lnTo>
                <a:lnTo>
                  <a:pt x="509333" y="282244"/>
                </a:lnTo>
                <a:lnTo>
                  <a:pt x="488797" y="316293"/>
                </a:lnTo>
                <a:lnTo>
                  <a:pt x="435610" y="357378"/>
                </a:lnTo>
                <a:lnTo>
                  <a:pt x="435610" y="403669"/>
                </a:lnTo>
                <a:lnTo>
                  <a:pt x="473062" y="386372"/>
                </a:lnTo>
                <a:lnTo>
                  <a:pt x="506437" y="362127"/>
                </a:lnTo>
                <a:lnTo>
                  <a:pt x="533908" y="332841"/>
                </a:lnTo>
                <a:lnTo>
                  <a:pt x="553656" y="300443"/>
                </a:lnTo>
                <a:lnTo>
                  <a:pt x="573328" y="332778"/>
                </a:lnTo>
                <a:lnTo>
                  <a:pt x="600697" y="361950"/>
                </a:lnTo>
                <a:lnTo>
                  <a:pt x="634047" y="386168"/>
                </a:lnTo>
                <a:lnTo>
                  <a:pt x="671703" y="403669"/>
                </a:lnTo>
                <a:lnTo>
                  <a:pt x="671703" y="357378"/>
                </a:lnTo>
                <a:close/>
              </a:path>
              <a:path w="781050" h="432434">
                <a:moveTo>
                  <a:pt x="780491" y="12039"/>
                </a:moveTo>
                <a:lnTo>
                  <a:pt x="730021" y="12039"/>
                </a:lnTo>
                <a:lnTo>
                  <a:pt x="730021" y="431914"/>
                </a:lnTo>
                <a:lnTo>
                  <a:pt x="780491" y="431914"/>
                </a:lnTo>
                <a:lnTo>
                  <a:pt x="780491" y="12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082976" y="6447703"/>
            <a:ext cx="348615" cy="420370"/>
          </a:xfrm>
          <a:custGeom>
            <a:avLst/>
            <a:gdLst/>
            <a:ahLst/>
            <a:cxnLst/>
            <a:rect l="l" t="t" r="r" b="b"/>
            <a:pathLst>
              <a:path w="348615" h="420370">
                <a:moveTo>
                  <a:pt x="195354" y="395800"/>
                </a:moveTo>
                <a:lnTo>
                  <a:pt x="0" y="395800"/>
                </a:lnTo>
                <a:lnTo>
                  <a:pt x="0" y="352748"/>
                </a:lnTo>
                <a:lnTo>
                  <a:pt x="208316" y="352748"/>
                </a:lnTo>
                <a:lnTo>
                  <a:pt x="235556" y="351627"/>
                </a:lnTo>
                <a:lnTo>
                  <a:pt x="259932" y="347945"/>
                </a:lnTo>
                <a:lnTo>
                  <a:pt x="280836" y="341226"/>
                </a:lnTo>
                <a:lnTo>
                  <a:pt x="297660" y="330991"/>
                </a:lnTo>
                <a:lnTo>
                  <a:pt x="297660" y="0"/>
                </a:lnTo>
                <a:lnTo>
                  <a:pt x="348119" y="0"/>
                </a:lnTo>
                <a:lnTo>
                  <a:pt x="348119" y="372191"/>
                </a:lnTo>
                <a:lnTo>
                  <a:pt x="297660" y="372191"/>
                </a:lnTo>
                <a:lnTo>
                  <a:pt x="280568" y="383106"/>
                </a:lnTo>
                <a:lnTo>
                  <a:pt x="257096" y="390418"/>
                </a:lnTo>
                <a:lnTo>
                  <a:pt x="228330" y="394520"/>
                </a:lnTo>
                <a:lnTo>
                  <a:pt x="195354" y="395800"/>
                </a:lnTo>
                <a:close/>
              </a:path>
              <a:path w="348615" h="420370">
                <a:moveTo>
                  <a:pt x="129155" y="264329"/>
                </a:moveTo>
                <a:lnTo>
                  <a:pt x="87434" y="257675"/>
                </a:lnTo>
                <a:lnTo>
                  <a:pt x="53699" y="238869"/>
                </a:lnTo>
                <a:lnTo>
                  <a:pt x="24303" y="194775"/>
                </a:lnTo>
                <a:lnTo>
                  <a:pt x="14350" y="133322"/>
                </a:lnTo>
                <a:lnTo>
                  <a:pt x="16853" y="100490"/>
                </a:lnTo>
                <a:lnTo>
                  <a:pt x="36614" y="47326"/>
                </a:lnTo>
                <a:lnTo>
                  <a:pt x="69330" y="16961"/>
                </a:lnTo>
                <a:lnTo>
                  <a:pt x="107535" y="4014"/>
                </a:lnTo>
                <a:lnTo>
                  <a:pt x="129155" y="2314"/>
                </a:lnTo>
                <a:lnTo>
                  <a:pt x="150775" y="4014"/>
                </a:lnTo>
                <a:lnTo>
                  <a:pt x="170877" y="8969"/>
                </a:lnTo>
                <a:lnTo>
                  <a:pt x="188981" y="16961"/>
                </a:lnTo>
                <a:lnTo>
                  <a:pt x="204612" y="27775"/>
                </a:lnTo>
                <a:lnTo>
                  <a:pt x="221163" y="46292"/>
                </a:lnTo>
                <a:lnTo>
                  <a:pt x="129155" y="46292"/>
                </a:lnTo>
                <a:lnTo>
                  <a:pt x="116845" y="47174"/>
                </a:lnTo>
                <a:lnTo>
                  <a:pt x="76917" y="74277"/>
                </a:lnTo>
                <a:lnTo>
                  <a:pt x="66068" y="111036"/>
                </a:lnTo>
                <a:lnTo>
                  <a:pt x="64809" y="133322"/>
                </a:lnTo>
                <a:lnTo>
                  <a:pt x="66068" y="155730"/>
                </a:lnTo>
                <a:lnTo>
                  <a:pt x="87029" y="205075"/>
                </a:lnTo>
                <a:lnTo>
                  <a:pt x="129155" y="220352"/>
                </a:lnTo>
                <a:lnTo>
                  <a:pt x="220999" y="220352"/>
                </a:lnTo>
                <a:lnTo>
                  <a:pt x="204612" y="238869"/>
                </a:lnTo>
                <a:lnTo>
                  <a:pt x="188981" y="249682"/>
                </a:lnTo>
                <a:lnTo>
                  <a:pt x="170877" y="257675"/>
                </a:lnTo>
                <a:lnTo>
                  <a:pt x="150775" y="262630"/>
                </a:lnTo>
                <a:lnTo>
                  <a:pt x="129155" y="264329"/>
                </a:lnTo>
                <a:close/>
              </a:path>
              <a:path w="348615" h="420370">
                <a:moveTo>
                  <a:pt x="220999" y="220352"/>
                </a:moveTo>
                <a:lnTo>
                  <a:pt x="129155" y="220352"/>
                </a:lnTo>
                <a:lnTo>
                  <a:pt x="141792" y="219397"/>
                </a:lnTo>
                <a:lnTo>
                  <a:pt x="153170" y="216532"/>
                </a:lnTo>
                <a:lnTo>
                  <a:pt x="188526" y="175448"/>
                </a:lnTo>
                <a:lnTo>
                  <a:pt x="193965" y="133322"/>
                </a:lnTo>
                <a:lnTo>
                  <a:pt x="192634" y="111036"/>
                </a:lnTo>
                <a:lnTo>
                  <a:pt x="181466" y="74277"/>
                </a:lnTo>
                <a:lnTo>
                  <a:pt x="141792" y="47174"/>
                </a:lnTo>
                <a:lnTo>
                  <a:pt x="129155" y="46292"/>
                </a:lnTo>
                <a:lnTo>
                  <a:pt x="221163" y="46292"/>
                </a:lnTo>
                <a:lnTo>
                  <a:pt x="222088" y="47326"/>
                </a:lnTo>
                <a:lnTo>
                  <a:pt x="234355" y="71695"/>
                </a:lnTo>
                <a:lnTo>
                  <a:pt x="241588" y="100490"/>
                </a:lnTo>
                <a:lnTo>
                  <a:pt x="243961" y="133322"/>
                </a:lnTo>
                <a:lnTo>
                  <a:pt x="241588" y="166088"/>
                </a:lnTo>
                <a:lnTo>
                  <a:pt x="234355" y="194775"/>
                </a:lnTo>
                <a:lnTo>
                  <a:pt x="222088" y="219122"/>
                </a:lnTo>
                <a:lnTo>
                  <a:pt x="220999" y="220352"/>
                </a:lnTo>
                <a:close/>
              </a:path>
              <a:path w="348615" h="420370">
                <a:moveTo>
                  <a:pt x="348119" y="419872"/>
                </a:moveTo>
                <a:lnTo>
                  <a:pt x="297660" y="419872"/>
                </a:lnTo>
                <a:lnTo>
                  <a:pt x="297660" y="372191"/>
                </a:lnTo>
                <a:lnTo>
                  <a:pt x="348119" y="372191"/>
                </a:lnTo>
                <a:lnTo>
                  <a:pt x="348119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648634" y="6452796"/>
            <a:ext cx="378460" cy="427355"/>
          </a:xfrm>
          <a:custGeom>
            <a:avLst/>
            <a:gdLst/>
            <a:ahLst/>
            <a:cxnLst/>
            <a:rect l="l" t="t" r="r" b="b"/>
            <a:pathLst>
              <a:path w="378459" h="427354">
                <a:moveTo>
                  <a:pt x="350896" y="42589"/>
                </a:moveTo>
                <a:lnTo>
                  <a:pt x="27775" y="42589"/>
                </a:lnTo>
                <a:lnTo>
                  <a:pt x="27775" y="0"/>
                </a:lnTo>
                <a:lnTo>
                  <a:pt x="350896" y="0"/>
                </a:lnTo>
                <a:lnTo>
                  <a:pt x="350896" y="42589"/>
                </a:lnTo>
                <a:close/>
              </a:path>
              <a:path w="378459" h="427354">
                <a:moveTo>
                  <a:pt x="21757" y="155079"/>
                </a:moveTo>
                <a:lnTo>
                  <a:pt x="21757" y="112490"/>
                </a:lnTo>
                <a:lnTo>
                  <a:pt x="70313" y="105669"/>
                </a:lnTo>
                <a:lnTo>
                  <a:pt x="114400" y="91601"/>
                </a:lnTo>
                <a:lnTo>
                  <a:pt x="147463" y="70501"/>
                </a:lnTo>
                <a:lnTo>
                  <a:pt x="162949" y="42589"/>
                </a:lnTo>
                <a:lnTo>
                  <a:pt x="213871" y="42589"/>
                </a:lnTo>
                <a:lnTo>
                  <a:pt x="229357" y="70371"/>
                </a:lnTo>
                <a:lnTo>
                  <a:pt x="262420" y="91253"/>
                </a:lnTo>
                <a:lnTo>
                  <a:pt x="266603" y="92584"/>
                </a:lnTo>
                <a:lnTo>
                  <a:pt x="188873" y="92584"/>
                </a:lnTo>
                <a:lnTo>
                  <a:pt x="157944" y="116996"/>
                </a:lnTo>
                <a:lnTo>
                  <a:pt x="117814" y="135810"/>
                </a:lnTo>
                <a:lnTo>
                  <a:pt x="71435" y="148634"/>
                </a:lnTo>
                <a:lnTo>
                  <a:pt x="21757" y="155079"/>
                </a:lnTo>
                <a:close/>
              </a:path>
              <a:path w="378459" h="427354">
                <a:moveTo>
                  <a:pt x="355063" y="155079"/>
                </a:moveTo>
                <a:lnTo>
                  <a:pt x="305465" y="148439"/>
                </a:lnTo>
                <a:lnTo>
                  <a:pt x="259295" y="135636"/>
                </a:lnTo>
                <a:lnTo>
                  <a:pt x="219462" y="116931"/>
                </a:lnTo>
                <a:lnTo>
                  <a:pt x="188873" y="92584"/>
                </a:lnTo>
                <a:lnTo>
                  <a:pt x="266603" y="92584"/>
                </a:lnTo>
                <a:lnTo>
                  <a:pt x="306506" y="105279"/>
                </a:lnTo>
                <a:lnTo>
                  <a:pt x="355063" y="112490"/>
                </a:lnTo>
                <a:lnTo>
                  <a:pt x="355063" y="155079"/>
                </a:lnTo>
                <a:close/>
              </a:path>
              <a:path w="378459" h="427354">
                <a:moveTo>
                  <a:pt x="378209" y="228684"/>
                </a:moveTo>
                <a:lnTo>
                  <a:pt x="0" y="228684"/>
                </a:lnTo>
                <a:lnTo>
                  <a:pt x="0" y="185632"/>
                </a:lnTo>
                <a:lnTo>
                  <a:pt x="378209" y="185632"/>
                </a:lnTo>
                <a:lnTo>
                  <a:pt x="378209" y="228684"/>
                </a:lnTo>
                <a:close/>
              </a:path>
              <a:path w="378459" h="427354">
                <a:moveTo>
                  <a:pt x="189799" y="426816"/>
                </a:moveTo>
                <a:lnTo>
                  <a:pt x="147441" y="425543"/>
                </a:lnTo>
                <a:lnTo>
                  <a:pt x="78870" y="414317"/>
                </a:lnTo>
                <a:lnTo>
                  <a:pt x="39240" y="393022"/>
                </a:lnTo>
                <a:lnTo>
                  <a:pt x="19905" y="347193"/>
                </a:lnTo>
                <a:lnTo>
                  <a:pt x="22126" y="329255"/>
                </a:lnTo>
                <a:lnTo>
                  <a:pt x="53699" y="290716"/>
                </a:lnTo>
                <a:lnTo>
                  <a:pt x="100281" y="274456"/>
                </a:lnTo>
                <a:lnTo>
                  <a:pt x="163875" y="267570"/>
                </a:lnTo>
                <a:lnTo>
                  <a:pt x="163875" y="228684"/>
                </a:lnTo>
                <a:lnTo>
                  <a:pt x="213408" y="228684"/>
                </a:lnTo>
                <a:lnTo>
                  <a:pt x="213408" y="267570"/>
                </a:lnTo>
                <a:lnTo>
                  <a:pt x="247903" y="269754"/>
                </a:lnTo>
                <a:lnTo>
                  <a:pt x="304220" y="281241"/>
                </a:lnTo>
                <a:lnTo>
                  <a:pt x="339895" y="301363"/>
                </a:lnTo>
                <a:lnTo>
                  <a:pt x="346831" y="309696"/>
                </a:lnTo>
                <a:lnTo>
                  <a:pt x="189799" y="309696"/>
                </a:lnTo>
                <a:lnTo>
                  <a:pt x="154566" y="310513"/>
                </a:lnTo>
                <a:lnTo>
                  <a:pt x="101980" y="317703"/>
                </a:lnTo>
                <a:lnTo>
                  <a:pt x="71304" y="340589"/>
                </a:lnTo>
                <a:lnTo>
                  <a:pt x="70364" y="347193"/>
                </a:lnTo>
                <a:lnTo>
                  <a:pt x="71304" y="353862"/>
                </a:lnTo>
                <a:lnTo>
                  <a:pt x="101980" y="376683"/>
                </a:lnTo>
                <a:lnTo>
                  <a:pt x="154566" y="383872"/>
                </a:lnTo>
                <a:lnTo>
                  <a:pt x="189799" y="384690"/>
                </a:lnTo>
                <a:lnTo>
                  <a:pt x="346831" y="384690"/>
                </a:lnTo>
                <a:lnTo>
                  <a:pt x="339895" y="393022"/>
                </a:lnTo>
                <a:lnTo>
                  <a:pt x="325435" y="403670"/>
                </a:lnTo>
                <a:lnTo>
                  <a:pt x="300401" y="414317"/>
                </a:lnTo>
                <a:lnTo>
                  <a:pt x="269248" y="421492"/>
                </a:lnTo>
                <a:lnTo>
                  <a:pt x="232279" y="425543"/>
                </a:lnTo>
                <a:lnTo>
                  <a:pt x="189799" y="426816"/>
                </a:lnTo>
                <a:close/>
              </a:path>
              <a:path w="378459" h="427354">
                <a:moveTo>
                  <a:pt x="346831" y="384690"/>
                </a:moveTo>
                <a:lnTo>
                  <a:pt x="189799" y="384690"/>
                </a:lnTo>
                <a:lnTo>
                  <a:pt x="225024" y="383872"/>
                </a:lnTo>
                <a:lnTo>
                  <a:pt x="254261" y="381276"/>
                </a:lnTo>
                <a:lnTo>
                  <a:pt x="294420" y="369876"/>
                </a:lnTo>
                <a:lnTo>
                  <a:pt x="309233" y="347193"/>
                </a:lnTo>
                <a:lnTo>
                  <a:pt x="308286" y="340589"/>
                </a:lnTo>
                <a:lnTo>
                  <a:pt x="277421" y="317703"/>
                </a:lnTo>
                <a:lnTo>
                  <a:pt x="225024" y="310513"/>
                </a:lnTo>
                <a:lnTo>
                  <a:pt x="189799" y="309696"/>
                </a:lnTo>
                <a:lnTo>
                  <a:pt x="346831" y="309696"/>
                </a:lnTo>
                <a:lnTo>
                  <a:pt x="350491" y="314094"/>
                </a:lnTo>
                <a:lnTo>
                  <a:pt x="357013" y="329291"/>
                </a:lnTo>
                <a:lnTo>
                  <a:pt x="359229" y="347193"/>
                </a:lnTo>
                <a:lnTo>
                  <a:pt x="357008" y="365131"/>
                </a:lnTo>
                <a:lnTo>
                  <a:pt x="350491" y="380292"/>
                </a:lnTo>
                <a:lnTo>
                  <a:pt x="346831" y="384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091190" y="6450481"/>
            <a:ext cx="372745" cy="398780"/>
          </a:xfrm>
          <a:custGeom>
            <a:avLst/>
            <a:gdLst/>
            <a:ahLst/>
            <a:cxnLst/>
            <a:rect l="l" t="t" r="r" b="b"/>
            <a:pathLst>
              <a:path w="372745" h="398779">
                <a:moveTo>
                  <a:pt x="135636" y="355063"/>
                </a:moveTo>
                <a:lnTo>
                  <a:pt x="85641" y="355063"/>
                </a:lnTo>
                <a:lnTo>
                  <a:pt x="85641" y="233776"/>
                </a:lnTo>
                <a:lnTo>
                  <a:pt x="76874" y="229704"/>
                </a:lnTo>
                <a:lnTo>
                  <a:pt x="36325" y="197581"/>
                </a:lnTo>
                <a:lnTo>
                  <a:pt x="15290" y="153083"/>
                </a:lnTo>
                <a:lnTo>
                  <a:pt x="12498" y="125452"/>
                </a:lnTo>
                <a:lnTo>
                  <a:pt x="15290" y="98284"/>
                </a:lnTo>
                <a:lnTo>
                  <a:pt x="36325" y="53843"/>
                </a:lnTo>
                <a:lnTo>
                  <a:pt x="79731" y="20310"/>
                </a:lnTo>
                <a:lnTo>
                  <a:pt x="146725" y="2198"/>
                </a:lnTo>
                <a:lnTo>
                  <a:pt x="186558" y="0"/>
                </a:lnTo>
                <a:lnTo>
                  <a:pt x="226659" y="2198"/>
                </a:lnTo>
                <a:lnTo>
                  <a:pt x="262593" y="8911"/>
                </a:lnTo>
                <a:lnTo>
                  <a:pt x="293841" y="20310"/>
                </a:lnTo>
                <a:lnTo>
                  <a:pt x="319880" y="36571"/>
                </a:lnTo>
                <a:lnTo>
                  <a:pt x="327247" y="43977"/>
                </a:lnTo>
                <a:lnTo>
                  <a:pt x="186558" y="43977"/>
                </a:lnTo>
                <a:lnTo>
                  <a:pt x="156779" y="45482"/>
                </a:lnTo>
                <a:lnTo>
                  <a:pt x="107463" y="58039"/>
                </a:lnTo>
                <a:lnTo>
                  <a:pt x="69670" y="93800"/>
                </a:lnTo>
                <a:lnTo>
                  <a:pt x="62957" y="125452"/>
                </a:lnTo>
                <a:lnTo>
                  <a:pt x="64664" y="142667"/>
                </a:lnTo>
                <a:lnTo>
                  <a:pt x="88881" y="181466"/>
                </a:lnTo>
                <a:lnTo>
                  <a:pt x="130255" y="201198"/>
                </a:lnTo>
                <a:lnTo>
                  <a:pt x="186558" y="207390"/>
                </a:lnTo>
                <a:lnTo>
                  <a:pt x="327272" y="207390"/>
                </a:lnTo>
                <a:lnTo>
                  <a:pt x="319880" y="214796"/>
                </a:lnTo>
                <a:lnTo>
                  <a:pt x="313031" y="219831"/>
                </a:lnTo>
                <a:lnTo>
                  <a:pt x="305703" y="224518"/>
                </a:lnTo>
                <a:lnTo>
                  <a:pt x="297942" y="228858"/>
                </a:lnTo>
                <a:lnTo>
                  <a:pt x="289790" y="232851"/>
                </a:lnTo>
                <a:lnTo>
                  <a:pt x="289790" y="247201"/>
                </a:lnTo>
                <a:lnTo>
                  <a:pt x="239331" y="247201"/>
                </a:lnTo>
                <a:lnTo>
                  <a:pt x="236179" y="247664"/>
                </a:lnTo>
                <a:lnTo>
                  <a:pt x="135636" y="247664"/>
                </a:lnTo>
                <a:lnTo>
                  <a:pt x="135636" y="355063"/>
                </a:lnTo>
                <a:close/>
              </a:path>
              <a:path w="372745" h="398779">
                <a:moveTo>
                  <a:pt x="327272" y="207390"/>
                </a:moveTo>
                <a:lnTo>
                  <a:pt x="186558" y="207390"/>
                </a:lnTo>
                <a:lnTo>
                  <a:pt x="216409" y="205878"/>
                </a:lnTo>
                <a:lnTo>
                  <a:pt x="243093" y="201198"/>
                </a:lnTo>
                <a:lnTo>
                  <a:pt x="284698" y="181466"/>
                </a:lnTo>
                <a:lnTo>
                  <a:pt x="308915" y="142667"/>
                </a:lnTo>
                <a:lnTo>
                  <a:pt x="310622" y="125452"/>
                </a:lnTo>
                <a:lnTo>
                  <a:pt x="308915" y="108693"/>
                </a:lnTo>
                <a:lnTo>
                  <a:pt x="284698" y="69438"/>
                </a:lnTo>
                <a:lnTo>
                  <a:pt x="243093" y="50111"/>
                </a:lnTo>
                <a:lnTo>
                  <a:pt x="186558" y="43977"/>
                </a:lnTo>
                <a:lnTo>
                  <a:pt x="327247" y="43977"/>
                </a:lnTo>
                <a:lnTo>
                  <a:pt x="337059" y="53843"/>
                </a:lnTo>
                <a:lnTo>
                  <a:pt x="350028" y="74415"/>
                </a:lnTo>
                <a:lnTo>
                  <a:pt x="358224" y="98284"/>
                </a:lnTo>
                <a:lnTo>
                  <a:pt x="361081" y="125452"/>
                </a:lnTo>
                <a:lnTo>
                  <a:pt x="358224" y="153083"/>
                </a:lnTo>
                <a:lnTo>
                  <a:pt x="350028" y="177068"/>
                </a:lnTo>
                <a:lnTo>
                  <a:pt x="337059" y="197581"/>
                </a:lnTo>
                <a:lnTo>
                  <a:pt x="327272" y="207390"/>
                </a:lnTo>
                <a:close/>
              </a:path>
              <a:path w="372745" h="398779">
                <a:moveTo>
                  <a:pt x="289790" y="355063"/>
                </a:moveTo>
                <a:lnTo>
                  <a:pt x="239331" y="355063"/>
                </a:lnTo>
                <a:lnTo>
                  <a:pt x="239331" y="247201"/>
                </a:lnTo>
                <a:lnTo>
                  <a:pt x="289790" y="247201"/>
                </a:lnTo>
                <a:lnTo>
                  <a:pt x="289790" y="355063"/>
                </a:lnTo>
                <a:close/>
              </a:path>
              <a:path w="372745" h="398779">
                <a:moveTo>
                  <a:pt x="186558" y="251368"/>
                </a:moveTo>
                <a:lnTo>
                  <a:pt x="173198" y="251114"/>
                </a:lnTo>
                <a:lnTo>
                  <a:pt x="160229" y="250384"/>
                </a:lnTo>
                <a:lnTo>
                  <a:pt x="147694" y="249219"/>
                </a:lnTo>
                <a:lnTo>
                  <a:pt x="135636" y="247664"/>
                </a:lnTo>
                <a:lnTo>
                  <a:pt x="236179" y="247664"/>
                </a:lnTo>
                <a:lnTo>
                  <a:pt x="226919" y="249024"/>
                </a:lnTo>
                <a:lnTo>
                  <a:pt x="213986" y="250326"/>
                </a:lnTo>
                <a:lnTo>
                  <a:pt x="200533" y="251107"/>
                </a:lnTo>
                <a:lnTo>
                  <a:pt x="186558" y="251368"/>
                </a:lnTo>
                <a:close/>
              </a:path>
              <a:path w="372745" h="398779">
                <a:moveTo>
                  <a:pt x="372654" y="398578"/>
                </a:moveTo>
                <a:lnTo>
                  <a:pt x="0" y="398578"/>
                </a:lnTo>
                <a:lnTo>
                  <a:pt x="0" y="355063"/>
                </a:lnTo>
                <a:lnTo>
                  <a:pt x="372654" y="355063"/>
                </a:lnTo>
                <a:lnTo>
                  <a:pt x="372654" y="398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526802" y="6447703"/>
            <a:ext cx="364490" cy="429895"/>
          </a:xfrm>
          <a:custGeom>
            <a:avLst/>
            <a:gdLst/>
            <a:ahLst/>
            <a:cxnLst/>
            <a:rect l="l" t="t" r="r" b="b"/>
            <a:pathLst>
              <a:path w="364490" h="429895">
                <a:moveTo>
                  <a:pt x="354600" y="239331"/>
                </a:moveTo>
                <a:lnTo>
                  <a:pt x="304141" y="239331"/>
                </a:lnTo>
                <a:lnTo>
                  <a:pt x="304141" y="119434"/>
                </a:lnTo>
                <a:lnTo>
                  <a:pt x="212482" y="119434"/>
                </a:lnTo>
                <a:lnTo>
                  <a:pt x="212482" y="76382"/>
                </a:lnTo>
                <a:lnTo>
                  <a:pt x="304141" y="76382"/>
                </a:lnTo>
                <a:lnTo>
                  <a:pt x="304141" y="0"/>
                </a:lnTo>
                <a:lnTo>
                  <a:pt x="354600" y="0"/>
                </a:lnTo>
                <a:lnTo>
                  <a:pt x="354600" y="239331"/>
                </a:lnTo>
                <a:close/>
              </a:path>
              <a:path w="364490" h="429895">
                <a:moveTo>
                  <a:pt x="0" y="230536"/>
                </a:moveTo>
                <a:lnTo>
                  <a:pt x="0" y="186095"/>
                </a:lnTo>
                <a:lnTo>
                  <a:pt x="37851" y="168092"/>
                </a:lnTo>
                <a:lnTo>
                  <a:pt x="67413" y="140324"/>
                </a:lnTo>
                <a:lnTo>
                  <a:pt x="86646" y="102573"/>
                </a:lnTo>
                <a:lnTo>
                  <a:pt x="93510" y="54625"/>
                </a:lnTo>
                <a:lnTo>
                  <a:pt x="93510" y="2777"/>
                </a:lnTo>
                <a:lnTo>
                  <a:pt x="143506" y="2777"/>
                </a:lnTo>
                <a:lnTo>
                  <a:pt x="143506" y="54625"/>
                </a:lnTo>
                <a:lnTo>
                  <a:pt x="150638" y="102754"/>
                </a:lnTo>
                <a:lnTo>
                  <a:pt x="170356" y="138993"/>
                </a:lnTo>
                <a:lnTo>
                  <a:pt x="182586" y="149524"/>
                </a:lnTo>
                <a:lnTo>
                  <a:pt x="118971" y="149524"/>
                </a:lnTo>
                <a:lnTo>
                  <a:pt x="99666" y="175788"/>
                </a:lnTo>
                <a:lnTo>
                  <a:pt x="72505" y="198883"/>
                </a:lnTo>
                <a:lnTo>
                  <a:pt x="38835" y="217552"/>
                </a:lnTo>
                <a:lnTo>
                  <a:pt x="0" y="230536"/>
                </a:lnTo>
                <a:close/>
              </a:path>
              <a:path w="364490" h="429895">
                <a:moveTo>
                  <a:pt x="237480" y="225444"/>
                </a:moveTo>
                <a:lnTo>
                  <a:pt x="199759" y="213842"/>
                </a:lnTo>
                <a:lnTo>
                  <a:pt x="166594" y="196511"/>
                </a:lnTo>
                <a:lnTo>
                  <a:pt x="139246" y="174667"/>
                </a:lnTo>
                <a:lnTo>
                  <a:pt x="118971" y="149524"/>
                </a:lnTo>
                <a:lnTo>
                  <a:pt x="182586" y="149524"/>
                </a:lnTo>
                <a:lnTo>
                  <a:pt x="200142" y="164642"/>
                </a:lnTo>
                <a:lnTo>
                  <a:pt x="237480" y="181003"/>
                </a:lnTo>
                <a:lnTo>
                  <a:pt x="237480" y="225444"/>
                </a:lnTo>
                <a:close/>
              </a:path>
              <a:path w="364490" h="429895">
                <a:moveTo>
                  <a:pt x="199520" y="429593"/>
                </a:moveTo>
                <a:lnTo>
                  <a:pt x="129561" y="423865"/>
                </a:lnTo>
                <a:lnTo>
                  <a:pt x="71753" y="403207"/>
                </a:lnTo>
                <a:lnTo>
                  <a:pt x="37771" y="360046"/>
                </a:lnTo>
                <a:lnTo>
                  <a:pt x="35182" y="340249"/>
                </a:lnTo>
                <a:lnTo>
                  <a:pt x="37771" y="320452"/>
                </a:lnTo>
                <a:lnTo>
                  <a:pt x="71753" y="277291"/>
                </a:lnTo>
                <a:lnTo>
                  <a:pt x="129561" y="256807"/>
                </a:lnTo>
                <a:lnTo>
                  <a:pt x="199520" y="250905"/>
                </a:lnTo>
                <a:lnTo>
                  <a:pt x="235368" y="252293"/>
                </a:lnTo>
                <a:lnTo>
                  <a:pt x="300814" y="264966"/>
                </a:lnTo>
                <a:lnTo>
                  <a:pt x="342448" y="289016"/>
                </a:lnTo>
                <a:lnTo>
                  <a:pt x="346466" y="293957"/>
                </a:lnTo>
                <a:lnTo>
                  <a:pt x="199520" y="293957"/>
                </a:lnTo>
                <a:lnTo>
                  <a:pt x="171455" y="294882"/>
                </a:lnTo>
                <a:lnTo>
                  <a:pt x="121922" y="303331"/>
                </a:lnTo>
                <a:lnTo>
                  <a:pt x="86436" y="331728"/>
                </a:lnTo>
                <a:lnTo>
                  <a:pt x="85178" y="340249"/>
                </a:lnTo>
                <a:lnTo>
                  <a:pt x="86436" y="348763"/>
                </a:lnTo>
                <a:lnTo>
                  <a:pt x="121922" y="376777"/>
                </a:lnTo>
                <a:lnTo>
                  <a:pt x="171455" y="385543"/>
                </a:lnTo>
                <a:lnTo>
                  <a:pt x="199520" y="386541"/>
                </a:lnTo>
                <a:lnTo>
                  <a:pt x="346466" y="386541"/>
                </a:lnTo>
                <a:lnTo>
                  <a:pt x="342448" y="391482"/>
                </a:lnTo>
                <a:lnTo>
                  <a:pt x="327287" y="403207"/>
                </a:lnTo>
                <a:lnTo>
                  <a:pt x="300814" y="415727"/>
                </a:lnTo>
                <a:lnTo>
                  <a:pt x="269653" y="423865"/>
                </a:lnTo>
                <a:lnTo>
                  <a:pt x="235368" y="428270"/>
                </a:lnTo>
                <a:lnTo>
                  <a:pt x="199520" y="429593"/>
                </a:lnTo>
                <a:close/>
              </a:path>
              <a:path w="364490" h="429895">
                <a:moveTo>
                  <a:pt x="346466" y="386541"/>
                </a:moveTo>
                <a:lnTo>
                  <a:pt x="199520" y="386541"/>
                </a:lnTo>
                <a:lnTo>
                  <a:pt x="227845" y="385543"/>
                </a:lnTo>
                <a:lnTo>
                  <a:pt x="277378" y="376777"/>
                </a:lnTo>
                <a:lnTo>
                  <a:pt x="312604" y="348763"/>
                </a:lnTo>
                <a:lnTo>
                  <a:pt x="313862" y="340249"/>
                </a:lnTo>
                <a:lnTo>
                  <a:pt x="312604" y="331728"/>
                </a:lnTo>
                <a:lnTo>
                  <a:pt x="277378" y="303331"/>
                </a:lnTo>
                <a:lnTo>
                  <a:pt x="227845" y="294882"/>
                </a:lnTo>
                <a:lnTo>
                  <a:pt x="199520" y="293957"/>
                </a:lnTo>
                <a:lnTo>
                  <a:pt x="346466" y="293957"/>
                </a:lnTo>
                <a:lnTo>
                  <a:pt x="354137" y="303389"/>
                </a:lnTo>
                <a:lnTo>
                  <a:pt x="361659" y="320452"/>
                </a:lnTo>
                <a:lnTo>
                  <a:pt x="364321" y="340249"/>
                </a:lnTo>
                <a:lnTo>
                  <a:pt x="361659" y="360046"/>
                </a:lnTo>
                <a:lnTo>
                  <a:pt x="354137" y="377109"/>
                </a:lnTo>
                <a:lnTo>
                  <a:pt x="346466" y="386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108209" y="6447703"/>
            <a:ext cx="348615" cy="420370"/>
          </a:xfrm>
          <a:custGeom>
            <a:avLst/>
            <a:gdLst/>
            <a:ahLst/>
            <a:cxnLst/>
            <a:rect l="l" t="t" r="r" b="b"/>
            <a:pathLst>
              <a:path w="348615" h="420370">
                <a:moveTo>
                  <a:pt x="173596" y="51847"/>
                </a:moveTo>
                <a:lnTo>
                  <a:pt x="4166" y="51847"/>
                </a:lnTo>
                <a:lnTo>
                  <a:pt x="4166" y="7406"/>
                </a:lnTo>
                <a:lnTo>
                  <a:pt x="173596" y="7406"/>
                </a:lnTo>
                <a:lnTo>
                  <a:pt x="173596" y="51847"/>
                </a:lnTo>
                <a:close/>
              </a:path>
              <a:path w="348615" h="420370">
                <a:moveTo>
                  <a:pt x="0" y="391171"/>
                </a:moveTo>
                <a:lnTo>
                  <a:pt x="0" y="345341"/>
                </a:lnTo>
                <a:lnTo>
                  <a:pt x="26726" y="326716"/>
                </a:lnTo>
                <a:lnTo>
                  <a:pt x="47160" y="298412"/>
                </a:lnTo>
                <a:lnTo>
                  <a:pt x="60216" y="255961"/>
                </a:lnTo>
                <a:lnTo>
                  <a:pt x="64809" y="194891"/>
                </a:lnTo>
                <a:lnTo>
                  <a:pt x="64809" y="51847"/>
                </a:lnTo>
                <a:lnTo>
                  <a:pt x="113879" y="51847"/>
                </a:lnTo>
                <a:lnTo>
                  <a:pt x="113879" y="194891"/>
                </a:lnTo>
                <a:lnTo>
                  <a:pt x="118342" y="255765"/>
                </a:lnTo>
                <a:lnTo>
                  <a:pt x="131181" y="298239"/>
                </a:lnTo>
                <a:lnTo>
                  <a:pt x="142393" y="313862"/>
                </a:lnTo>
                <a:lnTo>
                  <a:pt x="88881" y="313862"/>
                </a:lnTo>
                <a:lnTo>
                  <a:pt x="74661" y="337927"/>
                </a:lnTo>
                <a:lnTo>
                  <a:pt x="55030" y="359460"/>
                </a:lnTo>
                <a:lnTo>
                  <a:pt x="30097" y="377529"/>
                </a:lnTo>
                <a:lnTo>
                  <a:pt x="0" y="391171"/>
                </a:lnTo>
                <a:close/>
              </a:path>
              <a:path w="348615" h="420370">
                <a:moveTo>
                  <a:pt x="178688" y="391634"/>
                </a:moveTo>
                <a:lnTo>
                  <a:pt x="148577" y="377724"/>
                </a:lnTo>
                <a:lnTo>
                  <a:pt x="123542" y="359518"/>
                </a:lnTo>
                <a:lnTo>
                  <a:pt x="103625" y="337920"/>
                </a:lnTo>
                <a:lnTo>
                  <a:pt x="88881" y="313862"/>
                </a:lnTo>
                <a:lnTo>
                  <a:pt x="142393" y="313862"/>
                </a:lnTo>
                <a:lnTo>
                  <a:pt x="151571" y="326651"/>
                </a:lnTo>
                <a:lnTo>
                  <a:pt x="178688" y="345341"/>
                </a:lnTo>
                <a:lnTo>
                  <a:pt x="178688" y="391634"/>
                </a:lnTo>
                <a:close/>
              </a:path>
              <a:path w="348615" h="420370">
                <a:moveTo>
                  <a:pt x="348582" y="167115"/>
                </a:moveTo>
                <a:lnTo>
                  <a:pt x="299512" y="167115"/>
                </a:lnTo>
                <a:lnTo>
                  <a:pt x="299512" y="0"/>
                </a:lnTo>
                <a:lnTo>
                  <a:pt x="348582" y="0"/>
                </a:lnTo>
                <a:lnTo>
                  <a:pt x="348582" y="167115"/>
                </a:lnTo>
                <a:close/>
              </a:path>
              <a:path w="348615" h="420370">
                <a:moveTo>
                  <a:pt x="252293" y="414780"/>
                </a:moveTo>
                <a:lnTo>
                  <a:pt x="204149" y="414780"/>
                </a:lnTo>
                <a:lnTo>
                  <a:pt x="204149" y="2777"/>
                </a:lnTo>
                <a:lnTo>
                  <a:pt x="252293" y="2777"/>
                </a:lnTo>
                <a:lnTo>
                  <a:pt x="252293" y="167115"/>
                </a:lnTo>
                <a:lnTo>
                  <a:pt x="348582" y="167115"/>
                </a:lnTo>
                <a:lnTo>
                  <a:pt x="348582" y="211093"/>
                </a:lnTo>
                <a:lnTo>
                  <a:pt x="252293" y="211093"/>
                </a:lnTo>
                <a:lnTo>
                  <a:pt x="252293" y="414780"/>
                </a:lnTo>
                <a:close/>
              </a:path>
              <a:path w="348615" h="420370">
                <a:moveTo>
                  <a:pt x="348582" y="419872"/>
                </a:moveTo>
                <a:lnTo>
                  <a:pt x="299512" y="419872"/>
                </a:lnTo>
                <a:lnTo>
                  <a:pt x="299512" y="211093"/>
                </a:lnTo>
                <a:lnTo>
                  <a:pt x="348582" y="211093"/>
                </a:lnTo>
                <a:lnTo>
                  <a:pt x="348582" y="41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537336" y="6435673"/>
            <a:ext cx="801370" cy="439420"/>
          </a:xfrm>
          <a:custGeom>
            <a:avLst/>
            <a:gdLst/>
            <a:ahLst/>
            <a:cxnLst/>
            <a:rect l="l" t="t" r="r" b="b"/>
            <a:pathLst>
              <a:path w="801369" h="439420">
                <a:moveTo>
                  <a:pt x="246278" y="37490"/>
                </a:moveTo>
                <a:lnTo>
                  <a:pt x="151841" y="37490"/>
                </a:lnTo>
                <a:lnTo>
                  <a:pt x="151841" y="0"/>
                </a:lnTo>
                <a:lnTo>
                  <a:pt x="100914" y="0"/>
                </a:lnTo>
                <a:lnTo>
                  <a:pt x="100914" y="37490"/>
                </a:lnTo>
                <a:lnTo>
                  <a:pt x="6019" y="37490"/>
                </a:lnTo>
                <a:lnTo>
                  <a:pt x="6019" y="75450"/>
                </a:lnTo>
                <a:lnTo>
                  <a:pt x="246278" y="75450"/>
                </a:lnTo>
                <a:lnTo>
                  <a:pt x="246278" y="37490"/>
                </a:lnTo>
                <a:close/>
              </a:path>
              <a:path w="801369" h="439420">
                <a:moveTo>
                  <a:pt x="342557" y="327748"/>
                </a:moveTo>
                <a:lnTo>
                  <a:pt x="27305" y="327748"/>
                </a:lnTo>
                <a:lnTo>
                  <a:pt x="27305" y="368490"/>
                </a:lnTo>
                <a:lnTo>
                  <a:pt x="292100" y="368490"/>
                </a:lnTo>
                <a:lnTo>
                  <a:pt x="292100" y="438848"/>
                </a:lnTo>
                <a:lnTo>
                  <a:pt x="342557" y="438848"/>
                </a:lnTo>
                <a:lnTo>
                  <a:pt x="342557" y="327748"/>
                </a:lnTo>
                <a:close/>
              </a:path>
              <a:path w="801369" h="439420">
                <a:moveTo>
                  <a:pt x="404126" y="139344"/>
                </a:moveTo>
                <a:lnTo>
                  <a:pt x="342557" y="139344"/>
                </a:lnTo>
                <a:lnTo>
                  <a:pt x="342557" y="12039"/>
                </a:lnTo>
                <a:lnTo>
                  <a:pt x="292100" y="12039"/>
                </a:lnTo>
                <a:lnTo>
                  <a:pt x="292100" y="231457"/>
                </a:lnTo>
                <a:lnTo>
                  <a:pt x="278625" y="238506"/>
                </a:lnTo>
                <a:lnTo>
                  <a:pt x="260629" y="244081"/>
                </a:lnTo>
                <a:lnTo>
                  <a:pt x="238467" y="247738"/>
                </a:lnTo>
                <a:lnTo>
                  <a:pt x="212483" y="249047"/>
                </a:lnTo>
                <a:lnTo>
                  <a:pt x="151371" y="249047"/>
                </a:lnTo>
                <a:lnTo>
                  <a:pt x="151371" y="218033"/>
                </a:lnTo>
                <a:lnTo>
                  <a:pt x="167068" y="215976"/>
                </a:lnTo>
                <a:lnTo>
                  <a:pt x="181470" y="212661"/>
                </a:lnTo>
                <a:lnTo>
                  <a:pt x="218363" y="194221"/>
                </a:lnTo>
                <a:lnTo>
                  <a:pt x="235165" y="156464"/>
                </a:lnTo>
                <a:lnTo>
                  <a:pt x="233489" y="142824"/>
                </a:lnTo>
                <a:lnTo>
                  <a:pt x="228688" y="131013"/>
                </a:lnTo>
                <a:lnTo>
                  <a:pt x="227990" y="130086"/>
                </a:lnTo>
                <a:lnTo>
                  <a:pt x="221107" y="120929"/>
                </a:lnTo>
                <a:lnTo>
                  <a:pt x="211086" y="112496"/>
                </a:lnTo>
                <a:lnTo>
                  <a:pt x="194271" y="104127"/>
                </a:lnTo>
                <a:lnTo>
                  <a:pt x="187947" y="102336"/>
                </a:lnTo>
                <a:lnTo>
                  <a:pt x="187947" y="149987"/>
                </a:lnTo>
                <a:lnTo>
                  <a:pt x="187947" y="163410"/>
                </a:lnTo>
                <a:lnTo>
                  <a:pt x="142544" y="181787"/>
                </a:lnTo>
                <a:lnTo>
                  <a:pt x="125907" y="182397"/>
                </a:lnTo>
                <a:lnTo>
                  <a:pt x="108064" y="181698"/>
                </a:lnTo>
                <a:lnTo>
                  <a:pt x="71285" y="171284"/>
                </a:lnTo>
                <a:lnTo>
                  <a:pt x="63423" y="162026"/>
                </a:lnTo>
                <a:lnTo>
                  <a:pt x="63423" y="150444"/>
                </a:lnTo>
                <a:lnTo>
                  <a:pt x="108864" y="130708"/>
                </a:lnTo>
                <a:lnTo>
                  <a:pt x="125907" y="130086"/>
                </a:lnTo>
                <a:lnTo>
                  <a:pt x="142544" y="130695"/>
                </a:lnTo>
                <a:lnTo>
                  <a:pt x="184238" y="144437"/>
                </a:lnTo>
                <a:lnTo>
                  <a:pt x="187947" y="149987"/>
                </a:lnTo>
                <a:lnTo>
                  <a:pt x="187947" y="102336"/>
                </a:lnTo>
                <a:lnTo>
                  <a:pt x="174053" y="98374"/>
                </a:lnTo>
                <a:lnTo>
                  <a:pt x="151066" y="95046"/>
                </a:lnTo>
                <a:lnTo>
                  <a:pt x="125907" y="93967"/>
                </a:lnTo>
                <a:lnTo>
                  <a:pt x="100558" y="95110"/>
                </a:lnTo>
                <a:lnTo>
                  <a:pt x="57492" y="104330"/>
                </a:lnTo>
                <a:lnTo>
                  <a:pt x="22504" y="131013"/>
                </a:lnTo>
                <a:lnTo>
                  <a:pt x="15735" y="156464"/>
                </a:lnTo>
                <a:lnTo>
                  <a:pt x="17500" y="169583"/>
                </a:lnTo>
                <a:lnTo>
                  <a:pt x="40741" y="199986"/>
                </a:lnTo>
                <a:lnTo>
                  <a:pt x="83439" y="216065"/>
                </a:lnTo>
                <a:lnTo>
                  <a:pt x="100914" y="218503"/>
                </a:lnTo>
                <a:lnTo>
                  <a:pt x="100914" y="249047"/>
                </a:lnTo>
                <a:lnTo>
                  <a:pt x="0" y="249047"/>
                </a:lnTo>
                <a:lnTo>
                  <a:pt x="0" y="289331"/>
                </a:lnTo>
                <a:lnTo>
                  <a:pt x="199059" y="289331"/>
                </a:lnTo>
                <a:lnTo>
                  <a:pt x="230911" y="288099"/>
                </a:lnTo>
                <a:lnTo>
                  <a:pt x="256692" y="284403"/>
                </a:lnTo>
                <a:lnTo>
                  <a:pt x="276910" y="278193"/>
                </a:lnTo>
                <a:lnTo>
                  <a:pt x="292100" y="269417"/>
                </a:lnTo>
                <a:lnTo>
                  <a:pt x="292100" y="304139"/>
                </a:lnTo>
                <a:lnTo>
                  <a:pt x="342557" y="304139"/>
                </a:lnTo>
                <a:lnTo>
                  <a:pt x="342557" y="269417"/>
                </a:lnTo>
                <a:lnTo>
                  <a:pt x="342557" y="183311"/>
                </a:lnTo>
                <a:lnTo>
                  <a:pt x="404126" y="183311"/>
                </a:lnTo>
                <a:lnTo>
                  <a:pt x="404126" y="139344"/>
                </a:lnTo>
                <a:close/>
              </a:path>
              <a:path w="801369" h="439420">
                <a:moveTo>
                  <a:pt x="668921" y="130543"/>
                </a:moveTo>
                <a:lnTo>
                  <a:pt x="659841" y="74295"/>
                </a:lnTo>
                <a:lnTo>
                  <a:pt x="633742" y="34721"/>
                </a:lnTo>
                <a:lnTo>
                  <a:pt x="619848" y="24638"/>
                </a:lnTo>
                <a:lnTo>
                  <a:pt x="619848" y="130543"/>
                </a:lnTo>
                <a:lnTo>
                  <a:pt x="618578" y="150329"/>
                </a:lnTo>
                <a:lnTo>
                  <a:pt x="600405" y="193040"/>
                </a:lnTo>
                <a:lnTo>
                  <a:pt x="558749" y="208775"/>
                </a:lnTo>
                <a:lnTo>
                  <a:pt x="546519" y="207746"/>
                </a:lnTo>
                <a:lnTo>
                  <a:pt x="508965" y="181584"/>
                </a:lnTo>
                <a:lnTo>
                  <a:pt x="497636" y="130543"/>
                </a:lnTo>
                <a:lnTo>
                  <a:pt x="498932" y="110959"/>
                </a:lnTo>
                <a:lnTo>
                  <a:pt x="517550" y="68516"/>
                </a:lnTo>
                <a:lnTo>
                  <a:pt x="558749" y="52768"/>
                </a:lnTo>
                <a:lnTo>
                  <a:pt x="570992" y="53797"/>
                </a:lnTo>
                <a:lnTo>
                  <a:pt x="608723" y="79768"/>
                </a:lnTo>
                <a:lnTo>
                  <a:pt x="619848" y="130543"/>
                </a:lnTo>
                <a:lnTo>
                  <a:pt x="619848" y="24638"/>
                </a:lnTo>
                <a:lnTo>
                  <a:pt x="618578" y="23710"/>
                </a:lnTo>
                <a:lnTo>
                  <a:pt x="600925" y="15735"/>
                </a:lnTo>
                <a:lnTo>
                  <a:pt x="580948" y="10896"/>
                </a:lnTo>
                <a:lnTo>
                  <a:pt x="558749" y="9258"/>
                </a:lnTo>
                <a:lnTo>
                  <a:pt x="536803" y="10896"/>
                </a:lnTo>
                <a:lnTo>
                  <a:pt x="499186" y="23710"/>
                </a:lnTo>
                <a:lnTo>
                  <a:pt x="468884" y="52298"/>
                </a:lnTo>
                <a:lnTo>
                  <a:pt x="450938" y="100469"/>
                </a:lnTo>
                <a:lnTo>
                  <a:pt x="448576" y="130543"/>
                </a:lnTo>
                <a:lnTo>
                  <a:pt x="450938" y="160883"/>
                </a:lnTo>
                <a:lnTo>
                  <a:pt x="468884" y="209245"/>
                </a:lnTo>
                <a:lnTo>
                  <a:pt x="499186" y="237845"/>
                </a:lnTo>
                <a:lnTo>
                  <a:pt x="536803" y="250659"/>
                </a:lnTo>
                <a:lnTo>
                  <a:pt x="558749" y="252298"/>
                </a:lnTo>
                <a:lnTo>
                  <a:pt x="580948" y="250659"/>
                </a:lnTo>
                <a:lnTo>
                  <a:pt x="618578" y="237845"/>
                </a:lnTo>
                <a:lnTo>
                  <a:pt x="648804" y="209245"/>
                </a:lnTo>
                <a:lnTo>
                  <a:pt x="666610" y="160883"/>
                </a:lnTo>
                <a:lnTo>
                  <a:pt x="668921" y="130543"/>
                </a:lnTo>
                <a:close/>
              </a:path>
              <a:path w="801369" h="439420">
                <a:moveTo>
                  <a:pt x="793445" y="12039"/>
                </a:moveTo>
                <a:lnTo>
                  <a:pt x="742988" y="12039"/>
                </a:lnTo>
                <a:lnTo>
                  <a:pt x="742988" y="305993"/>
                </a:lnTo>
                <a:lnTo>
                  <a:pt x="793445" y="305993"/>
                </a:lnTo>
                <a:lnTo>
                  <a:pt x="793445" y="12039"/>
                </a:lnTo>
                <a:close/>
              </a:path>
              <a:path w="801369" h="439420">
                <a:moveTo>
                  <a:pt x="800862" y="390245"/>
                </a:moveTo>
                <a:lnTo>
                  <a:pt x="530047" y="390245"/>
                </a:lnTo>
                <a:lnTo>
                  <a:pt x="530047" y="291185"/>
                </a:lnTo>
                <a:lnTo>
                  <a:pt x="479590" y="291185"/>
                </a:lnTo>
                <a:lnTo>
                  <a:pt x="479590" y="433755"/>
                </a:lnTo>
                <a:lnTo>
                  <a:pt x="800862" y="433755"/>
                </a:lnTo>
                <a:lnTo>
                  <a:pt x="800862" y="390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18008" y="2046543"/>
            <a:ext cx="699135" cy="829944"/>
          </a:xfrm>
          <a:custGeom>
            <a:avLst/>
            <a:gdLst/>
            <a:ahLst/>
            <a:cxnLst/>
            <a:rect l="l" t="t" r="r" b="b"/>
            <a:pathLst>
              <a:path w="699134" h="829944">
                <a:moveTo>
                  <a:pt x="688972" y="64007"/>
                </a:moveTo>
                <a:lnTo>
                  <a:pt x="553845" y="64007"/>
                </a:lnTo>
                <a:lnTo>
                  <a:pt x="553845" y="0"/>
                </a:lnTo>
                <a:lnTo>
                  <a:pt x="688972" y="0"/>
                </a:lnTo>
                <a:lnTo>
                  <a:pt x="688972" y="64007"/>
                </a:lnTo>
                <a:close/>
              </a:path>
              <a:path w="699134" h="829944">
                <a:moveTo>
                  <a:pt x="0" y="412494"/>
                </a:moveTo>
                <a:lnTo>
                  <a:pt x="0" y="301369"/>
                </a:lnTo>
                <a:lnTo>
                  <a:pt x="64040" y="294527"/>
                </a:lnTo>
                <a:lnTo>
                  <a:pt x="120611" y="283298"/>
                </a:lnTo>
                <a:lnTo>
                  <a:pt x="169411" y="267631"/>
                </a:lnTo>
                <a:lnTo>
                  <a:pt x="210136" y="247474"/>
                </a:lnTo>
                <a:lnTo>
                  <a:pt x="242486" y="222775"/>
                </a:lnTo>
                <a:lnTo>
                  <a:pt x="280848" y="159541"/>
                </a:lnTo>
                <a:lnTo>
                  <a:pt x="286256" y="120903"/>
                </a:lnTo>
                <a:lnTo>
                  <a:pt x="19557" y="120903"/>
                </a:lnTo>
                <a:lnTo>
                  <a:pt x="19557" y="8889"/>
                </a:lnTo>
                <a:lnTo>
                  <a:pt x="419606" y="8889"/>
                </a:lnTo>
                <a:lnTo>
                  <a:pt x="419606" y="64007"/>
                </a:lnTo>
                <a:lnTo>
                  <a:pt x="688972" y="64007"/>
                </a:lnTo>
                <a:lnTo>
                  <a:pt x="688972" y="174243"/>
                </a:lnTo>
                <a:lnTo>
                  <a:pt x="408049" y="174243"/>
                </a:lnTo>
                <a:lnTo>
                  <a:pt x="394618" y="215298"/>
                </a:lnTo>
                <a:lnTo>
                  <a:pt x="376201" y="251813"/>
                </a:lnTo>
                <a:lnTo>
                  <a:pt x="352884" y="284008"/>
                </a:lnTo>
                <a:lnTo>
                  <a:pt x="324749" y="312104"/>
                </a:lnTo>
                <a:lnTo>
                  <a:pt x="291882" y="336319"/>
                </a:lnTo>
                <a:lnTo>
                  <a:pt x="254365" y="356877"/>
                </a:lnTo>
                <a:lnTo>
                  <a:pt x="212285" y="373995"/>
                </a:lnTo>
                <a:lnTo>
                  <a:pt x="165724" y="387896"/>
                </a:lnTo>
                <a:lnTo>
                  <a:pt x="114766" y="398799"/>
                </a:lnTo>
                <a:lnTo>
                  <a:pt x="59497" y="406925"/>
                </a:lnTo>
                <a:lnTo>
                  <a:pt x="0" y="412494"/>
                </a:lnTo>
                <a:close/>
              </a:path>
              <a:path w="699134" h="829944">
                <a:moveTo>
                  <a:pt x="688972" y="405382"/>
                </a:moveTo>
                <a:lnTo>
                  <a:pt x="553845" y="405382"/>
                </a:lnTo>
                <a:lnTo>
                  <a:pt x="553845" y="334262"/>
                </a:lnTo>
                <a:lnTo>
                  <a:pt x="395603" y="334262"/>
                </a:lnTo>
                <a:lnTo>
                  <a:pt x="395603" y="225805"/>
                </a:lnTo>
                <a:lnTo>
                  <a:pt x="553845" y="225805"/>
                </a:lnTo>
                <a:lnTo>
                  <a:pt x="553845" y="174243"/>
                </a:lnTo>
                <a:lnTo>
                  <a:pt x="688972" y="174243"/>
                </a:lnTo>
                <a:lnTo>
                  <a:pt x="688972" y="405382"/>
                </a:lnTo>
                <a:close/>
              </a:path>
              <a:path w="699134" h="829944">
                <a:moveTo>
                  <a:pt x="698751" y="829434"/>
                </a:moveTo>
                <a:lnTo>
                  <a:pt x="65785" y="829434"/>
                </a:lnTo>
                <a:lnTo>
                  <a:pt x="65785" y="583181"/>
                </a:lnTo>
                <a:lnTo>
                  <a:pt x="553845" y="583181"/>
                </a:lnTo>
                <a:lnTo>
                  <a:pt x="553845" y="536954"/>
                </a:lnTo>
                <a:lnTo>
                  <a:pt x="65785" y="536954"/>
                </a:lnTo>
                <a:lnTo>
                  <a:pt x="65785" y="434719"/>
                </a:lnTo>
                <a:lnTo>
                  <a:pt x="688972" y="434719"/>
                </a:lnTo>
                <a:lnTo>
                  <a:pt x="688972" y="683638"/>
                </a:lnTo>
                <a:lnTo>
                  <a:pt x="200913" y="683638"/>
                </a:lnTo>
                <a:lnTo>
                  <a:pt x="200913" y="727199"/>
                </a:lnTo>
                <a:lnTo>
                  <a:pt x="698751" y="727199"/>
                </a:lnTo>
                <a:lnTo>
                  <a:pt x="698751" y="829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56322" y="2055786"/>
            <a:ext cx="741680" cy="815340"/>
          </a:xfrm>
          <a:custGeom>
            <a:avLst/>
            <a:gdLst/>
            <a:ahLst/>
            <a:cxnLst/>
            <a:rect l="l" t="t" r="r" b="b"/>
            <a:pathLst>
              <a:path w="741679" h="815339">
                <a:moveTo>
                  <a:pt x="695198" y="295910"/>
                </a:moveTo>
                <a:lnTo>
                  <a:pt x="184912" y="295910"/>
                </a:lnTo>
                <a:lnTo>
                  <a:pt x="184912" y="252730"/>
                </a:lnTo>
                <a:lnTo>
                  <a:pt x="690753" y="252730"/>
                </a:lnTo>
                <a:lnTo>
                  <a:pt x="690753" y="147320"/>
                </a:lnTo>
                <a:lnTo>
                  <a:pt x="690753" y="104140"/>
                </a:lnTo>
                <a:lnTo>
                  <a:pt x="690753" y="0"/>
                </a:lnTo>
                <a:lnTo>
                  <a:pt x="49784" y="0"/>
                </a:lnTo>
                <a:lnTo>
                  <a:pt x="49784" y="104140"/>
                </a:lnTo>
                <a:lnTo>
                  <a:pt x="555625" y="104140"/>
                </a:lnTo>
                <a:lnTo>
                  <a:pt x="555625" y="147320"/>
                </a:lnTo>
                <a:lnTo>
                  <a:pt x="49784" y="147320"/>
                </a:lnTo>
                <a:lnTo>
                  <a:pt x="49784" y="252730"/>
                </a:lnTo>
                <a:lnTo>
                  <a:pt x="49784" y="295910"/>
                </a:lnTo>
                <a:lnTo>
                  <a:pt x="49784" y="401320"/>
                </a:lnTo>
                <a:lnTo>
                  <a:pt x="695198" y="401320"/>
                </a:lnTo>
                <a:lnTo>
                  <a:pt x="695198" y="295910"/>
                </a:lnTo>
                <a:close/>
              </a:path>
              <a:path w="741679" h="815339">
                <a:moveTo>
                  <a:pt x="704977" y="706120"/>
                </a:moveTo>
                <a:lnTo>
                  <a:pt x="185801" y="706120"/>
                </a:lnTo>
                <a:lnTo>
                  <a:pt x="185801" y="595630"/>
                </a:lnTo>
                <a:lnTo>
                  <a:pt x="49784" y="595630"/>
                </a:lnTo>
                <a:lnTo>
                  <a:pt x="49784" y="706120"/>
                </a:lnTo>
                <a:lnTo>
                  <a:pt x="49784" y="815340"/>
                </a:lnTo>
                <a:lnTo>
                  <a:pt x="704977" y="815340"/>
                </a:lnTo>
                <a:lnTo>
                  <a:pt x="704977" y="706120"/>
                </a:lnTo>
                <a:close/>
              </a:path>
              <a:path w="741679" h="815339">
                <a:moveTo>
                  <a:pt x="741426" y="454825"/>
                </a:moveTo>
                <a:lnTo>
                  <a:pt x="436499" y="454825"/>
                </a:lnTo>
                <a:lnTo>
                  <a:pt x="436499" y="401485"/>
                </a:lnTo>
                <a:lnTo>
                  <a:pt x="302260" y="401485"/>
                </a:lnTo>
                <a:lnTo>
                  <a:pt x="302260" y="454825"/>
                </a:lnTo>
                <a:lnTo>
                  <a:pt x="0" y="454825"/>
                </a:lnTo>
                <a:lnTo>
                  <a:pt x="0" y="564172"/>
                </a:lnTo>
                <a:lnTo>
                  <a:pt x="741426" y="564172"/>
                </a:lnTo>
                <a:lnTo>
                  <a:pt x="741426" y="45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378980" y="2046543"/>
            <a:ext cx="688975" cy="829944"/>
          </a:xfrm>
          <a:custGeom>
            <a:avLst/>
            <a:gdLst/>
            <a:ahLst/>
            <a:cxnLst/>
            <a:rect l="l" t="t" r="r" b="b"/>
            <a:pathLst>
              <a:path w="688975" h="829944">
                <a:moveTo>
                  <a:pt x="414272" y="418717"/>
                </a:moveTo>
                <a:lnTo>
                  <a:pt x="0" y="418717"/>
                </a:lnTo>
                <a:lnTo>
                  <a:pt x="0" y="8889"/>
                </a:lnTo>
                <a:lnTo>
                  <a:pt x="414272" y="8889"/>
                </a:lnTo>
                <a:lnTo>
                  <a:pt x="414272" y="120903"/>
                </a:lnTo>
                <a:lnTo>
                  <a:pt x="129793" y="120903"/>
                </a:lnTo>
                <a:lnTo>
                  <a:pt x="129793" y="306703"/>
                </a:lnTo>
                <a:lnTo>
                  <a:pt x="414272" y="306703"/>
                </a:lnTo>
                <a:lnTo>
                  <a:pt x="414272" y="418717"/>
                </a:lnTo>
                <a:close/>
              </a:path>
              <a:path w="688975" h="829944">
                <a:moveTo>
                  <a:pt x="414272" y="306703"/>
                </a:moveTo>
                <a:lnTo>
                  <a:pt x="285367" y="306703"/>
                </a:lnTo>
                <a:lnTo>
                  <a:pt x="285367" y="120903"/>
                </a:lnTo>
                <a:lnTo>
                  <a:pt x="414272" y="120903"/>
                </a:lnTo>
                <a:lnTo>
                  <a:pt x="414272" y="306703"/>
                </a:lnTo>
                <a:close/>
              </a:path>
              <a:path w="688975" h="829944">
                <a:moveTo>
                  <a:pt x="669414" y="460500"/>
                </a:moveTo>
                <a:lnTo>
                  <a:pt x="534287" y="460500"/>
                </a:lnTo>
                <a:lnTo>
                  <a:pt x="534287" y="0"/>
                </a:lnTo>
                <a:lnTo>
                  <a:pt x="669414" y="0"/>
                </a:lnTo>
                <a:lnTo>
                  <a:pt x="669414" y="460500"/>
                </a:lnTo>
                <a:close/>
              </a:path>
              <a:path w="688975" h="829944">
                <a:moveTo>
                  <a:pt x="424051" y="520063"/>
                </a:moveTo>
                <a:lnTo>
                  <a:pt x="288923" y="520063"/>
                </a:lnTo>
                <a:lnTo>
                  <a:pt x="288923" y="450721"/>
                </a:lnTo>
                <a:lnTo>
                  <a:pt x="424051" y="450721"/>
                </a:lnTo>
                <a:lnTo>
                  <a:pt x="424051" y="520063"/>
                </a:lnTo>
                <a:close/>
              </a:path>
              <a:path w="688975" h="829944">
                <a:moveTo>
                  <a:pt x="669414" y="632076"/>
                </a:moveTo>
                <a:lnTo>
                  <a:pt x="46227" y="632076"/>
                </a:lnTo>
                <a:lnTo>
                  <a:pt x="46227" y="520063"/>
                </a:lnTo>
                <a:lnTo>
                  <a:pt x="669414" y="520063"/>
                </a:lnTo>
                <a:lnTo>
                  <a:pt x="669414" y="632076"/>
                </a:lnTo>
                <a:close/>
              </a:path>
              <a:path w="688975" h="829944">
                <a:moveTo>
                  <a:pt x="24002" y="829434"/>
                </a:moveTo>
                <a:lnTo>
                  <a:pt x="24002" y="719198"/>
                </a:lnTo>
                <a:lnTo>
                  <a:pt x="87677" y="715831"/>
                </a:lnTo>
                <a:lnTo>
                  <a:pt x="144610" y="708267"/>
                </a:lnTo>
                <a:lnTo>
                  <a:pt x="193690" y="696306"/>
                </a:lnTo>
                <a:lnTo>
                  <a:pt x="233806" y="679753"/>
                </a:lnTo>
                <a:lnTo>
                  <a:pt x="263846" y="658409"/>
                </a:lnTo>
                <a:lnTo>
                  <a:pt x="282700" y="632076"/>
                </a:lnTo>
                <a:lnTo>
                  <a:pt x="430274" y="632076"/>
                </a:lnTo>
                <a:lnTo>
                  <a:pt x="479169" y="679753"/>
                </a:lnTo>
                <a:lnTo>
                  <a:pt x="519285" y="696306"/>
                </a:lnTo>
                <a:lnTo>
                  <a:pt x="568365" y="708267"/>
                </a:lnTo>
                <a:lnTo>
                  <a:pt x="625298" y="715831"/>
                </a:lnTo>
                <a:lnTo>
                  <a:pt x="688972" y="719198"/>
                </a:lnTo>
                <a:lnTo>
                  <a:pt x="688972" y="744979"/>
                </a:lnTo>
                <a:lnTo>
                  <a:pt x="356487" y="744979"/>
                </a:lnTo>
                <a:lnTo>
                  <a:pt x="326733" y="766639"/>
                </a:lnTo>
                <a:lnTo>
                  <a:pt x="290883" y="785126"/>
                </a:lnTo>
                <a:lnTo>
                  <a:pt x="249046" y="800426"/>
                </a:lnTo>
                <a:lnTo>
                  <a:pt x="201330" y="812522"/>
                </a:lnTo>
                <a:lnTo>
                  <a:pt x="147845" y="821399"/>
                </a:lnTo>
                <a:lnTo>
                  <a:pt x="88700" y="827041"/>
                </a:lnTo>
                <a:lnTo>
                  <a:pt x="24002" y="829434"/>
                </a:lnTo>
                <a:close/>
              </a:path>
              <a:path w="688975" h="829944">
                <a:moveTo>
                  <a:pt x="688972" y="829434"/>
                </a:moveTo>
                <a:lnTo>
                  <a:pt x="623668" y="827041"/>
                </a:lnTo>
                <a:lnTo>
                  <a:pt x="564196" y="821399"/>
                </a:lnTo>
                <a:lnTo>
                  <a:pt x="510618" y="812522"/>
                </a:lnTo>
                <a:lnTo>
                  <a:pt x="462996" y="800426"/>
                </a:lnTo>
                <a:lnTo>
                  <a:pt x="421392" y="785126"/>
                </a:lnTo>
                <a:lnTo>
                  <a:pt x="385868" y="766639"/>
                </a:lnTo>
                <a:lnTo>
                  <a:pt x="356487" y="744979"/>
                </a:lnTo>
                <a:lnTo>
                  <a:pt x="688972" y="744979"/>
                </a:lnTo>
                <a:lnTo>
                  <a:pt x="688972" y="829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75940" y="2060866"/>
            <a:ext cx="410845" cy="753110"/>
          </a:xfrm>
          <a:custGeom>
            <a:avLst/>
            <a:gdLst/>
            <a:ahLst/>
            <a:cxnLst/>
            <a:rect l="l" t="t" r="r" b="b"/>
            <a:pathLst>
              <a:path w="410845" h="753110">
                <a:moveTo>
                  <a:pt x="410718" y="0"/>
                </a:moveTo>
                <a:lnTo>
                  <a:pt x="0" y="0"/>
                </a:lnTo>
                <a:lnTo>
                  <a:pt x="0" y="114300"/>
                </a:lnTo>
                <a:lnTo>
                  <a:pt x="0" y="640080"/>
                </a:lnTo>
                <a:lnTo>
                  <a:pt x="0" y="753110"/>
                </a:lnTo>
                <a:lnTo>
                  <a:pt x="410718" y="753110"/>
                </a:lnTo>
                <a:lnTo>
                  <a:pt x="410718" y="640080"/>
                </a:lnTo>
                <a:lnTo>
                  <a:pt x="132461" y="640080"/>
                </a:lnTo>
                <a:lnTo>
                  <a:pt x="132461" y="114300"/>
                </a:lnTo>
                <a:lnTo>
                  <a:pt x="276479" y="114300"/>
                </a:lnTo>
                <a:lnTo>
                  <a:pt x="276479" y="639978"/>
                </a:lnTo>
                <a:lnTo>
                  <a:pt x="410718" y="639978"/>
                </a:lnTo>
                <a:lnTo>
                  <a:pt x="410718" y="114300"/>
                </a:lnTo>
                <a:lnTo>
                  <a:pt x="410718" y="113703"/>
                </a:lnTo>
                <a:lnTo>
                  <a:pt x="410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88893" y="2046896"/>
            <a:ext cx="255270" cy="820419"/>
          </a:xfrm>
          <a:custGeom>
            <a:avLst/>
            <a:gdLst/>
            <a:ahLst/>
            <a:cxnLst/>
            <a:rect l="l" t="t" r="r" b="b"/>
            <a:pathLst>
              <a:path w="255270" h="820419">
                <a:moveTo>
                  <a:pt x="255143" y="320040"/>
                </a:moveTo>
                <a:lnTo>
                  <a:pt x="135128" y="320040"/>
                </a:lnTo>
                <a:lnTo>
                  <a:pt x="135128" y="0"/>
                </a:lnTo>
                <a:lnTo>
                  <a:pt x="0" y="0"/>
                </a:lnTo>
                <a:lnTo>
                  <a:pt x="0" y="320040"/>
                </a:lnTo>
                <a:lnTo>
                  <a:pt x="0" y="436880"/>
                </a:lnTo>
                <a:lnTo>
                  <a:pt x="0" y="820420"/>
                </a:lnTo>
                <a:lnTo>
                  <a:pt x="135128" y="820420"/>
                </a:lnTo>
                <a:lnTo>
                  <a:pt x="135128" y="436880"/>
                </a:lnTo>
                <a:lnTo>
                  <a:pt x="255143" y="436880"/>
                </a:lnTo>
                <a:lnTo>
                  <a:pt x="255143" y="320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339159" y="2055786"/>
            <a:ext cx="652145" cy="412750"/>
          </a:xfrm>
          <a:custGeom>
            <a:avLst/>
            <a:gdLst/>
            <a:ahLst/>
            <a:cxnLst/>
            <a:rect l="l" t="t" r="r" b="b"/>
            <a:pathLst>
              <a:path w="652145" h="412750">
                <a:moveTo>
                  <a:pt x="651637" y="0"/>
                </a:moveTo>
                <a:lnTo>
                  <a:pt x="0" y="0"/>
                </a:lnTo>
                <a:lnTo>
                  <a:pt x="0" y="115570"/>
                </a:lnTo>
                <a:lnTo>
                  <a:pt x="0" y="298450"/>
                </a:lnTo>
                <a:lnTo>
                  <a:pt x="0" y="412750"/>
                </a:lnTo>
                <a:lnTo>
                  <a:pt x="651637" y="412750"/>
                </a:lnTo>
                <a:lnTo>
                  <a:pt x="651637" y="298450"/>
                </a:lnTo>
                <a:lnTo>
                  <a:pt x="136017" y="298450"/>
                </a:lnTo>
                <a:lnTo>
                  <a:pt x="136017" y="115570"/>
                </a:lnTo>
                <a:lnTo>
                  <a:pt x="516509" y="115570"/>
                </a:lnTo>
                <a:lnTo>
                  <a:pt x="516509" y="298361"/>
                </a:lnTo>
                <a:lnTo>
                  <a:pt x="651637" y="298361"/>
                </a:lnTo>
                <a:lnTo>
                  <a:pt x="651637" y="115570"/>
                </a:lnTo>
                <a:lnTo>
                  <a:pt x="651637" y="115227"/>
                </a:lnTo>
                <a:lnTo>
                  <a:pt x="651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299154" y="2556839"/>
            <a:ext cx="732790" cy="323850"/>
          </a:xfrm>
          <a:custGeom>
            <a:avLst/>
            <a:gdLst/>
            <a:ahLst/>
            <a:cxnLst/>
            <a:rect l="l" t="t" r="r" b="b"/>
            <a:pathLst>
              <a:path w="732790" h="323850">
                <a:moveTo>
                  <a:pt x="732536" y="0"/>
                </a:moveTo>
                <a:lnTo>
                  <a:pt x="0" y="0"/>
                </a:lnTo>
                <a:lnTo>
                  <a:pt x="0" y="115557"/>
                </a:lnTo>
                <a:lnTo>
                  <a:pt x="297815" y="115557"/>
                </a:lnTo>
                <a:lnTo>
                  <a:pt x="297815" y="323583"/>
                </a:lnTo>
                <a:lnTo>
                  <a:pt x="432943" y="323583"/>
                </a:lnTo>
                <a:lnTo>
                  <a:pt x="432943" y="115557"/>
                </a:lnTo>
                <a:lnTo>
                  <a:pt x="732536" y="115557"/>
                </a:lnTo>
                <a:lnTo>
                  <a:pt x="732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169484" y="2046543"/>
            <a:ext cx="664210" cy="821055"/>
          </a:xfrm>
          <a:custGeom>
            <a:avLst/>
            <a:gdLst/>
            <a:ahLst/>
            <a:cxnLst/>
            <a:rect l="l" t="t" r="r" b="b"/>
            <a:pathLst>
              <a:path w="664209" h="821055">
                <a:moveTo>
                  <a:pt x="664080" y="820544"/>
                </a:moveTo>
                <a:lnTo>
                  <a:pt x="528953" y="820544"/>
                </a:lnTo>
                <a:lnTo>
                  <a:pt x="528953" y="728088"/>
                </a:lnTo>
                <a:lnTo>
                  <a:pt x="503199" y="745826"/>
                </a:lnTo>
                <a:lnTo>
                  <a:pt x="467612" y="757980"/>
                </a:lnTo>
                <a:lnTo>
                  <a:pt x="422690" y="764967"/>
                </a:lnTo>
                <a:lnTo>
                  <a:pt x="368933" y="767204"/>
                </a:lnTo>
                <a:lnTo>
                  <a:pt x="0" y="767204"/>
                </a:lnTo>
                <a:lnTo>
                  <a:pt x="0" y="329817"/>
                </a:lnTo>
                <a:lnTo>
                  <a:pt x="267588" y="329817"/>
                </a:lnTo>
                <a:lnTo>
                  <a:pt x="267588" y="128015"/>
                </a:lnTo>
                <a:lnTo>
                  <a:pt x="0" y="128015"/>
                </a:lnTo>
                <a:lnTo>
                  <a:pt x="0" y="14223"/>
                </a:lnTo>
                <a:lnTo>
                  <a:pt x="400937" y="14223"/>
                </a:lnTo>
                <a:lnTo>
                  <a:pt x="400937" y="443609"/>
                </a:lnTo>
                <a:lnTo>
                  <a:pt x="134238" y="443609"/>
                </a:lnTo>
                <a:lnTo>
                  <a:pt x="134238" y="654301"/>
                </a:lnTo>
                <a:lnTo>
                  <a:pt x="390269" y="654301"/>
                </a:lnTo>
                <a:lnTo>
                  <a:pt x="436316" y="652398"/>
                </a:lnTo>
                <a:lnTo>
                  <a:pt x="474613" y="646411"/>
                </a:lnTo>
                <a:lnTo>
                  <a:pt x="505408" y="635924"/>
                </a:lnTo>
                <a:lnTo>
                  <a:pt x="528953" y="620519"/>
                </a:lnTo>
                <a:lnTo>
                  <a:pt x="528953" y="0"/>
                </a:lnTo>
                <a:lnTo>
                  <a:pt x="664080" y="0"/>
                </a:lnTo>
                <a:lnTo>
                  <a:pt x="664080" y="820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object 1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7088" y="8819406"/>
            <a:ext cx="5626150" cy="1467593"/>
          </a:xfrm>
          <a:prstGeom prst="rect">
            <a:avLst/>
          </a:prstGeom>
        </p:spPr>
      </p:pic>
      <p:sp>
        <p:nvSpPr>
          <p:cNvPr id="112" name="object 112"/>
          <p:cNvSpPr/>
          <p:nvPr/>
        </p:nvSpPr>
        <p:spPr>
          <a:xfrm>
            <a:off x="0" y="6640616"/>
            <a:ext cx="1580515" cy="3646804"/>
          </a:xfrm>
          <a:custGeom>
            <a:avLst/>
            <a:gdLst/>
            <a:ahLst/>
            <a:cxnLst/>
            <a:rect l="l" t="t" r="r" b="b"/>
            <a:pathLst>
              <a:path w="1580515" h="3646804">
                <a:moveTo>
                  <a:pt x="351859" y="3646383"/>
                </a:moveTo>
                <a:lnTo>
                  <a:pt x="0" y="3646383"/>
                </a:lnTo>
                <a:lnTo>
                  <a:pt x="0" y="82994"/>
                </a:lnTo>
                <a:lnTo>
                  <a:pt x="3455" y="80869"/>
                </a:lnTo>
                <a:lnTo>
                  <a:pt x="43661" y="59100"/>
                </a:lnTo>
                <a:lnTo>
                  <a:pt x="84589" y="40182"/>
                </a:lnTo>
                <a:lnTo>
                  <a:pt x="126229" y="24465"/>
                </a:lnTo>
                <a:lnTo>
                  <a:pt x="168568" y="12296"/>
                </a:lnTo>
                <a:lnTo>
                  <a:pt x="211596" y="4025"/>
                </a:lnTo>
                <a:lnTo>
                  <a:pt x="255300" y="0"/>
                </a:lnTo>
                <a:lnTo>
                  <a:pt x="299669" y="569"/>
                </a:lnTo>
                <a:lnTo>
                  <a:pt x="344692" y="6081"/>
                </a:lnTo>
                <a:lnTo>
                  <a:pt x="390357" y="16885"/>
                </a:lnTo>
                <a:lnTo>
                  <a:pt x="436166" y="37586"/>
                </a:lnTo>
                <a:lnTo>
                  <a:pt x="471061" y="67986"/>
                </a:lnTo>
                <a:lnTo>
                  <a:pt x="495449" y="105967"/>
                </a:lnTo>
                <a:lnTo>
                  <a:pt x="509738" y="149414"/>
                </a:lnTo>
                <a:lnTo>
                  <a:pt x="514336" y="196209"/>
                </a:lnTo>
                <a:lnTo>
                  <a:pt x="509652" y="244236"/>
                </a:lnTo>
                <a:lnTo>
                  <a:pt x="499398" y="299986"/>
                </a:lnTo>
                <a:lnTo>
                  <a:pt x="489554" y="356060"/>
                </a:lnTo>
                <a:lnTo>
                  <a:pt x="479566" y="412244"/>
                </a:lnTo>
                <a:lnTo>
                  <a:pt x="468881" y="468322"/>
                </a:lnTo>
                <a:lnTo>
                  <a:pt x="1010077" y="392262"/>
                </a:lnTo>
                <a:lnTo>
                  <a:pt x="1084029" y="431678"/>
                </a:lnTo>
                <a:lnTo>
                  <a:pt x="1121470" y="468091"/>
                </a:lnTo>
                <a:lnTo>
                  <a:pt x="1150037" y="511411"/>
                </a:lnTo>
                <a:lnTo>
                  <a:pt x="1167884" y="558889"/>
                </a:lnTo>
                <a:lnTo>
                  <a:pt x="1176929" y="609314"/>
                </a:lnTo>
                <a:lnTo>
                  <a:pt x="1179088" y="661472"/>
                </a:lnTo>
                <a:lnTo>
                  <a:pt x="1176279" y="714152"/>
                </a:lnTo>
                <a:lnTo>
                  <a:pt x="1170419" y="766140"/>
                </a:lnTo>
                <a:lnTo>
                  <a:pt x="1163423" y="816224"/>
                </a:lnTo>
                <a:lnTo>
                  <a:pt x="1155968" y="864775"/>
                </a:lnTo>
                <a:lnTo>
                  <a:pt x="1147514" y="913155"/>
                </a:lnTo>
                <a:lnTo>
                  <a:pt x="1138114" y="961365"/>
                </a:lnTo>
                <a:lnTo>
                  <a:pt x="1127818" y="1009410"/>
                </a:lnTo>
                <a:lnTo>
                  <a:pt x="1116678" y="1057291"/>
                </a:lnTo>
                <a:lnTo>
                  <a:pt x="1104745" y="1105011"/>
                </a:lnTo>
                <a:lnTo>
                  <a:pt x="1092070" y="1152574"/>
                </a:lnTo>
                <a:lnTo>
                  <a:pt x="1078703" y="1199982"/>
                </a:lnTo>
                <a:lnTo>
                  <a:pt x="1064698" y="1247238"/>
                </a:lnTo>
                <a:lnTo>
                  <a:pt x="1050104" y="1294345"/>
                </a:lnTo>
                <a:lnTo>
                  <a:pt x="1034972" y="1341305"/>
                </a:lnTo>
                <a:lnTo>
                  <a:pt x="1019355" y="1388122"/>
                </a:lnTo>
                <a:lnTo>
                  <a:pt x="1480068" y="1323373"/>
                </a:lnTo>
                <a:lnTo>
                  <a:pt x="1467485" y="1348087"/>
                </a:lnTo>
                <a:lnTo>
                  <a:pt x="1443059" y="1391923"/>
                </a:lnTo>
                <a:lnTo>
                  <a:pt x="1417220" y="1435485"/>
                </a:lnTo>
                <a:lnTo>
                  <a:pt x="1390356" y="1479104"/>
                </a:lnTo>
                <a:lnTo>
                  <a:pt x="1405350" y="1501513"/>
                </a:lnTo>
                <a:lnTo>
                  <a:pt x="1417048" y="1526836"/>
                </a:lnTo>
                <a:lnTo>
                  <a:pt x="1425014" y="1555050"/>
                </a:lnTo>
                <a:lnTo>
                  <a:pt x="1428813" y="1586135"/>
                </a:lnTo>
                <a:lnTo>
                  <a:pt x="1429274" y="1607353"/>
                </a:lnTo>
                <a:lnTo>
                  <a:pt x="1428559" y="1628087"/>
                </a:lnTo>
                <a:lnTo>
                  <a:pt x="1426748" y="1648371"/>
                </a:lnTo>
                <a:lnTo>
                  <a:pt x="1423920" y="1668244"/>
                </a:lnTo>
                <a:lnTo>
                  <a:pt x="1462793" y="1679575"/>
                </a:lnTo>
                <a:lnTo>
                  <a:pt x="1497541" y="1699463"/>
                </a:lnTo>
                <a:lnTo>
                  <a:pt x="1527325" y="1726353"/>
                </a:lnTo>
                <a:lnTo>
                  <a:pt x="1551306" y="1758693"/>
                </a:lnTo>
                <a:lnTo>
                  <a:pt x="1568645" y="1794928"/>
                </a:lnTo>
                <a:lnTo>
                  <a:pt x="1578503" y="1833506"/>
                </a:lnTo>
                <a:lnTo>
                  <a:pt x="1580042" y="1872873"/>
                </a:lnTo>
                <a:lnTo>
                  <a:pt x="1572424" y="1911475"/>
                </a:lnTo>
                <a:lnTo>
                  <a:pt x="1554808" y="1947759"/>
                </a:lnTo>
                <a:lnTo>
                  <a:pt x="1526358" y="1980172"/>
                </a:lnTo>
                <a:lnTo>
                  <a:pt x="1486233" y="2007160"/>
                </a:lnTo>
                <a:lnTo>
                  <a:pt x="1456799" y="2034158"/>
                </a:lnTo>
                <a:lnTo>
                  <a:pt x="1426488" y="2079542"/>
                </a:lnTo>
                <a:lnTo>
                  <a:pt x="1396500" y="2133994"/>
                </a:lnTo>
                <a:lnTo>
                  <a:pt x="1368035" y="2188198"/>
                </a:lnTo>
                <a:lnTo>
                  <a:pt x="1342295" y="2232835"/>
                </a:lnTo>
                <a:lnTo>
                  <a:pt x="1314863" y="2274474"/>
                </a:lnTo>
                <a:lnTo>
                  <a:pt x="1287092" y="2315963"/>
                </a:lnTo>
                <a:lnTo>
                  <a:pt x="1259001" y="2357294"/>
                </a:lnTo>
                <a:lnTo>
                  <a:pt x="1230609" y="2398456"/>
                </a:lnTo>
                <a:lnTo>
                  <a:pt x="1201935" y="2439440"/>
                </a:lnTo>
                <a:lnTo>
                  <a:pt x="1172997" y="2480238"/>
                </a:lnTo>
                <a:lnTo>
                  <a:pt x="1179369" y="2496482"/>
                </a:lnTo>
                <a:lnTo>
                  <a:pt x="1184339" y="2513796"/>
                </a:lnTo>
                <a:lnTo>
                  <a:pt x="1187755" y="2532208"/>
                </a:lnTo>
                <a:lnTo>
                  <a:pt x="1189463" y="2551749"/>
                </a:lnTo>
                <a:lnTo>
                  <a:pt x="1187596" y="2600992"/>
                </a:lnTo>
                <a:lnTo>
                  <a:pt x="1178399" y="2648010"/>
                </a:lnTo>
                <a:lnTo>
                  <a:pt x="1162780" y="2692875"/>
                </a:lnTo>
                <a:lnTo>
                  <a:pt x="1141643" y="2735660"/>
                </a:lnTo>
                <a:lnTo>
                  <a:pt x="1115894" y="2776436"/>
                </a:lnTo>
                <a:lnTo>
                  <a:pt x="1086439" y="2815277"/>
                </a:lnTo>
                <a:lnTo>
                  <a:pt x="1054184" y="2852254"/>
                </a:lnTo>
                <a:lnTo>
                  <a:pt x="1020034" y="2887439"/>
                </a:lnTo>
                <a:lnTo>
                  <a:pt x="984895" y="2920904"/>
                </a:lnTo>
                <a:lnTo>
                  <a:pt x="908627" y="2989879"/>
                </a:lnTo>
                <a:lnTo>
                  <a:pt x="868112" y="3027867"/>
                </a:lnTo>
                <a:lnTo>
                  <a:pt x="828102" y="3066580"/>
                </a:lnTo>
                <a:lnTo>
                  <a:pt x="788569" y="3105913"/>
                </a:lnTo>
                <a:lnTo>
                  <a:pt x="703055" y="3220504"/>
                </a:lnTo>
                <a:lnTo>
                  <a:pt x="672514" y="3260927"/>
                </a:lnTo>
                <a:lnTo>
                  <a:pt x="641667" y="3301225"/>
                </a:lnTo>
                <a:lnTo>
                  <a:pt x="610495" y="3341356"/>
                </a:lnTo>
                <a:lnTo>
                  <a:pt x="578982" y="3381276"/>
                </a:lnTo>
                <a:lnTo>
                  <a:pt x="547112" y="3420942"/>
                </a:lnTo>
                <a:lnTo>
                  <a:pt x="514866" y="3460311"/>
                </a:lnTo>
                <a:lnTo>
                  <a:pt x="482228" y="3499340"/>
                </a:lnTo>
                <a:lnTo>
                  <a:pt x="449182" y="3537986"/>
                </a:lnTo>
                <a:lnTo>
                  <a:pt x="415709" y="3576206"/>
                </a:lnTo>
                <a:lnTo>
                  <a:pt x="381793" y="3613956"/>
                </a:lnTo>
                <a:lnTo>
                  <a:pt x="351859" y="3646383"/>
                </a:lnTo>
                <a:close/>
              </a:path>
              <a:path w="1580515" h="3646804">
                <a:moveTo>
                  <a:pt x="1010077" y="392262"/>
                </a:moveTo>
                <a:lnTo>
                  <a:pt x="468881" y="468322"/>
                </a:lnTo>
                <a:lnTo>
                  <a:pt x="510704" y="445585"/>
                </a:lnTo>
                <a:lnTo>
                  <a:pt x="554773" y="427727"/>
                </a:lnTo>
                <a:lnTo>
                  <a:pt x="600872" y="415055"/>
                </a:lnTo>
                <a:lnTo>
                  <a:pt x="648784" y="407877"/>
                </a:lnTo>
                <a:lnTo>
                  <a:pt x="698293" y="406501"/>
                </a:lnTo>
                <a:lnTo>
                  <a:pt x="749182" y="411234"/>
                </a:lnTo>
                <a:lnTo>
                  <a:pt x="964698" y="380945"/>
                </a:lnTo>
                <a:lnTo>
                  <a:pt x="997807" y="387436"/>
                </a:lnTo>
                <a:lnTo>
                  <a:pt x="1010077" y="392262"/>
                </a:lnTo>
                <a:close/>
              </a:path>
              <a:path w="1580515" h="3646804">
                <a:moveTo>
                  <a:pt x="964698" y="380945"/>
                </a:moveTo>
                <a:lnTo>
                  <a:pt x="749182" y="411234"/>
                </a:lnTo>
                <a:lnTo>
                  <a:pt x="762139" y="406324"/>
                </a:lnTo>
                <a:lnTo>
                  <a:pt x="775165" y="401642"/>
                </a:lnTo>
                <a:lnTo>
                  <a:pt x="788285" y="397252"/>
                </a:lnTo>
                <a:lnTo>
                  <a:pt x="801526" y="393218"/>
                </a:lnTo>
                <a:lnTo>
                  <a:pt x="851653" y="381782"/>
                </a:lnTo>
                <a:lnTo>
                  <a:pt x="901589" y="376528"/>
                </a:lnTo>
                <a:lnTo>
                  <a:pt x="950563" y="378174"/>
                </a:lnTo>
                <a:lnTo>
                  <a:pt x="964698" y="380945"/>
                </a:lnTo>
                <a:close/>
              </a:path>
              <a:path w="1580515" h="3646804">
                <a:moveTo>
                  <a:pt x="1480068" y="1323373"/>
                </a:moveTo>
                <a:lnTo>
                  <a:pt x="1019355" y="1388122"/>
                </a:lnTo>
                <a:lnTo>
                  <a:pt x="1045365" y="1349174"/>
                </a:lnTo>
                <a:lnTo>
                  <a:pt x="1101671" y="1268168"/>
                </a:lnTo>
                <a:lnTo>
                  <a:pt x="1129057" y="1226166"/>
                </a:lnTo>
                <a:lnTo>
                  <a:pt x="1153993" y="1183202"/>
                </a:lnTo>
                <a:lnTo>
                  <a:pt x="1175023" y="1139305"/>
                </a:lnTo>
                <a:lnTo>
                  <a:pt x="1190692" y="1094502"/>
                </a:lnTo>
                <a:lnTo>
                  <a:pt x="1199545" y="1048822"/>
                </a:lnTo>
                <a:lnTo>
                  <a:pt x="1207990" y="1008281"/>
                </a:lnTo>
                <a:lnTo>
                  <a:pt x="1223300" y="973378"/>
                </a:lnTo>
                <a:lnTo>
                  <a:pt x="1270261" y="920372"/>
                </a:lnTo>
                <a:lnTo>
                  <a:pt x="1331913" y="889579"/>
                </a:lnTo>
                <a:lnTo>
                  <a:pt x="1399743" y="880773"/>
                </a:lnTo>
                <a:lnTo>
                  <a:pt x="1433314" y="884544"/>
                </a:lnTo>
                <a:lnTo>
                  <a:pt x="1494447" y="908296"/>
                </a:lnTo>
                <a:lnTo>
                  <a:pt x="1540472" y="953472"/>
                </a:lnTo>
                <a:lnTo>
                  <a:pt x="1562876" y="1019847"/>
                </a:lnTo>
                <a:lnTo>
                  <a:pt x="1562558" y="1060914"/>
                </a:lnTo>
                <a:lnTo>
                  <a:pt x="1554788" y="1113298"/>
                </a:lnTo>
                <a:lnTo>
                  <a:pt x="1543269" y="1163435"/>
                </a:lnTo>
                <a:lnTo>
                  <a:pt x="1528390" y="1211653"/>
                </a:lnTo>
                <a:lnTo>
                  <a:pt x="1510540" y="1258282"/>
                </a:lnTo>
                <a:lnTo>
                  <a:pt x="1490109" y="1303650"/>
                </a:lnTo>
                <a:lnTo>
                  <a:pt x="1480068" y="1323373"/>
                </a:lnTo>
                <a:close/>
              </a:path>
            </a:pathLst>
          </a:custGeom>
          <a:solidFill>
            <a:srgbClr val="D0E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337482" y="0"/>
            <a:ext cx="4612640" cy="1638935"/>
          </a:xfrm>
          <a:custGeom>
            <a:avLst/>
            <a:gdLst/>
            <a:ahLst/>
            <a:cxnLst/>
            <a:rect l="l" t="t" r="r" b="b"/>
            <a:pathLst>
              <a:path w="4612640" h="1638935">
                <a:moveTo>
                  <a:pt x="1682067" y="1449088"/>
                </a:moveTo>
                <a:lnTo>
                  <a:pt x="2073208" y="1365948"/>
                </a:lnTo>
                <a:lnTo>
                  <a:pt x="2072171" y="1366442"/>
                </a:lnTo>
                <a:lnTo>
                  <a:pt x="2071152" y="1366968"/>
                </a:lnTo>
                <a:lnTo>
                  <a:pt x="2070063" y="1367433"/>
                </a:lnTo>
                <a:lnTo>
                  <a:pt x="2038295" y="1398220"/>
                </a:lnTo>
                <a:lnTo>
                  <a:pt x="2006006" y="1428742"/>
                </a:lnTo>
                <a:lnTo>
                  <a:pt x="1973032" y="1458919"/>
                </a:lnTo>
                <a:lnTo>
                  <a:pt x="1939209" y="1488675"/>
                </a:lnTo>
                <a:lnTo>
                  <a:pt x="1902662" y="1513555"/>
                </a:lnTo>
                <a:lnTo>
                  <a:pt x="1864486" y="1528256"/>
                </a:lnTo>
                <a:lnTo>
                  <a:pt x="1826178" y="1533805"/>
                </a:lnTo>
                <a:lnTo>
                  <a:pt x="1789236" y="1531228"/>
                </a:lnTo>
                <a:lnTo>
                  <a:pt x="1755161" y="1521554"/>
                </a:lnTo>
                <a:lnTo>
                  <a:pt x="1725450" y="1505807"/>
                </a:lnTo>
                <a:lnTo>
                  <a:pt x="1701602" y="1485015"/>
                </a:lnTo>
                <a:lnTo>
                  <a:pt x="1685116" y="1460205"/>
                </a:lnTo>
                <a:lnTo>
                  <a:pt x="1682067" y="1449088"/>
                </a:lnTo>
                <a:close/>
              </a:path>
              <a:path w="4612640" h="1638935">
                <a:moveTo>
                  <a:pt x="341975" y="0"/>
                </a:moveTo>
                <a:lnTo>
                  <a:pt x="4612309" y="0"/>
                </a:lnTo>
                <a:lnTo>
                  <a:pt x="4588030" y="12815"/>
                </a:lnTo>
                <a:lnTo>
                  <a:pt x="4546856" y="36058"/>
                </a:lnTo>
                <a:lnTo>
                  <a:pt x="3690249" y="550624"/>
                </a:lnTo>
                <a:lnTo>
                  <a:pt x="3464740" y="678044"/>
                </a:lnTo>
                <a:lnTo>
                  <a:pt x="3420122" y="704041"/>
                </a:lnTo>
                <a:lnTo>
                  <a:pt x="3376037" y="730599"/>
                </a:lnTo>
                <a:lnTo>
                  <a:pt x="3332645" y="757886"/>
                </a:lnTo>
                <a:lnTo>
                  <a:pt x="3246233" y="815513"/>
                </a:lnTo>
                <a:lnTo>
                  <a:pt x="3218456" y="833168"/>
                </a:lnTo>
                <a:lnTo>
                  <a:pt x="3183333" y="879698"/>
                </a:lnTo>
                <a:lnTo>
                  <a:pt x="3120333" y="915893"/>
                </a:lnTo>
                <a:lnTo>
                  <a:pt x="3070782" y="935289"/>
                </a:lnTo>
                <a:lnTo>
                  <a:pt x="3022292" y="956351"/>
                </a:lnTo>
                <a:lnTo>
                  <a:pt x="2974758" y="978872"/>
                </a:lnTo>
                <a:lnTo>
                  <a:pt x="2928078" y="1002648"/>
                </a:lnTo>
                <a:lnTo>
                  <a:pt x="2882146" y="1027470"/>
                </a:lnTo>
                <a:lnTo>
                  <a:pt x="2836860" y="1053133"/>
                </a:lnTo>
                <a:lnTo>
                  <a:pt x="2792114" y="1079430"/>
                </a:lnTo>
                <a:lnTo>
                  <a:pt x="2616459" y="1186831"/>
                </a:lnTo>
                <a:lnTo>
                  <a:pt x="2576105" y="1212909"/>
                </a:lnTo>
                <a:lnTo>
                  <a:pt x="2537175" y="1240332"/>
                </a:lnTo>
                <a:lnTo>
                  <a:pt x="2460914" y="1296466"/>
                </a:lnTo>
                <a:lnTo>
                  <a:pt x="2422244" y="1323802"/>
                </a:lnTo>
                <a:lnTo>
                  <a:pt x="2382324" y="1349736"/>
                </a:lnTo>
                <a:lnTo>
                  <a:pt x="2340483" y="1373579"/>
                </a:lnTo>
                <a:lnTo>
                  <a:pt x="2296054" y="1394646"/>
                </a:lnTo>
                <a:lnTo>
                  <a:pt x="2248366" y="1412248"/>
                </a:lnTo>
                <a:lnTo>
                  <a:pt x="2188386" y="1422822"/>
                </a:lnTo>
                <a:lnTo>
                  <a:pt x="2138384" y="1416213"/>
                </a:lnTo>
                <a:lnTo>
                  <a:pt x="2099584" y="1396047"/>
                </a:lnTo>
                <a:lnTo>
                  <a:pt x="2073208" y="1365948"/>
                </a:lnTo>
                <a:lnTo>
                  <a:pt x="1682067" y="1449088"/>
                </a:lnTo>
                <a:lnTo>
                  <a:pt x="1677490" y="1432404"/>
                </a:lnTo>
                <a:lnTo>
                  <a:pt x="1680224" y="1402637"/>
                </a:lnTo>
                <a:lnTo>
                  <a:pt x="1694815" y="1371933"/>
                </a:lnTo>
                <a:lnTo>
                  <a:pt x="1722763" y="1341317"/>
                </a:lnTo>
                <a:lnTo>
                  <a:pt x="1758039" y="1310293"/>
                </a:lnTo>
                <a:lnTo>
                  <a:pt x="1792416" y="1278795"/>
                </a:lnTo>
                <a:lnTo>
                  <a:pt x="1826062" y="1246911"/>
                </a:lnTo>
                <a:lnTo>
                  <a:pt x="1859145" y="1214730"/>
                </a:lnTo>
                <a:lnTo>
                  <a:pt x="1857221" y="1210319"/>
                </a:lnTo>
                <a:lnTo>
                  <a:pt x="1855681" y="1205859"/>
                </a:lnTo>
                <a:lnTo>
                  <a:pt x="1854468" y="1201315"/>
                </a:lnTo>
                <a:lnTo>
                  <a:pt x="962415" y="1390927"/>
                </a:lnTo>
                <a:lnTo>
                  <a:pt x="970978" y="1353375"/>
                </a:lnTo>
                <a:lnTo>
                  <a:pt x="508311" y="1451718"/>
                </a:lnTo>
                <a:lnTo>
                  <a:pt x="492004" y="1449739"/>
                </a:lnTo>
                <a:lnTo>
                  <a:pt x="449220" y="1436063"/>
                </a:lnTo>
                <a:lnTo>
                  <a:pt x="410831" y="1413472"/>
                </a:lnTo>
                <a:lnTo>
                  <a:pt x="378364" y="1377146"/>
                </a:lnTo>
                <a:lnTo>
                  <a:pt x="362547" y="1334408"/>
                </a:lnTo>
                <a:lnTo>
                  <a:pt x="358909" y="1287875"/>
                </a:lnTo>
                <a:lnTo>
                  <a:pt x="362977" y="1240166"/>
                </a:lnTo>
                <a:lnTo>
                  <a:pt x="370281" y="1193899"/>
                </a:lnTo>
                <a:lnTo>
                  <a:pt x="379255" y="1146139"/>
                </a:lnTo>
                <a:lnTo>
                  <a:pt x="390113" y="1098425"/>
                </a:lnTo>
                <a:lnTo>
                  <a:pt x="402704" y="1050765"/>
                </a:lnTo>
                <a:lnTo>
                  <a:pt x="416882" y="1003170"/>
                </a:lnTo>
                <a:lnTo>
                  <a:pt x="432498" y="955649"/>
                </a:lnTo>
                <a:lnTo>
                  <a:pt x="449402" y="908212"/>
                </a:lnTo>
                <a:lnTo>
                  <a:pt x="467448" y="860869"/>
                </a:lnTo>
                <a:lnTo>
                  <a:pt x="486485" y="813629"/>
                </a:lnTo>
                <a:lnTo>
                  <a:pt x="92204" y="897437"/>
                </a:lnTo>
                <a:lnTo>
                  <a:pt x="102354" y="880489"/>
                </a:lnTo>
                <a:lnTo>
                  <a:pt x="133424" y="834952"/>
                </a:lnTo>
                <a:lnTo>
                  <a:pt x="166850" y="789320"/>
                </a:lnTo>
                <a:lnTo>
                  <a:pt x="153688" y="776315"/>
                </a:lnTo>
                <a:lnTo>
                  <a:pt x="143317" y="761138"/>
                </a:lnTo>
                <a:lnTo>
                  <a:pt x="136111" y="743762"/>
                </a:lnTo>
                <a:lnTo>
                  <a:pt x="132445" y="724161"/>
                </a:lnTo>
                <a:lnTo>
                  <a:pt x="131772" y="710586"/>
                </a:lnTo>
                <a:lnTo>
                  <a:pt x="132116" y="697214"/>
                </a:lnTo>
                <a:lnTo>
                  <a:pt x="133406" y="684029"/>
                </a:lnTo>
                <a:lnTo>
                  <a:pt x="135575" y="671016"/>
                </a:lnTo>
                <a:lnTo>
                  <a:pt x="95051" y="665662"/>
                </a:lnTo>
                <a:lnTo>
                  <a:pt x="31464" y="631244"/>
                </a:lnTo>
                <a:lnTo>
                  <a:pt x="163" y="576408"/>
                </a:lnTo>
                <a:lnTo>
                  <a:pt x="0" y="545532"/>
                </a:lnTo>
                <a:lnTo>
                  <a:pt x="11961" y="514590"/>
                </a:lnTo>
                <a:lnTo>
                  <a:pt x="37401" y="485263"/>
                </a:lnTo>
                <a:lnTo>
                  <a:pt x="77669" y="459229"/>
                </a:lnTo>
                <a:lnTo>
                  <a:pt x="108925" y="432096"/>
                </a:lnTo>
                <a:lnTo>
                  <a:pt x="140629" y="388779"/>
                </a:lnTo>
                <a:lnTo>
                  <a:pt x="171004" y="341173"/>
                </a:lnTo>
                <a:lnTo>
                  <a:pt x="198276" y="301172"/>
                </a:lnTo>
                <a:lnTo>
                  <a:pt x="232892" y="257330"/>
                </a:lnTo>
                <a:lnTo>
                  <a:pt x="268149" y="213644"/>
                </a:lnTo>
                <a:lnTo>
                  <a:pt x="303992" y="170139"/>
                </a:lnTo>
                <a:lnTo>
                  <a:pt x="340367" y="126840"/>
                </a:lnTo>
                <a:lnTo>
                  <a:pt x="334686" y="117000"/>
                </a:lnTo>
                <a:lnTo>
                  <a:pt x="330194" y="106345"/>
                </a:lnTo>
                <a:lnTo>
                  <a:pt x="327022" y="94842"/>
                </a:lnTo>
                <a:lnTo>
                  <a:pt x="325301" y="82458"/>
                </a:lnTo>
                <a:lnTo>
                  <a:pt x="328654" y="37294"/>
                </a:lnTo>
                <a:lnTo>
                  <a:pt x="341975" y="0"/>
                </a:lnTo>
                <a:close/>
              </a:path>
              <a:path w="4612640" h="1638935">
                <a:moveTo>
                  <a:pt x="962415" y="1390927"/>
                </a:moveTo>
                <a:lnTo>
                  <a:pt x="1854468" y="1201315"/>
                </a:lnTo>
                <a:lnTo>
                  <a:pt x="1823539" y="1222918"/>
                </a:lnTo>
                <a:lnTo>
                  <a:pt x="1792977" y="1245095"/>
                </a:lnTo>
                <a:lnTo>
                  <a:pt x="1762791" y="1267944"/>
                </a:lnTo>
                <a:lnTo>
                  <a:pt x="1732985" y="1291562"/>
                </a:lnTo>
                <a:lnTo>
                  <a:pt x="1626792" y="1379974"/>
                </a:lnTo>
                <a:lnTo>
                  <a:pt x="1588944" y="1411064"/>
                </a:lnTo>
                <a:lnTo>
                  <a:pt x="1549890" y="1442117"/>
                </a:lnTo>
                <a:lnTo>
                  <a:pt x="1509645" y="1472624"/>
                </a:lnTo>
                <a:lnTo>
                  <a:pt x="1468218" y="1502078"/>
                </a:lnTo>
                <a:lnTo>
                  <a:pt x="1425623" y="1529970"/>
                </a:lnTo>
                <a:lnTo>
                  <a:pt x="1381872" y="1555791"/>
                </a:lnTo>
                <a:lnTo>
                  <a:pt x="1336977" y="1579034"/>
                </a:lnTo>
                <a:lnTo>
                  <a:pt x="1290951" y="1599191"/>
                </a:lnTo>
                <a:lnTo>
                  <a:pt x="1243804" y="1615753"/>
                </a:lnTo>
                <a:lnTo>
                  <a:pt x="1195550" y="1628212"/>
                </a:lnTo>
                <a:lnTo>
                  <a:pt x="1146201" y="1636059"/>
                </a:lnTo>
                <a:lnTo>
                  <a:pt x="1095769" y="1638787"/>
                </a:lnTo>
                <a:lnTo>
                  <a:pt x="1044266" y="1635887"/>
                </a:lnTo>
                <a:lnTo>
                  <a:pt x="988365" y="1619473"/>
                </a:lnTo>
                <a:lnTo>
                  <a:pt x="952898" y="1588369"/>
                </a:lnTo>
                <a:lnTo>
                  <a:pt x="936774" y="1547286"/>
                </a:lnTo>
                <a:lnTo>
                  <a:pt x="938904" y="1500936"/>
                </a:lnTo>
                <a:lnTo>
                  <a:pt x="946979" y="1464214"/>
                </a:lnTo>
                <a:lnTo>
                  <a:pt x="954697" y="1427322"/>
                </a:lnTo>
                <a:lnTo>
                  <a:pt x="962415" y="1390927"/>
                </a:lnTo>
                <a:close/>
              </a:path>
              <a:path w="4612640" h="1638935">
                <a:moveTo>
                  <a:pt x="508311" y="1451718"/>
                </a:moveTo>
                <a:lnTo>
                  <a:pt x="970978" y="1353375"/>
                </a:lnTo>
                <a:lnTo>
                  <a:pt x="928010" y="1375152"/>
                </a:lnTo>
                <a:lnTo>
                  <a:pt x="882227" y="1392655"/>
                </a:lnTo>
                <a:lnTo>
                  <a:pt x="833943" y="1405508"/>
                </a:lnTo>
                <a:lnTo>
                  <a:pt x="783471" y="1413335"/>
                </a:lnTo>
                <a:lnTo>
                  <a:pt x="731125" y="1415762"/>
                </a:lnTo>
                <a:lnTo>
                  <a:pt x="546195" y="1455070"/>
                </a:lnTo>
                <a:lnTo>
                  <a:pt x="538151" y="1455341"/>
                </a:lnTo>
                <a:lnTo>
                  <a:pt x="508311" y="1451718"/>
                </a:lnTo>
                <a:close/>
              </a:path>
              <a:path w="4612640" h="1638935">
                <a:moveTo>
                  <a:pt x="546195" y="1455070"/>
                </a:moveTo>
                <a:lnTo>
                  <a:pt x="731125" y="1415762"/>
                </a:lnTo>
                <a:lnTo>
                  <a:pt x="720068" y="1420104"/>
                </a:lnTo>
                <a:lnTo>
                  <a:pt x="708948" y="1424305"/>
                </a:lnTo>
                <a:lnTo>
                  <a:pt x="636398" y="1445695"/>
                </a:lnTo>
                <a:lnTo>
                  <a:pt x="586626" y="1453712"/>
                </a:lnTo>
                <a:lnTo>
                  <a:pt x="546195" y="1455070"/>
                </a:lnTo>
                <a:close/>
              </a:path>
              <a:path w="4612640" h="1638935">
                <a:moveTo>
                  <a:pt x="92204" y="897437"/>
                </a:moveTo>
                <a:lnTo>
                  <a:pt x="486485" y="813629"/>
                </a:lnTo>
                <a:lnTo>
                  <a:pt x="456972" y="850339"/>
                </a:lnTo>
                <a:lnTo>
                  <a:pt x="425301" y="888465"/>
                </a:lnTo>
                <a:lnTo>
                  <a:pt x="394434" y="927648"/>
                </a:lnTo>
                <a:lnTo>
                  <a:pt x="367329" y="967527"/>
                </a:lnTo>
                <a:lnTo>
                  <a:pt x="346945" y="1007744"/>
                </a:lnTo>
                <a:lnTo>
                  <a:pt x="336243" y="1047939"/>
                </a:lnTo>
                <a:lnTo>
                  <a:pt x="325912" y="1083005"/>
                </a:lnTo>
                <a:lnTo>
                  <a:pt x="277219" y="1136873"/>
                </a:lnTo>
                <a:lnTo>
                  <a:pt x="243189" y="1155297"/>
                </a:lnTo>
                <a:lnTo>
                  <a:pt x="205592" y="1167796"/>
                </a:lnTo>
                <a:lnTo>
                  <a:pt x="166594" y="1174182"/>
                </a:lnTo>
                <a:lnTo>
                  <a:pt x="128361" y="1174264"/>
                </a:lnTo>
                <a:lnTo>
                  <a:pt x="93059" y="1167856"/>
                </a:lnTo>
                <a:lnTo>
                  <a:pt x="62855" y="1154766"/>
                </a:lnTo>
                <a:lnTo>
                  <a:pt x="39915" y="1134808"/>
                </a:lnTo>
                <a:lnTo>
                  <a:pt x="26406" y="1107791"/>
                </a:lnTo>
                <a:lnTo>
                  <a:pt x="24492" y="1073526"/>
                </a:lnTo>
                <a:lnTo>
                  <a:pt x="34711" y="1022449"/>
                </a:lnTo>
                <a:lnTo>
                  <a:pt x="51856" y="973646"/>
                </a:lnTo>
                <a:lnTo>
                  <a:pt x="74784" y="926523"/>
                </a:lnTo>
                <a:lnTo>
                  <a:pt x="92204" y="897437"/>
                </a:lnTo>
                <a:close/>
              </a:path>
            </a:pathLst>
          </a:custGeom>
          <a:solidFill>
            <a:srgbClr val="FFCD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9128" y="4724361"/>
            <a:ext cx="2390140" cy="841375"/>
          </a:xfrm>
          <a:custGeom>
            <a:avLst/>
            <a:gdLst/>
            <a:ahLst/>
            <a:cxnLst/>
            <a:rect l="l" t="t" r="r" b="b"/>
            <a:pathLst>
              <a:path w="2390140" h="841375">
                <a:moveTo>
                  <a:pt x="446151" y="49885"/>
                </a:moveTo>
                <a:lnTo>
                  <a:pt x="43815" y="49885"/>
                </a:lnTo>
                <a:lnTo>
                  <a:pt x="43815" y="163741"/>
                </a:lnTo>
                <a:lnTo>
                  <a:pt x="286562" y="163741"/>
                </a:lnTo>
                <a:lnTo>
                  <a:pt x="275551" y="197904"/>
                </a:lnTo>
                <a:lnTo>
                  <a:pt x="233108" y="261493"/>
                </a:lnTo>
                <a:lnTo>
                  <a:pt x="201320" y="290271"/>
                </a:lnTo>
                <a:lnTo>
                  <a:pt x="162293" y="316611"/>
                </a:lnTo>
                <a:lnTo>
                  <a:pt x="115836" y="340182"/>
                </a:lnTo>
                <a:lnTo>
                  <a:pt x="61798" y="360654"/>
                </a:lnTo>
                <a:lnTo>
                  <a:pt x="0" y="377698"/>
                </a:lnTo>
                <a:lnTo>
                  <a:pt x="57251" y="493153"/>
                </a:lnTo>
                <a:lnTo>
                  <a:pt x="109778" y="477824"/>
                </a:lnTo>
                <a:lnTo>
                  <a:pt x="158635" y="459930"/>
                </a:lnTo>
                <a:lnTo>
                  <a:pt x="203784" y="439483"/>
                </a:lnTo>
                <a:lnTo>
                  <a:pt x="245198" y="416496"/>
                </a:lnTo>
                <a:lnTo>
                  <a:pt x="282854" y="390982"/>
                </a:lnTo>
                <a:lnTo>
                  <a:pt x="316687" y="362966"/>
                </a:lnTo>
                <a:lnTo>
                  <a:pt x="346684" y="332447"/>
                </a:lnTo>
                <a:lnTo>
                  <a:pt x="372808" y="299440"/>
                </a:lnTo>
                <a:lnTo>
                  <a:pt x="395008" y="263956"/>
                </a:lnTo>
                <a:lnTo>
                  <a:pt x="413270" y="226021"/>
                </a:lnTo>
                <a:lnTo>
                  <a:pt x="427545" y="185635"/>
                </a:lnTo>
                <a:lnTo>
                  <a:pt x="437807" y="142798"/>
                </a:lnTo>
                <a:lnTo>
                  <a:pt x="444017" y="97548"/>
                </a:lnTo>
                <a:lnTo>
                  <a:pt x="446151" y="49885"/>
                </a:lnTo>
                <a:close/>
              </a:path>
              <a:path w="2390140" h="841375">
                <a:moveTo>
                  <a:pt x="684415" y="494436"/>
                </a:moveTo>
                <a:lnTo>
                  <a:pt x="541134" y="494436"/>
                </a:lnTo>
                <a:lnTo>
                  <a:pt x="541134" y="609892"/>
                </a:lnTo>
                <a:lnTo>
                  <a:pt x="541134" y="719264"/>
                </a:lnTo>
                <a:lnTo>
                  <a:pt x="270243" y="719264"/>
                </a:lnTo>
                <a:lnTo>
                  <a:pt x="270243" y="609892"/>
                </a:lnTo>
                <a:lnTo>
                  <a:pt x="541134" y="609892"/>
                </a:lnTo>
                <a:lnTo>
                  <a:pt x="541134" y="494436"/>
                </a:lnTo>
                <a:lnTo>
                  <a:pt x="126326" y="494436"/>
                </a:lnTo>
                <a:lnTo>
                  <a:pt x="126326" y="831519"/>
                </a:lnTo>
                <a:lnTo>
                  <a:pt x="684415" y="831519"/>
                </a:lnTo>
                <a:lnTo>
                  <a:pt x="684415" y="719264"/>
                </a:lnTo>
                <a:lnTo>
                  <a:pt x="684415" y="609892"/>
                </a:lnTo>
                <a:lnTo>
                  <a:pt x="684415" y="494436"/>
                </a:lnTo>
                <a:close/>
              </a:path>
              <a:path w="2390140" h="841375">
                <a:moveTo>
                  <a:pt x="788352" y="173342"/>
                </a:moveTo>
                <a:lnTo>
                  <a:pt x="684415" y="173342"/>
                </a:lnTo>
                <a:lnTo>
                  <a:pt x="684415" y="4152"/>
                </a:lnTo>
                <a:lnTo>
                  <a:pt x="538568" y="4152"/>
                </a:lnTo>
                <a:lnTo>
                  <a:pt x="538568" y="466928"/>
                </a:lnTo>
                <a:lnTo>
                  <a:pt x="684415" y="466928"/>
                </a:lnTo>
                <a:lnTo>
                  <a:pt x="684415" y="291998"/>
                </a:lnTo>
                <a:lnTo>
                  <a:pt x="788352" y="291998"/>
                </a:lnTo>
                <a:lnTo>
                  <a:pt x="788352" y="173342"/>
                </a:lnTo>
                <a:close/>
              </a:path>
              <a:path w="2390140" h="841375">
                <a:moveTo>
                  <a:pt x="1326286" y="542086"/>
                </a:moveTo>
                <a:lnTo>
                  <a:pt x="1282001" y="516242"/>
                </a:lnTo>
                <a:lnTo>
                  <a:pt x="1244765" y="485000"/>
                </a:lnTo>
                <a:lnTo>
                  <a:pt x="1214094" y="449021"/>
                </a:lnTo>
                <a:lnTo>
                  <a:pt x="1189494" y="408965"/>
                </a:lnTo>
                <a:lnTo>
                  <a:pt x="1170495" y="365493"/>
                </a:lnTo>
                <a:lnTo>
                  <a:pt x="1156614" y="319278"/>
                </a:lnTo>
                <a:lnTo>
                  <a:pt x="1147356" y="270979"/>
                </a:lnTo>
                <a:lnTo>
                  <a:pt x="1142250" y="221259"/>
                </a:lnTo>
                <a:lnTo>
                  <a:pt x="1140790" y="170776"/>
                </a:lnTo>
                <a:lnTo>
                  <a:pt x="1140790" y="63639"/>
                </a:lnTo>
                <a:lnTo>
                  <a:pt x="994956" y="63639"/>
                </a:lnTo>
                <a:lnTo>
                  <a:pt x="994956" y="170776"/>
                </a:lnTo>
                <a:lnTo>
                  <a:pt x="993482" y="217944"/>
                </a:lnTo>
                <a:lnTo>
                  <a:pt x="988834" y="264680"/>
                </a:lnTo>
                <a:lnTo>
                  <a:pt x="980643" y="310400"/>
                </a:lnTo>
                <a:lnTo>
                  <a:pt x="968540" y="354571"/>
                </a:lnTo>
                <a:lnTo>
                  <a:pt x="952182" y="396608"/>
                </a:lnTo>
                <a:lnTo>
                  <a:pt x="931189" y="435978"/>
                </a:lnTo>
                <a:lnTo>
                  <a:pt x="905217" y="472109"/>
                </a:lnTo>
                <a:lnTo>
                  <a:pt x="873899" y="504456"/>
                </a:lnTo>
                <a:lnTo>
                  <a:pt x="836879" y="532447"/>
                </a:lnTo>
                <a:lnTo>
                  <a:pt x="793788" y="555523"/>
                </a:lnTo>
                <a:lnTo>
                  <a:pt x="881735" y="673531"/>
                </a:lnTo>
                <a:lnTo>
                  <a:pt x="924953" y="649084"/>
                </a:lnTo>
                <a:lnTo>
                  <a:pt x="962977" y="619506"/>
                </a:lnTo>
                <a:lnTo>
                  <a:pt x="996035" y="585228"/>
                </a:lnTo>
                <a:lnTo>
                  <a:pt x="1024382" y="546646"/>
                </a:lnTo>
                <a:lnTo>
                  <a:pt x="1048245" y="504202"/>
                </a:lnTo>
                <a:lnTo>
                  <a:pt x="1067866" y="458292"/>
                </a:lnTo>
                <a:lnTo>
                  <a:pt x="1090117" y="508774"/>
                </a:lnTo>
                <a:lnTo>
                  <a:pt x="1117993" y="554596"/>
                </a:lnTo>
                <a:lnTo>
                  <a:pt x="1151877" y="595096"/>
                </a:lnTo>
                <a:lnTo>
                  <a:pt x="1192174" y="629640"/>
                </a:lnTo>
                <a:lnTo>
                  <a:pt x="1239291" y="657542"/>
                </a:lnTo>
                <a:lnTo>
                  <a:pt x="1326286" y="542086"/>
                </a:lnTo>
                <a:close/>
              </a:path>
              <a:path w="2390140" h="841375">
                <a:moveTo>
                  <a:pt x="1596212" y="315976"/>
                </a:moveTo>
                <a:lnTo>
                  <a:pt x="1482991" y="315976"/>
                </a:lnTo>
                <a:lnTo>
                  <a:pt x="1482991" y="4152"/>
                </a:lnTo>
                <a:lnTo>
                  <a:pt x="1337792" y="4152"/>
                </a:lnTo>
                <a:lnTo>
                  <a:pt x="1337792" y="840803"/>
                </a:lnTo>
                <a:lnTo>
                  <a:pt x="1482991" y="840803"/>
                </a:lnTo>
                <a:lnTo>
                  <a:pt x="1482991" y="437515"/>
                </a:lnTo>
                <a:lnTo>
                  <a:pt x="1596212" y="437515"/>
                </a:lnTo>
                <a:lnTo>
                  <a:pt x="1596212" y="315976"/>
                </a:lnTo>
                <a:close/>
              </a:path>
              <a:path w="2390140" h="841375">
                <a:moveTo>
                  <a:pt x="2071776" y="344436"/>
                </a:moveTo>
                <a:lnTo>
                  <a:pt x="2064766" y="302717"/>
                </a:lnTo>
                <a:lnTo>
                  <a:pt x="2044712" y="266661"/>
                </a:lnTo>
                <a:lnTo>
                  <a:pt x="2013051" y="237147"/>
                </a:lnTo>
                <a:lnTo>
                  <a:pt x="1971243" y="214972"/>
                </a:lnTo>
                <a:lnTo>
                  <a:pt x="1933943" y="204660"/>
                </a:lnTo>
                <a:lnTo>
                  <a:pt x="1933943" y="344436"/>
                </a:lnTo>
                <a:lnTo>
                  <a:pt x="1928596" y="364871"/>
                </a:lnTo>
                <a:lnTo>
                  <a:pt x="1914029" y="378625"/>
                </a:lnTo>
                <a:lnTo>
                  <a:pt x="1891665" y="386308"/>
                </a:lnTo>
                <a:lnTo>
                  <a:pt x="1862937" y="388581"/>
                </a:lnTo>
                <a:lnTo>
                  <a:pt x="1834426" y="386308"/>
                </a:lnTo>
                <a:lnTo>
                  <a:pt x="1812531" y="378625"/>
                </a:lnTo>
                <a:lnTo>
                  <a:pt x="1798485" y="364871"/>
                </a:lnTo>
                <a:lnTo>
                  <a:pt x="1793544" y="344436"/>
                </a:lnTo>
                <a:lnTo>
                  <a:pt x="1798485" y="325183"/>
                </a:lnTo>
                <a:lnTo>
                  <a:pt x="1812531" y="311543"/>
                </a:lnTo>
                <a:lnTo>
                  <a:pt x="1834426" y="303466"/>
                </a:lnTo>
                <a:lnTo>
                  <a:pt x="1862937" y="300951"/>
                </a:lnTo>
                <a:lnTo>
                  <a:pt x="1891665" y="303466"/>
                </a:lnTo>
                <a:lnTo>
                  <a:pt x="1914029" y="311543"/>
                </a:lnTo>
                <a:lnTo>
                  <a:pt x="1928596" y="325183"/>
                </a:lnTo>
                <a:lnTo>
                  <a:pt x="1933943" y="344436"/>
                </a:lnTo>
                <a:lnTo>
                  <a:pt x="1933943" y="204660"/>
                </a:lnTo>
                <a:lnTo>
                  <a:pt x="1920722" y="201002"/>
                </a:lnTo>
                <a:lnTo>
                  <a:pt x="1862937" y="196049"/>
                </a:lnTo>
                <a:lnTo>
                  <a:pt x="1804085" y="201002"/>
                </a:lnTo>
                <a:lnTo>
                  <a:pt x="1752841" y="214972"/>
                </a:lnTo>
                <a:lnTo>
                  <a:pt x="1710588" y="237147"/>
                </a:lnTo>
                <a:lnTo>
                  <a:pt x="1678698" y="266661"/>
                </a:lnTo>
                <a:lnTo>
                  <a:pt x="1658556" y="302717"/>
                </a:lnTo>
                <a:lnTo>
                  <a:pt x="1651533" y="344436"/>
                </a:lnTo>
                <a:lnTo>
                  <a:pt x="1658556" y="386575"/>
                </a:lnTo>
                <a:lnTo>
                  <a:pt x="1678698" y="422871"/>
                </a:lnTo>
                <a:lnTo>
                  <a:pt x="1710588" y="452501"/>
                </a:lnTo>
                <a:lnTo>
                  <a:pt x="1752841" y="474649"/>
                </a:lnTo>
                <a:lnTo>
                  <a:pt x="1804085" y="488467"/>
                </a:lnTo>
                <a:lnTo>
                  <a:pt x="1862937" y="493153"/>
                </a:lnTo>
                <a:lnTo>
                  <a:pt x="1920722" y="488467"/>
                </a:lnTo>
                <a:lnTo>
                  <a:pt x="1971243" y="474649"/>
                </a:lnTo>
                <a:lnTo>
                  <a:pt x="2013051" y="452501"/>
                </a:lnTo>
                <a:lnTo>
                  <a:pt x="2044712" y="422871"/>
                </a:lnTo>
                <a:lnTo>
                  <a:pt x="2063661" y="388581"/>
                </a:lnTo>
                <a:lnTo>
                  <a:pt x="2064766" y="386575"/>
                </a:lnTo>
                <a:lnTo>
                  <a:pt x="2071776" y="344436"/>
                </a:lnTo>
                <a:close/>
              </a:path>
              <a:path w="2390140" h="841375">
                <a:moveTo>
                  <a:pt x="2109838" y="69723"/>
                </a:moveTo>
                <a:lnTo>
                  <a:pt x="1935543" y="69723"/>
                </a:lnTo>
                <a:lnTo>
                  <a:pt x="1935543" y="0"/>
                </a:lnTo>
                <a:lnTo>
                  <a:pt x="1790344" y="0"/>
                </a:lnTo>
                <a:lnTo>
                  <a:pt x="1790344" y="69723"/>
                </a:lnTo>
                <a:lnTo>
                  <a:pt x="1615084" y="69723"/>
                </a:lnTo>
                <a:lnTo>
                  <a:pt x="1615084" y="182295"/>
                </a:lnTo>
                <a:lnTo>
                  <a:pt x="2109838" y="182295"/>
                </a:lnTo>
                <a:lnTo>
                  <a:pt x="2109838" y="69723"/>
                </a:lnTo>
                <a:close/>
              </a:path>
              <a:path w="2390140" h="841375">
                <a:moveTo>
                  <a:pt x="2286063" y="525462"/>
                </a:moveTo>
                <a:lnTo>
                  <a:pt x="2140216" y="525462"/>
                </a:lnTo>
                <a:lnTo>
                  <a:pt x="2140216" y="573430"/>
                </a:lnTo>
                <a:lnTo>
                  <a:pt x="2140216" y="683450"/>
                </a:lnTo>
                <a:lnTo>
                  <a:pt x="2140216" y="719912"/>
                </a:lnTo>
                <a:lnTo>
                  <a:pt x="1870938" y="719912"/>
                </a:lnTo>
                <a:lnTo>
                  <a:pt x="1870938" y="683450"/>
                </a:lnTo>
                <a:lnTo>
                  <a:pt x="2140216" y="683450"/>
                </a:lnTo>
                <a:lnTo>
                  <a:pt x="2140216" y="573430"/>
                </a:lnTo>
                <a:lnTo>
                  <a:pt x="1870938" y="573430"/>
                </a:lnTo>
                <a:lnTo>
                  <a:pt x="1870938" y="525462"/>
                </a:lnTo>
                <a:lnTo>
                  <a:pt x="1726692" y="525462"/>
                </a:lnTo>
                <a:lnTo>
                  <a:pt x="1726692" y="832802"/>
                </a:lnTo>
                <a:lnTo>
                  <a:pt x="2286063" y="832802"/>
                </a:lnTo>
                <a:lnTo>
                  <a:pt x="2286063" y="719912"/>
                </a:lnTo>
                <a:lnTo>
                  <a:pt x="2286063" y="683450"/>
                </a:lnTo>
                <a:lnTo>
                  <a:pt x="2286063" y="573430"/>
                </a:lnTo>
                <a:lnTo>
                  <a:pt x="2286063" y="525462"/>
                </a:lnTo>
                <a:close/>
              </a:path>
              <a:path w="2390140" h="841375">
                <a:moveTo>
                  <a:pt x="2390000" y="197967"/>
                </a:moveTo>
                <a:lnTo>
                  <a:pt x="2286063" y="197967"/>
                </a:lnTo>
                <a:lnTo>
                  <a:pt x="2286063" y="4152"/>
                </a:lnTo>
                <a:lnTo>
                  <a:pt x="2140216" y="4152"/>
                </a:lnTo>
                <a:lnTo>
                  <a:pt x="2140216" y="497001"/>
                </a:lnTo>
                <a:lnTo>
                  <a:pt x="2286063" y="497001"/>
                </a:lnTo>
                <a:lnTo>
                  <a:pt x="2286063" y="317893"/>
                </a:lnTo>
                <a:lnTo>
                  <a:pt x="2390000" y="317893"/>
                </a:lnTo>
                <a:lnTo>
                  <a:pt x="2390000" y="197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5335" y="4728512"/>
            <a:ext cx="673100" cy="836930"/>
          </a:xfrm>
          <a:custGeom>
            <a:avLst/>
            <a:gdLst/>
            <a:ahLst/>
            <a:cxnLst/>
            <a:rect l="l" t="t" r="r" b="b"/>
            <a:pathLst>
              <a:path w="673100" h="836929">
                <a:moveTo>
                  <a:pt x="672896" y="836643"/>
                </a:moveTo>
                <a:lnTo>
                  <a:pt x="528338" y="836643"/>
                </a:lnTo>
                <a:lnTo>
                  <a:pt x="528338" y="0"/>
                </a:lnTo>
                <a:lnTo>
                  <a:pt x="672896" y="0"/>
                </a:lnTo>
                <a:lnTo>
                  <a:pt x="672896" y="836643"/>
                </a:lnTo>
                <a:close/>
              </a:path>
              <a:path w="673100" h="836929">
                <a:moveTo>
                  <a:pt x="77395" y="636117"/>
                </a:moveTo>
                <a:lnTo>
                  <a:pt x="0" y="636117"/>
                </a:lnTo>
                <a:lnTo>
                  <a:pt x="0" y="78675"/>
                </a:lnTo>
                <a:lnTo>
                  <a:pt x="143917" y="78675"/>
                </a:lnTo>
                <a:lnTo>
                  <a:pt x="143917" y="512667"/>
                </a:lnTo>
                <a:lnTo>
                  <a:pt x="478355" y="512667"/>
                </a:lnTo>
                <a:lnTo>
                  <a:pt x="490920" y="597419"/>
                </a:lnTo>
                <a:lnTo>
                  <a:pt x="436619" y="607818"/>
                </a:lnTo>
                <a:lnTo>
                  <a:pt x="382726" y="616328"/>
                </a:lnTo>
                <a:lnTo>
                  <a:pt x="329411" y="623099"/>
                </a:lnTo>
                <a:lnTo>
                  <a:pt x="276842" y="628281"/>
                </a:lnTo>
                <a:lnTo>
                  <a:pt x="225187" y="632024"/>
                </a:lnTo>
                <a:lnTo>
                  <a:pt x="174615" y="634478"/>
                </a:lnTo>
                <a:lnTo>
                  <a:pt x="125295" y="635792"/>
                </a:lnTo>
                <a:lnTo>
                  <a:pt x="77395" y="636117"/>
                </a:lnTo>
                <a:close/>
              </a:path>
              <a:path w="673100" h="836929">
                <a:moveTo>
                  <a:pt x="478355" y="512667"/>
                </a:moveTo>
                <a:lnTo>
                  <a:pt x="143917" y="512667"/>
                </a:lnTo>
                <a:lnTo>
                  <a:pt x="189136" y="510974"/>
                </a:lnTo>
                <a:lnTo>
                  <a:pt x="235294" y="508324"/>
                </a:lnTo>
                <a:lnTo>
                  <a:pt x="282196" y="504662"/>
                </a:lnTo>
                <a:lnTo>
                  <a:pt x="329647" y="499930"/>
                </a:lnTo>
                <a:lnTo>
                  <a:pt x="377450" y="494075"/>
                </a:lnTo>
                <a:lnTo>
                  <a:pt x="425409" y="487039"/>
                </a:lnTo>
                <a:lnTo>
                  <a:pt x="473330" y="478767"/>
                </a:lnTo>
                <a:lnTo>
                  <a:pt x="478355" y="512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88483" y="4728512"/>
            <a:ext cx="749935" cy="839469"/>
          </a:xfrm>
          <a:custGeom>
            <a:avLst/>
            <a:gdLst/>
            <a:ahLst/>
            <a:cxnLst/>
            <a:rect l="l" t="t" r="r" b="b"/>
            <a:pathLst>
              <a:path w="749934" h="839470">
                <a:moveTo>
                  <a:pt x="636117" y="839201"/>
                </a:moveTo>
                <a:lnTo>
                  <a:pt x="490920" y="839201"/>
                </a:lnTo>
                <a:lnTo>
                  <a:pt x="490920" y="0"/>
                </a:lnTo>
                <a:lnTo>
                  <a:pt x="636117" y="0"/>
                </a:lnTo>
                <a:lnTo>
                  <a:pt x="636117" y="298070"/>
                </a:lnTo>
                <a:lnTo>
                  <a:pt x="749332" y="298070"/>
                </a:lnTo>
                <a:lnTo>
                  <a:pt x="749332" y="415443"/>
                </a:lnTo>
                <a:lnTo>
                  <a:pt x="636117" y="415443"/>
                </a:lnTo>
                <a:lnTo>
                  <a:pt x="636117" y="839201"/>
                </a:lnTo>
                <a:close/>
              </a:path>
              <a:path w="749934" h="839470">
                <a:moveTo>
                  <a:pt x="124633" y="640015"/>
                </a:moveTo>
                <a:lnTo>
                  <a:pt x="72918" y="639955"/>
                </a:lnTo>
                <a:lnTo>
                  <a:pt x="0" y="639955"/>
                </a:lnTo>
                <a:lnTo>
                  <a:pt x="0" y="75157"/>
                </a:lnTo>
                <a:lnTo>
                  <a:pt x="393055" y="75157"/>
                </a:lnTo>
                <a:lnTo>
                  <a:pt x="393055" y="191890"/>
                </a:lnTo>
                <a:lnTo>
                  <a:pt x="144237" y="191890"/>
                </a:lnTo>
                <a:lnTo>
                  <a:pt x="144237" y="520982"/>
                </a:lnTo>
                <a:lnTo>
                  <a:pt x="446593" y="520982"/>
                </a:lnTo>
                <a:lnTo>
                  <a:pt x="458618" y="616928"/>
                </a:lnTo>
                <a:lnTo>
                  <a:pt x="410996" y="624004"/>
                </a:lnTo>
                <a:lnTo>
                  <a:pt x="364037" y="629521"/>
                </a:lnTo>
                <a:lnTo>
                  <a:pt x="317325" y="633658"/>
                </a:lnTo>
                <a:lnTo>
                  <a:pt x="270445" y="636597"/>
                </a:lnTo>
                <a:lnTo>
                  <a:pt x="222981" y="638515"/>
                </a:lnTo>
                <a:lnTo>
                  <a:pt x="174515" y="639595"/>
                </a:lnTo>
                <a:lnTo>
                  <a:pt x="124633" y="640015"/>
                </a:lnTo>
                <a:close/>
              </a:path>
              <a:path w="749934" h="839470">
                <a:moveTo>
                  <a:pt x="446593" y="520982"/>
                </a:moveTo>
                <a:lnTo>
                  <a:pt x="144237" y="520982"/>
                </a:lnTo>
                <a:lnTo>
                  <a:pt x="195617" y="519916"/>
                </a:lnTo>
                <a:lnTo>
                  <a:pt x="245797" y="517891"/>
                </a:lnTo>
                <a:lnTo>
                  <a:pt x="295231" y="514746"/>
                </a:lnTo>
                <a:lnTo>
                  <a:pt x="344372" y="510322"/>
                </a:lnTo>
                <a:lnTo>
                  <a:pt x="393673" y="504459"/>
                </a:lnTo>
                <a:lnTo>
                  <a:pt x="443587" y="496996"/>
                </a:lnTo>
                <a:lnTo>
                  <a:pt x="446593" y="52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6875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3334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3336" y="3562425"/>
              <a:ext cx="2700337" cy="27831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58000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58000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16708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3168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3169" y="3562425"/>
              <a:ext cx="2700337" cy="278310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97833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97833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56541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63001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3001" y="3562425"/>
              <a:ext cx="2700337" cy="278310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637666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37666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196374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702834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5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02835" y="3562425"/>
              <a:ext cx="2700337" cy="27831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577498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577498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09526" y="7822133"/>
              <a:ext cx="358872" cy="18962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50233" y="7823195"/>
              <a:ext cx="148432" cy="18877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4281684" y="7827390"/>
              <a:ext cx="360680" cy="184150"/>
            </a:xfrm>
            <a:custGeom>
              <a:avLst/>
              <a:gdLst/>
              <a:ahLst/>
              <a:cxnLst/>
              <a:rect l="l" t="t" r="r" b="b"/>
              <a:pathLst>
                <a:path w="360680" h="184150">
                  <a:moveTo>
                    <a:pt x="149275" y="127000"/>
                  </a:moveTo>
                  <a:lnTo>
                    <a:pt x="19100" y="127000"/>
                  </a:lnTo>
                  <a:lnTo>
                    <a:pt x="19100" y="135890"/>
                  </a:lnTo>
                  <a:lnTo>
                    <a:pt x="138023" y="135890"/>
                  </a:lnTo>
                  <a:lnTo>
                    <a:pt x="138023" y="184150"/>
                  </a:lnTo>
                  <a:lnTo>
                    <a:pt x="149275" y="184150"/>
                  </a:lnTo>
                  <a:lnTo>
                    <a:pt x="149275" y="135890"/>
                  </a:lnTo>
                  <a:lnTo>
                    <a:pt x="149275" y="127000"/>
                  </a:lnTo>
                  <a:close/>
                </a:path>
                <a:path w="360680" h="184150">
                  <a:moveTo>
                    <a:pt x="170510" y="95618"/>
                  </a:moveTo>
                  <a:lnTo>
                    <a:pt x="91097" y="95618"/>
                  </a:lnTo>
                  <a:lnTo>
                    <a:pt x="91097" y="69850"/>
                  </a:lnTo>
                  <a:lnTo>
                    <a:pt x="148005" y="69850"/>
                  </a:lnTo>
                  <a:lnTo>
                    <a:pt x="148005" y="59728"/>
                  </a:lnTo>
                  <a:lnTo>
                    <a:pt x="148005" y="33604"/>
                  </a:lnTo>
                  <a:lnTo>
                    <a:pt x="136753" y="33604"/>
                  </a:lnTo>
                  <a:lnTo>
                    <a:pt x="136753" y="59690"/>
                  </a:lnTo>
                  <a:lnTo>
                    <a:pt x="34391" y="59690"/>
                  </a:lnTo>
                  <a:lnTo>
                    <a:pt x="34391" y="33020"/>
                  </a:lnTo>
                  <a:lnTo>
                    <a:pt x="148005" y="33020"/>
                  </a:lnTo>
                  <a:lnTo>
                    <a:pt x="148005" y="24472"/>
                  </a:lnTo>
                  <a:lnTo>
                    <a:pt x="148005" y="24130"/>
                  </a:lnTo>
                  <a:lnTo>
                    <a:pt x="148005" y="63"/>
                  </a:lnTo>
                  <a:lnTo>
                    <a:pt x="136753" y="63"/>
                  </a:lnTo>
                  <a:lnTo>
                    <a:pt x="136753" y="24130"/>
                  </a:lnTo>
                  <a:lnTo>
                    <a:pt x="34391" y="24130"/>
                  </a:lnTo>
                  <a:lnTo>
                    <a:pt x="34391" y="0"/>
                  </a:lnTo>
                  <a:lnTo>
                    <a:pt x="23139" y="0"/>
                  </a:lnTo>
                  <a:lnTo>
                    <a:pt x="23139" y="24130"/>
                  </a:lnTo>
                  <a:lnTo>
                    <a:pt x="23139" y="33020"/>
                  </a:lnTo>
                  <a:lnTo>
                    <a:pt x="23139" y="59690"/>
                  </a:lnTo>
                  <a:lnTo>
                    <a:pt x="23139" y="69850"/>
                  </a:lnTo>
                  <a:lnTo>
                    <a:pt x="79844" y="69850"/>
                  </a:lnTo>
                  <a:lnTo>
                    <a:pt x="79844" y="95618"/>
                  </a:lnTo>
                  <a:lnTo>
                    <a:pt x="0" y="95618"/>
                  </a:lnTo>
                  <a:lnTo>
                    <a:pt x="0" y="105168"/>
                  </a:lnTo>
                  <a:lnTo>
                    <a:pt x="170510" y="105168"/>
                  </a:lnTo>
                  <a:lnTo>
                    <a:pt x="170510" y="95618"/>
                  </a:lnTo>
                  <a:close/>
                </a:path>
                <a:path w="360680" h="184150">
                  <a:moveTo>
                    <a:pt x="360146" y="149860"/>
                  </a:moveTo>
                  <a:lnTo>
                    <a:pt x="279869" y="149860"/>
                  </a:lnTo>
                  <a:lnTo>
                    <a:pt x="279869" y="96520"/>
                  </a:lnTo>
                  <a:lnTo>
                    <a:pt x="339331" y="96520"/>
                  </a:lnTo>
                  <a:lnTo>
                    <a:pt x="339331" y="86360"/>
                  </a:lnTo>
                  <a:lnTo>
                    <a:pt x="223177" y="86360"/>
                  </a:lnTo>
                  <a:lnTo>
                    <a:pt x="223177" y="21590"/>
                  </a:lnTo>
                  <a:lnTo>
                    <a:pt x="337413" y="21590"/>
                  </a:lnTo>
                  <a:lnTo>
                    <a:pt x="337413" y="12700"/>
                  </a:lnTo>
                  <a:lnTo>
                    <a:pt x="211924" y="12700"/>
                  </a:lnTo>
                  <a:lnTo>
                    <a:pt x="211924" y="21590"/>
                  </a:lnTo>
                  <a:lnTo>
                    <a:pt x="211924" y="86360"/>
                  </a:lnTo>
                  <a:lnTo>
                    <a:pt x="211924" y="96520"/>
                  </a:lnTo>
                  <a:lnTo>
                    <a:pt x="268617" y="96520"/>
                  </a:lnTo>
                  <a:lnTo>
                    <a:pt x="268617" y="149860"/>
                  </a:lnTo>
                  <a:lnTo>
                    <a:pt x="188988" y="149860"/>
                  </a:lnTo>
                  <a:lnTo>
                    <a:pt x="188988" y="158750"/>
                  </a:lnTo>
                  <a:lnTo>
                    <a:pt x="360146" y="158750"/>
                  </a:lnTo>
                  <a:lnTo>
                    <a:pt x="360146" y="14986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68375" y="7823195"/>
              <a:ext cx="167544" cy="18877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4901406" y="7823415"/>
              <a:ext cx="553720" cy="188595"/>
            </a:xfrm>
            <a:custGeom>
              <a:avLst/>
              <a:gdLst/>
              <a:ahLst/>
              <a:cxnLst/>
              <a:rect l="l" t="t" r="r" b="b"/>
              <a:pathLst>
                <a:path w="553719" h="188595">
                  <a:moveTo>
                    <a:pt x="150558" y="42468"/>
                  </a:moveTo>
                  <a:lnTo>
                    <a:pt x="145961" y="27025"/>
                  </a:lnTo>
                  <a:lnTo>
                    <a:pt x="138887" y="20751"/>
                  </a:lnTo>
                  <a:lnTo>
                    <a:pt x="138887" y="42468"/>
                  </a:lnTo>
                  <a:lnTo>
                    <a:pt x="135001" y="53771"/>
                  </a:lnTo>
                  <a:lnTo>
                    <a:pt x="124066" y="62484"/>
                  </a:lnTo>
                  <a:lnTo>
                    <a:pt x="107162" y="68084"/>
                  </a:lnTo>
                  <a:lnTo>
                    <a:pt x="85369" y="70078"/>
                  </a:lnTo>
                  <a:lnTo>
                    <a:pt x="63817" y="68084"/>
                  </a:lnTo>
                  <a:lnTo>
                    <a:pt x="47040" y="62484"/>
                  </a:lnTo>
                  <a:lnTo>
                    <a:pt x="36156" y="53771"/>
                  </a:lnTo>
                  <a:lnTo>
                    <a:pt x="32283" y="42468"/>
                  </a:lnTo>
                  <a:lnTo>
                    <a:pt x="36156" y="31165"/>
                  </a:lnTo>
                  <a:lnTo>
                    <a:pt x="47040" y="22453"/>
                  </a:lnTo>
                  <a:lnTo>
                    <a:pt x="63817" y="16852"/>
                  </a:lnTo>
                  <a:lnTo>
                    <a:pt x="85369" y="14859"/>
                  </a:lnTo>
                  <a:lnTo>
                    <a:pt x="107162" y="16852"/>
                  </a:lnTo>
                  <a:lnTo>
                    <a:pt x="124066" y="22453"/>
                  </a:lnTo>
                  <a:lnTo>
                    <a:pt x="135001" y="31165"/>
                  </a:lnTo>
                  <a:lnTo>
                    <a:pt x="138887" y="42468"/>
                  </a:lnTo>
                  <a:lnTo>
                    <a:pt x="138887" y="20751"/>
                  </a:lnTo>
                  <a:lnTo>
                    <a:pt x="132854" y="15392"/>
                  </a:lnTo>
                  <a:lnTo>
                    <a:pt x="131368" y="14859"/>
                  </a:lnTo>
                  <a:lnTo>
                    <a:pt x="112306" y="8064"/>
                  </a:lnTo>
                  <a:lnTo>
                    <a:pt x="85369" y="5524"/>
                  </a:lnTo>
                  <a:lnTo>
                    <a:pt x="58674" y="8064"/>
                  </a:lnTo>
                  <a:lnTo>
                    <a:pt x="38252" y="15392"/>
                  </a:lnTo>
                  <a:lnTo>
                    <a:pt x="25196" y="27025"/>
                  </a:lnTo>
                  <a:lnTo>
                    <a:pt x="20599" y="42468"/>
                  </a:lnTo>
                  <a:lnTo>
                    <a:pt x="25196" y="57950"/>
                  </a:lnTo>
                  <a:lnTo>
                    <a:pt x="38252" y="69646"/>
                  </a:lnTo>
                  <a:lnTo>
                    <a:pt x="58674" y="77050"/>
                  </a:lnTo>
                  <a:lnTo>
                    <a:pt x="85369" y="79629"/>
                  </a:lnTo>
                  <a:lnTo>
                    <a:pt x="112306" y="77050"/>
                  </a:lnTo>
                  <a:lnTo>
                    <a:pt x="131673" y="70078"/>
                  </a:lnTo>
                  <a:lnTo>
                    <a:pt x="132854" y="69646"/>
                  </a:lnTo>
                  <a:lnTo>
                    <a:pt x="145961" y="57950"/>
                  </a:lnTo>
                  <a:lnTo>
                    <a:pt x="150558" y="42468"/>
                  </a:lnTo>
                  <a:close/>
                </a:path>
                <a:path w="553719" h="188595">
                  <a:moveTo>
                    <a:pt x="152476" y="174129"/>
                  </a:moveTo>
                  <a:lnTo>
                    <a:pt x="34188" y="174129"/>
                  </a:lnTo>
                  <a:lnTo>
                    <a:pt x="34188" y="129743"/>
                  </a:lnTo>
                  <a:lnTo>
                    <a:pt x="23152" y="129743"/>
                  </a:lnTo>
                  <a:lnTo>
                    <a:pt x="23152" y="183896"/>
                  </a:lnTo>
                  <a:lnTo>
                    <a:pt x="152476" y="183896"/>
                  </a:lnTo>
                  <a:lnTo>
                    <a:pt x="152476" y="174129"/>
                  </a:lnTo>
                  <a:close/>
                </a:path>
                <a:path w="553719" h="188595">
                  <a:moveTo>
                    <a:pt x="171373" y="98107"/>
                  </a:moveTo>
                  <a:lnTo>
                    <a:pt x="0" y="98107"/>
                  </a:lnTo>
                  <a:lnTo>
                    <a:pt x="0" y="107657"/>
                  </a:lnTo>
                  <a:lnTo>
                    <a:pt x="81546" y="107657"/>
                  </a:lnTo>
                  <a:lnTo>
                    <a:pt x="81546" y="149491"/>
                  </a:lnTo>
                  <a:lnTo>
                    <a:pt x="92798" y="149491"/>
                  </a:lnTo>
                  <a:lnTo>
                    <a:pt x="92798" y="107657"/>
                  </a:lnTo>
                  <a:lnTo>
                    <a:pt x="171373" y="107657"/>
                  </a:lnTo>
                  <a:lnTo>
                    <a:pt x="171373" y="98107"/>
                  </a:lnTo>
                  <a:close/>
                </a:path>
                <a:path w="553719" h="188595">
                  <a:moveTo>
                    <a:pt x="338709" y="154584"/>
                  </a:moveTo>
                  <a:lnTo>
                    <a:pt x="334302" y="140296"/>
                  </a:lnTo>
                  <a:lnTo>
                    <a:pt x="327444" y="134620"/>
                  </a:lnTo>
                  <a:lnTo>
                    <a:pt x="327444" y="154584"/>
                  </a:lnTo>
                  <a:lnTo>
                    <a:pt x="323723" y="164858"/>
                  </a:lnTo>
                  <a:lnTo>
                    <a:pt x="313118" y="172529"/>
                  </a:lnTo>
                  <a:lnTo>
                    <a:pt x="296456" y="177342"/>
                  </a:lnTo>
                  <a:lnTo>
                    <a:pt x="274574" y="179006"/>
                  </a:lnTo>
                  <a:lnTo>
                    <a:pt x="252691" y="177342"/>
                  </a:lnTo>
                  <a:lnTo>
                    <a:pt x="236029" y="172529"/>
                  </a:lnTo>
                  <a:lnTo>
                    <a:pt x="225425" y="164858"/>
                  </a:lnTo>
                  <a:lnTo>
                    <a:pt x="221703" y="154584"/>
                  </a:lnTo>
                  <a:lnTo>
                    <a:pt x="225425" y="144322"/>
                  </a:lnTo>
                  <a:lnTo>
                    <a:pt x="236029" y="136652"/>
                  </a:lnTo>
                  <a:lnTo>
                    <a:pt x="252691" y="131838"/>
                  </a:lnTo>
                  <a:lnTo>
                    <a:pt x="274574" y="130175"/>
                  </a:lnTo>
                  <a:lnTo>
                    <a:pt x="296456" y="131838"/>
                  </a:lnTo>
                  <a:lnTo>
                    <a:pt x="313118" y="136652"/>
                  </a:lnTo>
                  <a:lnTo>
                    <a:pt x="323723" y="144322"/>
                  </a:lnTo>
                  <a:lnTo>
                    <a:pt x="327444" y="154584"/>
                  </a:lnTo>
                  <a:lnTo>
                    <a:pt x="327444" y="134620"/>
                  </a:lnTo>
                  <a:lnTo>
                    <a:pt x="322084" y="130175"/>
                  </a:lnTo>
                  <a:lnTo>
                    <a:pt x="321614" y="129768"/>
                  </a:lnTo>
                  <a:lnTo>
                    <a:pt x="301434" y="123266"/>
                  </a:lnTo>
                  <a:lnTo>
                    <a:pt x="274574" y="121043"/>
                  </a:lnTo>
                  <a:lnTo>
                    <a:pt x="247713" y="123266"/>
                  </a:lnTo>
                  <a:lnTo>
                    <a:pt x="227533" y="129768"/>
                  </a:lnTo>
                  <a:lnTo>
                    <a:pt x="214845" y="140296"/>
                  </a:lnTo>
                  <a:lnTo>
                    <a:pt x="210439" y="154584"/>
                  </a:lnTo>
                  <a:lnTo>
                    <a:pt x="214845" y="168973"/>
                  </a:lnTo>
                  <a:lnTo>
                    <a:pt x="227533" y="179489"/>
                  </a:lnTo>
                  <a:lnTo>
                    <a:pt x="247713" y="185940"/>
                  </a:lnTo>
                  <a:lnTo>
                    <a:pt x="274574" y="188137"/>
                  </a:lnTo>
                  <a:lnTo>
                    <a:pt x="301434" y="185940"/>
                  </a:lnTo>
                  <a:lnTo>
                    <a:pt x="321614" y="179489"/>
                  </a:lnTo>
                  <a:lnTo>
                    <a:pt x="322186" y="179006"/>
                  </a:lnTo>
                  <a:lnTo>
                    <a:pt x="334302" y="168973"/>
                  </a:lnTo>
                  <a:lnTo>
                    <a:pt x="338709" y="154584"/>
                  </a:lnTo>
                  <a:close/>
                </a:path>
                <a:path w="553719" h="188595">
                  <a:moveTo>
                    <a:pt x="359943" y="95338"/>
                  </a:moveTo>
                  <a:lnTo>
                    <a:pt x="279882" y="95338"/>
                  </a:lnTo>
                  <a:lnTo>
                    <a:pt x="279882" y="70078"/>
                  </a:lnTo>
                  <a:lnTo>
                    <a:pt x="339547" y="70078"/>
                  </a:lnTo>
                  <a:lnTo>
                    <a:pt x="339547" y="60515"/>
                  </a:lnTo>
                  <a:lnTo>
                    <a:pt x="222338" y="60515"/>
                  </a:lnTo>
                  <a:lnTo>
                    <a:pt x="222338" y="18262"/>
                  </a:lnTo>
                  <a:lnTo>
                    <a:pt x="338061" y="18262"/>
                  </a:lnTo>
                  <a:lnTo>
                    <a:pt x="338061" y="8699"/>
                  </a:lnTo>
                  <a:lnTo>
                    <a:pt x="211289" y="8699"/>
                  </a:lnTo>
                  <a:lnTo>
                    <a:pt x="211289" y="70078"/>
                  </a:lnTo>
                  <a:lnTo>
                    <a:pt x="268846" y="70078"/>
                  </a:lnTo>
                  <a:lnTo>
                    <a:pt x="268846" y="95338"/>
                  </a:lnTo>
                  <a:lnTo>
                    <a:pt x="189420" y="95338"/>
                  </a:lnTo>
                  <a:lnTo>
                    <a:pt x="189420" y="104902"/>
                  </a:lnTo>
                  <a:lnTo>
                    <a:pt x="359943" y="104902"/>
                  </a:lnTo>
                  <a:lnTo>
                    <a:pt x="359943" y="95338"/>
                  </a:lnTo>
                  <a:close/>
                </a:path>
                <a:path w="553719" h="188595">
                  <a:moveTo>
                    <a:pt x="485863" y="94488"/>
                  </a:moveTo>
                  <a:lnTo>
                    <a:pt x="467563" y="85382"/>
                  </a:lnTo>
                  <a:lnTo>
                    <a:pt x="452577" y="72085"/>
                  </a:lnTo>
                  <a:lnTo>
                    <a:pt x="444677" y="59245"/>
                  </a:lnTo>
                  <a:lnTo>
                    <a:pt x="442442" y="55613"/>
                  </a:lnTo>
                  <a:lnTo>
                    <a:pt x="438759" y="37160"/>
                  </a:lnTo>
                  <a:lnTo>
                    <a:pt x="438721" y="24206"/>
                  </a:lnTo>
                  <a:lnTo>
                    <a:pt x="483311" y="24206"/>
                  </a:lnTo>
                  <a:lnTo>
                    <a:pt x="483311" y="14859"/>
                  </a:lnTo>
                  <a:lnTo>
                    <a:pt x="382866" y="14859"/>
                  </a:lnTo>
                  <a:lnTo>
                    <a:pt x="382866" y="24206"/>
                  </a:lnTo>
                  <a:lnTo>
                    <a:pt x="427672" y="24206"/>
                  </a:lnTo>
                  <a:lnTo>
                    <a:pt x="427672" y="37160"/>
                  </a:lnTo>
                  <a:lnTo>
                    <a:pt x="423773" y="57670"/>
                  </a:lnTo>
                  <a:lnTo>
                    <a:pt x="413232" y="75514"/>
                  </a:lnTo>
                  <a:lnTo>
                    <a:pt x="397662" y="89839"/>
                  </a:lnTo>
                  <a:lnTo>
                    <a:pt x="378841" y="99593"/>
                  </a:lnTo>
                  <a:lnTo>
                    <a:pt x="384784" y="108508"/>
                  </a:lnTo>
                  <a:lnTo>
                    <a:pt x="400621" y="100482"/>
                  </a:lnTo>
                  <a:lnTo>
                    <a:pt x="414540" y="89369"/>
                  </a:lnTo>
                  <a:lnTo>
                    <a:pt x="425754" y="75539"/>
                  </a:lnTo>
                  <a:lnTo>
                    <a:pt x="433628" y="59245"/>
                  </a:lnTo>
                  <a:lnTo>
                    <a:pt x="441134" y="73672"/>
                  </a:lnTo>
                  <a:lnTo>
                    <a:pt x="451802" y="86106"/>
                  </a:lnTo>
                  <a:lnTo>
                    <a:pt x="465074" y="96151"/>
                  </a:lnTo>
                  <a:lnTo>
                    <a:pt x="480339" y="103416"/>
                  </a:lnTo>
                  <a:lnTo>
                    <a:pt x="485863" y="94488"/>
                  </a:lnTo>
                  <a:close/>
                </a:path>
                <a:path w="553719" h="188595">
                  <a:moveTo>
                    <a:pt x="525145" y="154381"/>
                  </a:moveTo>
                  <a:lnTo>
                    <a:pt x="520941" y="140081"/>
                  </a:lnTo>
                  <a:lnTo>
                    <a:pt x="514108" y="134137"/>
                  </a:lnTo>
                  <a:lnTo>
                    <a:pt x="514108" y="154381"/>
                  </a:lnTo>
                  <a:lnTo>
                    <a:pt x="510578" y="164553"/>
                  </a:lnTo>
                  <a:lnTo>
                    <a:pt x="500545" y="172237"/>
                  </a:lnTo>
                  <a:lnTo>
                    <a:pt x="484809" y="177101"/>
                  </a:lnTo>
                  <a:lnTo>
                    <a:pt x="464197" y="178803"/>
                  </a:lnTo>
                  <a:lnTo>
                    <a:pt x="443712" y="177101"/>
                  </a:lnTo>
                  <a:lnTo>
                    <a:pt x="428053" y="172237"/>
                  </a:lnTo>
                  <a:lnTo>
                    <a:pt x="418033" y="164553"/>
                  </a:lnTo>
                  <a:lnTo>
                    <a:pt x="414515" y="154381"/>
                  </a:lnTo>
                  <a:lnTo>
                    <a:pt x="418033" y="144195"/>
                  </a:lnTo>
                  <a:lnTo>
                    <a:pt x="428053" y="136512"/>
                  </a:lnTo>
                  <a:lnTo>
                    <a:pt x="443712" y="131648"/>
                  </a:lnTo>
                  <a:lnTo>
                    <a:pt x="464197" y="129959"/>
                  </a:lnTo>
                  <a:lnTo>
                    <a:pt x="484809" y="131648"/>
                  </a:lnTo>
                  <a:lnTo>
                    <a:pt x="500545" y="136512"/>
                  </a:lnTo>
                  <a:lnTo>
                    <a:pt x="510578" y="144195"/>
                  </a:lnTo>
                  <a:lnTo>
                    <a:pt x="514108" y="154381"/>
                  </a:lnTo>
                  <a:lnTo>
                    <a:pt x="514108" y="134137"/>
                  </a:lnTo>
                  <a:lnTo>
                    <a:pt x="509308" y="129959"/>
                  </a:lnTo>
                  <a:lnTo>
                    <a:pt x="508850" y="129552"/>
                  </a:lnTo>
                  <a:lnTo>
                    <a:pt x="489673" y="123050"/>
                  </a:lnTo>
                  <a:lnTo>
                    <a:pt x="464197" y="120827"/>
                  </a:lnTo>
                  <a:lnTo>
                    <a:pt x="438772" y="123050"/>
                  </a:lnTo>
                  <a:lnTo>
                    <a:pt x="419658" y="129552"/>
                  </a:lnTo>
                  <a:lnTo>
                    <a:pt x="407644" y="140081"/>
                  </a:lnTo>
                  <a:lnTo>
                    <a:pt x="403466" y="154381"/>
                  </a:lnTo>
                  <a:lnTo>
                    <a:pt x="407644" y="168668"/>
                  </a:lnTo>
                  <a:lnTo>
                    <a:pt x="419658" y="179197"/>
                  </a:lnTo>
                  <a:lnTo>
                    <a:pt x="438772" y="185699"/>
                  </a:lnTo>
                  <a:lnTo>
                    <a:pt x="464197" y="187934"/>
                  </a:lnTo>
                  <a:lnTo>
                    <a:pt x="489673" y="185699"/>
                  </a:lnTo>
                  <a:lnTo>
                    <a:pt x="508850" y="179197"/>
                  </a:lnTo>
                  <a:lnTo>
                    <a:pt x="509308" y="178803"/>
                  </a:lnTo>
                  <a:lnTo>
                    <a:pt x="520941" y="168668"/>
                  </a:lnTo>
                  <a:lnTo>
                    <a:pt x="525145" y="154381"/>
                  </a:lnTo>
                  <a:close/>
                </a:path>
                <a:path w="553719" h="188595">
                  <a:moveTo>
                    <a:pt x="553173" y="50533"/>
                  </a:moveTo>
                  <a:lnTo>
                    <a:pt x="523659" y="50533"/>
                  </a:lnTo>
                  <a:lnTo>
                    <a:pt x="523659" y="0"/>
                  </a:lnTo>
                  <a:lnTo>
                    <a:pt x="512406" y="0"/>
                  </a:lnTo>
                  <a:lnTo>
                    <a:pt x="512406" y="114668"/>
                  </a:lnTo>
                  <a:lnTo>
                    <a:pt x="523659" y="114668"/>
                  </a:lnTo>
                  <a:lnTo>
                    <a:pt x="523659" y="60299"/>
                  </a:lnTo>
                  <a:lnTo>
                    <a:pt x="553173" y="60299"/>
                  </a:lnTo>
                  <a:lnTo>
                    <a:pt x="553173" y="5053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21572" y="7834874"/>
              <a:ext cx="171154" cy="1722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712051" y="7823408"/>
              <a:ext cx="152042" cy="18856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02529" y="7823195"/>
              <a:ext cx="156502" cy="1887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89822" y="7823408"/>
              <a:ext cx="152467" cy="1887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28109" y="7823408"/>
              <a:ext cx="179011" cy="1885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444269" y="8144316"/>
              <a:ext cx="170304" cy="1834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34960" y="8141980"/>
              <a:ext cx="151830" cy="18835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75412" y="8152174"/>
              <a:ext cx="170092" cy="17773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067377" y="8141980"/>
              <a:ext cx="156077" cy="18389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309815" y="8141980"/>
              <a:ext cx="156077" cy="18389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94135" y="8141980"/>
              <a:ext cx="159899" cy="18793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3554317" y="7256614"/>
              <a:ext cx="2326005" cy="271145"/>
            </a:xfrm>
            <a:custGeom>
              <a:avLst/>
              <a:gdLst/>
              <a:ahLst/>
              <a:cxnLst/>
              <a:rect l="l" t="t" r="r" b="b"/>
              <a:pathLst>
                <a:path w="2326005" h="271145">
                  <a:moveTo>
                    <a:pt x="225475" y="279"/>
                  </a:moveTo>
                  <a:lnTo>
                    <a:pt x="193903" y="279"/>
                  </a:lnTo>
                  <a:lnTo>
                    <a:pt x="193903" y="84937"/>
                  </a:lnTo>
                  <a:lnTo>
                    <a:pt x="138023" y="84937"/>
                  </a:lnTo>
                  <a:lnTo>
                    <a:pt x="138023" y="24307"/>
                  </a:lnTo>
                  <a:lnTo>
                    <a:pt x="128803" y="13970"/>
                  </a:lnTo>
                  <a:lnTo>
                    <a:pt x="6985" y="13970"/>
                  </a:lnTo>
                  <a:lnTo>
                    <a:pt x="6985" y="40792"/>
                  </a:lnTo>
                  <a:lnTo>
                    <a:pt x="105892" y="40792"/>
                  </a:lnTo>
                  <a:lnTo>
                    <a:pt x="105892" y="43586"/>
                  </a:lnTo>
                  <a:lnTo>
                    <a:pt x="105613" y="115951"/>
                  </a:lnTo>
                  <a:lnTo>
                    <a:pt x="88607" y="157480"/>
                  </a:lnTo>
                  <a:lnTo>
                    <a:pt x="52222" y="184518"/>
                  </a:lnTo>
                  <a:lnTo>
                    <a:pt x="16002" y="199034"/>
                  </a:lnTo>
                  <a:lnTo>
                    <a:pt x="0" y="203123"/>
                  </a:lnTo>
                  <a:lnTo>
                    <a:pt x="16484" y="225755"/>
                  </a:lnTo>
                  <a:lnTo>
                    <a:pt x="53098" y="214414"/>
                  </a:lnTo>
                  <a:lnTo>
                    <a:pt x="90639" y="194310"/>
                  </a:lnTo>
                  <a:lnTo>
                    <a:pt x="118745" y="168059"/>
                  </a:lnTo>
                  <a:lnTo>
                    <a:pt x="135851" y="133934"/>
                  </a:lnTo>
                  <a:lnTo>
                    <a:pt x="138023" y="111760"/>
                  </a:lnTo>
                  <a:lnTo>
                    <a:pt x="193903" y="111760"/>
                  </a:lnTo>
                  <a:lnTo>
                    <a:pt x="193903" y="266268"/>
                  </a:lnTo>
                  <a:lnTo>
                    <a:pt x="222123" y="266268"/>
                  </a:lnTo>
                  <a:lnTo>
                    <a:pt x="225475" y="262915"/>
                  </a:lnTo>
                  <a:lnTo>
                    <a:pt x="225475" y="111760"/>
                  </a:lnTo>
                  <a:lnTo>
                    <a:pt x="225475" y="84937"/>
                  </a:lnTo>
                  <a:lnTo>
                    <a:pt x="225475" y="279"/>
                  </a:lnTo>
                  <a:close/>
                </a:path>
                <a:path w="2326005" h="271145">
                  <a:moveTo>
                    <a:pt x="432511" y="170434"/>
                  </a:moveTo>
                  <a:lnTo>
                    <a:pt x="387756" y="175691"/>
                  </a:lnTo>
                  <a:lnTo>
                    <a:pt x="349491" y="178130"/>
                  </a:lnTo>
                  <a:lnTo>
                    <a:pt x="307060" y="178816"/>
                  </a:lnTo>
                  <a:lnTo>
                    <a:pt x="307060" y="117906"/>
                  </a:lnTo>
                  <a:lnTo>
                    <a:pt x="389763" y="117906"/>
                  </a:lnTo>
                  <a:lnTo>
                    <a:pt x="399542" y="108407"/>
                  </a:lnTo>
                  <a:lnTo>
                    <a:pt x="399542" y="11455"/>
                  </a:lnTo>
                  <a:lnTo>
                    <a:pt x="275488" y="11455"/>
                  </a:lnTo>
                  <a:lnTo>
                    <a:pt x="275488" y="37719"/>
                  </a:lnTo>
                  <a:lnTo>
                    <a:pt x="368249" y="37719"/>
                  </a:lnTo>
                  <a:lnTo>
                    <a:pt x="368249" y="91643"/>
                  </a:lnTo>
                  <a:lnTo>
                    <a:pt x="275488" y="91643"/>
                  </a:lnTo>
                  <a:lnTo>
                    <a:pt x="275488" y="195021"/>
                  </a:lnTo>
                  <a:lnTo>
                    <a:pt x="284988" y="204800"/>
                  </a:lnTo>
                  <a:lnTo>
                    <a:pt x="292531" y="204800"/>
                  </a:lnTo>
                  <a:lnTo>
                    <a:pt x="349986" y="203352"/>
                  </a:lnTo>
                  <a:lnTo>
                    <a:pt x="394462" y="200533"/>
                  </a:lnTo>
                  <a:lnTo>
                    <a:pt x="432511" y="196418"/>
                  </a:lnTo>
                  <a:lnTo>
                    <a:pt x="432511" y="178816"/>
                  </a:lnTo>
                  <a:lnTo>
                    <a:pt x="432511" y="170434"/>
                  </a:lnTo>
                  <a:close/>
                </a:path>
                <a:path w="2326005" h="271145">
                  <a:moveTo>
                    <a:pt x="475538" y="279"/>
                  </a:moveTo>
                  <a:lnTo>
                    <a:pt x="443687" y="279"/>
                  </a:lnTo>
                  <a:lnTo>
                    <a:pt x="443687" y="266268"/>
                  </a:lnTo>
                  <a:lnTo>
                    <a:pt x="472186" y="266268"/>
                  </a:lnTo>
                  <a:lnTo>
                    <a:pt x="475538" y="262915"/>
                  </a:lnTo>
                  <a:lnTo>
                    <a:pt x="475538" y="279"/>
                  </a:lnTo>
                  <a:close/>
                </a:path>
                <a:path w="2326005" h="271145">
                  <a:moveTo>
                    <a:pt x="808761" y="12293"/>
                  </a:moveTo>
                  <a:lnTo>
                    <a:pt x="798703" y="2794"/>
                  </a:lnTo>
                  <a:lnTo>
                    <a:pt x="623519" y="2794"/>
                  </a:lnTo>
                  <a:lnTo>
                    <a:pt x="623519" y="28498"/>
                  </a:lnTo>
                  <a:lnTo>
                    <a:pt x="777189" y="28498"/>
                  </a:lnTo>
                  <a:lnTo>
                    <a:pt x="777189" y="51130"/>
                  </a:lnTo>
                  <a:lnTo>
                    <a:pt x="774395" y="66776"/>
                  </a:lnTo>
                  <a:lnTo>
                    <a:pt x="770204" y="83540"/>
                  </a:lnTo>
                  <a:lnTo>
                    <a:pt x="765733" y="98907"/>
                  </a:lnTo>
                  <a:lnTo>
                    <a:pt x="764057" y="103936"/>
                  </a:lnTo>
                  <a:lnTo>
                    <a:pt x="794512" y="104216"/>
                  </a:lnTo>
                  <a:lnTo>
                    <a:pt x="798423" y="96393"/>
                  </a:lnTo>
                  <a:lnTo>
                    <a:pt x="804011" y="79629"/>
                  </a:lnTo>
                  <a:lnTo>
                    <a:pt x="807364" y="63982"/>
                  </a:lnTo>
                  <a:lnTo>
                    <a:pt x="808647" y="51130"/>
                  </a:lnTo>
                  <a:lnTo>
                    <a:pt x="808761" y="12293"/>
                  </a:lnTo>
                  <a:close/>
                </a:path>
                <a:path w="2326005" h="271145">
                  <a:moveTo>
                    <a:pt x="810056" y="207314"/>
                  </a:moveTo>
                  <a:lnTo>
                    <a:pt x="798944" y="184404"/>
                  </a:lnTo>
                  <a:lnTo>
                    <a:pt x="798271" y="183464"/>
                  </a:lnTo>
                  <a:lnTo>
                    <a:pt x="794664" y="179539"/>
                  </a:lnTo>
                  <a:lnTo>
                    <a:pt x="790041" y="176314"/>
                  </a:lnTo>
                  <a:lnTo>
                    <a:pt x="782497" y="172110"/>
                  </a:lnTo>
                  <a:lnTo>
                    <a:pt x="776909" y="169151"/>
                  </a:lnTo>
                  <a:lnTo>
                    <a:pt x="776909" y="214858"/>
                  </a:lnTo>
                  <a:lnTo>
                    <a:pt x="776655" y="223850"/>
                  </a:lnTo>
                  <a:lnTo>
                    <a:pt x="742276" y="244106"/>
                  </a:lnTo>
                  <a:lnTo>
                    <a:pt x="716000" y="245033"/>
                  </a:lnTo>
                  <a:lnTo>
                    <a:pt x="702310" y="245033"/>
                  </a:lnTo>
                  <a:lnTo>
                    <a:pt x="679958" y="241401"/>
                  </a:lnTo>
                  <a:lnTo>
                    <a:pt x="664032" y="233857"/>
                  </a:lnTo>
                  <a:lnTo>
                    <a:pt x="655091" y="222402"/>
                  </a:lnTo>
                  <a:lnTo>
                    <a:pt x="655091" y="207314"/>
                  </a:lnTo>
                  <a:lnTo>
                    <a:pt x="664032" y="195859"/>
                  </a:lnTo>
                  <a:lnTo>
                    <a:pt x="679958" y="188315"/>
                  </a:lnTo>
                  <a:lnTo>
                    <a:pt x="702310" y="184404"/>
                  </a:lnTo>
                  <a:lnTo>
                    <a:pt x="716000" y="184404"/>
                  </a:lnTo>
                  <a:lnTo>
                    <a:pt x="760285" y="192087"/>
                  </a:lnTo>
                  <a:lnTo>
                    <a:pt x="776909" y="214858"/>
                  </a:lnTo>
                  <a:lnTo>
                    <a:pt x="776909" y="169151"/>
                  </a:lnTo>
                  <a:lnTo>
                    <a:pt x="735241" y="158838"/>
                  </a:lnTo>
                  <a:lnTo>
                    <a:pt x="716000" y="158419"/>
                  </a:lnTo>
                  <a:lnTo>
                    <a:pt x="704583" y="158470"/>
                  </a:lnTo>
                  <a:lnTo>
                    <a:pt x="662901" y="165569"/>
                  </a:lnTo>
                  <a:lnTo>
                    <a:pt x="629246" y="189712"/>
                  </a:lnTo>
                  <a:lnTo>
                    <a:pt x="621944" y="207314"/>
                  </a:lnTo>
                  <a:lnTo>
                    <a:pt x="622020" y="223850"/>
                  </a:lnTo>
                  <a:lnTo>
                    <a:pt x="649503" y="257467"/>
                  </a:lnTo>
                  <a:lnTo>
                    <a:pt x="689775" y="269595"/>
                  </a:lnTo>
                  <a:lnTo>
                    <a:pt x="716000" y="271018"/>
                  </a:lnTo>
                  <a:lnTo>
                    <a:pt x="727570" y="270967"/>
                  </a:lnTo>
                  <a:lnTo>
                    <a:pt x="769124" y="263867"/>
                  </a:lnTo>
                  <a:lnTo>
                    <a:pt x="802754" y="240004"/>
                  </a:lnTo>
                  <a:lnTo>
                    <a:pt x="809980" y="223850"/>
                  </a:lnTo>
                  <a:lnTo>
                    <a:pt x="810056" y="207314"/>
                  </a:lnTo>
                  <a:close/>
                </a:path>
                <a:path w="2326005" h="271145">
                  <a:moveTo>
                    <a:pt x="841730" y="118186"/>
                  </a:moveTo>
                  <a:lnTo>
                    <a:pt x="717118" y="118186"/>
                  </a:lnTo>
                  <a:lnTo>
                    <a:pt x="717118" y="60909"/>
                  </a:lnTo>
                  <a:lnTo>
                    <a:pt x="685546" y="60909"/>
                  </a:lnTo>
                  <a:lnTo>
                    <a:pt x="685546" y="118186"/>
                  </a:lnTo>
                  <a:lnTo>
                    <a:pt x="589991" y="118186"/>
                  </a:lnTo>
                  <a:lnTo>
                    <a:pt x="589991" y="144449"/>
                  </a:lnTo>
                  <a:lnTo>
                    <a:pt x="838377" y="144449"/>
                  </a:lnTo>
                  <a:lnTo>
                    <a:pt x="841730" y="141097"/>
                  </a:lnTo>
                  <a:lnTo>
                    <a:pt x="841730" y="118186"/>
                  </a:lnTo>
                  <a:close/>
                </a:path>
                <a:path w="2326005" h="271145">
                  <a:moveTo>
                    <a:pt x="1073912" y="0"/>
                  </a:moveTo>
                  <a:lnTo>
                    <a:pt x="1042619" y="0"/>
                  </a:lnTo>
                  <a:lnTo>
                    <a:pt x="1042619" y="29057"/>
                  </a:lnTo>
                  <a:lnTo>
                    <a:pt x="1042619" y="55600"/>
                  </a:lnTo>
                  <a:lnTo>
                    <a:pt x="1042619" y="104216"/>
                  </a:lnTo>
                  <a:lnTo>
                    <a:pt x="999871" y="104216"/>
                  </a:lnTo>
                  <a:lnTo>
                    <a:pt x="1002106" y="98348"/>
                  </a:lnTo>
                  <a:lnTo>
                    <a:pt x="1003782" y="84658"/>
                  </a:lnTo>
                  <a:lnTo>
                    <a:pt x="1003769" y="77114"/>
                  </a:lnTo>
                  <a:lnTo>
                    <a:pt x="1003503" y="71247"/>
                  </a:lnTo>
                  <a:lnTo>
                    <a:pt x="1002106" y="60350"/>
                  </a:lnTo>
                  <a:lnTo>
                    <a:pt x="1000988" y="55600"/>
                  </a:lnTo>
                  <a:lnTo>
                    <a:pt x="1042619" y="55600"/>
                  </a:lnTo>
                  <a:lnTo>
                    <a:pt x="1042619" y="29057"/>
                  </a:lnTo>
                  <a:lnTo>
                    <a:pt x="987856" y="29057"/>
                  </a:lnTo>
                  <a:lnTo>
                    <a:pt x="982637" y="22821"/>
                  </a:lnTo>
                  <a:lnTo>
                    <a:pt x="978560" y="18961"/>
                  </a:lnTo>
                  <a:lnTo>
                    <a:pt x="973556" y="15887"/>
                  </a:lnTo>
                  <a:lnTo>
                    <a:pt x="972489" y="15379"/>
                  </a:lnTo>
                  <a:lnTo>
                    <a:pt x="972489" y="86893"/>
                  </a:lnTo>
                  <a:lnTo>
                    <a:pt x="967740" y="103378"/>
                  </a:lnTo>
                  <a:lnTo>
                    <a:pt x="957681" y="115671"/>
                  </a:lnTo>
                  <a:lnTo>
                    <a:pt x="942594" y="122656"/>
                  </a:lnTo>
                  <a:lnTo>
                    <a:pt x="932535" y="122656"/>
                  </a:lnTo>
                  <a:lnTo>
                    <a:pt x="896454" y="103568"/>
                  </a:lnTo>
                  <a:lnTo>
                    <a:pt x="891743" y="68453"/>
                  </a:lnTo>
                  <a:lnTo>
                    <a:pt x="896772" y="51968"/>
                  </a:lnTo>
                  <a:lnTo>
                    <a:pt x="906830" y="39674"/>
                  </a:lnTo>
                  <a:lnTo>
                    <a:pt x="922197" y="32131"/>
                  </a:lnTo>
                  <a:lnTo>
                    <a:pt x="942594" y="32131"/>
                  </a:lnTo>
                  <a:lnTo>
                    <a:pt x="957681" y="39395"/>
                  </a:lnTo>
                  <a:lnTo>
                    <a:pt x="967460" y="51689"/>
                  </a:lnTo>
                  <a:lnTo>
                    <a:pt x="972464" y="67818"/>
                  </a:lnTo>
                  <a:lnTo>
                    <a:pt x="972489" y="86893"/>
                  </a:lnTo>
                  <a:lnTo>
                    <a:pt x="972489" y="15379"/>
                  </a:lnTo>
                  <a:lnTo>
                    <a:pt x="932535" y="5308"/>
                  </a:lnTo>
                  <a:lnTo>
                    <a:pt x="923442" y="5384"/>
                  </a:lnTo>
                  <a:lnTo>
                    <a:pt x="886650" y="19570"/>
                  </a:lnTo>
                  <a:lnTo>
                    <a:pt x="861974" y="55841"/>
                  </a:lnTo>
                  <a:lnTo>
                    <a:pt x="859701" y="67818"/>
                  </a:lnTo>
                  <a:lnTo>
                    <a:pt x="859701" y="87452"/>
                  </a:lnTo>
                  <a:lnTo>
                    <a:pt x="875157" y="124993"/>
                  </a:lnTo>
                  <a:lnTo>
                    <a:pt x="912088" y="147688"/>
                  </a:lnTo>
                  <a:lnTo>
                    <a:pt x="932535" y="149758"/>
                  </a:lnTo>
                  <a:lnTo>
                    <a:pt x="941933" y="149682"/>
                  </a:lnTo>
                  <a:lnTo>
                    <a:pt x="977811" y="136169"/>
                  </a:lnTo>
                  <a:lnTo>
                    <a:pt x="983665" y="130759"/>
                  </a:lnTo>
                  <a:lnTo>
                    <a:pt x="1042619" y="130759"/>
                  </a:lnTo>
                  <a:lnTo>
                    <a:pt x="1042619" y="192786"/>
                  </a:lnTo>
                  <a:lnTo>
                    <a:pt x="1070559" y="192786"/>
                  </a:lnTo>
                  <a:lnTo>
                    <a:pt x="1073912" y="189433"/>
                  </a:lnTo>
                  <a:lnTo>
                    <a:pt x="1073912" y="130759"/>
                  </a:lnTo>
                  <a:lnTo>
                    <a:pt x="1073912" y="122656"/>
                  </a:lnTo>
                  <a:lnTo>
                    <a:pt x="1073912" y="104216"/>
                  </a:lnTo>
                  <a:lnTo>
                    <a:pt x="1073912" y="55600"/>
                  </a:lnTo>
                  <a:lnTo>
                    <a:pt x="1073912" y="32131"/>
                  </a:lnTo>
                  <a:lnTo>
                    <a:pt x="1073912" y="29057"/>
                  </a:lnTo>
                  <a:lnTo>
                    <a:pt x="1073912" y="0"/>
                  </a:lnTo>
                  <a:close/>
                </a:path>
                <a:path w="2326005" h="271145">
                  <a:moveTo>
                    <a:pt x="1081176" y="239725"/>
                  </a:moveTo>
                  <a:lnTo>
                    <a:pt x="931418" y="239725"/>
                  </a:lnTo>
                  <a:lnTo>
                    <a:pt x="929741" y="238328"/>
                  </a:lnTo>
                  <a:lnTo>
                    <a:pt x="929741" y="181051"/>
                  </a:lnTo>
                  <a:lnTo>
                    <a:pt x="898169" y="181051"/>
                  </a:lnTo>
                  <a:lnTo>
                    <a:pt x="898169" y="256209"/>
                  </a:lnTo>
                  <a:lnTo>
                    <a:pt x="908507" y="265988"/>
                  </a:lnTo>
                  <a:lnTo>
                    <a:pt x="1077823" y="265988"/>
                  </a:lnTo>
                  <a:lnTo>
                    <a:pt x="1081176" y="262636"/>
                  </a:lnTo>
                  <a:lnTo>
                    <a:pt x="1081176" y="239725"/>
                  </a:lnTo>
                  <a:close/>
                </a:path>
                <a:path w="2326005" h="271145">
                  <a:moveTo>
                    <a:pt x="1223391" y="262077"/>
                  </a:moveTo>
                  <a:lnTo>
                    <a:pt x="1194562" y="228358"/>
                  </a:lnTo>
                  <a:lnTo>
                    <a:pt x="1176401" y="188353"/>
                  </a:lnTo>
                  <a:lnTo>
                    <a:pt x="1168488" y="148920"/>
                  </a:lnTo>
                  <a:lnTo>
                    <a:pt x="1168412" y="121323"/>
                  </a:lnTo>
                  <a:lnTo>
                    <a:pt x="1168920" y="112636"/>
                  </a:lnTo>
                  <a:lnTo>
                    <a:pt x="1177937" y="73596"/>
                  </a:lnTo>
                  <a:lnTo>
                    <a:pt x="1196657" y="35458"/>
                  </a:lnTo>
                  <a:lnTo>
                    <a:pt x="1222832" y="6985"/>
                  </a:lnTo>
                  <a:lnTo>
                    <a:pt x="1185113" y="6985"/>
                  </a:lnTo>
                  <a:lnTo>
                    <a:pt x="1157452" y="40703"/>
                  </a:lnTo>
                  <a:lnTo>
                    <a:pt x="1142606" y="80975"/>
                  </a:lnTo>
                  <a:lnTo>
                    <a:pt x="1136827" y="121323"/>
                  </a:lnTo>
                  <a:lnTo>
                    <a:pt x="1136840" y="148920"/>
                  </a:lnTo>
                  <a:lnTo>
                    <a:pt x="1143939" y="191414"/>
                  </a:lnTo>
                  <a:lnTo>
                    <a:pt x="1160170" y="231343"/>
                  </a:lnTo>
                  <a:lnTo>
                    <a:pt x="1185951" y="262077"/>
                  </a:lnTo>
                  <a:lnTo>
                    <a:pt x="1223391" y="262077"/>
                  </a:lnTo>
                  <a:close/>
                </a:path>
                <a:path w="2326005" h="271145">
                  <a:moveTo>
                    <a:pt x="1379283" y="17881"/>
                  </a:moveTo>
                  <a:lnTo>
                    <a:pt x="1369504" y="8382"/>
                  </a:lnTo>
                  <a:lnTo>
                    <a:pt x="1261668" y="8382"/>
                  </a:lnTo>
                  <a:lnTo>
                    <a:pt x="1261668" y="34086"/>
                  </a:lnTo>
                  <a:lnTo>
                    <a:pt x="1347444" y="34086"/>
                  </a:lnTo>
                  <a:lnTo>
                    <a:pt x="1347444" y="64820"/>
                  </a:lnTo>
                  <a:lnTo>
                    <a:pt x="1318793" y="96558"/>
                  </a:lnTo>
                  <a:lnTo>
                    <a:pt x="1284224" y="112699"/>
                  </a:lnTo>
                  <a:lnTo>
                    <a:pt x="1249375" y="122936"/>
                  </a:lnTo>
                  <a:lnTo>
                    <a:pt x="1268933" y="142773"/>
                  </a:lnTo>
                  <a:lnTo>
                    <a:pt x="1309027" y="130759"/>
                  </a:lnTo>
                  <a:lnTo>
                    <a:pt x="1344371" y="111620"/>
                  </a:lnTo>
                  <a:lnTo>
                    <a:pt x="1375219" y="79184"/>
                  </a:lnTo>
                  <a:lnTo>
                    <a:pt x="1379194" y="64820"/>
                  </a:lnTo>
                  <a:lnTo>
                    <a:pt x="1379283" y="17881"/>
                  </a:lnTo>
                  <a:close/>
                </a:path>
                <a:path w="2326005" h="271145">
                  <a:moveTo>
                    <a:pt x="1468132" y="279"/>
                  </a:moveTo>
                  <a:lnTo>
                    <a:pt x="1436560" y="279"/>
                  </a:lnTo>
                  <a:lnTo>
                    <a:pt x="1436560" y="133832"/>
                  </a:lnTo>
                  <a:lnTo>
                    <a:pt x="1464779" y="133832"/>
                  </a:lnTo>
                  <a:lnTo>
                    <a:pt x="1468132" y="130479"/>
                  </a:lnTo>
                  <a:lnTo>
                    <a:pt x="1468132" y="279"/>
                  </a:lnTo>
                  <a:close/>
                </a:path>
                <a:path w="2326005" h="271145">
                  <a:moveTo>
                    <a:pt x="1472603" y="242798"/>
                  </a:moveTo>
                  <a:lnTo>
                    <a:pt x="1323136" y="242798"/>
                  </a:lnTo>
                  <a:lnTo>
                    <a:pt x="1323136" y="219049"/>
                  </a:lnTo>
                  <a:lnTo>
                    <a:pt x="1456397" y="219049"/>
                  </a:lnTo>
                  <a:lnTo>
                    <a:pt x="1466176" y="210108"/>
                  </a:lnTo>
                  <a:lnTo>
                    <a:pt x="1466176" y="146685"/>
                  </a:lnTo>
                  <a:lnTo>
                    <a:pt x="1288491" y="146685"/>
                  </a:lnTo>
                  <a:lnTo>
                    <a:pt x="1288491" y="172389"/>
                  </a:lnTo>
                  <a:lnTo>
                    <a:pt x="1434604" y="172389"/>
                  </a:lnTo>
                  <a:lnTo>
                    <a:pt x="1434604" y="193903"/>
                  </a:lnTo>
                  <a:lnTo>
                    <a:pt x="1290726" y="193903"/>
                  </a:lnTo>
                  <a:lnTo>
                    <a:pt x="1290726" y="268503"/>
                  </a:lnTo>
                  <a:lnTo>
                    <a:pt x="1469250" y="268503"/>
                  </a:lnTo>
                  <a:lnTo>
                    <a:pt x="1472603" y="265150"/>
                  </a:lnTo>
                  <a:lnTo>
                    <a:pt x="1472603" y="242798"/>
                  </a:lnTo>
                  <a:close/>
                </a:path>
                <a:path w="2326005" h="271145">
                  <a:moveTo>
                    <a:pt x="1733842" y="279"/>
                  </a:moveTo>
                  <a:lnTo>
                    <a:pt x="1702269" y="279"/>
                  </a:lnTo>
                  <a:lnTo>
                    <a:pt x="1702269" y="84937"/>
                  </a:lnTo>
                  <a:lnTo>
                    <a:pt x="1646389" y="84937"/>
                  </a:lnTo>
                  <a:lnTo>
                    <a:pt x="1646389" y="24307"/>
                  </a:lnTo>
                  <a:lnTo>
                    <a:pt x="1637169" y="13970"/>
                  </a:lnTo>
                  <a:lnTo>
                    <a:pt x="1515351" y="13970"/>
                  </a:lnTo>
                  <a:lnTo>
                    <a:pt x="1515351" y="40792"/>
                  </a:lnTo>
                  <a:lnTo>
                    <a:pt x="1614258" y="40792"/>
                  </a:lnTo>
                  <a:lnTo>
                    <a:pt x="1614258" y="43586"/>
                  </a:lnTo>
                  <a:lnTo>
                    <a:pt x="1613979" y="115951"/>
                  </a:lnTo>
                  <a:lnTo>
                    <a:pt x="1596974" y="157480"/>
                  </a:lnTo>
                  <a:lnTo>
                    <a:pt x="1560588" y="184518"/>
                  </a:lnTo>
                  <a:lnTo>
                    <a:pt x="1524368" y="199034"/>
                  </a:lnTo>
                  <a:lnTo>
                    <a:pt x="1508366" y="203123"/>
                  </a:lnTo>
                  <a:lnTo>
                    <a:pt x="1524850" y="225755"/>
                  </a:lnTo>
                  <a:lnTo>
                    <a:pt x="1561465" y="214414"/>
                  </a:lnTo>
                  <a:lnTo>
                    <a:pt x="1599006" y="194310"/>
                  </a:lnTo>
                  <a:lnTo>
                    <a:pt x="1627111" y="168059"/>
                  </a:lnTo>
                  <a:lnTo>
                    <a:pt x="1644218" y="133934"/>
                  </a:lnTo>
                  <a:lnTo>
                    <a:pt x="1646389" y="111760"/>
                  </a:lnTo>
                  <a:lnTo>
                    <a:pt x="1702269" y="111760"/>
                  </a:lnTo>
                  <a:lnTo>
                    <a:pt x="1702269" y="266268"/>
                  </a:lnTo>
                  <a:lnTo>
                    <a:pt x="1730489" y="266268"/>
                  </a:lnTo>
                  <a:lnTo>
                    <a:pt x="1733842" y="262915"/>
                  </a:lnTo>
                  <a:lnTo>
                    <a:pt x="1733842" y="111760"/>
                  </a:lnTo>
                  <a:lnTo>
                    <a:pt x="1733842" y="84937"/>
                  </a:lnTo>
                  <a:lnTo>
                    <a:pt x="1733842" y="279"/>
                  </a:lnTo>
                  <a:close/>
                </a:path>
                <a:path w="2326005" h="271145">
                  <a:moveTo>
                    <a:pt x="1940877" y="170434"/>
                  </a:moveTo>
                  <a:lnTo>
                    <a:pt x="1896122" y="175691"/>
                  </a:lnTo>
                  <a:lnTo>
                    <a:pt x="1857857" y="178130"/>
                  </a:lnTo>
                  <a:lnTo>
                    <a:pt x="1815426" y="178816"/>
                  </a:lnTo>
                  <a:lnTo>
                    <a:pt x="1815426" y="117906"/>
                  </a:lnTo>
                  <a:lnTo>
                    <a:pt x="1898129" y="117906"/>
                  </a:lnTo>
                  <a:lnTo>
                    <a:pt x="1907908" y="108407"/>
                  </a:lnTo>
                  <a:lnTo>
                    <a:pt x="1907908" y="11455"/>
                  </a:lnTo>
                  <a:lnTo>
                    <a:pt x="1783854" y="11455"/>
                  </a:lnTo>
                  <a:lnTo>
                    <a:pt x="1783854" y="37719"/>
                  </a:lnTo>
                  <a:lnTo>
                    <a:pt x="1876615" y="37719"/>
                  </a:lnTo>
                  <a:lnTo>
                    <a:pt x="1876615" y="91643"/>
                  </a:lnTo>
                  <a:lnTo>
                    <a:pt x="1783854" y="91643"/>
                  </a:lnTo>
                  <a:lnTo>
                    <a:pt x="1783854" y="195021"/>
                  </a:lnTo>
                  <a:lnTo>
                    <a:pt x="1793354" y="204800"/>
                  </a:lnTo>
                  <a:lnTo>
                    <a:pt x="1800898" y="204800"/>
                  </a:lnTo>
                  <a:lnTo>
                    <a:pt x="1858352" y="203352"/>
                  </a:lnTo>
                  <a:lnTo>
                    <a:pt x="1902828" y="200533"/>
                  </a:lnTo>
                  <a:lnTo>
                    <a:pt x="1940877" y="196418"/>
                  </a:lnTo>
                  <a:lnTo>
                    <a:pt x="1940877" y="178816"/>
                  </a:lnTo>
                  <a:lnTo>
                    <a:pt x="1940877" y="170434"/>
                  </a:lnTo>
                  <a:close/>
                </a:path>
                <a:path w="2326005" h="271145">
                  <a:moveTo>
                    <a:pt x="1983905" y="279"/>
                  </a:moveTo>
                  <a:lnTo>
                    <a:pt x="1952053" y="279"/>
                  </a:lnTo>
                  <a:lnTo>
                    <a:pt x="1952053" y="266268"/>
                  </a:lnTo>
                  <a:lnTo>
                    <a:pt x="1980552" y="266268"/>
                  </a:lnTo>
                  <a:lnTo>
                    <a:pt x="1983905" y="262915"/>
                  </a:lnTo>
                  <a:lnTo>
                    <a:pt x="1983905" y="279"/>
                  </a:lnTo>
                  <a:close/>
                </a:path>
                <a:path w="2326005" h="271145">
                  <a:moveTo>
                    <a:pt x="2325992" y="0"/>
                  </a:moveTo>
                  <a:lnTo>
                    <a:pt x="2293861" y="0"/>
                  </a:lnTo>
                  <a:lnTo>
                    <a:pt x="2293861" y="90525"/>
                  </a:lnTo>
                  <a:lnTo>
                    <a:pt x="2248039" y="90525"/>
                  </a:lnTo>
                  <a:lnTo>
                    <a:pt x="2248039" y="77393"/>
                  </a:lnTo>
                  <a:lnTo>
                    <a:pt x="2248039" y="13690"/>
                  </a:lnTo>
                  <a:lnTo>
                    <a:pt x="2216467" y="13690"/>
                  </a:lnTo>
                  <a:lnTo>
                    <a:pt x="2216467" y="77393"/>
                  </a:lnTo>
                  <a:lnTo>
                    <a:pt x="2216467" y="104216"/>
                  </a:lnTo>
                  <a:lnTo>
                    <a:pt x="2216467" y="179654"/>
                  </a:lnTo>
                  <a:lnTo>
                    <a:pt x="2146058" y="179654"/>
                  </a:lnTo>
                  <a:lnTo>
                    <a:pt x="2146058" y="104216"/>
                  </a:lnTo>
                  <a:lnTo>
                    <a:pt x="2216467" y="104216"/>
                  </a:lnTo>
                  <a:lnTo>
                    <a:pt x="2216467" y="77393"/>
                  </a:lnTo>
                  <a:lnTo>
                    <a:pt x="2146058" y="77393"/>
                  </a:lnTo>
                  <a:lnTo>
                    <a:pt x="2146058" y="13690"/>
                  </a:lnTo>
                  <a:lnTo>
                    <a:pt x="2114486" y="13690"/>
                  </a:lnTo>
                  <a:lnTo>
                    <a:pt x="2114486" y="196418"/>
                  </a:lnTo>
                  <a:lnTo>
                    <a:pt x="2123986" y="206197"/>
                  </a:lnTo>
                  <a:lnTo>
                    <a:pt x="2237981" y="206197"/>
                  </a:lnTo>
                  <a:lnTo>
                    <a:pt x="2248039" y="196697"/>
                  </a:lnTo>
                  <a:lnTo>
                    <a:pt x="2248039" y="179654"/>
                  </a:lnTo>
                  <a:lnTo>
                    <a:pt x="2248039" y="117348"/>
                  </a:lnTo>
                  <a:lnTo>
                    <a:pt x="2293861" y="117348"/>
                  </a:lnTo>
                  <a:lnTo>
                    <a:pt x="2293861" y="266268"/>
                  </a:lnTo>
                  <a:lnTo>
                    <a:pt x="2322639" y="266268"/>
                  </a:lnTo>
                  <a:lnTo>
                    <a:pt x="2325992" y="262915"/>
                  </a:lnTo>
                  <a:lnTo>
                    <a:pt x="2325992" y="117348"/>
                  </a:lnTo>
                  <a:lnTo>
                    <a:pt x="2325992" y="104216"/>
                  </a:lnTo>
                  <a:lnTo>
                    <a:pt x="2325992" y="90525"/>
                  </a:lnTo>
                  <a:lnTo>
                    <a:pt x="2325992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912727" y="7268342"/>
              <a:ext cx="251457" cy="21709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6180943" y="7256893"/>
              <a:ext cx="350520" cy="271780"/>
            </a:xfrm>
            <a:custGeom>
              <a:avLst/>
              <a:gdLst/>
              <a:ahLst/>
              <a:cxnLst/>
              <a:rect l="l" t="t" r="r" b="b"/>
              <a:pathLst>
                <a:path w="350519" h="271779">
                  <a:moveTo>
                    <a:pt x="131876" y="17322"/>
                  </a:moveTo>
                  <a:lnTo>
                    <a:pt x="121539" y="8102"/>
                  </a:lnTo>
                  <a:lnTo>
                    <a:pt x="12014" y="8102"/>
                  </a:lnTo>
                  <a:lnTo>
                    <a:pt x="12014" y="33248"/>
                  </a:lnTo>
                  <a:lnTo>
                    <a:pt x="100863" y="33248"/>
                  </a:lnTo>
                  <a:lnTo>
                    <a:pt x="100863" y="64820"/>
                  </a:lnTo>
                  <a:lnTo>
                    <a:pt x="8661" y="64820"/>
                  </a:lnTo>
                  <a:lnTo>
                    <a:pt x="8661" y="90246"/>
                  </a:lnTo>
                  <a:lnTo>
                    <a:pt x="93040" y="90246"/>
                  </a:lnTo>
                  <a:lnTo>
                    <a:pt x="86893" y="99187"/>
                  </a:lnTo>
                  <a:lnTo>
                    <a:pt x="48209" y="122262"/>
                  </a:lnTo>
                  <a:lnTo>
                    <a:pt x="8940" y="135407"/>
                  </a:lnTo>
                  <a:lnTo>
                    <a:pt x="0" y="137744"/>
                  </a:lnTo>
                  <a:lnTo>
                    <a:pt x="17602" y="158419"/>
                  </a:lnTo>
                  <a:lnTo>
                    <a:pt x="60629" y="144729"/>
                  </a:lnTo>
                  <a:lnTo>
                    <a:pt x="97091" y="125031"/>
                  </a:lnTo>
                  <a:lnTo>
                    <a:pt x="127863" y="88417"/>
                  </a:lnTo>
                  <a:lnTo>
                    <a:pt x="131838" y="64820"/>
                  </a:lnTo>
                  <a:lnTo>
                    <a:pt x="131876" y="17322"/>
                  </a:lnTo>
                  <a:close/>
                </a:path>
                <a:path w="350519" h="271779">
                  <a:moveTo>
                    <a:pt x="215696" y="0"/>
                  </a:moveTo>
                  <a:lnTo>
                    <a:pt x="184404" y="0"/>
                  </a:lnTo>
                  <a:lnTo>
                    <a:pt x="184404" y="155346"/>
                  </a:lnTo>
                  <a:lnTo>
                    <a:pt x="212344" y="155346"/>
                  </a:lnTo>
                  <a:lnTo>
                    <a:pt x="215696" y="151993"/>
                  </a:lnTo>
                  <a:lnTo>
                    <a:pt x="215696" y="0"/>
                  </a:lnTo>
                  <a:close/>
                </a:path>
                <a:path w="350519" h="271779">
                  <a:moveTo>
                    <a:pt x="218770" y="203403"/>
                  </a:moveTo>
                  <a:lnTo>
                    <a:pt x="210108" y="185801"/>
                  </a:lnTo>
                  <a:lnTo>
                    <a:pt x="208241" y="184124"/>
                  </a:lnTo>
                  <a:lnTo>
                    <a:pt x="195859" y="172948"/>
                  </a:lnTo>
                  <a:lnTo>
                    <a:pt x="188036" y="169570"/>
                  </a:lnTo>
                  <a:lnTo>
                    <a:pt x="188036" y="205917"/>
                  </a:lnTo>
                  <a:lnTo>
                    <a:pt x="188036" y="224358"/>
                  </a:lnTo>
                  <a:lnTo>
                    <a:pt x="176580" y="236093"/>
                  </a:lnTo>
                  <a:lnTo>
                    <a:pt x="158978" y="242798"/>
                  </a:lnTo>
                  <a:lnTo>
                    <a:pt x="138303" y="245313"/>
                  </a:lnTo>
                  <a:lnTo>
                    <a:pt x="119583" y="245313"/>
                  </a:lnTo>
                  <a:lnTo>
                    <a:pt x="98628" y="242798"/>
                  </a:lnTo>
                  <a:lnTo>
                    <a:pt x="81026" y="236093"/>
                  </a:lnTo>
                  <a:lnTo>
                    <a:pt x="69570" y="224358"/>
                  </a:lnTo>
                  <a:lnTo>
                    <a:pt x="69570" y="205917"/>
                  </a:lnTo>
                  <a:lnTo>
                    <a:pt x="81026" y="194183"/>
                  </a:lnTo>
                  <a:lnTo>
                    <a:pt x="98628" y="186918"/>
                  </a:lnTo>
                  <a:lnTo>
                    <a:pt x="119583" y="184124"/>
                  </a:lnTo>
                  <a:lnTo>
                    <a:pt x="138303" y="184124"/>
                  </a:lnTo>
                  <a:lnTo>
                    <a:pt x="158978" y="186918"/>
                  </a:lnTo>
                  <a:lnTo>
                    <a:pt x="176580" y="194183"/>
                  </a:lnTo>
                  <a:lnTo>
                    <a:pt x="188036" y="205917"/>
                  </a:lnTo>
                  <a:lnTo>
                    <a:pt x="188036" y="169570"/>
                  </a:lnTo>
                  <a:lnTo>
                    <a:pt x="177139" y="164846"/>
                  </a:lnTo>
                  <a:lnTo>
                    <a:pt x="157022" y="160096"/>
                  </a:lnTo>
                  <a:lnTo>
                    <a:pt x="137185" y="158140"/>
                  </a:lnTo>
                  <a:lnTo>
                    <a:pt x="128803" y="158140"/>
                  </a:lnTo>
                  <a:lnTo>
                    <a:pt x="84924" y="163372"/>
                  </a:lnTo>
                  <a:lnTo>
                    <a:pt x="47917" y="186499"/>
                  </a:lnTo>
                  <a:lnTo>
                    <a:pt x="38557" y="215138"/>
                  </a:lnTo>
                  <a:lnTo>
                    <a:pt x="38696" y="225488"/>
                  </a:lnTo>
                  <a:lnTo>
                    <a:pt x="62903" y="257175"/>
                  </a:lnTo>
                  <a:lnTo>
                    <a:pt x="109550" y="270344"/>
                  </a:lnTo>
                  <a:lnTo>
                    <a:pt x="128803" y="271297"/>
                  </a:lnTo>
                  <a:lnTo>
                    <a:pt x="137185" y="271297"/>
                  </a:lnTo>
                  <a:lnTo>
                    <a:pt x="157022" y="269621"/>
                  </a:lnTo>
                  <a:lnTo>
                    <a:pt x="177139" y="264871"/>
                  </a:lnTo>
                  <a:lnTo>
                    <a:pt x="195859" y="257048"/>
                  </a:lnTo>
                  <a:lnTo>
                    <a:pt x="209156" y="245313"/>
                  </a:lnTo>
                  <a:lnTo>
                    <a:pt x="210108" y="244475"/>
                  </a:lnTo>
                  <a:lnTo>
                    <a:pt x="218770" y="226872"/>
                  </a:lnTo>
                  <a:lnTo>
                    <a:pt x="218770" y="203403"/>
                  </a:lnTo>
                  <a:close/>
                </a:path>
                <a:path w="350519" h="271779">
                  <a:moveTo>
                    <a:pt x="350088" y="134112"/>
                  </a:moveTo>
                  <a:lnTo>
                    <a:pt x="344030" y="80695"/>
                  </a:lnTo>
                  <a:lnTo>
                    <a:pt x="329387" y="40424"/>
                  </a:lnTo>
                  <a:lnTo>
                    <a:pt x="301752" y="6705"/>
                  </a:lnTo>
                  <a:lnTo>
                    <a:pt x="264033" y="6705"/>
                  </a:lnTo>
                  <a:lnTo>
                    <a:pt x="270154" y="11747"/>
                  </a:lnTo>
                  <a:lnTo>
                    <a:pt x="274294" y="15608"/>
                  </a:lnTo>
                  <a:lnTo>
                    <a:pt x="297014" y="46926"/>
                  </a:lnTo>
                  <a:lnTo>
                    <a:pt x="316572" y="104127"/>
                  </a:lnTo>
                  <a:lnTo>
                    <a:pt x="318439" y="121043"/>
                  </a:lnTo>
                  <a:lnTo>
                    <a:pt x="318427" y="147497"/>
                  </a:lnTo>
                  <a:lnTo>
                    <a:pt x="310451" y="188074"/>
                  </a:lnTo>
                  <a:lnTo>
                    <a:pt x="292303" y="228079"/>
                  </a:lnTo>
                  <a:lnTo>
                    <a:pt x="263474" y="261797"/>
                  </a:lnTo>
                  <a:lnTo>
                    <a:pt x="300913" y="261797"/>
                  </a:lnTo>
                  <a:lnTo>
                    <a:pt x="326428" y="229946"/>
                  </a:lnTo>
                  <a:lnTo>
                    <a:pt x="342696" y="189026"/>
                  </a:lnTo>
                  <a:lnTo>
                    <a:pt x="350012" y="147662"/>
                  </a:lnTo>
                  <a:lnTo>
                    <a:pt x="350088" y="13411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820874" y="6358318"/>
              <a:ext cx="466725" cy="328930"/>
            </a:xfrm>
            <a:custGeom>
              <a:avLst/>
              <a:gdLst/>
              <a:ahLst/>
              <a:cxnLst/>
              <a:rect l="l" t="t" r="r" b="b"/>
              <a:pathLst>
                <a:path w="466725" h="328929">
                  <a:moveTo>
                    <a:pt x="221195" y="124510"/>
                  </a:moveTo>
                  <a:lnTo>
                    <a:pt x="214630" y="85166"/>
                  </a:lnTo>
                  <a:lnTo>
                    <a:pt x="200355" y="49707"/>
                  </a:lnTo>
                  <a:lnTo>
                    <a:pt x="194157" y="41490"/>
                  </a:lnTo>
                  <a:lnTo>
                    <a:pt x="185864" y="31064"/>
                  </a:lnTo>
                  <a:lnTo>
                    <a:pt x="179463" y="24777"/>
                  </a:lnTo>
                  <a:lnTo>
                    <a:pt x="171653" y="20116"/>
                  </a:lnTo>
                  <a:lnTo>
                    <a:pt x="169659" y="19227"/>
                  </a:lnTo>
                  <a:lnTo>
                    <a:pt x="169659" y="131533"/>
                  </a:lnTo>
                  <a:lnTo>
                    <a:pt x="169646" y="205828"/>
                  </a:lnTo>
                  <a:lnTo>
                    <a:pt x="164211" y="246799"/>
                  </a:lnTo>
                  <a:lnTo>
                    <a:pt x="140817" y="278155"/>
                  </a:lnTo>
                  <a:lnTo>
                    <a:pt x="113093" y="284848"/>
                  </a:lnTo>
                  <a:lnTo>
                    <a:pt x="103187" y="284746"/>
                  </a:lnTo>
                  <a:lnTo>
                    <a:pt x="65684" y="259803"/>
                  </a:lnTo>
                  <a:lnTo>
                    <a:pt x="53301" y="220891"/>
                  </a:lnTo>
                  <a:lnTo>
                    <a:pt x="51981" y="205828"/>
                  </a:lnTo>
                  <a:lnTo>
                    <a:pt x="52031" y="127241"/>
                  </a:lnTo>
                  <a:lnTo>
                    <a:pt x="57492" y="87795"/>
                  </a:lnTo>
                  <a:lnTo>
                    <a:pt x="80581" y="52666"/>
                  </a:lnTo>
                  <a:lnTo>
                    <a:pt x="109664" y="49707"/>
                  </a:lnTo>
                  <a:lnTo>
                    <a:pt x="120002" y="49796"/>
                  </a:lnTo>
                  <a:lnTo>
                    <a:pt x="157073" y="73025"/>
                  </a:lnTo>
                  <a:lnTo>
                    <a:pt x="168478" y="111391"/>
                  </a:lnTo>
                  <a:lnTo>
                    <a:pt x="169659" y="131533"/>
                  </a:lnTo>
                  <a:lnTo>
                    <a:pt x="169659" y="19227"/>
                  </a:lnTo>
                  <a:lnTo>
                    <a:pt x="125869" y="5499"/>
                  </a:lnTo>
                  <a:lnTo>
                    <a:pt x="108508" y="5359"/>
                  </a:lnTo>
                  <a:lnTo>
                    <a:pt x="90944" y="5511"/>
                  </a:lnTo>
                  <a:lnTo>
                    <a:pt x="45605" y="21615"/>
                  </a:lnTo>
                  <a:lnTo>
                    <a:pt x="16713" y="53124"/>
                  </a:lnTo>
                  <a:lnTo>
                    <a:pt x="2349" y="96634"/>
                  </a:lnTo>
                  <a:lnTo>
                    <a:pt x="0" y="118808"/>
                  </a:lnTo>
                  <a:lnTo>
                    <a:pt x="38" y="217195"/>
                  </a:lnTo>
                  <a:lnTo>
                    <a:pt x="11303" y="267373"/>
                  </a:lnTo>
                  <a:lnTo>
                    <a:pt x="36118" y="303593"/>
                  </a:lnTo>
                  <a:lnTo>
                    <a:pt x="74612" y="324650"/>
                  </a:lnTo>
                  <a:lnTo>
                    <a:pt x="110045" y="328434"/>
                  </a:lnTo>
                  <a:lnTo>
                    <a:pt x="127838" y="328295"/>
                  </a:lnTo>
                  <a:lnTo>
                    <a:pt x="173939" y="313690"/>
                  </a:lnTo>
                  <a:lnTo>
                    <a:pt x="202095" y="284848"/>
                  </a:lnTo>
                  <a:lnTo>
                    <a:pt x="218719" y="237261"/>
                  </a:lnTo>
                  <a:lnTo>
                    <a:pt x="221094" y="217195"/>
                  </a:lnTo>
                  <a:lnTo>
                    <a:pt x="221195" y="124510"/>
                  </a:lnTo>
                  <a:close/>
                </a:path>
                <a:path w="466725" h="328929">
                  <a:moveTo>
                    <a:pt x="466382" y="235902"/>
                  </a:moveTo>
                  <a:lnTo>
                    <a:pt x="462508" y="193192"/>
                  </a:lnTo>
                  <a:lnTo>
                    <a:pt x="441401" y="157099"/>
                  </a:lnTo>
                  <a:lnTo>
                    <a:pt x="431977" y="149491"/>
                  </a:lnTo>
                  <a:lnTo>
                    <a:pt x="439801" y="143065"/>
                  </a:lnTo>
                  <a:lnTo>
                    <a:pt x="456107" y="107467"/>
                  </a:lnTo>
                  <a:lnTo>
                    <a:pt x="456730" y="68440"/>
                  </a:lnTo>
                  <a:lnTo>
                    <a:pt x="456692" y="64782"/>
                  </a:lnTo>
                  <a:lnTo>
                    <a:pt x="455803" y="56680"/>
                  </a:lnTo>
                  <a:lnTo>
                    <a:pt x="453364" y="49872"/>
                  </a:lnTo>
                  <a:lnTo>
                    <a:pt x="450024" y="43586"/>
                  </a:lnTo>
                  <a:lnTo>
                    <a:pt x="448602" y="40906"/>
                  </a:lnTo>
                  <a:lnTo>
                    <a:pt x="418071" y="11455"/>
                  </a:lnTo>
                  <a:lnTo>
                    <a:pt x="416585" y="10706"/>
                  </a:lnTo>
                  <a:lnTo>
                    <a:pt x="416585" y="220611"/>
                  </a:lnTo>
                  <a:lnTo>
                    <a:pt x="416471" y="251206"/>
                  </a:lnTo>
                  <a:lnTo>
                    <a:pt x="407504" y="267639"/>
                  </a:lnTo>
                  <a:lnTo>
                    <a:pt x="391058" y="277583"/>
                  </a:lnTo>
                  <a:lnTo>
                    <a:pt x="368503" y="281787"/>
                  </a:lnTo>
                  <a:lnTo>
                    <a:pt x="342887" y="281787"/>
                  </a:lnTo>
                  <a:lnTo>
                    <a:pt x="321094" y="278345"/>
                  </a:lnTo>
                  <a:lnTo>
                    <a:pt x="304266" y="268782"/>
                  </a:lnTo>
                  <a:lnTo>
                    <a:pt x="294462" y="251421"/>
                  </a:lnTo>
                  <a:lnTo>
                    <a:pt x="294424" y="220611"/>
                  </a:lnTo>
                  <a:lnTo>
                    <a:pt x="294538" y="211531"/>
                  </a:lnTo>
                  <a:lnTo>
                    <a:pt x="316268" y="178854"/>
                  </a:lnTo>
                  <a:lnTo>
                    <a:pt x="354355" y="173202"/>
                  </a:lnTo>
                  <a:lnTo>
                    <a:pt x="372948" y="173393"/>
                  </a:lnTo>
                  <a:lnTo>
                    <a:pt x="410222" y="192989"/>
                  </a:lnTo>
                  <a:lnTo>
                    <a:pt x="416585" y="220611"/>
                  </a:lnTo>
                  <a:lnTo>
                    <a:pt x="416585" y="10706"/>
                  </a:lnTo>
                  <a:lnTo>
                    <a:pt x="411899" y="8318"/>
                  </a:lnTo>
                  <a:lnTo>
                    <a:pt x="407885" y="7112"/>
                  </a:lnTo>
                  <a:lnTo>
                    <a:pt x="407885" y="66916"/>
                  </a:lnTo>
                  <a:lnTo>
                    <a:pt x="407873" y="89471"/>
                  </a:lnTo>
                  <a:lnTo>
                    <a:pt x="388404" y="126504"/>
                  </a:lnTo>
                  <a:lnTo>
                    <a:pt x="353593" y="130378"/>
                  </a:lnTo>
                  <a:lnTo>
                    <a:pt x="340982" y="130378"/>
                  </a:lnTo>
                  <a:lnTo>
                    <a:pt x="321856" y="126936"/>
                  </a:lnTo>
                  <a:lnTo>
                    <a:pt x="308483" y="117386"/>
                  </a:lnTo>
                  <a:lnTo>
                    <a:pt x="301980" y="101320"/>
                  </a:lnTo>
                  <a:lnTo>
                    <a:pt x="301980" y="68440"/>
                  </a:lnTo>
                  <a:lnTo>
                    <a:pt x="310388" y="54292"/>
                  </a:lnTo>
                  <a:lnTo>
                    <a:pt x="324916" y="46647"/>
                  </a:lnTo>
                  <a:lnTo>
                    <a:pt x="344030" y="43586"/>
                  </a:lnTo>
                  <a:lnTo>
                    <a:pt x="364299" y="43586"/>
                  </a:lnTo>
                  <a:lnTo>
                    <a:pt x="383413" y="45885"/>
                  </a:lnTo>
                  <a:lnTo>
                    <a:pt x="398703" y="53149"/>
                  </a:lnTo>
                  <a:lnTo>
                    <a:pt x="407885" y="66916"/>
                  </a:lnTo>
                  <a:lnTo>
                    <a:pt x="407885" y="7112"/>
                  </a:lnTo>
                  <a:lnTo>
                    <a:pt x="366801" y="63"/>
                  </a:lnTo>
                  <a:lnTo>
                    <a:pt x="354355" y="0"/>
                  </a:lnTo>
                  <a:lnTo>
                    <a:pt x="342353" y="63"/>
                  </a:lnTo>
                  <a:lnTo>
                    <a:pt x="297942" y="8318"/>
                  </a:lnTo>
                  <a:lnTo>
                    <a:pt x="266153" y="32308"/>
                  </a:lnTo>
                  <a:lnTo>
                    <a:pt x="252666" y="78384"/>
                  </a:lnTo>
                  <a:lnTo>
                    <a:pt x="252793" y="101320"/>
                  </a:lnTo>
                  <a:lnTo>
                    <a:pt x="269786" y="141503"/>
                  </a:lnTo>
                  <a:lnTo>
                    <a:pt x="278269" y="148348"/>
                  </a:lnTo>
                  <a:lnTo>
                    <a:pt x="268185" y="156413"/>
                  </a:lnTo>
                  <a:lnTo>
                    <a:pt x="247484" y="195262"/>
                  </a:lnTo>
                  <a:lnTo>
                    <a:pt x="243916" y="220611"/>
                  </a:lnTo>
                  <a:lnTo>
                    <a:pt x="244017" y="250825"/>
                  </a:lnTo>
                  <a:lnTo>
                    <a:pt x="256463" y="287769"/>
                  </a:lnTo>
                  <a:lnTo>
                    <a:pt x="289712" y="314693"/>
                  </a:lnTo>
                  <a:lnTo>
                    <a:pt x="330847" y="323684"/>
                  </a:lnTo>
                  <a:lnTo>
                    <a:pt x="355511" y="324231"/>
                  </a:lnTo>
                  <a:lnTo>
                    <a:pt x="369087" y="324167"/>
                  </a:lnTo>
                  <a:lnTo>
                    <a:pt x="410362" y="317741"/>
                  </a:lnTo>
                  <a:lnTo>
                    <a:pt x="448005" y="295427"/>
                  </a:lnTo>
                  <a:lnTo>
                    <a:pt x="465289" y="261112"/>
                  </a:lnTo>
                  <a:lnTo>
                    <a:pt x="466242" y="251421"/>
                  </a:lnTo>
                  <a:lnTo>
                    <a:pt x="466382" y="23590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656559" y="7831061"/>
              <a:ext cx="579755" cy="156845"/>
            </a:xfrm>
            <a:custGeom>
              <a:avLst/>
              <a:gdLst/>
              <a:ahLst/>
              <a:cxnLst/>
              <a:rect l="l" t="t" r="r" b="b"/>
              <a:pathLst>
                <a:path w="579754" h="156845">
                  <a:moveTo>
                    <a:pt x="171361" y="146519"/>
                  </a:moveTo>
                  <a:lnTo>
                    <a:pt x="90678" y="146519"/>
                  </a:lnTo>
                  <a:lnTo>
                    <a:pt x="90678" y="97675"/>
                  </a:lnTo>
                  <a:lnTo>
                    <a:pt x="153949" y="97675"/>
                  </a:lnTo>
                  <a:lnTo>
                    <a:pt x="153949" y="88125"/>
                  </a:lnTo>
                  <a:lnTo>
                    <a:pt x="122529" y="88125"/>
                  </a:lnTo>
                  <a:lnTo>
                    <a:pt x="122529" y="21450"/>
                  </a:lnTo>
                  <a:lnTo>
                    <a:pt x="153949" y="21450"/>
                  </a:lnTo>
                  <a:lnTo>
                    <a:pt x="153949" y="11887"/>
                  </a:lnTo>
                  <a:lnTo>
                    <a:pt x="111277" y="11887"/>
                  </a:lnTo>
                  <a:lnTo>
                    <a:pt x="111277" y="21450"/>
                  </a:lnTo>
                  <a:lnTo>
                    <a:pt x="111277" y="88125"/>
                  </a:lnTo>
                  <a:lnTo>
                    <a:pt x="58826" y="88125"/>
                  </a:lnTo>
                  <a:lnTo>
                    <a:pt x="58826" y="21450"/>
                  </a:lnTo>
                  <a:lnTo>
                    <a:pt x="111277" y="21450"/>
                  </a:lnTo>
                  <a:lnTo>
                    <a:pt x="111277" y="11887"/>
                  </a:lnTo>
                  <a:lnTo>
                    <a:pt x="16141" y="11887"/>
                  </a:lnTo>
                  <a:lnTo>
                    <a:pt x="16141" y="21450"/>
                  </a:lnTo>
                  <a:lnTo>
                    <a:pt x="47777" y="21450"/>
                  </a:lnTo>
                  <a:lnTo>
                    <a:pt x="47777" y="88125"/>
                  </a:lnTo>
                  <a:lnTo>
                    <a:pt x="16357" y="88125"/>
                  </a:lnTo>
                  <a:lnTo>
                    <a:pt x="16357" y="97675"/>
                  </a:lnTo>
                  <a:lnTo>
                    <a:pt x="79413" y="97675"/>
                  </a:lnTo>
                  <a:lnTo>
                    <a:pt x="79413" y="146519"/>
                  </a:lnTo>
                  <a:lnTo>
                    <a:pt x="0" y="146519"/>
                  </a:lnTo>
                  <a:lnTo>
                    <a:pt x="0" y="156070"/>
                  </a:lnTo>
                  <a:lnTo>
                    <a:pt x="171361" y="156070"/>
                  </a:lnTo>
                  <a:lnTo>
                    <a:pt x="171361" y="146519"/>
                  </a:lnTo>
                  <a:close/>
                </a:path>
                <a:path w="579754" h="156845">
                  <a:moveTo>
                    <a:pt x="360146" y="146189"/>
                  </a:moveTo>
                  <a:lnTo>
                    <a:pt x="279882" y="146189"/>
                  </a:lnTo>
                  <a:lnTo>
                    <a:pt x="279882" y="101739"/>
                  </a:lnTo>
                  <a:lnTo>
                    <a:pt x="339763" y="101739"/>
                  </a:lnTo>
                  <a:lnTo>
                    <a:pt x="339763" y="92849"/>
                  </a:lnTo>
                  <a:lnTo>
                    <a:pt x="223608" y="92849"/>
                  </a:lnTo>
                  <a:lnTo>
                    <a:pt x="223608" y="59829"/>
                  </a:lnTo>
                  <a:lnTo>
                    <a:pt x="333819" y="59829"/>
                  </a:lnTo>
                  <a:lnTo>
                    <a:pt x="333819" y="49669"/>
                  </a:lnTo>
                  <a:lnTo>
                    <a:pt x="223608" y="49669"/>
                  </a:lnTo>
                  <a:lnTo>
                    <a:pt x="223608" y="17919"/>
                  </a:lnTo>
                  <a:lnTo>
                    <a:pt x="337845" y="17919"/>
                  </a:lnTo>
                  <a:lnTo>
                    <a:pt x="337845" y="9029"/>
                  </a:lnTo>
                  <a:lnTo>
                    <a:pt x="212140" y="9029"/>
                  </a:lnTo>
                  <a:lnTo>
                    <a:pt x="212140" y="17919"/>
                  </a:lnTo>
                  <a:lnTo>
                    <a:pt x="212140" y="49669"/>
                  </a:lnTo>
                  <a:lnTo>
                    <a:pt x="212140" y="59829"/>
                  </a:lnTo>
                  <a:lnTo>
                    <a:pt x="212140" y="92849"/>
                  </a:lnTo>
                  <a:lnTo>
                    <a:pt x="212140" y="101739"/>
                  </a:lnTo>
                  <a:lnTo>
                    <a:pt x="268617" y="101739"/>
                  </a:lnTo>
                  <a:lnTo>
                    <a:pt x="268617" y="146189"/>
                  </a:lnTo>
                  <a:lnTo>
                    <a:pt x="188988" y="146189"/>
                  </a:lnTo>
                  <a:lnTo>
                    <a:pt x="188988" y="156349"/>
                  </a:lnTo>
                  <a:lnTo>
                    <a:pt x="360146" y="156349"/>
                  </a:lnTo>
                  <a:lnTo>
                    <a:pt x="360146" y="146189"/>
                  </a:lnTo>
                  <a:close/>
                </a:path>
                <a:path w="579754" h="156845">
                  <a:moveTo>
                    <a:pt x="579374" y="0"/>
                  </a:moveTo>
                  <a:lnTo>
                    <a:pt x="568121" y="0"/>
                  </a:lnTo>
                  <a:lnTo>
                    <a:pt x="568121" y="28079"/>
                  </a:lnTo>
                  <a:lnTo>
                    <a:pt x="464921" y="28079"/>
                  </a:lnTo>
                  <a:lnTo>
                    <a:pt x="464921" y="139"/>
                  </a:lnTo>
                  <a:lnTo>
                    <a:pt x="453656" y="139"/>
                  </a:lnTo>
                  <a:lnTo>
                    <a:pt x="453656" y="28079"/>
                  </a:lnTo>
                  <a:lnTo>
                    <a:pt x="453656" y="38239"/>
                  </a:lnTo>
                  <a:lnTo>
                    <a:pt x="453656" y="71259"/>
                  </a:lnTo>
                  <a:lnTo>
                    <a:pt x="453656" y="80149"/>
                  </a:lnTo>
                  <a:lnTo>
                    <a:pt x="579374" y="80149"/>
                  </a:lnTo>
                  <a:lnTo>
                    <a:pt x="579374" y="71259"/>
                  </a:lnTo>
                  <a:lnTo>
                    <a:pt x="464921" y="71259"/>
                  </a:lnTo>
                  <a:lnTo>
                    <a:pt x="464921" y="38239"/>
                  </a:lnTo>
                  <a:lnTo>
                    <a:pt x="568121" y="38239"/>
                  </a:lnTo>
                  <a:lnTo>
                    <a:pt x="568121" y="70916"/>
                  </a:lnTo>
                  <a:lnTo>
                    <a:pt x="579374" y="70916"/>
                  </a:lnTo>
                  <a:lnTo>
                    <a:pt x="579374" y="38239"/>
                  </a:lnTo>
                  <a:lnTo>
                    <a:pt x="579374" y="38011"/>
                  </a:lnTo>
                  <a:lnTo>
                    <a:pt x="579374" y="28663"/>
                  </a:lnTo>
                  <a:lnTo>
                    <a:pt x="579374" y="28079"/>
                  </a:lnTo>
                  <a:lnTo>
                    <a:pt x="579374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87293" y="7837635"/>
              <a:ext cx="360358" cy="17433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13024" y="7823408"/>
              <a:ext cx="147795" cy="18856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519573" y="7823195"/>
              <a:ext cx="160749" cy="18580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945482" y="7828660"/>
              <a:ext cx="335280" cy="182880"/>
            </a:xfrm>
            <a:custGeom>
              <a:avLst/>
              <a:gdLst/>
              <a:ahLst/>
              <a:cxnLst/>
              <a:rect l="l" t="t" r="r" b="b"/>
              <a:pathLst>
                <a:path w="335279" h="182879">
                  <a:moveTo>
                    <a:pt x="97675" y="86360"/>
                  </a:moveTo>
                  <a:lnTo>
                    <a:pt x="54356" y="86360"/>
                  </a:lnTo>
                  <a:lnTo>
                    <a:pt x="54356" y="38100"/>
                  </a:lnTo>
                  <a:lnTo>
                    <a:pt x="43522" y="38100"/>
                  </a:lnTo>
                  <a:lnTo>
                    <a:pt x="43522" y="86360"/>
                  </a:lnTo>
                  <a:lnTo>
                    <a:pt x="0" y="86360"/>
                  </a:lnTo>
                  <a:lnTo>
                    <a:pt x="0" y="95250"/>
                  </a:lnTo>
                  <a:lnTo>
                    <a:pt x="43522" y="95250"/>
                  </a:lnTo>
                  <a:lnTo>
                    <a:pt x="43522" y="143510"/>
                  </a:lnTo>
                  <a:lnTo>
                    <a:pt x="54356" y="143510"/>
                  </a:lnTo>
                  <a:lnTo>
                    <a:pt x="54356" y="95250"/>
                  </a:lnTo>
                  <a:lnTo>
                    <a:pt x="97675" y="95250"/>
                  </a:lnTo>
                  <a:lnTo>
                    <a:pt x="97675" y="86360"/>
                  </a:lnTo>
                  <a:close/>
                </a:path>
                <a:path w="335279" h="182879">
                  <a:moveTo>
                    <a:pt x="312115" y="127000"/>
                  </a:moveTo>
                  <a:lnTo>
                    <a:pt x="183426" y="127000"/>
                  </a:lnTo>
                  <a:lnTo>
                    <a:pt x="183426" y="135890"/>
                  </a:lnTo>
                  <a:lnTo>
                    <a:pt x="300863" y="135890"/>
                  </a:lnTo>
                  <a:lnTo>
                    <a:pt x="300863" y="182880"/>
                  </a:lnTo>
                  <a:lnTo>
                    <a:pt x="312115" y="182880"/>
                  </a:lnTo>
                  <a:lnTo>
                    <a:pt x="312115" y="135890"/>
                  </a:lnTo>
                  <a:lnTo>
                    <a:pt x="312115" y="127000"/>
                  </a:lnTo>
                  <a:close/>
                </a:path>
                <a:path w="335279" h="182879">
                  <a:moveTo>
                    <a:pt x="313817" y="64770"/>
                  </a:moveTo>
                  <a:lnTo>
                    <a:pt x="198932" y="64770"/>
                  </a:lnTo>
                  <a:lnTo>
                    <a:pt x="198932" y="40640"/>
                  </a:lnTo>
                  <a:lnTo>
                    <a:pt x="307657" y="40640"/>
                  </a:lnTo>
                  <a:lnTo>
                    <a:pt x="307657" y="31750"/>
                  </a:lnTo>
                  <a:lnTo>
                    <a:pt x="198932" y="31750"/>
                  </a:lnTo>
                  <a:lnTo>
                    <a:pt x="198932" y="8890"/>
                  </a:lnTo>
                  <a:lnTo>
                    <a:pt x="312966" y="8890"/>
                  </a:lnTo>
                  <a:lnTo>
                    <a:pt x="312966" y="0"/>
                  </a:lnTo>
                  <a:lnTo>
                    <a:pt x="187680" y="0"/>
                  </a:lnTo>
                  <a:lnTo>
                    <a:pt x="187680" y="8890"/>
                  </a:lnTo>
                  <a:lnTo>
                    <a:pt x="187680" y="31750"/>
                  </a:lnTo>
                  <a:lnTo>
                    <a:pt x="187680" y="40640"/>
                  </a:lnTo>
                  <a:lnTo>
                    <a:pt x="187680" y="64770"/>
                  </a:lnTo>
                  <a:lnTo>
                    <a:pt x="187680" y="73660"/>
                  </a:lnTo>
                  <a:lnTo>
                    <a:pt x="313817" y="73660"/>
                  </a:lnTo>
                  <a:lnTo>
                    <a:pt x="313817" y="64770"/>
                  </a:lnTo>
                  <a:close/>
                </a:path>
                <a:path w="335279" h="182879">
                  <a:moveTo>
                    <a:pt x="334835" y="95199"/>
                  </a:moveTo>
                  <a:lnTo>
                    <a:pt x="164528" y="95199"/>
                  </a:lnTo>
                  <a:lnTo>
                    <a:pt x="164528" y="104749"/>
                  </a:lnTo>
                  <a:lnTo>
                    <a:pt x="334835" y="104749"/>
                  </a:lnTo>
                  <a:lnTo>
                    <a:pt x="334835" y="9519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300920" y="7823408"/>
              <a:ext cx="152467" cy="18814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541448" y="7823408"/>
              <a:ext cx="359509" cy="18793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981154" y="7823415"/>
              <a:ext cx="351155" cy="188595"/>
            </a:xfrm>
            <a:custGeom>
              <a:avLst/>
              <a:gdLst/>
              <a:ahLst/>
              <a:cxnLst/>
              <a:rect l="l" t="t" r="r" b="b"/>
              <a:pathLst>
                <a:path w="351154" h="188595">
                  <a:moveTo>
                    <a:pt x="85369" y="11671"/>
                  </a:moveTo>
                  <a:lnTo>
                    <a:pt x="74320" y="11671"/>
                  </a:lnTo>
                  <a:lnTo>
                    <a:pt x="74320" y="42887"/>
                  </a:lnTo>
                  <a:lnTo>
                    <a:pt x="74320" y="52235"/>
                  </a:lnTo>
                  <a:lnTo>
                    <a:pt x="74320" y="87909"/>
                  </a:lnTo>
                  <a:lnTo>
                    <a:pt x="11252" y="87909"/>
                  </a:lnTo>
                  <a:lnTo>
                    <a:pt x="11252" y="52235"/>
                  </a:lnTo>
                  <a:lnTo>
                    <a:pt x="74320" y="52235"/>
                  </a:lnTo>
                  <a:lnTo>
                    <a:pt x="74320" y="42887"/>
                  </a:lnTo>
                  <a:lnTo>
                    <a:pt x="11252" y="42887"/>
                  </a:lnTo>
                  <a:lnTo>
                    <a:pt x="11252" y="11671"/>
                  </a:lnTo>
                  <a:lnTo>
                    <a:pt x="0" y="11671"/>
                  </a:lnTo>
                  <a:lnTo>
                    <a:pt x="0" y="97472"/>
                  </a:lnTo>
                  <a:lnTo>
                    <a:pt x="85369" y="97472"/>
                  </a:lnTo>
                  <a:lnTo>
                    <a:pt x="85369" y="87909"/>
                  </a:lnTo>
                  <a:lnTo>
                    <a:pt x="85369" y="52235"/>
                  </a:lnTo>
                  <a:lnTo>
                    <a:pt x="85369" y="42887"/>
                  </a:lnTo>
                  <a:lnTo>
                    <a:pt x="85369" y="11671"/>
                  </a:lnTo>
                  <a:close/>
                </a:path>
                <a:path w="351154" h="188595">
                  <a:moveTo>
                    <a:pt x="137604" y="153949"/>
                  </a:moveTo>
                  <a:lnTo>
                    <a:pt x="133400" y="139509"/>
                  </a:lnTo>
                  <a:lnTo>
                    <a:pt x="126555" y="133477"/>
                  </a:lnTo>
                  <a:lnTo>
                    <a:pt x="126555" y="153949"/>
                  </a:lnTo>
                  <a:lnTo>
                    <a:pt x="123037" y="164376"/>
                  </a:lnTo>
                  <a:lnTo>
                    <a:pt x="112991" y="172186"/>
                  </a:lnTo>
                  <a:lnTo>
                    <a:pt x="97269" y="177088"/>
                  </a:lnTo>
                  <a:lnTo>
                    <a:pt x="76657" y="178803"/>
                  </a:lnTo>
                  <a:lnTo>
                    <a:pt x="56172" y="177088"/>
                  </a:lnTo>
                  <a:lnTo>
                    <a:pt x="40500" y="172186"/>
                  </a:lnTo>
                  <a:lnTo>
                    <a:pt x="30492" y="164376"/>
                  </a:lnTo>
                  <a:lnTo>
                    <a:pt x="26962" y="153949"/>
                  </a:lnTo>
                  <a:lnTo>
                    <a:pt x="30492" y="143738"/>
                  </a:lnTo>
                  <a:lnTo>
                    <a:pt x="40500" y="135978"/>
                  </a:lnTo>
                  <a:lnTo>
                    <a:pt x="56172" y="131051"/>
                  </a:lnTo>
                  <a:lnTo>
                    <a:pt x="76657" y="129324"/>
                  </a:lnTo>
                  <a:lnTo>
                    <a:pt x="97269" y="131051"/>
                  </a:lnTo>
                  <a:lnTo>
                    <a:pt x="112991" y="135978"/>
                  </a:lnTo>
                  <a:lnTo>
                    <a:pt x="123037" y="143738"/>
                  </a:lnTo>
                  <a:lnTo>
                    <a:pt x="126555" y="153949"/>
                  </a:lnTo>
                  <a:lnTo>
                    <a:pt x="126555" y="133477"/>
                  </a:lnTo>
                  <a:lnTo>
                    <a:pt x="121843" y="129324"/>
                  </a:lnTo>
                  <a:lnTo>
                    <a:pt x="121310" y="128841"/>
                  </a:lnTo>
                  <a:lnTo>
                    <a:pt x="102133" y="122237"/>
                  </a:lnTo>
                  <a:lnTo>
                    <a:pt x="76657" y="119976"/>
                  </a:lnTo>
                  <a:lnTo>
                    <a:pt x="51219" y="122237"/>
                  </a:lnTo>
                  <a:lnTo>
                    <a:pt x="32118" y="128841"/>
                  </a:lnTo>
                  <a:lnTo>
                    <a:pt x="20104" y="139509"/>
                  </a:lnTo>
                  <a:lnTo>
                    <a:pt x="15925" y="153949"/>
                  </a:lnTo>
                  <a:lnTo>
                    <a:pt x="20104" y="168516"/>
                  </a:lnTo>
                  <a:lnTo>
                    <a:pt x="32118" y="179247"/>
                  </a:lnTo>
                  <a:lnTo>
                    <a:pt x="51219" y="185877"/>
                  </a:lnTo>
                  <a:lnTo>
                    <a:pt x="76657" y="188137"/>
                  </a:lnTo>
                  <a:lnTo>
                    <a:pt x="102133" y="185877"/>
                  </a:lnTo>
                  <a:lnTo>
                    <a:pt x="121310" y="179247"/>
                  </a:lnTo>
                  <a:lnTo>
                    <a:pt x="121818" y="178803"/>
                  </a:lnTo>
                  <a:lnTo>
                    <a:pt x="133400" y="168516"/>
                  </a:lnTo>
                  <a:lnTo>
                    <a:pt x="137604" y="153949"/>
                  </a:lnTo>
                  <a:close/>
                </a:path>
                <a:path w="351154" h="188595">
                  <a:moveTo>
                    <a:pt x="165633" y="49479"/>
                  </a:moveTo>
                  <a:lnTo>
                    <a:pt x="136118" y="49479"/>
                  </a:lnTo>
                  <a:lnTo>
                    <a:pt x="136118" y="0"/>
                  </a:lnTo>
                  <a:lnTo>
                    <a:pt x="124866" y="0"/>
                  </a:lnTo>
                  <a:lnTo>
                    <a:pt x="124866" y="114452"/>
                  </a:lnTo>
                  <a:lnTo>
                    <a:pt x="136118" y="114452"/>
                  </a:lnTo>
                  <a:lnTo>
                    <a:pt x="136118" y="59245"/>
                  </a:lnTo>
                  <a:lnTo>
                    <a:pt x="165633" y="59245"/>
                  </a:lnTo>
                  <a:lnTo>
                    <a:pt x="165633" y="49479"/>
                  </a:lnTo>
                  <a:close/>
                </a:path>
                <a:path w="351154" h="188595">
                  <a:moveTo>
                    <a:pt x="328079" y="9055"/>
                  </a:moveTo>
                  <a:lnTo>
                    <a:pt x="317246" y="9055"/>
                  </a:lnTo>
                  <a:lnTo>
                    <a:pt x="317246" y="19215"/>
                  </a:lnTo>
                  <a:lnTo>
                    <a:pt x="317246" y="63665"/>
                  </a:lnTo>
                  <a:lnTo>
                    <a:pt x="213194" y="63665"/>
                  </a:lnTo>
                  <a:lnTo>
                    <a:pt x="213194" y="19215"/>
                  </a:lnTo>
                  <a:lnTo>
                    <a:pt x="317246" y="19215"/>
                  </a:lnTo>
                  <a:lnTo>
                    <a:pt x="317246" y="9055"/>
                  </a:lnTo>
                  <a:lnTo>
                    <a:pt x="202158" y="9055"/>
                  </a:lnTo>
                  <a:lnTo>
                    <a:pt x="202158" y="19215"/>
                  </a:lnTo>
                  <a:lnTo>
                    <a:pt x="202158" y="63665"/>
                  </a:lnTo>
                  <a:lnTo>
                    <a:pt x="202158" y="72555"/>
                  </a:lnTo>
                  <a:lnTo>
                    <a:pt x="328079" y="72555"/>
                  </a:lnTo>
                  <a:lnTo>
                    <a:pt x="328079" y="63703"/>
                  </a:lnTo>
                  <a:lnTo>
                    <a:pt x="328079" y="19215"/>
                  </a:lnTo>
                  <a:lnTo>
                    <a:pt x="328079" y="18681"/>
                  </a:lnTo>
                  <a:lnTo>
                    <a:pt x="328079" y="9055"/>
                  </a:lnTo>
                  <a:close/>
                </a:path>
                <a:path w="351154" h="188595">
                  <a:moveTo>
                    <a:pt x="331685" y="174155"/>
                  </a:moveTo>
                  <a:lnTo>
                    <a:pt x="213626" y="174155"/>
                  </a:lnTo>
                  <a:lnTo>
                    <a:pt x="213626" y="129705"/>
                  </a:lnTo>
                  <a:lnTo>
                    <a:pt x="202374" y="129705"/>
                  </a:lnTo>
                  <a:lnTo>
                    <a:pt x="202374" y="174155"/>
                  </a:lnTo>
                  <a:lnTo>
                    <a:pt x="202374" y="184315"/>
                  </a:lnTo>
                  <a:lnTo>
                    <a:pt x="331685" y="184315"/>
                  </a:lnTo>
                  <a:lnTo>
                    <a:pt x="331685" y="174155"/>
                  </a:lnTo>
                  <a:close/>
                </a:path>
                <a:path w="351154" h="188595">
                  <a:moveTo>
                    <a:pt x="350799" y="98107"/>
                  </a:moveTo>
                  <a:lnTo>
                    <a:pt x="179438" y="98107"/>
                  </a:lnTo>
                  <a:lnTo>
                    <a:pt x="179438" y="107657"/>
                  </a:lnTo>
                  <a:lnTo>
                    <a:pt x="260134" y="107657"/>
                  </a:lnTo>
                  <a:lnTo>
                    <a:pt x="260134" y="149707"/>
                  </a:lnTo>
                  <a:lnTo>
                    <a:pt x="271386" y="149707"/>
                  </a:lnTo>
                  <a:lnTo>
                    <a:pt x="271386" y="107657"/>
                  </a:lnTo>
                  <a:lnTo>
                    <a:pt x="350799" y="107657"/>
                  </a:lnTo>
                  <a:lnTo>
                    <a:pt x="350799" y="9810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402747" y="7823408"/>
              <a:ext cx="153104" cy="18877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15286" y="8156208"/>
              <a:ext cx="171154" cy="14737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13622" y="8141980"/>
              <a:ext cx="148645" cy="18559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93260" y="8162378"/>
              <a:ext cx="171450" cy="142875"/>
            </a:xfrm>
            <a:custGeom>
              <a:avLst/>
              <a:gdLst/>
              <a:ahLst/>
              <a:cxnLst/>
              <a:rect l="l" t="t" r="r" b="b"/>
              <a:pathLst>
                <a:path w="171450" h="142875">
                  <a:moveTo>
                    <a:pt x="153962" y="0"/>
                  </a:moveTo>
                  <a:lnTo>
                    <a:pt x="111277" y="0"/>
                  </a:lnTo>
                  <a:lnTo>
                    <a:pt x="111277" y="9550"/>
                  </a:lnTo>
                  <a:lnTo>
                    <a:pt x="111277" y="80479"/>
                  </a:lnTo>
                  <a:lnTo>
                    <a:pt x="58826" y="80479"/>
                  </a:lnTo>
                  <a:lnTo>
                    <a:pt x="58826" y="9550"/>
                  </a:lnTo>
                  <a:lnTo>
                    <a:pt x="111277" y="9550"/>
                  </a:lnTo>
                  <a:lnTo>
                    <a:pt x="111277" y="0"/>
                  </a:lnTo>
                  <a:lnTo>
                    <a:pt x="16141" y="0"/>
                  </a:lnTo>
                  <a:lnTo>
                    <a:pt x="16141" y="9550"/>
                  </a:lnTo>
                  <a:lnTo>
                    <a:pt x="47777" y="9550"/>
                  </a:lnTo>
                  <a:lnTo>
                    <a:pt x="47777" y="80479"/>
                  </a:lnTo>
                  <a:lnTo>
                    <a:pt x="16357" y="80479"/>
                  </a:lnTo>
                  <a:lnTo>
                    <a:pt x="16357" y="90030"/>
                  </a:lnTo>
                  <a:lnTo>
                    <a:pt x="153962" y="90030"/>
                  </a:lnTo>
                  <a:lnTo>
                    <a:pt x="153962" y="80479"/>
                  </a:lnTo>
                  <a:lnTo>
                    <a:pt x="122529" y="80479"/>
                  </a:lnTo>
                  <a:lnTo>
                    <a:pt x="122529" y="9550"/>
                  </a:lnTo>
                  <a:lnTo>
                    <a:pt x="153962" y="9550"/>
                  </a:lnTo>
                  <a:lnTo>
                    <a:pt x="153962" y="0"/>
                  </a:lnTo>
                  <a:close/>
                </a:path>
                <a:path w="171450" h="142875">
                  <a:moveTo>
                    <a:pt x="171373" y="132930"/>
                  </a:moveTo>
                  <a:lnTo>
                    <a:pt x="0" y="132930"/>
                  </a:lnTo>
                  <a:lnTo>
                    <a:pt x="0" y="142481"/>
                  </a:lnTo>
                  <a:lnTo>
                    <a:pt x="171373" y="142481"/>
                  </a:lnTo>
                  <a:lnTo>
                    <a:pt x="171373" y="13293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935230" y="8149200"/>
              <a:ext cx="170729" cy="18113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127832" y="8141980"/>
              <a:ext cx="149919" cy="18559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374230" y="8141980"/>
              <a:ext cx="145035" cy="18856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853650" y="7259129"/>
              <a:ext cx="2061845" cy="1067435"/>
            </a:xfrm>
            <a:custGeom>
              <a:avLst/>
              <a:gdLst/>
              <a:ahLst/>
              <a:cxnLst/>
              <a:rect l="l" t="t" r="r" b="b"/>
              <a:pathLst>
                <a:path w="2061845" h="1067434">
                  <a:moveTo>
                    <a:pt x="251460" y="202565"/>
                  </a:moveTo>
                  <a:lnTo>
                    <a:pt x="142214" y="202565"/>
                  </a:lnTo>
                  <a:lnTo>
                    <a:pt x="142214" y="150317"/>
                  </a:lnTo>
                  <a:lnTo>
                    <a:pt x="234416" y="150317"/>
                  </a:lnTo>
                  <a:lnTo>
                    <a:pt x="234416" y="124333"/>
                  </a:lnTo>
                  <a:lnTo>
                    <a:pt x="193624" y="124333"/>
                  </a:lnTo>
                  <a:lnTo>
                    <a:pt x="194741" y="121259"/>
                  </a:lnTo>
                  <a:lnTo>
                    <a:pt x="195021" y="115671"/>
                  </a:lnTo>
                  <a:lnTo>
                    <a:pt x="195021" y="37998"/>
                  </a:lnTo>
                  <a:lnTo>
                    <a:pt x="228549" y="37998"/>
                  </a:lnTo>
                  <a:lnTo>
                    <a:pt x="228549" y="11455"/>
                  </a:lnTo>
                  <a:lnTo>
                    <a:pt x="164007" y="11455"/>
                  </a:lnTo>
                  <a:lnTo>
                    <a:pt x="164007" y="37998"/>
                  </a:lnTo>
                  <a:lnTo>
                    <a:pt x="164007" y="124333"/>
                  </a:lnTo>
                  <a:lnTo>
                    <a:pt x="86614" y="124333"/>
                  </a:lnTo>
                  <a:lnTo>
                    <a:pt x="86614" y="37998"/>
                  </a:lnTo>
                  <a:lnTo>
                    <a:pt x="164007" y="37998"/>
                  </a:lnTo>
                  <a:lnTo>
                    <a:pt x="164007" y="11455"/>
                  </a:lnTo>
                  <a:lnTo>
                    <a:pt x="22631" y="11455"/>
                  </a:lnTo>
                  <a:lnTo>
                    <a:pt x="22631" y="37998"/>
                  </a:lnTo>
                  <a:lnTo>
                    <a:pt x="55321" y="37998"/>
                  </a:lnTo>
                  <a:lnTo>
                    <a:pt x="55321" y="119303"/>
                  </a:lnTo>
                  <a:lnTo>
                    <a:pt x="57277" y="124333"/>
                  </a:lnTo>
                  <a:lnTo>
                    <a:pt x="17602" y="124333"/>
                  </a:lnTo>
                  <a:lnTo>
                    <a:pt x="17602" y="150317"/>
                  </a:lnTo>
                  <a:lnTo>
                    <a:pt x="110083" y="150317"/>
                  </a:lnTo>
                  <a:lnTo>
                    <a:pt x="110083" y="202565"/>
                  </a:lnTo>
                  <a:lnTo>
                    <a:pt x="0" y="202565"/>
                  </a:lnTo>
                  <a:lnTo>
                    <a:pt x="0" y="229387"/>
                  </a:lnTo>
                  <a:lnTo>
                    <a:pt x="246989" y="229387"/>
                  </a:lnTo>
                  <a:lnTo>
                    <a:pt x="251180" y="227431"/>
                  </a:lnTo>
                  <a:lnTo>
                    <a:pt x="251460" y="223799"/>
                  </a:lnTo>
                  <a:lnTo>
                    <a:pt x="251460" y="202565"/>
                  </a:lnTo>
                  <a:close/>
                </a:path>
                <a:path w="2061845" h="1067434">
                  <a:moveTo>
                    <a:pt x="480009" y="129654"/>
                  </a:moveTo>
                  <a:lnTo>
                    <a:pt x="324662" y="129654"/>
                  </a:lnTo>
                  <a:lnTo>
                    <a:pt x="324662" y="96634"/>
                  </a:lnTo>
                  <a:lnTo>
                    <a:pt x="473303" y="96634"/>
                  </a:lnTo>
                  <a:lnTo>
                    <a:pt x="473303" y="69964"/>
                  </a:lnTo>
                  <a:lnTo>
                    <a:pt x="324662" y="69964"/>
                  </a:lnTo>
                  <a:lnTo>
                    <a:pt x="324662" y="38214"/>
                  </a:lnTo>
                  <a:lnTo>
                    <a:pt x="477494" y="38214"/>
                  </a:lnTo>
                  <a:lnTo>
                    <a:pt x="477494" y="20434"/>
                  </a:lnTo>
                  <a:lnTo>
                    <a:pt x="477494" y="11544"/>
                  </a:lnTo>
                  <a:lnTo>
                    <a:pt x="296506" y="11544"/>
                  </a:lnTo>
                  <a:lnTo>
                    <a:pt x="296506" y="20434"/>
                  </a:lnTo>
                  <a:lnTo>
                    <a:pt x="291693" y="20434"/>
                  </a:lnTo>
                  <a:lnTo>
                    <a:pt x="291693" y="147434"/>
                  </a:lnTo>
                  <a:lnTo>
                    <a:pt x="296964" y="147434"/>
                  </a:lnTo>
                  <a:lnTo>
                    <a:pt x="296964" y="157594"/>
                  </a:lnTo>
                  <a:lnTo>
                    <a:pt x="370763" y="157594"/>
                  </a:lnTo>
                  <a:lnTo>
                    <a:pt x="370763" y="203123"/>
                  </a:lnTo>
                  <a:lnTo>
                    <a:pt x="402894" y="203123"/>
                  </a:lnTo>
                  <a:lnTo>
                    <a:pt x="402894" y="157594"/>
                  </a:lnTo>
                  <a:lnTo>
                    <a:pt x="480009" y="157594"/>
                  </a:lnTo>
                  <a:lnTo>
                    <a:pt x="480009" y="147434"/>
                  </a:lnTo>
                  <a:lnTo>
                    <a:pt x="480009" y="129654"/>
                  </a:lnTo>
                  <a:close/>
                </a:path>
                <a:path w="2061845" h="1067434">
                  <a:moveTo>
                    <a:pt x="511289" y="203314"/>
                  </a:moveTo>
                  <a:lnTo>
                    <a:pt x="259842" y="203314"/>
                  </a:lnTo>
                  <a:lnTo>
                    <a:pt x="259842" y="224904"/>
                  </a:lnTo>
                  <a:lnTo>
                    <a:pt x="259842" y="227444"/>
                  </a:lnTo>
                  <a:lnTo>
                    <a:pt x="259842" y="229984"/>
                  </a:lnTo>
                  <a:lnTo>
                    <a:pt x="509460" y="229984"/>
                  </a:lnTo>
                  <a:lnTo>
                    <a:pt x="509460" y="227444"/>
                  </a:lnTo>
                  <a:lnTo>
                    <a:pt x="511149" y="227444"/>
                  </a:lnTo>
                  <a:lnTo>
                    <a:pt x="511149" y="224904"/>
                  </a:lnTo>
                  <a:lnTo>
                    <a:pt x="511289" y="224904"/>
                  </a:lnTo>
                  <a:lnTo>
                    <a:pt x="511289" y="203314"/>
                  </a:lnTo>
                  <a:close/>
                </a:path>
                <a:path w="2061845" h="1067434">
                  <a:moveTo>
                    <a:pt x="740956" y="237769"/>
                  </a:moveTo>
                  <a:lnTo>
                    <a:pt x="586727" y="237769"/>
                  </a:lnTo>
                  <a:lnTo>
                    <a:pt x="585050" y="236372"/>
                  </a:lnTo>
                  <a:lnTo>
                    <a:pt x="585050" y="184962"/>
                  </a:lnTo>
                  <a:lnTo>
                    <a:pt x="553478" y="184962"/>
                  </a:lnTo>
                  <a:lnTo>
                    <a:pt x="553478" y="254254"/>
                  </a:lnTo>
                  <a:lnTo>
                    <a:pt x="563816" y="264033"/>
                  </a:lnTo>
                  <a:lnTo>
                    <a:pt x="737603" y="264033"/>
                  </a:lnTo>
                  <a:lnTo>
                    <a:pt x="740956" y="260680"/>
                  </a:lnTo>
                  <a:lnTo>
                    <a:pt x="740956" y="237769"/>
                  </a:lnTo>
                  <a:close/>
                </a:path>
                <a:path w="2061845" h="1067434">
                  <a:moveTo>
                    <a:pt x="756323" y="87452"/>
                  </a:moveTo>
                  <a:lnTo>
                    <a:pt x="719188" y="73736"/>
                  </a:lnTo>
                  <a:lnTo>
                    <a:pt x="681024" y="48475"/>
                  </a:lnTo>
                  <a:lnTo>
                    <a:pt x="664400" y="26822"/>
                  </a:lnTo>
                  <a:lnTo>
                    <a:pt x="664121" y="26263"/>
                  </a:lnTo>
                  <a:lnTo>
                    <a:pt x="664121" y="25984"/>
                  </a:lnTo>
                  <a:lnTo>
                    <a:pt x="663841" y="25425"/>
                  </a:lnTo>
                  <a:lnTo>
                    <a:pt x="737323" y="25425"/>
                  </a:lnTo>
                  <a:lnTo>
                    <a:pt x="737323" y="0"/>
                  </a:lnTo>
                  <a:lnTo>
                    <a:pt x="555434" y="0"/>
                  </a:lnTo>
                  <a:lnTo>
                    <a:pt x="555434" y="25425"/>
                  </a:lnTo>
                  <a:lnTo>
                    <a:pt x="628637" y="25425"/>
                  </a:lnTo>
                  <a:lnTo>
                    <a:pt x="623608" y="37439"/>
                  </a:lnTo>
                  <a:lnTo>
                    <a:pt x="590080" y="64122"/>
                  </a:lnTo>
                  <a:lnTo>
                    <a:pt x="554278" y="81622"/>
                  </a:lnTo>
                  <a:lnTo>
                    <a:pt x="536155" y="87731"/>
                  </a:lnTo>
                  <a:lnTo>
                    <a:pt x="554316" y="109804"/>
                  </a:lnTo>
                  <a:lnTo>
                    <a:pt x="592251" y="94780"/>
                  </a:lnTo>
                  <a:lnTo>
                    <a:pt x="639533" y="63144"/>
                  </a:lnTo>
                  <a:lnTo>
                    <a:pt x="646239" y="54203"/>
                  </a:lnTo>
                  <a:lnTo>
                    <a:pt x="650786" y="59664"/>
                  </a:lnTo>
                  <a:lnTo>
                    <a:pt x="682282" y="83794"/>
                  </a:lnTo>
                  <a:lnTo>
                    <a:pt x="728941" y="107010"/>
                  </a:lnTo>
                  <a:lnTo>
                    <a:pt x="739279" y="109804"/>
                  </a:lnTo>
                  <a:lnTo>
                    <a:pt x="756323" y="87452"/>
                  </a:lnTo>
                  <a:close/>
                </a:path>
                <a:path w="2061845" h="1067434">
                  <a:moveTo>
                    <a:pt x="770851" y="134391"/>
                  </a:moveTo>
                  <a:lnTo>
                    <a:pt x="661885" y="134391"/>
                  </a:lnTo>
                  <a:lnTo>
                    <a:pt x="661885" y="90525"/>
                  </a:lnTo>
                  <a:lnTo>
                    <a:pt x="630034" y="90525"/>
                  </a:lnTo>
                  <a:lnTo>
                    <a:pt x="630034" y="134391"/>
                  </a:lnTo>
                  <a:lnTo>
                    <a:pt x="519671" y="134391"/>
                  </a:lnTo>
                  <a:lnTo>
                    <a:pt x="519671" y="161213"/>
                  </a:lnTo>
                  <a:lnTo>
                    <a:pt x="766381" y="161213"/>
                  </a:lnTo>
                  <a:lnTo>
                    <a:pt x="770572" y="159258"/>
                  </a:lnTo>
                  <a:lnTo>
                    <a:pt x="770851" y="155625"/>
                  </a:lnTo>
                  <a:lnTo>
                    <a:pt x="770851" y="134391"/>
                  </a:lnTo>
                  <a:close/>
                </a:path>
                <a:path w="2061845" h="1067434">
                  <a:moveTo>
                    <a:pt x="1824875" y="948474"/>
                  </a:moveTo>
                  <a:lnTo>
                    <a:pt x="1814042" y="948474"/>
                  </a:lnTo>
                  <a:lnTo>
                    <a:pt x="1814042" y="1021092"/>
                  </a:lnTo>
                  <a:lnTo>
                    <a:pt x="1824875" y="1021092"/>
                  </a:lnTo>
                  <a:lnTo>
                    <a:pt x="1824875" y="948474"/>
                  </a:lnTo>
                  <a:close/>
                </a:path>
                <a:path w="2061845" h="1067434">
                  <a:moveTo>
                    <a:pt x="1824875" y="939101"/>
                  </a:moveTo>
                  <a:lnTo>
                    <a:pt x="1783245" y="939101"/>
                  </a:lnTo>
                  <a:lnTo>
                    <a:pt x="1783245" y="931913"/>
                  </a:lnTo>
                  <a:lnTo>
                    <a:pt x="1783245" y="931481"/>
                  </a:lnTo>
                  <a:lnTo>
                    <a:pt x="1783245" y="898359"/>
                  </a:lnTo>
                  <a:lnTo>
                    <a:pt x="1772424" y="898359"/>
                  </a:lnTo>
                  <a:lnTo>
                    <a:pt x="1772424" y="931481"/>
                  </a:lnTo>
                  <a:lnTo>
                    <a:pt x="1772424" y="941641"/>
                  </a:lnTo>
                  <a:lnTo>
                    <a:pt x="1772424" y="947991"/>
                  </a:lnTo>
                  <a:lnTo>
                    <a:pt x="1772424" y="979741"/>
                  </a:lnTo>
                  <a:lnTo>
                    <a:pt x="1722094" y="979741"/>
                  </a:lnTo>
                  <a:lnTo>
                    <a:pt x="1722094" y="941641"/>
                  </a:lnTo>
                  <a:lnTo>
                    <a:pt x="1772424" y="941641"/>
                  </a:lnTo>
                  <a:lnTo>
                    <a:pt x="1772424" y="931481"/>
                  </a:lnTo>
                  <a:lnTo>
                    <a:pt x="1722094" y="931481"/>
                  </a:lnTo>
                  <a:lnTo>
                    <a:pt x="1722094" y="898461"/>
                  </a:lnTo>
                  <a:lnTo>
                    <a:pt x="1711261" y="898461"/>
                  </a:lnTo>
                  <a:lnTo>
                    <a:pt x="1711261" y="988631"/>
                  </a:lnTo>
                  <a:lnTo>
                    <a:pt x="1783245" y="988631"/>
                  </a:lnTo>
                  <a:lnTo>
                    <a:pt x="1783245" y="979741"/>
                  </a:lnTo>
                  <a:lnTo>
                    <a:pt x="1783245" y="947991"/>
                  </a:lnTo>
                  <a:lnTo>
                    <a:pt x="1824875" y="947991"/>
                  </a:lnTo>
                  <a:lnTo>
                    <a:pt x="1824875" y="941641"/>
                  </a:lnTo>
                  <a:lnTo>
                    <a:pt x="1824875" y="939101"/>
                  </a:lnTo>
                  <a:close/>
                </a:path>
                <a:path w="2061845" h="1067434">
                  <a:moveTo>
                    <a:pt x="1824875" y="887107"/>
                  </a:moveTo>
                  <a:lnTo>
                    <a:pt x="1814042" y="887107"/>
                  </a:lnTo>
                  <a:lnTo>
                    <a:pt x="1814042" y="938923"/>
                  </a:lnTo>
                  <a:lnTo>
                    <a:pt x="1824875" y="938923"/>
                  </a:lnTo>
                  <a:lnTo>
                    <a:pt x="1824875" y="887107"/>
                  </a:lnTo>
                  <a:close/>
                </a:path>
                <a:path w="2061845" h="1067434">
                  <a:moveTo>
                    <a:pt x="1859483" y="882853"/>
                  </a:moveTo>
                  <a:lnTo>
                    <a:pt x="1848650" y="882853"/>
                  </a:lnTo>
                  <a:lnTo>
                    <a:pt x="1848650" y="1026401"/>
                  </a:lnTo>
                  <a:lnTo>
                    <a:pt x="1859483" y="1026401"/>
                  </a:lnTo>
                  <a:lnTo>
                    <a:pt x="1859483" y="882853"/>
                  </a:lnTo>
                  <a:close/>
                </a:path>
                <a:path w="2061845" h="1067434">
                  <a:moveTo>
                    <a:pt x="1865858" y="1057211"/>
                  </a:moveTo>
                  <a:lnTo>
                    <a:pt x="1750123" y="1057211"/>
                  </a:lnTo>
                  <a:lnTo>
                    <a:pt x="1750123" y="1007681"/>
                  </a:lnTo>
                  <a:lnTo>
                    <a:pt x="1738871" y="1007681"/>
                  </a:lnTo>
                  <a:lnTo>
                    <a:pt x="1738871" y="1057211"/>
                  </a:lnTo>
                  <a:lnTo>
                    <a:pt x="1738871" y="1067371"/>
                  </a:lnTo>
                  <a:lnTo>
                    <a:pt x="1865858" y="1067371"/>
                  </a:lnTo>
                  <a:lnTo>
                    <a:pt x="1865858" y="1057211"/>
                  </a:lnTo>
                  <a:close/>
                </a:path>
                <a:path w="2061845" h="1067434">
                  <a:moveTo>
                    <a:pt x="2041258" y="987361"/>
                  </a:moveTo>
                  <a:lnTo>
                    <a:pt x="1925104" y="987361"/>
                  </a:lnTo>
                  <a:lnTo>
                    <a:pt x="1925104" y="951801"/>
                  </a:lnTo>
                  <a:lnTo>
                    <a:pt x="2035314" y="951801"/>
                  </a:lnTo>
                  <a:lnTo>
                    <a:pt x="2035314" y="942911"/>
                  </a:lnTo>
                  <a:lnTo>
                    <a:pt x="1925104" y="942911"/>
                  </a:lnTo>
                  <a:lnTo>
                    <a:pt x="1925104" y="909891"/>
                  </a:lnTo>
                  <a:lnTo>
                    <a:pt x="2039340" y="909891"/>
                  </a:lnTo>
                  <a:lnTo>
                    <a:pt x="2039340" y="899731"/>
                  </a:lnTo>
                  <a:lnTo>
                    <a:pt x="1913636" y="899731"/>
                  </a:lnTo>
                  <a:lnTo>
                    <a:pt x="1913636" y="909891"/>
                  </a:lnTo>
                  <a:lnTo>
                    <a:pt x="1913636" y="942911"/>
                  </a:lnTo>
                  <a:lnTo>
                    <a:pt x="1913636" y="951801"/>
                  </a:lnTo>
                  <a:lnTo>
                    <a:pt x="1913636" y="987361"/>
                  </a:lnTo>
                  <a:lnTo>
                    <a:pt x="1913636" y="996251"/>
                  </a:lnTo>
                  <a:lnTo>
                    <a:pt x="2041258" y="996251"/>
                  </a:lnTo>
                  <a:lnTo>
                    <a:pt x="2041258" y="987361"/>
                  </a:lnTo>
                  <a:close/>
                </a:path>
                <a:path w="2061845" h="1067434">
                  <a:moveTo>
                    <a:pt x="2061641" y="1035964"/>
                  </a:moveTo>
                  <a:lnTo>
                    <a:pt x="1890483" y="1035964"/>
                  </a:lnTo>
                  <a:lnTo>
                    <a:pt x="1890483" y="1045514"/>
                  </a:lnTo>
                  <a:lnTo>
                    <a:pt x="2061641" y="1045514"/>
                  </a:lnTo>
                  <a:lnTo>
                    <a:pt x="2061641" y="103596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22065" y="7268621"/>
              <a:ext cx="203195" cy="23553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07971" y="7268342"/>
              <a:ext cx="251457" cy="217091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1274236" y="7256886"/>
              <a:ext cx="227329" cy="267335"/>
            </a:xfrm>
            <a:custGeom>
              <a:avLst/>
              <a:gdLst/>
              <a:ahLst/>
              <a:cxnLst/>
              <a:rect l="l" t="t" r="r" b="b"/>
              <a:pathLst>
                <a:path w="227329" h="267334">
                  <a:moveTo>
                    <a:pt x="164005" y="154506"/>
                  </a:moveTo>
                  <a:lnTo>
                    <a:pt x="137742" y="154506"/>
                  </a:lnTo>
                  <a:lnTo>
                    <a:pt x="137742" y="0"/>
                  </a:lnTo>
                  <a:lnTo>
                    <a:pt x="168755" y="0"/>
                  </a:lnTo>
                  <a:lnTo>
                    <a:pt x="168755" y="52526"/>
                  </a:lnTo>
                  <a:lnTo>
                    <a:pt x="226870" y="52526"/>
                  </a:lnTo>
                  <a:lnTo>
                    <a:pt x="226870" y="79907"/>
                  </a:lnTo>
                  <a:lnTo>
                    <a:pt x="168755" y="79907"/>
                  </a:lnTo>
                  <a:lnTo>
                    <a:pt x="168755" y="148918"/>
                  </a:lnTo>
                  <a:lnTo>
                    <a:pt x="168476" y="152830"/>
                  </a:lnTo>
                  <a:lnTo>
                    <a:pt x="164005" y="154506"/>
                  </a:lnTo>
                  <a:close/>
                </a:path>
                <a:path w="227329" h="267334">
                  <a:moveTo>
                    <a:pt x="226870" y="52526"/>
                  </a:moveTo>
                  <a:lnTo>
                    <a:pt x="195577" y="52526"/>
                  </a:lnTo>
                  <a:lnTo>
                    <a:pt x="195577" y="0"/>
                  </a:lnTo>
                  <a:lnTo>
                    <a:pt x="226870" y="0"/>
                  </a:lnTo>
                  <a:lnTo>
                    <a:pt x="226870" y="52526"/>
                  </a:lnTo>
                  <a:close/>
                </a:path>
                <a:path w="227329" h="267334">
                  <a:moveTo>
                    <a:pt x="221841" y="154506"/>
                  </a:moveTo>
                  <a:lnTo>
                    <a:pt x="195577" y="154506"/>
                  </a:lnTo>
                  <a:lnTo>
                    <a:pt x="195577" y="79907"/>
                  </a:lnTo>
                  <a:lnTo>
                    <a:pt x="226870" y="79907"/>
                  </a:lnTo>
                  <a:lnTo>
                    <a:pt x="226870" y="148918"/>
                  </a:lnTo>
                  <a:lnTo>
                    <a:pt x="226590" y="152830"/>
                  </a:lnTo>
                  <a:lnTo>
                    <a:pt x="221841" y="154506"/>
                  </a:lnTo>
                  <a:close/>
                </a:path>
                <a:path w="227329" h="267334">
                  <a:moveTo>
                    <a:pt x="17043" y="143889"/>
                  </a:moveTo>
                  <a:lnTo>
                    <a:pt x="10058" y="143889"/>
                  </a:lnTo>
                  <a:lnTo>
                    <a:pt x="0" y="134389"/>
                  </a:lnTo>
                  <a:lnTo>
                    <a:pt x="0" y="15925"/>
                  </a:lnTo>
                  <a:lnTo>
                    <a:pt x="10337" y="6984"/>
                  </a:lnTo>
                  <a:lnTo>
                    <a:pt x="112596" y="6984"/>
                  </a:lnTo>
                  <a:lnTo>
                    <a:pt x="112596" y="32130"/>
                  </a:lnTo>
                  <a:lnTo>
                    <a:pt x="30733" y="32130"/>
                  </a:lnTo>
                  <a:lnTo>
                    <a:pt x="30733" y="60070"/>
                  </a:lnTo>
                  <a:lnTo>
                    <a:pt x="110920" y="60070"/>
                  </a:lnTo>
                  <a:lnTo>
                    <a:pt x="110920" y="84377"/>
                  </a:lnTo>
                  <a:lnTo>
                    <a:pt x="30733" y="84377"/>
                  </a:lnTo>
                  <a:lnTo>
                    <a:pt x="30733" y="117067"/>
                  </a:lnTo>
                  <a:lnTo>
                    <a:pt x="40036" y="117979"/>
                  </a:lnTo>
                  <a:lnTo>
                    <a:pt x="45786" y="118219"/>
                  </a:lnTo>
                  <a:lnTo>
                    <a:pt x="125449" y="118219"/>
                  </a:lnTo>
                  <a:lnTo>
                    <a:pt x="125449" y="135786"/>
                  </a:lnTo>
                  <a:lnTo>
                    <a:pt x="85757" y="141304"/>
                  </a:lnTo>
                  <a:lnTo>
                    <a:pt x="32200" y="143854"/>
                  </a:lnTo>
                  <a:lnTo>
                    <a:pt x="17043" y="143889"/>
                  </a:lnTo>
                  <a:close/>
                </a:path>
                <a:path w="227329" h="267334">
                  <a:moveTo>
                    <a:pt x="125449" y="118219"/>
                  </a:moveTo>
                  <a:lnTo>
                    <a:pt x="45786" y="118219"/>
                  </a:lnTo>
                  <a:lnTo>
                    <a:pt x="53997" y="118093"/>
                  </a:lnTo>
                  <a:lnTo>
                    <a:pt x="82151" y="117062"/>
                  </a:lnTo>
                  <a:lnTo>
                    <a:pt x="92899" y="116264"/>
                  </a:lnTo>
                  <a:lnTo>
                    <a:pt x="105533" y="114679"/>
                  </a:lnTo>
                  <a:lnTo>
                    <a:pt x="125449" y="111758"/>
                  </a:lnTo>
                  <a:lnTo>
                    <a:pt x="125449" y="118219"/>
                  </a:lnTo>
                  <a:close/>
                </a:path>
                <a:path w="227329" h="267334">
                  <a:moveTo>
                    <a:pt x="213459" y="266823"/>
                  </a:moveTo>
                  <a:lnTo>
                    <a:pt x="55320" y="266823"/>
                  </a:lnTo>
                  <a:lnTo>
                    <a:pt x="45541" y="257324"/>
                  </a:lnTo>
                  <a:lnTo>
                    <a:pt x="45541" y="168196"/>
                  </a:lnTo>
                  <a:lnTo>
                    <a:pt x="223517" y="168196"/>
                  </a:lnTo>
                  <a:lnTo>
                    <a:pt x="223517" y="194180"/>
                  </a:lnTo>
                  <a:lnTo>
                    <a:pt x="75995" y="194180"/>
                  </a:lnTo>
                  <a:lnTo>
                    <a:pt x="75995" y="241119"/>
                  </a:lnTo>
                  <a:lnTo>
                    <a:pt x="223517" y="241119"/>
                  </a:lnTo>
                  <a:lnTo>
                    <a:pt x="223517" y="257603"/>
                  </a:lnTo>
                  <a:lnTo>
                    <a:pt x="213459" y="266823"/>
                  </a:lnTo>
                  <a:close/>
                </a:path>
                <a:path w="227329" h="267334">
                  <a:moveTo>
                    <a:pt x="223517" y="241119"/>
                  </a:moveTo>
                  <a:lnTo>
                    <a:pt x="192504" y="241119"/>
                  </a:lnTo>
                  <a:lnTo>
                    <a:pt x="192504" y="194180"/>
                  </a:lnTo>
                  <a:lnTo>
                    <a:pt x="223517" y="194180"/>
                  </a:lnTo>
                  <a:lnTo>
                    <a:pt x="223517" y="24111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527650" y="7270297"/>
              <a:ext cx="251457" cy="21513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1872608" y="7256893"/>
              <a:ext cx="470534" cy="268605"/>
            </a:xfrm>
            <a:custGeom>
              <a:avLst/>
              <a:gdLst/>
              <a:ahLst/>
              <a:cxnLst/>
              <a:rect l="l" t="t" r="r" b="b"/>
              <a:pathLst>
                <a:path w="470534" h="268604">
                  <a:moveTo>
                    <a:pt x="120980" y="102260"/>
                  </a:moveTo>
                  <a:lnTo>
                    <a:pt x="61125" y="108864"/>
                  </a:lnTo>
                  <a:lnTo>
                    <a:pt x="44729" y="109385"/>
                  </a:lnTo>
                  <a:lnTo>
                    <a:pt x="33248" y="109245"/>
                  </a:lnTo>
                  <a:lnTo>
                    <a:pt x="30454" y="109245"/>
                  </a:lnTo>
                  <a:lnTo>
                    <a:pt x="30454" y="79349"/>
                  </a:lnTo>
                  <a:lnTo>
                    <a:pt x="97790" y="79349"/>
                  </a:lnTo>
                  <a:lnTo>
                    <a:pt x="107569" y="69850"/>
                  </a:lnTo>
                  <a:lnTo>
                    <a:pt x="107569" y="5588"/>
                  </a:lnTo>
                  <a:lnTo>
                    <a:pt x="0" y="5588"/>
                  </a:lnTo>
                  <a:lnTo>
                    <a:pt x="0" y="29616"/>
                  </a:lnTo>
                  <a:lnTo>
                    <a:pt x="77114" y="29616"/>
                  </a:lnTo>
                  <a:lnTo>
                    <a:pt x="77114" y="55880"/>
                  </a:lnTo>
                  <a:lnTo>
                    <a:pt x="0" y="55880"/>
                  </a:lnTo>
                  <a:lnTo>
                    <a:pt x="0" y="123774"/>
                  </a:lnTo>
                  <a:lnTo>
                    <a:pt x="9499" y="133553"/>
                  </a:lnTo>
                  <a:lnTo>
                    <a:pt x="17043" y="133553"/>
                  </a:lnTo>
                  <a:lnTo>
                    <a:pt x="63982" y="132384"/>
                  </a:lnTo>
                  <a:lnTo>
                    <a:pt x="110363" y="127685"/>
                  </a:lnTo>
                  <a:lnTo>
                    <a:pt x="120980" y="126009"/>
                  </a:lnTo>
                  <a:lnTo>
                    <a:pt x="120980" y="109385"/>
                  </a:lnTo>
                  <a:lnTo>
                    <a:pt x="120980" y="102260"/>
                  </a:lnTo>
                  <a:close/>
                </a:path>
                <a:path w="470534" h="268604">
                  <a:moveTo>
                    <a:pt x="223240" y="0"/>
                  </a:moveTo>
                  <a:lnTo>
                    <a:pt x="192227" y="0"/>
                  </a:lnTo>
                  <a:lnTo>
                    <a:pt x="192227" y="51130"/>
                  </a:lnTo>
                  <a:lnTo>
                    <a:pt x="163728" y="51130"/>
                  </a:lnTo>
                  <a:lnTo>
                    <a:pt x="163728" y="0"/>
                  </a:lnTo>
                  <a:lnTo>
                    <a:pt x="132994" y="0"/>
                  </a:lnTo>
                  <a:lnTo>
                    <a:pt x="132994" y="139141"/>
                  </a:lnTo>
                  <a:lnTo>
                    <a:pt x="160375" y="139141"/>
                  </a:lnTo>
                  <a:lnTo>
                    <a:pt x="163728" y="135788"/>
                  </a:lnTo>
                  <a:lnTo>
                    <a:pt x="163728" y="78232"/>
                  </a:lnTo>
                  <a:lnTo>
                    <a:pt x="192227" y="78232"/>
                  </a:lnTo>
                  <a:lnTo>
                    <a:pt x="192227" y="139141"/>
                  </a:lnTo>
                  <a:lnTo>
                    <a:pt x="219887" y="139141"/>
                  </a:lnTo>
                  <a:lnTo>
                    <a:pt x="223240" y="135788"/>
                  </a:lnTo>
                  <a:lnTo>
                    <a:pt x="223240" y="78232"/>
                  </a:lnTo>
                  <a:lnTo>
                    <a:pt x="223240" y="51130"/>
                  </a:lnTo>
                  <a:lnTo>
                    <a:pt x="223240" y="0"/>
                  </a:lnTo>
                  <a:close/>
                </a:path>
                <a:path w="470534" h="268604">
                  <a:moveTo>
                    <a:pt x="226593" y="242798"/>
                  </a:moveTo>
                  <a:lnTo>
                    <a:pt x="75158" y="242798"/>
                  </a:lnTo>
                  <a:lnTo>
                    <a:pt x="75158" y="221843"/>
                  </a:lnTo>
                  <a:lnTo>
                    <a:pt x="210388" y="221843"/>
                  </a:lnTo>
                  <a:lnTo>
                    <a:pt x="220167" y="212902"/>
                  </a:lnTo>
                  <a:lnTo>
                    <a:pt x="220167" y="153670"/>
                  </a:lnTo>
                  <a:lnTo>
                    <a:pt x="43307" y="153670"/>
                  </a:lnTo>
                  <a:lnTo>
                    <a:pt x="43307" y="178536"/>
                  </a:lnTo>
                  <a:lnTo>
                    <a:pt x="188874" y="178536"/>
                  </a:lnTo>
                  <a:lnTo>
                    <a:pt x="188874" y="198094"/>
                  </a:lnTo>
                  <a:lnTo>
                    <a:pt x="42748" y="198094"/>
                  </a:lnTo>
                  <a:lnTo>
                    <a:pt x="42748" y="268224"/>
                  </a:lnTo>
                  <a:lnTo>
                    <a:pt x="223240" y="268224"/>
                  </a:lnTo>
                  <a:lnTo>
                    <a:pt x="226593" y="264871"/>
                  </a:lnTo>
                  <a:lnTo>
                    <a:pt x="226593" y="242798"/>
                  </a:lnTo>
                  <a:close/>
                </a:path>
                <a:path w="470534" h="268604">
                  <a:moveTo>
                    <a:pt x="427482" y="170154"/>
                  </a:moveTo>
                  <a:lnTo>
                    <a:pt x="382727" y="175412"/>
                  </a:lnTo>
                  <a:lnTo>
                    <a:pt x="344462" y="177850"/>
                  </a:lnTo>
                  <a:lnTo>
                    <a:pt x="302031" y="178536"/>
                  </a:lnTo>
                  <a:lnTo>
                    <a:pt x="302031" y="117627"/>
                  </a:lnTo>
                  <a:lnTo>
                    <a:pt x="384733" y="117627"/>
                  </a:lnTo>
                  <a:lnTo>
                    <a:pt x="394512" y="108127"/>
                  </a:lnTo>
                  <a:lnTo>
                    <a:pt x="394512" y="11176"/>
                  </a:lnTo>
                  <a:lnTo>
                    <a:pt x="270459" y="11176"/>
                  </a:lnTo>
                  <a:lnTo>
                    <a:pt x="270459" y="37439"/>
                  </a:lnTo>
                  <a:lnTo>
                    <a:pt x="363220" y="37439"/>
                  </a:lnTo>
                  <a:lnTo>
                    <a:pt x="363220" y="91363"/>
                  </a:lnTo>
                  <a:lnTo>
                    <a:pt x="270459" y="91363"/>
                  </a:lnTo>
                  <a:lnTo>
                    <a:pt x="270459" y="194741"/>
                  </a:lnTo>
                  <a:lnTo>
                    <a:pt x="279958" y="204520"/>
                  </a:lnTo>
                  <a:lnTo>
                    <a:pt x="287502" y="204520"/>
                  </a:lnTo>
                  <a:lnTo>
                    <a:pt x="344957" y="203073"/>
                  </a:lnTo>
                  <a:lnTo>
                    <a:pt x="389432" y="200253"/>
                  </a:lnTo>
                  <a:lnTo>
                    <a:pt x="427482" y="196138"/>
                  </a:lnTo>
                  <a:lnTo>
                    <a:pt x="427482" y="178536"/>
                  </a:lnTo>
                  <a:lnTo>
                    <a:pt x="427482" y="170154"/>
                  </a:lnTo>
                  <a:close/>
                </a:path>
                <a:path w="470534" h="268604">
                  <a:moveTo>
                    <a:pt x="470509" y="0"/>
                  </a:moveTo>
                  <a:lnTo>
                    <a:pt x="438658" y="0"/>
                  </a:lnTo>
                  <a:lnTo>
                    <a:pt x="438658" y="265988"/>
                  </a:lnTo>
                  <a:lnTo>
                    <a:pt x="467156" y="265988"/>
                  </a:lnTo>
                  <a:lnTo>
                    <a:pt x="470509" y="262636"/>
                  </a:lnTo>
                  <a:lnTo>
                    <a:pt x="47050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881043" y="6363677"/>
              <a:ext cx="454659" cy="323215"/>
            </a:xfrm>
            <a:custGeom>
              <a:avLst/>
              <a:gdLst/>
              <a:ahLst/>
              <a:cxnLst/>
              <a:rect l="l" t="t" r="r" b="b"/>
              <a:pathLst>
                <a:path w="454659" h="323215">
                  <a:moveTo>
                    <a:pt x="221195" y="119151"/>
                  </a:moveTo>
                  <a:lnTo>
                    <a:pt x="214630" y="79806"/>
                  </a:lnTo>
                  <a:lnTo>
                    <a:pt x="200355" y="44348"/>
                  </a:lnTo>
                  <a:lnTo>
                    <a:pt x="171653" y="14757"/>
                  </a:lnTo>
                  <a:lnTo>
                    <a:pt x="169659" y="13868"/>
                  </a:lnTo>
                  <a:lnTo>
                    <a:pt x="169659" y="126174"/>
                  </a:lnTo>
                  <a:lnTo>
                    <a:pt x="169646" y="200469"/>
                  </a:lnTo>
                  <a:lnTo>
                    <a:pt x="164211" y="241439"/>
                  </a:lnTo>
                  <a:lnTo>
                    <a:pt x="140817" y="272796"/>
                  </a:lnTo>
                  <a:lnTo>
                    <a:pt x="113093" y="279488"/>
                  </a:lnTo>
                  <a:lnTo>
                    <a:pt x="103187" y="279387"/>
                  </a:lnTo>
                  <a:lnTo>
                    <a:pt x="65684" y="254444"/>
                  </a:lnTo>
                  <a:lnTo>
                    <a:pt x="53289" y="215531"/>
                  </a:lnTo>
                  <a:lnTo>
                    <a:pt x="51981" y="200469"/>
                  </a:lnTo>
                  <a:lnTo>
                    <a:pt x="52031" y="121881"/>
                  </a:lnTo>
                  <a:lnTo>
                    <a:pt x="57492" y="82435"/>
                  </a:lnTo>
                  <a:lnTo>
                    <a:pt x="80581" y="47307"/>
                  </a:lnTo>
                  <a:lnTo>
                    <a:pt x="109651" y="44348"/>
                  </a:lnTo>
                  <a:lnTo>
                    <a:pt x="120002" y="44437"/>
                  </a:lnTo>
                  <a:lnTo>
                    <a:pt x="157073" y="67665"/>
                  </a:lnTo>
                  <a:lnTo>
                    <a:pt x="168478" y="106032"/>
                  </a:lnTo>
                  <a:lnTo>
                    <a:pt x="169659" y="126174"/>
                  </a:lnTo>
                  <a:lnTo>
                    <a:pt x="169659" y="13868"/>
                  </a:lnTo>
                  <a:lnTo>
                    <a:pt x="125857" y="139"/>
                  </a:lnTo>
                  <a:lnTo>
                    <a:pt x="108508" y="0"/>
                  </a:lnTo>
                  <a:lnTo>
                    <a:pt x="90944" y="152"/>
                  </a:lnTo>
                  <a:lnTo>
                    <a:pt x="45605" y="16256"/>
                  </a:lnTo>
                  <a:lnTo>
                    <a:pt x="16713" y="47764"/>
                  </a:lnTo>
                  <a:lnTo>
                    <a:pt x="2349" y="91274"/>
                  </a:lnTo>
                  <a:lnTo>
                    <a:pt x="0" y="113449"/>
                  </a:lnTo>
                  <a:lnTo>
                    <a:pt x="38" y="211836"/>
                  </a:lnTo>
                  <a:lnTo>
                    <a:pt x="11303" y="262013"/>
                  </a:lnTo>
                  <a:lnTo>
                    <a:pt x="36118" y="298234"/>
                  </a:lnTo>
                  <a:lnTo>
                    <a:pt x="74612" y="319290"/>
                  </a:lnTo>
                  <a:lnTo>
                    <a:pt x="110045" y="323075"/>
                  </a:lnTo>
                  <a:lnTo>
                    <a:pt x="127838" y="322935"/>
                  </a:lnTo>
                  <a:lnTo>
                    <a:pt x="173939" y="308330"/>
                  </a:lnTo>
                  <a:lnTo>
                    <a:pt x="202095" y="279488"/>
                  </a:lnTo>
                  <a:lnTo>
                    <a:pt x="218719" y="231902"/>
                  </a:lnTo>
                  <a:lnTo>
                    <a:pt x="221081" y="211836"/>
                  </a:lnTo>
                  <a:lnTo>
                    <a:pt x="221195" y="119151"/>
                  </a:lnTo>
                  <a:close/>
                </a:path>
                <a:path w="454659" h="323215">
                  <a:moveTo>
                    <a:pt x="454152" y="1143"/>
                  </a:moveTo>
                  <a:lnTo>
                    <a:pt x="254177" y="1143"/>
                  </a:lnTo>
                  <a:lnTo>
                    <a:pt x="254177" y="44348"/>
                  </a:lnTo>
                  <a:lnTo>
                    <a:pt x="397560" y="44348"/>
                  </a:lnTo>
                  <a:lnTo>
                    <a:pt x="399478" y="47028"/>
                  </a:lnTo>
                  <a:lnTo>
                    <a:pt x="398703" y="48933"/>
                  </a:lnTo>
                  <a:lnTo>
                    <a:pt x="276745" y="313893"/>
                  </a:lnTo>
                  <a:lnTo>
                    <a:pt x="329882" y="313893"/>
                  </a:lnTo>
                  <a:lnTo>
                    <a:pt x="332562" y="308546"/>
                  </a:lnTo>
                  <a:lnTo>
                    <a:pt x="446887" y="56197"/>
                  </a:lnTo>
                  <a:lnTo>
                    <a:pt x="448792" y="51231"/>
                  </a:lnTo>
                  <a:lnTo>
                    <a:pt x="454152" y="35941"/>
                  </a:lnTo>
                  <a:lnTo>
                    <a:pt x="454152" y="1143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58482" y="7823195"/>
              <a:ext cx="156502" cy="18877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57879" y="7823408"/>
              <a:ext cx="139301" cy="18856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141339" y="7823415"/>
              <a:ext cx="151765" cy="188595"/>
            </a:xfrm>
            <a:custGeom>
              <a:avLst/>
              <a:gdLst/>
              <a:ahLst/>
              <a:cxnLst/>
              <a:rect l="l" t="t" r="r" b="b"/>
              <a:pathLst>
                <a:path w="151764" h="188595">
                  <a:moveTo>
                    <a:pt x="114668" y="81965"/>
                  </a:moveTo>
                  <a:lnTo>
                    <a:pt x="103847" y="81965"/>
                  </a:lnTo>
                  <a:lnTo>
                    <a:pt x="103847" y="178587"/>
                  </a:lnTo>
                  <a:lnTo>
                    <a:pt x="114668" y="178587"/>
                  </a:lnTo>
                  <a:lnTo>
                    <a:pt x="114668" y="81965"/>
                  </a:lnTo>
                  <a:close/>
                </a:path>
                <a:path w="151764" h="188595">
                  <a:moveTo>
                    <a:pt x="114668" y="72555"/>
                  </a:moveTo>
                  <a:lnTo>
                    <a:pt x="70294" y="72555"/>
                  </a:lnTo>
                  <a:lnTo>
                    <a:pt x="70294" y="31915"/>
                  </a:lnTo>
                  <a:lnTo>
                    <a:pt x="70294" y="23025"/>
                  </a:lnTo>
                  <a:lnTo>
                    <a:pt x="59677" y="23025"/>
                  </a:lnTo>
                  <a:lnTo>
                    <a:pt x="59677" y="31915"/>
                  </a:lnTo>
                  <a:lnTo>
                    <a:pt x="59677" y="72555"/>
                  </a:lnTo>
                  <a:lnTo>
                    <a:pt x="59677" y="81445"/>
                  </a:lnTo>
                  <a:lnTo>
                    <a:pt x="59677" y="127165"/>
                  </a:lnTo>
                  <a:lnTo>
                    <a:pt x="10617" y="127165"/>
                  </a:lnTo>
                  <a:lnTo>
                    <a:pt x="10617" y="31915"/>
                  </a:lnTo>
                  <a:lnTo>
                    <a:pt x="59677" y="31915"/>
                  </a:lnTo>
                  <a:lnTo>
                    <a:pt x="59677" y="23025"/>
                  </a:lnTo>
                  <a:lnTo>
                    <a:pt x="0" y="23025"/>
                  </a:lnTo>
                  <a:lnTo>
                    <a:pt x="0" y="31915"/>
                  </a:lnTo>
                  <a:lnTo>
                    <a:pt x="0" y="127165"/>
                  </a:lnTo>
                  <a:lnTo>
                    <a:pt x="0" y="136055"/>
                  </a:lnTo>
                  <a:lnTo>
                    <a:pt x="70294" y="136055"/>
                  </a:lnTo>
                  <a:lnTo>
                    <a:pt x="70294" y="127165"/>
                  </a:lnTo>
                  <a:lnTo>
                    <a:pt x="70294" y="81445"/>
                  </a:lnTo>
                  <a:lnTo>
                    <a:pt x="114668" y="81445"/>
                  </a:lnTo>
                  <a:lnTo>
                    <a:pt x="114668" y="72555"/>
                  </a:lnTo>
                  <a:close/>
                </a:path>
                <a:path w="151764" h="188595">
                  <a:moveTo>
                    <a:pt x="114668" y="4673"/>
                  </a:moveTo>
                  <a:lnTo>
                    <a:pt x="103847" y="4673"/>
                  </a:lnTo>
                  <a:lnTo>
                    <a:pt x="103847" y="72415"/>
                  </a:lnTo>
                  <a:lnTo>
                    <a:pt x="114668" y="72415"/>
                  </a:lnTo>
                  <a:lnTo>
                    <a:pt x="114668" y="4673"/>
                  </a:lnTo>
                  <a:close/>
                </a:path>
                <a:path w="151764" h="188595">
                  <a:moveTo>
                    <a:pt x="151625" y="0"/>
                  </a:moveTo>
                  <a:lnTo>
                    <a:pt x="140792" y="0"/>
                  </a:lnTo>
                  <a:lnTo>
                    <a:pt x="140792" y="188569"/>
                  </a:lnTo>
                  <a:lnTo>
                    <a:pt x="151625" y="188569"/>
                  </a:lnTo>
                  <a:lnTo>
                    <a:pt x="151625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30554" y="7823408"/>
              <a:ext cx="145035" cy="18856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55018" y="7823195"/>
              <a:ext cx="157563" cy="18877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12750" y="7823619"/>
              <a:ext cx="157139" cy="18368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51654" y="7823408"/>
              <a:ext cx="144185" cy="18856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40222" y="7823195"/>
              <a:ext cx="144822" cy="18899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373251" y="7827390"/>
              <a:ext cx="170815" cy="184150"/>
            </a:xfrm>
            <a:custGeom>
              <a:avLst/>
              <a:gdLst/>
              <a:ahLst/>
              <a:cxnLst/>
              <a:rect l="l" t="t" r="r" b="b"/>
              <a:pathLst>
                <a:path w="170815" h="184150">
                  <a:moveTo>
                    <a:pt x="149288" y="127000"/>
                  </a:moveTo>
                  <a:lnTo>
                    <a:pt x="19113" y="127000"/>
                  </a:lnTo>
                  <a:lnTo>
                    <a:pt x="19113" y="135890"/>
                  </a:lnTo>
                  <a:lnTo>
                    <a:pt x="138036" y="135890"/>
                  </a:lnTo>
                  <a:lnTo>
                    <a:pt x="138036" y="184150"/>
                  </a:lnTo>
                  <a:lnTo>
                    <a:pt x="149288" y="184150"/>
                  </a:lnTo>
                  <a:lnTo>
                    <a:pt x="149288" y="135890"/>
                  </a:lnTo>
                  <a:lnTo>
                    <a:pt x="149288" y="127000"/>
                  </a:lnTo>
                  <a:close/>
                </a:path>
                <a:path w="170815" h="184150">
                  <a:moveTo>
                    <a:pt x="170522" y="95618"/>
                  </a:moveTo>
                  <a:lnTo>
                    <a:pt x="91109" y="95618"/>
                  </a:lnTo>
                  <a:lnTo>
                    <a:pt x="91109" y="69850"/>
                  </a:lnTo>
                  <a:lnTo>
                    <a:pt x="148018" y="69850"/>
                  </a:lnTo>
                  <a:lnTo>
                    <a:pt x="148018" y="59728"/>
                  </a:lnTo>
                  <a:lnTo>
                    <a:pt x="148018" y="33604"/>
                  </a:lnTo>
                  <a:lnTo>
                    <a:pt x="136753" y="33604"/>
                  </a:lnTo>
                  <a:lnTo>
                    <a:pt x="136753" y="59690"/>
                  </a:lnTo>
                  <a:lnTo>
                    <a:pt x="34404" y="59690"/>
                  </a:lnTo>
                  <a:lnTo>
                    <a:pt x="34404" y="33020"/>
                  </a:lnTo>
                  <a:lnTo>
                    <a:pt x="148018" y="33020"/>
                  </a:lnTo>
                  <a:lnTo>
                    <a:pt x="148018" y="24472"/>
                  </a:lnTo>
                  <a:lnTo>
                    <a:pt x="148018" y="24130"/>
                  </a:lnTo>
                  <a:lnTo>
                    <a:pt x="148018" y="63"/>
                  </a:lnTo>
                  <a:lnTo>
                    <a:pt x="136753" y="63"/>
                  </a:lnTo>
                  <a:lnTo>
                    <a:pt x="136753" y="24130"/>
                  </a:lnTo>
                  <a:lnTo>
                    <a:pt x="34404" y="24130"/>
                  </a:lnTo>
                  <a:lnTo>
                    <a:pt x="34404" y="0"/>
                  </a:lnTo>
                  <a:lnTo>
                    <a:pt x="23152" y="0"/>
                  </a:lnTo>
                  <a:lnTo>
                    <a:pt x="23152" y="24130"/>
                  </a:lnTo>
                  <a:lnTo>
                    <a:pt x="23152" y="33020"/>
                  </a:lnTo>
                  <a:lnTo>
                    <a:pt x="23152" y="59690"/>
                  </a:lnTo>
                  <a:lnTo>
                    <a:pt x="23152" y="69850"/>
                  </a:lnTo>
                  <a:lnTo>
                    <a:pt x="79844" y="69850"/>
                  </a:lnTo>
                  <a:lnTo>
                    <a:pt x="79844" y="95618"/>
                  </a:lnTo>
                  <a:lnTo>
                    <a:pt x="0" y="95618"/>
                  </a:lnTo>
                  <a:lnTo>
                    <a:pt x="0" y="105168"/>
                  </a:lnTo>
                  <a:lnTo>
                    <a:pt x="170522" y="105168"/>
                  </a:lnTo>
                  <a:lnTo>
                    <a:pt x="170522" y="9561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562892" y="7823408"/>
              <a:ext cx="358872" cy="18793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003400" y="7823199"/>
              <a:ext cx="151130" cy="186055"/>
            </a:xfrm>
            <a:custGeom>
              <a:avLst/>
              <a:gdLst/>
              <a:ahLst/>
              <a:cxnLst/>
              <a:rect l="l" t="t" r="r" b="b"/>
              <a:pathLst>
                <a:path w="151129" h="186054">
                  <a:moveTo>
                    <a:pt x="86207" y="38481"/>
                  </a:moveTo>
                  <a:lnTo>
                    <a:pt x="11252" y="38481"/>
                  </a:lnTo>
                  <a:lnTo>
                    <a:pt x="11252" y="8001"/>
                  </a:lnTo>
                  <a:lnTo>
                    <a:pt x="0" y="8001"/>
                  </a:lnTo>
                  <a:lnTo>
                    <a:pt x="0" y="38481"/>
                  </a:lnTo>
                  <a:lnTo>
                    <a:pt x="0" y="47371"/>
                  </a:lnTo>
                  <a:lnTo>
                    <a:pt x="0" y="80391"/>
                  </a:lnTo>
                  <a:lnTo>
                    <a:pt x="0" y="89281"/>
                  </a:lnTo>
                  <a:lnTo>
                    <a:pt x="86207" y="89281"/>
                  </a:lnTo>
                  <a:lnTo>
                    <a:pt x="86207" y="80391"/>
                  </a:lnTo>
                  <a:lnTo>
                    <a:pt x="11252" y="80391"/>
                  </a:lnTo>
                  <a:lnTo>
                    <a:pt x="11252" y="47371"/>
                  </a:lnTo>
                  <a:lnTo>
                    <a:pt x="74955" y="47371"/>
                  </a:lnTo>
                  <a:lnTo>
                    <a:pt x="74955" y="80264"/>
                  </a:lnTo>
                  <a:lnTo>
                    <a:pt x="86207" y="80264"/>
                  </a:lnTo>
                  <a:lnTo>
                    <a:pt x="86207" y="47371"/>
                  </a:lnTo>
                  <a:lnTo>
                    <a:pt x="86207" y="38481"/>
                  </a:lnTo>
                  <a:close/>
                </a:path>
                <a:path w="151129" h="186054">
                  <a:moveTo>
                    <a:pt x="86207" y="7429"/>
                  </a:moveTo>
                  <a:lnTo>
                    <a:pt x="74955" y="7429"/>
                  </a:lnTo>
                  <a:lnTo>
                    <a:pt x="74955" y="38227"/>
                  </a:lnTo>
                  <a:lnTo>
                    <a:pt x="86207" y="38227"/>
                  </a:lnTo>
                  <a:lnTo>
                    <a:pt x="86207" y="7429"/>
                  </a:lnTo>
                  <a:close/>
                </a:path>
                <a:path w="151129" h="186054">
                  <a:moveTo>
                    <a:pt x="143116" y="0"/>
                  </a:moveTo>
                  <a:lnTo>
                    <a:pt x="131864" y="0"/>
                  </a:lnTo>
                  <a:lnTo>
                    <a:pt x="131864" y="99377"/>
                  </a:lnTo>
                  <a:lnTo>
                    <a:pt x="143116" y="99377"/>
                  </a:lnTo>
                  <a:lnTo>
                    <a:pt x="143116" y="0"/>
                  </a:lnTo>
                  <a:close/>
                </a:path>
                <a:path w="151129" h="186054">
                  <a:moveTo>
                    <a:pt x="150761" y="176911"/>
                  </a:moveTo>
                  <a:lnTo>
                    <a:pt x="35242" y="176911"/>
                  </a:lnTo>
                  <a:lnTo>
                    <a:pt x="35242" y="151511"/>
                  </a:lnTo>
                  <a:lnTo>
                    <a:pt x="143332" y="151511"/>
                  </a:lnTo>
                  <a:lnTo>
                    <a:pt x="143332" y="142621"/>
                  </a:lnTo>
                  <a:lnTo>
                    <a:pt x="143332" y="119761"/>
                  </a:lnTo>
                  <a:lnTo>
                    <a:pt x="143332" y="109601"/>
                  </a:lnTo>
                  <a:lnTo>
                    <a:pt x="23571" y="109601"/>
                  </a:lnTo>
                  <a:lnTo>
                    <a:pt x="23571" y="119761"/>
                  </a:lnTo>
                  <a:lnTo>
                    <a:pt x="132283" y="119761"/>
                  </a:lnTo>
                  <a:lnTo>
                    <a:pt x="132283" y="142621"/>
                  </a:lnTo>
                  <a:lnTo>
                    <a:pt x="24206" y="142621"/>
                  </a:lnTo>
                  <a:lnTo>
                    <a:pt x="24206" y="151511"/>
                  </a:lnTo>
                  <a:lnTo>
                    <a:pt x="24206" y="176911"/>
                  </a:lnTo>
                  <a:lnTo>
                    <a:pt x="24206" y="185801"/>
                  </a:lnTo>
                  <a:lnTo>
                    <a:pt x="150761" y="185801"/>
                  </a:lnTo>
                  <a:lnTo>
                    <a:pt x="150761" y="17691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89207" y="7823195"/>
              <a:ext cx="146521" cy="18899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29735" y="7823408"/>
              <a:ext cx="148008" cy="18559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49167" y="8162791"/>
              <a:ext cx="170517" cy="13887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89257" y="8141768"/>
              <a:ext cx="350590" cy="18877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968940" y="8145378"/>
              <a:ext cx="170517" cy="18240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11325" y="8141980"/>
              <a:ext cx="153954" cy="188567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399884" y="8148700"/>
              <a:ext cx="171450" cy="176530"/>
            </a:xfrm>
            <a:custGeom>
              <a:avLst/>
              <a:gdLst/>
              <a:ahLst/>
              <a:cxnLst/>
              <a:rect l="l" t="t" r="r" b="b"/>
              <a:pathLst>
                <a:path w="171450" h="176529">
                  <a:moveTo>
                    <a:pt x="150977" y="53340"/>
                  </a:moveTo>
                  <a:lnTo>
                    <a:pt x="35471" y="53340"/>
                  </a:lnTo>
                  <a:lnTo>
                    <a:pt x="35471" y="0"/>
                  </a:lnTo>
                  <a:lnTo>
                    <a:pt x="24206" y="0"/>
                  </a:lnTo>
                  <a:lnTo>
                    <a:pt x="24206" y="53340"/>
                  </a:lnTo>
                  <a:lnTo>
                    <a:pt x="24206" y="63500"/>
                  </a:lnTo>
                  <a:lnTo>
                    <a:pt x="150977" y="63500"/>
                  </a:lnTo>
                  <a:lnTo>
                    <a:pt x="150977" y="53340"/>
                  </a:lnTo>
                  <a:close/>
                </a:path>
                <a:path w="171450" h="176529">
                  <a:moveTo>
                    <a:pt x="152044" y="167640"/>
                  </a:moveTo>
                  <a:lnTo>
                    <a:pt x="34620" y="167640"/>
                  </a:lnTo>
                  <a:lnTo>
                    <a:pt x="34620" y="121920"/>
                  </a:lnTo>
                  <a:lnTo>
                    <a:pt x="23355" y="121920"/>
                  </a:lnTo>
                  <a:lnTo>
                    <a:pt x="23355" y="167640"/>
                  </a:lnTo>
                  <a:lnTo>
                    <a:pt x="23355" y="176530"/>
                  </a:lnTo>
                  <a:lnTo>
                    <a:pt x="152044" y="176530"/>
                  </a:lnTo>
                  <a:lnTo>
                    <a:pt x="152044" y="167640"/>
                  </a:lnTo>
                  <a:close/>
                </a:path>
                <a:path w="171450" h="176529">
                  <a:moveTo>
                    <a:pt x="171157" y="91605"/>
                  </a:moveTo>
                  <a:lnTo>
                    <a:pt x="0" y="91605"/>
                  </a:lnTo>
                  <a:lnTo>
                    <a:pt x="0" y="101155"/>
                  </a:lnTo>
                  <a:lnTo>
                    <a:pt x="171157" y="101155"/>
                  </a:lnTo>
                  <a:lnTo>
                    <a:pt x="171157" y="9160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642331" y="8152174"/>
              <a:ext cx="170092" cy="17773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832384" y="8141980"/>
              <a:ext cx="173490" cy="18389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231166" y="7250746"/>
              <a:ext cx="1884680" cy="273050"/>
            </a:xfrm>
            <a:custGeom>
              <a:avLst/>
              <a:gdLst/>
              <a:ahLst/>
              <a:cxnLst/>
              <a:rect l="l" t="t" r="r" b="b"/>
              <a:pathLst>
                <a:path w="1884679" h="273050">
                  <a:moveTo>
                    <a:pt x="219329" y="29895"/>
                  </a:moveTo>
                  <a:lnTo>
                    <a:pt x="209270" y="19837"/>
                  </a:lnTo>
                  <a:lnTo>
                    <a:pt x="32689" y="19837"/>
                  </a:lnTo>
                  <a:lnTo>
                    <a:pt x="32689" y="46659"/>
                  </a:lnTo>
                  <a:lnTo>
                    <a:pt x="187198" y="46659"/>
                  </a:lnTo>
                  <a:lnTo>
                    <a:pt x="187198" y="84099"/>
                  </a:lnTo>
                  <a:lnTo>
                    <a:pt x="31292" y="84099"/>
                  </a:lnTo>
                  <a:lnTo>
                    <a:pt x="31292" y="111201"/>
                  </a:lnTo>
                  <a:lnTo>
                    <a:pt x="186639" y="111201"/>
                  </a:lnTo>
                  <a:lnTo>
                    <a:pt x="186639" y="118465"/>
                  </a:lnTo>
                  <a:lnTo>
                    <a:pt x="183565" y="136067"/>
                  </a:lnTo>
                  <a:lnTo>
                    <a:pt x="178257" y="154787"/>
                  </a:lnTo>
                  <a:lnTo>
                    <a:pt x="171272" y="173507"/>
                  </a:lnTo>
                  <a:lnTo>
                    <a:pt x="167640" y="181889"/>
                  </a:lnTo>
                  <a:lnTo>
                    <a:pt x="199212" y="181889"/>
                  </a:lnTo>
                  <a:lnTo>
                    <a:pt x="204800" y="173786"/>
                  </a:lnTo>
                  <a:lnTo>
                    <a:pt x="212344" y="150876"/>
                  </a:lnTo>
                  <a:lnTo>
                    <a:pt x="217093" y="126568"/>
                  </a:lnTo>
                  <a:lnTo>
                    <a:pt x="219329" y="103098"/>
                  </a:lnTo>
                  <a:lnTo>
                    <a:pt x="219329" y="29895"/>
                  </a:lnTo>
                  <a:close/>
                </a:path>
                <a:path w="1884679" h="273050">
                  <a:moveTo>
                    <a:pt x="252285" y="210667"/>
                  </a:moveTo>
                  <a:lnTo>
                    <a:pt x="123215" y="210667"/>
                  </a:lnTo>
                  <a:lnTo>
                    <a:pt x="123215" y="134112"/>
                  </a:lnTo>
                  <a:lnTo>
                    <a:pt x="90525" y="134112"/>
                  </a:lnTo>
                  <a:lnTo>
                    <a:pt x="90525" y="210667"/>
                  </a:lnTo>
                  <a:lnTo>
                    <a:pt x="0" y="210667"/>
                  </a:lnTo>
                  <a:lnTo>
                    <a:pt x="0" y="237769"/>
                  </a:lnTo>
                  <a:lnTo>
                    <a:pt x="247815" y="237769"/>
                  </a:lnTo>
                  <a:lnTo>
                    <a:pt x="252006" y="235813"/>
                  </a:lnTo>
                  <a:lnTo>
                    <a:pt x="252285" y="232181"/>
                  </a:lnTo>
                  <a:lnTo>
                    <a:pt x="252285" y="210667"/>
                  </a:lnTo>
                  <a:close/>
                </a:path>
                <a:path w="1884679" h="273050">
                  <a:moveTo>
                    <a:pt x="504024" y="142494"/>
                  </a:moveTo>
                  <a:lnTo>
                    <a:pt x="456831" y="120726"/>
                  </a:lnTo>
                  <a:lnTo>
                    <a:pt x="430517" y="102819"/>
                  </a:lnTo>
                  <a:lnTo>
                    <a:pt x="414058" y="87172"/>
                  </a:lnTo>
                  <a:lnTo>
                    <a:pt x="402882" y="70408"/>
                  </a:lnTo>
                  <a:lnTo>
                    <a:pt x="402043" y="62306"/>
                  </a:lnTo>
                  <a:lnTo>
                    <a:pt x="402043" y="17602"/>
                  </a:lnTo>
                  <a:lnTo>
                    <a:pt x="370192" y="17602"/>
                  </a:lnTo>
                  <a:lnTo>
                    <a:pt x="370192" y="68732"/>
                  </a:lnTo>
                  <a:lnTo>
                    <a:pt x="359575" y="87452"/>
                  </a:lnTo>
                  <a:lnTo>
                    <a:pt x="324662" y="117779"/>
                  </a:lnTo>
                  <a:lnTo>
                    <a:pt x="275475" y="143332"/>
                  </a:lnTo>
                  <a:lnTo>
                    <a:pt x="267093" y="145846"/>
                  </a:lnTo>
                  <a:lnTo>
                    <a:pt x="288048" y="168198"/>
                  </a:lnTo>
                  <a:lnTo>
                    <a:pt x="327939" y="150075"/>
                  </a:lnTo>
                  <a:lnTo>
                    <a:pt x="359905" y="128054"/>
                  </a:lnTo>
                  <a:lnTo>
                    <a:pt x="386118" y="102819"/>
                  </a:lnTo>
                  <a:lnTo>
                    <a:pt x="390194" y="108305"/>
                  </a:lnTo>
                  <a:lnTo>
                    <a:pt x="422897" y="135432"/>
                  </a:lnTo>
                  <a:lnTo>
                    <a:pt x="467563" y="159880"/>
                  </a:lnTo>
                  <a:lnTo>
                    <a:pt x="483908" y="165404"/>
                  </a:lnTo>
                  <a:lnTo>
                    <a:pt x="504024" y="142494"/>
                  </a:lnTo>
                  <a:close/>
                </a:path>
                <a:path w="1884679" h="273050">
                  <a:moveTo>
                    <a:pt x="511289" y="207873"/>
                  </a:moveTo>
                  <a:lnTo>
                    <a:pt x="259829" y="207873"/>
                  </a:lnTo>
                  <a:lnTo>
                    <a:pt x="259829" y="234696"/>
                  </a:lnTo>
                  <a:lnTo>
                    <a:pt x="507936" y="234696"/>
                  </a:lnTo>
                  <a:lnTo>
                    <a:pt x="511289" y="231343"/>
                  </a:lnTo>
                  <a:lnTo>
                    <a:pt x="511289" y="207873"/>
                  </a:lnTo>
                  <a:close/>
                </a:path>
                <a:path w="1884679" h="273050">
                  <a:moveTo>
                    <a:pt x="754087" y="132994"/>
                  </a:moveTo>
                  <a:lnTo>
                    <a:pt x="711619" y="132994"/>
                  </a:lnTo>
                  <a:lnTo>
                    <a:pt x="712736" y="129921"/>
                  </a:lnTo>
                  <a:lnTo>
                    <a:pt x="713016" y="124333"/>
                  </a:lnTo>
                  <a:lnTo>
                    <a:pt x="713016" y="46101"/>
                  </a:lnTo>
                  <a:lnTo>
                    <a:pt x="748220" y="46101"/>
                  </a:lnTo>
                  <a:lnTo>
                    <a:pt x="748220" y="19558"/>
                  </a:lnTo>
                  <a:lnTo>
                    <a:pt x="682002" y="19558"/>
                  </a:lnTo>
                  <a:lnTo>
                    <a:pt x="682002" y="46101"/>
                  </a:lnTo>
                  <a:lnTo>
                    <a:pt x="682002" y="132994"/>
                  </a:lnTo>
                  <a:lnTo>
                    <a:pt x="608520" y="132994"/>
                  </a:lnTo>
                  <a:lnTo>
                    <a:pt x="608520" y="46101"/>
                  </a:lnTo>
                  <a:lnTo>
                    <a:pt x="682002" y="46101"/>
                  </a:lnTo>
                  <a:lnTo>
                    <a:pt x="682002" y="19558"/>
                  </a:lnTo>
                  <a:lnTo>
                    <a:pt x="542302" y="19558"/>
                  </a:lnTo>
                  <a:lnTo>
                    <a:pt x="542302" y="46101"/>
                  </a:lnTo>
                  <a:lnTo>
                    <a:pt x="577227" y="46101"/>
                  </a:lnTo>
                  <a:lnTo>
                    <a:pt x="577227" y="127965"/>
                  </a:lnTo>
                  <a:lnTo>
                    <a:pt x="579183" y="132994"/>
                  </a:lnTo>
                  <a:lnTo>
                    <a:pt x="537273" y="132994"/>
                  </a:lnTo>
                  <a:lnTo>
                    <a:pt x="537273" y="158978"/>
                  </a:lnTo>
                  <a:lnTo>
                    <a:pt x="754087" y="158978"/>
                  </a:lnTo>
                  <a:lnTo>
                    <a:pt x="754087" y="132994"/>
                  </a:lnTo>
                  <a:close/>
                </a:path>
                <a:path w="1884679" h="273050">
                  <a:moveTo>
                    <a:pt x="771131" y="207594"/>
                  </a:moveTo>
                  <a:lnTo>
                    <a:pt x="519671" y="207594"/>
                  </a:lnTo>
                  <a:lnTo>
                    <a:pt x="519671" y="234696"/>
                  </a:lnTo>
                  <a:lnTo>
                    <a:pt x="766660" y="234696"/>
                  </a:lnTo>
                  <a:lnTo>
                    <a:pt x="770851" y="232740"/>
                  </a:lnTo>
                  <a:lnTo>
                    <a:pt x="771131" y="229108"/>
                  </a:lnTo>
                  <a:lnTo>
                    <a:pt x="771131" y="207594"/>
                  </a:lnTo>
                  <a:close/>
                </a:path>
                <a:path w="1884679" h="273050">
                  <a:moveTo>
                    <a:pt x="918095" y="177977"/>
                  </a:moveTo>
                  <a:lnTo>
                    <a:pt x="851281" y="184251"/>
                  </a:lnTo>
                  <a:lnTo>
                    <a:pt x="833856" y="184810"/>
                  </a:lnTo>
                  <a:lnTo>
                    <a:pt x="822820" y="184683"/>
                  </a:lnTo>
                  <a:lnTo>
                    <a:pt x="820026" y="184683"/>
                  </a:lnTo>
                  <a:lnTo>
                    <a:pt x="820026" y="123215"/>
                  </a:lnTo>
                  <a:lnTo>
                    <a:pt x="877023" y="123215"/>
                  </a:lnTo>
                  <a:lnTo>
                    <a:pt x="886802" y="113715"/>
                  </a:lnTo>
                  <a:lnTo>
                    <a:pt x="886802" y="17322"/>
                  </a:lnTo>
                  <a:lnTo>
                    <a:pt x="788454" y="17322"/>
                  </a:lnTo>
                  <a:lnTo>
                    <a:pt x="788454" y="42748"/>
                  </a:lnTo>
                  <a:lnTo>
                    <a:pt x="854951" y="42748"/>
                  </a:lnTo>
                  <a:lnTo>
                    <a:pt x="854951" y="98348"/>
                  </a:lnTo>
                  <a:lnTo>
                    <a:pt x="788454" y="98348"/>
                  </a:lnTo>
                  <a:lnTo>
                    <a:pt x="788454" y="200609"/>
                  </a:lnTo>
                  <a:lnTo>
                    <a:pt x="797953" y="210108"/>
                  </a:lnTo>
                  <a:lnTo>
                    <a:pt x="816241" y="210705"/>
                  </a:lnTo>
                  <a:lnTo>
                    <a:pt x="823328" y="210832"/>
                  </a:lnTo>
                  <a:lnTo>
                    <a:pt x="829919" y="210820"/>
                  </a:lnTo>
                  <a:lnTo>
                    <a:pt x="876465" y="208813"/>
                  </a:lnTo>
                  <a:lnTo>
                    <a:pt x="918095" y="203403"/>
                  </a:lnTo>
                  <a:lnTo>
                    <a:pt x="918095" y="184810"/>
                  </a:lnTo>
                  <a:lnTo>
                    <a:pt x="918095" y="177977"/>
                  </a:lnTo>
                  <a:close/>
                </a:path>
                <a:path w="1884679" h="273050">
                  <a:moveTo>
                    <a:pt x="961123" y="5867"/>
                  </a:moveTo>
                  <a:lnTo>
                    <a:pt x="929830" y="5867"/>
                  </a:lnTo>
                  <a:lnTo>
                    <a:pt x="929830" y="95834"/>
                  </a:lnTo>
                  <a:lnTo>
                    <a:pt x="894905" y="95834"/>
                  </a:lnTo>
                  <a:lnTo>
                    <a:pt x="894905" y="122377"/>
                  </a:lnTo>
                  <a:lnTo>
                    <a:pt x="929830" y="122377"/>
                  </a:lnTo>
                  <a:lnTo>
                    <a:pt x="929830" y="265709"/>
                  </a:lnTo>
                  <a:lnTo>
                    <a:pt x="957770" y="265709"/>
                  </a:lnTo>
                  <a:lnTo>
                    <a:pt x="961123" y="262356"/>
                  </a:lnTo>
                  <a:lnTo>
                    <a:pt x="961123" y="5867"/>
                  </a:lnTo>
                  <a:close/>
                </a:path>
                <a:path w="1884679" h="273050">
                  <a:moveTo>
                    <a:pt x="1016165" y="5867"/>
                  </a:moveTo>
                  <a:lnTo>
                    <a:pt x="984592" y="5867"/>
                  </a:lnTo>
                  <a:lnTo>
                    <a:pt x="984592" y="272135"/>
                  </a:lnTo>
                  <a:lnTo>
                    <a:pt x="1012812" y="272135"/>
                  </a:lnTo>
                  <a:lnTo>
                    <a:pt x="1016165" y="268782"/>
                  </a:lnTo>
                  <a:lnTo>
                    <a:pt x="1016165" y="5867"/>
                  </a:lnTo>
                  <a:close/>
                </a:path>
                <a:path w="1884679" h="273050">
                  <a:moveTo>
                    <a:pt x="1258824" y="190830"/>
                  </a:moveTo>
                  <a:lnTo>
                    <a:pt x="1225918" y="163893"/>
                  </a:lnTo>
                  <a:lnTo>
                    <a:pt x="1201547" y="120700"/>
                  </a:lnTo>
                  <a:lnTo>
                    <a:pt x="1201547" y="66776"/>
                  </a:lnTo>
                  <a:lnTo>
                    <a:pt x="1252397" y="66776"/>
                  </a:lnTo>
                  <a:lnTo>
                    <a:pt x="1252397" y="40792"/>
                  </a:lnTo>
                  <a:lnTo>
                    <a:pt x="1201547" y="40792"/>
                  </a:lnTo>
                  <a:lnTo>
                    <a:pt x="1201547" y="7823"/>
                  </a:lnTo>
                  <a:lnTo>
                    <a:pt x="1169416" y="7823"/>
                  </a:lnTo>
                  <a:lnTo>
                    <a:pt x="1169416" y="40792"/>
                  </a:lnTo>
                  <a:lnTo>
                    <a:pt x="1118565" y="40792"/>
                  </a:lnTo>
                  <a:lnTo>
                    <a:pt x="1118565" y="66776"/>
                  </a:lnTo>
                  <a:lnTo>
                    <a:pt x="1169416" y="66776"/>
                  </a:lnTo>
                  <a:lnTo>
                    <a:pt x="1169289" y="120700"/>
                  </a:lnTo>
                  <a:lnTo>
                    <a:pt x="1149997" y="156044"/>
                  </a:lnTo>
                  <a:lnTo>
                    <a:pt x="1122921" y="186182"/>
                  </a:lnTo>
                  <a:lnTo>
                    <a:pt x="1105992" y="198932"/>
                  </a:lnTo>
                  <a:lnTo>
                    <a:pt x="1127226" y="219049"/>
                  </a:lnTo>
                  <a:lnTo>
                    <a:pt x="1168298" y="181051"/>
                  </a:lnTo>
                  <a:lnTo>
                    <a:pt x="1186180" y="155625"/>
                  </a:lnTo>
                  <a:lnTo>
                    <a:pt x="1189812" y="162610"/>
                  </a:lnTo>
                  <a:lnTo>
                    <a:pt x="1200988" y="178257"/>
                  </a:lnTo>
                  <a:lnTo>
                    <a:pt x="1214958" y="193624"/>
                  </a:lnTo>
                  <a:lnTo>
                    <a:pt x="1231442" y="207594"/>
                  </a:lnTo>
                  <a:lnTo>
                    <a:pt x="1240383" y="213182"/>
                  </a:lnTo>
                  <a:lnTo>
                    <a:pt x="1258824" y="190830"/>
                  </a:lnTo>
                  <a:close/>
                </a:path>
                <a:path w="1884679" h="273050">
                  <a:moveTo>
                    <a:pt x="1297101" y="5867"/>
                  </a:moveTo>
                  <a:lnTo>
                    <a:pt x="1265809" y="5867"/>
                  </a:lnTo>
                  <a:lnTo>
                    <a:pt x="1265809" y="102819"/>
                  </a:lnTo>
                  <a:lnTo>
                    <a:pt x="1224457" y="102819"/>
                  </a:lnTo>
                  <a:lnTo>
                    <a:pt x="1224457" y="129362"/>
                  </a:lnTo>
                  <a:lnTo>
                    <a:pt x="1265809" y="129362"/>
                  </a:lnTo>
                  <a:lnTo>
                    <a:pt x="1265809" y="265709"/>
                  </a:lnTo>
                  <a:lnTo>
                    <a:pt x="1292631" y="265709"/>
                  </a:lnTo>
                  <a:lnTo>
                    <a:pt x="1296822" y="263753"/>
                  </a:lnTo>
                  <a:lnTo>
                    <a:pt x="1297101" y="260121"/>
                  </a:lnTo>
                  <a:lnTo>
                    <a:pt x="1297101" y="5867"/>
                  </a:lnTo>
                  <a:close/>
                </a:path>
                <a:path w="1884679" h="273050">
                  <a:moveTo>
                    <a:pt x="1353807" y="5867"/>
                  </a:moveTo>
                  <a:lnTo>
                    <a:pt x="1322527" y="5867"/>
                  </a:lnTo>
                  <a:lnTo>
                    <a:pt x="1322527" y="272135"/>
                  </a:lnTo>
                  <a:lnTo>
                    <a:pt x="1349336" y="272135"/>
                  </a:lnTo>
                  <a:lnTo>
                    <a:pt x="1353527" y="270179"/>
                  </a:lnTo>
                  <a:lnTo>
                    <a:pt x="1353807" y="266547"/>
                  </a:lnTo>
                  <a:lnTo>
                    <a:pt x="1353807" y="5867"/>
                  </a:lnTo>
                  <a:close/>
                </a:path>
                <a:path w="1884679" h="273050">
                  <a:moveTo>
                    <a:pt x="1517815" y="100584"/>
                  </a:moveTo>
                  <a:lnTo>
                    <a:pt x="1510372" y="88290"/>
                  </a:lnTo>
                  <a:lnTo>
                    <a:pt x="1506639" y="82143"/>
                  </a:lnTo>
                  <a:lnTo>
                    <a:pt x="1488198" y="69850"/>
                  </a:lnTo>
                  <a:lnTo>
                    <a:pt x="1487081" y="69583"/>
                  </a:lnTo>
                  <a:lnTo>
                    <a:pt x="1487081" y="107010"/>
                  </a:lnTo>
                  <a:lnTo>
                    <a:pt x="1487081" y="119303"/>
                  </a:lnTo>
                  <a:lnTo>
                    <a:pt x="1481493" y="128244"/>
                  </a:lnTo>
                  <a:lnTo>
                    <a:pt x="1471714" y="134391"/>
                  </a:lnTo>
                  <a:lnTo>
                    <a:pt x="1458582" y="137464"/>
                  </a:lnTo>
                  <a:lnTo>
                    <a:pt x="1444053" y="137464"/>
                  </a:lnTo>
                  <a:lnTo>
                    <a:pt x="1431480" y="134391"/>
                  </a:lnTo>
                  <a:lnTo>
                    <a:pt x="1421980" y="128244"/>
                  </a:lnTo>
                  <a:lnTo>
                    <a:pt x="1416392" y="119303"/>
                  </a:lnTo>
                  <a:lnTo>
                    <a:pt x="1416392" y="107010"/>
                  </a:lnTo>
                  <a:lnTo>
                    <a:pt x="1421980" y="97790"/>
                  </a:lnTo>
                  <a:lnTo>
                    <a:pt x="1431480" y="91363"/>
                  </a:lnTo>
                  <a:lnTo>
                    <a:pt x="1444053" y="88290"/>
                  </a:lnTo>
                  <a:lnTo>
                    <a:pt x="1458582" y="88290"/>
                  </a:lnTo>
                  <a:lnTo>
                    <a:pt x="1471714" y="91643"/>
                  </a:lnTo>
                  <a:lnTo>
                    <a:pt x="1481493" y="97790"/>
                  </a:lnTo>
                  <a:lnTo>
                    <a:pt x="1487081" y="107010"/>
                  </a:lnTo>
                  <a:lnTo>
                    <a:pt x="1487081" y="69583"/>
                  </a:lnTo>
                  <a:lnTo>
                    <a:pt x="1464170" y="63982"/>
                  </a:lnTo>
                  <a:lnTo>
                    <a:pt x="1438465" y="63982"/>
                  </a:lnTo>
                  <a:lnTo>
                    <a:pt x="1414716" y="69850"/>
                  </a:lnTo>
                  <a:lnTo>
                    <a:pt x="1396276" y="82143"/>
                  </a:lnTo>
                  <a:lnTo>
                    <a:pt x="1385379" y="100584"/>
                  </a:lnTo>
                  <a:lnTo>
                    <a:pt x="1385379" y="125730"/>
                  </a:lnTo>
                  <a:lnTo>
                    <a:pt x="1396555" y="144170"/>
                  </a:lnTo>
                  <a:lnTo>
                    <a:pt x="1414995" y="156184"/>
                  </a:lnTo>
                  <a:lnTo>
                    <a:pt x="1438744" y="162052"/>
                  </a:lnTo>
                  <a:lnTo>
                    <a:pt x="1463890" y="162052"/>
                  </a:lnTo>
                  <a:lnTo>
                    <a:pt x="1487919" y="156184"/>
                  </a:lnTo>
                  <a:lnTo>
                    <a:pt x="1506359" y="143891"/>
                  </a:lnTo>
                  <a:lnTo>
                    <a:pt x="1510360" y="137464"/>
                  </a:lnTo>
                  <a:lnTo>
                    <a:pt x="1517815" y="125450"/>
                  </a:lnTo>
                  <a:lnTo>
                    <a:pt x="1517815" y="100584"/>
                  </a:lnTo>
                  <a:close/>
                </a:path>
                <a:path w="1884679" h="273050">
                  <a:moveTo>
                    <a:pt x="1523403" y="29337"/>
                  </a:moveTo>
                  <a:lnTo>
                    <a:pt x="1467523" y="29337"/>
                  </a:lnTo>
                  <a:lnTo>
                    <a:pt x="1467523" y="0"/>
                  </a:lnTo>
                  <a:lnTo>
                    <a:pt x="1434833" y="0"/>
                  </a:lnTo>
                  <a:lnTo>
                    <a:pt x="1434833" y="29337"/>
                  </a:lnTo>
                  <a:lnTo>
                    <a:pt x="1378673" y="29337"/>
                  </a:lnTo>
                  <a:lnTo>
                    <a:pt x="1378673" y="54483"/>
                  </a:lnTo>
                  <a:lnTo>
                    <a:pt x="1523403" y="54483"/>
                  </a:lnTo>
                  <a:lnTo>
                    <a:pt x="1523403" y="29337"/>
                  </a:lnTo>
                  <a:close/>
                </a:path>
                <a:path w="1884679" h="273050">
                  <a:moveTo>
                    <a:pt x="1600238" y="181330"/>
                  </a:moveTo>
                  <a:lnTo>
                    <a:pt x="1569224" y="181330"/>
                  </a:lnTo>
                  <a:lnTo>
                    <a:pt x="1569224" y="207314"/>
                  </a:lnTo>
                  <a:lnTo>
                    <a:pt x="1569224" y="247269"/>
                  </a:lnTo>
                  <a:lnTo>
                    <a:pt x="1452156" y="247269"/>
                  </a:lnTo>
                  <a:lnTo>
                    <a:pt x="1452156" y="207314"/>
                  </a:lnTo>
                  <a:lnTo>
                    <a:pt x="1569224" y="207314"/>
                  </a:lnTo>
                  <a:lnTo>
                    <a:pt x="1569224" y="181330"/>
                  </a:lnTo>
                  <a:lnTo>
                    <a:pt x="1421701" y="181330"/>
                  </a:lnTo>
                  <a:lnTo>
                    <a:pt x="1421701" y="263474"/>
                  </a:lnTo>
                  <a:lnTo>
                    <a:pt x="1431480" y="272973"/>
                  </a:lnTo>
                  <a:lnTo>
                    <a:pt x="1590179" y="272973"/>
                  </a:lnTo>
                  <a:lnTo>
                    <a:pt x="1600238" y="263753"/>
                  </a:lnTo>
                  <a:lnTo>
                    <a:pt x="1600238" y="247269"/>
                  </a:lnTo>
                  <a:lnTo>
                    <a:pt x="1600238" y="207314"/>
                  </a:lnTo>
                  <a:lnTo>
                    <a:pt x="1600238" y="181330"/>
                  </a:lnTo>
                  <a:close/>
                </a:path>
                <a:path w="1884679" h="273050">
                  <a:moveTo>
                    <a:pt x="1600796" y="6146"/>
                  </a:moveTo>
                  <a:lnTo>
                    <a:pt x="1569224" y="6146"/>
                  </a:lnTo>
                  <a:lnTo>
                    <a:pt x="1569224" y="75158"/>
                  </a:lnTo>
                  <a:lnTo>
                    <a:pt x="1523403" y="75158"/>
                  </a:lnTo>
                  <a:lnTo>
                    <a:pt x="1523403" y="101701"/>
                  </a:lnTo>
                  <a:lnTo>
                    <a:pt x="1569224" y="101701"/>
                  </a:lnTo>
                  <a:lnTo>
                    <a:pt x="1569224" y="167360"/>
                  </a:lnTo>
                  <a:lnTo>
                    <a:pt x="1596326" y="167360"/>
                  </a:lnTo>
                  <a:lnTo>
                    <a:pt x="1600517" y="165404"/>
                  </a:lnTo>
                  <a:lnTo>
                    <a:pt x="1600796" y="161772"/>
                  </a:lnTo>
                  <a:lnTo>
                    <a:pt x="1600796" y="6146"/>
                  </a:lnTo>
                  <a:close/>
                </a:path>
                <a:path w="1884679" h="273050">
                  <a:moveTo>
                    <a:pt x="1784362" y="23469"/>
                  </a:moveTo>
                  <a:lnTo>
                    <a:pt x="1774583" y="13970"/>
                  </a:lnTo>
                  <a:lnTo>
                    <a:pt x="1648015" y="13970"/>
                  </a:lnTo>
                  <a:lnTo>
                    <a:pt x="1648015" y="40513"/>
                  </a:lnTo>
                  <a:lnTo>
                    <a:pt x="1753069" y="40513"/>
                  </a:lnTo>
                  <a:lnTo>
                    <a:pt x="1753006" y="55245"/>
                  </a:lnTo>
                  <a:lnTo>
                    <a:pt x="1746123" y="94780"/>
                  </a:lnTo>
                  <a:lnTo>
                    <a:pt x="1737144" y="120421"/>
                  </a:lnTo>
                  <a:lnTo>
                    <a:pt x="1766201" y="120421"/>
                  </a:lnTo>
                  <a:lnTo>
                    <a:pt x="1770392" y="113715"/>
                  </a:lnTo>
                  <a:lnTo>
                    <a:pt x="1777377" y="93878"/>
                  </a:lnTo>
                  <a:lnTo>
                    <a:pt x="1781848" y="72085"/>
                  </a:lnTo>
                  <a:lnTo>
                    <a:pt x="1784362" y="51130"/>
                  </a:lnTo>
                  <a:lnTo>
                    <a:pt x="1784362" y="23469"/>
                  </a:lnTo>
                  <a:close/>
                </a:path>
                <a:path w="1884679" h="273050">
                  <a:moveTo>
                    <a:pt x="1803641" y="129921"/>
                  </a:moveTo>
                  <a:lnTo>
                    <a:pt x="1794700" y="132435"/>
                  </a:lnTo>
                  <a:lnTo>
                    <a:pt x="1774863" y="135788"/>
                  </a:lnTo>
                  <a:lnTo>
                    <a:pt x="1754466" y="137744"/>
                  </a:lnTo>
                  <a:lnTo>
                    <a:pt x="1734350" y="138582"/>
                  </a:lnTo>
                  <a:lnTo>
                    <a:pt x="1712277" y="138582"/>
                  </a:lnTo>
                  <a:lnTo>
                    <a:pt x="1712277" y="76276"/>
                  </a:lnTo>
                  <a:lnTo>
                    <a:pt x="1681264" y="76276"/>
                  </a:lnTo>
                  <a:lnTo>
                    <a:pt x="1681264" y="138582"/>
                  </a:lnTo>
                  <a:lnTo>
                    <a:pt x="1630972" y="138582"/>
                  </a:lnTo>
                  <a:lnTo>
                    <a:pt x="1630972" y="165404"/>
                  </a:lnTo>
                  <a:lnTo>
                    <a:pt x="1701380" y="165404"/>
                  </a:lnTo>
                  <a:lnTo>
                    <a:pt x="1718906" y="165379"/>
                  </a:lnTo>
                  <a:lnTo>
                    <a:pt x="1771408" y="163334"/>
                  </a:lnTo>
                  <a:lnTo>
                    <a:pt x="1803641" y="152831"/>
                  </a:lnTo>
                  <a:lnTo>
                    <a:pt x="1803641" y="129921"/>
                  </a:lnTo>
                  <a:close/>
                </a:path>
                <a:path w="1884679" h="273050">
                  <a:moveTo>
                    <a:pt x="1851698" y="245313"/>
                  </a:moveTo>
                  <a:lnTo>
                    <a:pt x="1703057" y="245313"/>
                  </a:lnTo>
                  <a:lnTo>
                    <a:pt x="1701380" y="243916"/>
                  </a:lnTo>
                  <a:lnTo>
                    <a:pt x="1701380" y="184124"/>
                  </a:lnTo>
                  <a:lnTo>
                    <a:pt x="1669808" y="184124"/>
                  </a:lnTo>
                  <a:lnTo>
                    <a:pt x="1669808" y="262356"/>
                  </a:lnTo>
                  <a:lnTo>
                    <a:pt x="1680146" y="272135"/>
                  </a:lnTo>
                  <a:lnTo>
                    <a:pt x="1848345" y="272135"/>
                  </a:lnTo>
                  <a:lnTo>
                    <a:pt x="1851698" y="268782"/>
                  </a:lnTo>
                  <a:lnTo>
                    <a:pt x="1851698" y="245313"/>
                  </a:lnTo>
                  <a:close/>
                </a:path>
                <a:path w="1884679" h="273050">
                  <a:moveTo>
                    <a:pt x="1884387" y="84658"/>
                  </a:moveTo>
                  <a:lnTo>
                    <a:pt x="1846948" y="84658"/>
                  </a:lnTo>
                  <a:lnTo>
                    <a:pt x="1846948" y="6146"/>
                  </a:lnTo>
                  <a:lnTo>
                    <a:pt x="1815376" y="6146"/>
                  </a:lnTo>
                  <a:lnTo>
                    <a:pt x="1815376" y="201726"/>
                  </a:lnTo>
                  <a:lnTo>
                    <a:pt x="1843595" y="201726"/>
                  </a:lnTo>
                  <a:lnTo>
                    <a:pt x="1846948" y="198374"/>
                  </a:lnTo>
                  <a:lnTo>
                    <a:pt x="1846948" y="111201"/>
                  </a:lnTo>
                  <a:lnTo>
                    <a:pt x="1884387" y="111201"/>
                  </a:lnTo>
                  <a:lnTo>
                    <a:pt x="1884387" y="8465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41249" y="6363677"/>
              <a:ext cx="459105" cy="323215"/>
            </a:xfrm>
            <a:custGeom>
              <a:avLst/>
              <a:gdLst/>
              <a:ahLst/>
              <a:cxnLst/>
              <a:rect l="l" t="t" r="r" b="b"/>
              <a:pathLst>
                <a:path w="459104" h="323215">
                  <a:moveTo>
                    <a:pt x="221195" y="119151"/>
                  </a:moveTo>
                  <a:lnTo>
                    <a:pt x="214630" y="79806"/>
                  </a:lnTo>
                  <a:lnTo>
                    <a:pt x="200355" y="44348"/>
                  </a:lnTo>
                  <a:lnTo>
                    <a:pt x="171653" y="14757"/>
                  </a:lnTo>
                  <a:lnTo>
                    <a:pt x="169659" y="13868"/>
                  </a:lnTo>
                  <a:lnTo>
                    <a:pt x="169659" y="126174"/>
                  </a:lnTo>
                  <a:lnTo>
                    <a:pt x="169646" y="200469"/>
                  </a:lnTo>
                  <a:lnTo>
                    <a:pt x="164211" y="241439"/>
                  </a:lnTo>
                  <a:lnTo>
                    <a:pt x="140817" y="272796"/>
                  </a:lnTo>
                  <a:lnTo>
                    <a:pt x="113093" y="279488"/>
                  </a:lnTo>
                  <a:lnTo>
                    <a:pt x="103187" y="279387"/>
                  </a:lnTo>
                  <a:lnTo>
                    <a:pt x="65684" y="254444"/>
                  </a:lnTo>
                  <a:lnTo>
                    <a:pt x="53289" y="215531"/>
                  </a:lnTo>
                  <a:lnTo>
                    <a:pt x="51981" y="200469"/>
                  </a:lnTo>
                  <a:lnTo>
                    <a:pt x="52031" y="121881"/>
                  </a:lnTo>
                  <a:lnTo>
                    <a:pt x="57492" y="82435"/>
                  </a:lnTo>
                  <a:lnTo>
                    <a:pt x="80581" y="47307"/>
                  </a:lnTo>
                  <a:lnTo>
                    <a:pt x="109651" y="44348"/>
                  </a:lnTo>
                  <a:lnTo>
                    <a:pt x="120002" y="44437"/>
                  </a:lnTo>
                  <a:lnTo>
                    <a:pt x="157073" y="67665"/>
                  </a:lnTo>
                  <a:lnTo>
                    <a:pt x="168478" y="106032"/>
                  </a:lnTo>
                  <a:lnTo>
                    <a:pt x="169659" y="126174"/>
                  </a:lnTo>
                  <a:lnTo>
                    <a:pt x="169659" y="13868"/>
                  </a:lnTo>
                  <a:lnTo>
                    <a:pt x="125857" y="139"/>
                  </a:lnTo>
                  <a:lnTo>
                    <a:pt x="108508" y="0"/>
                  </a:lnTo>
                  <a:lnTo>
                    <a:pt x="90944" y="152"/>
                  </a:lnTo>
                  <a:lnTo>
                    <a:pt x="45605" y="16256"/>
                  </a:lnTo>
                  <a:lnTo>
                    <a:pt x="16713" y="47764"/>
                  </a:lnTo>
                  <a:lnTo>
                    <a:pt x="2349" y="91274"/>
                  </a:lnTo>
                  <a:lnTo>
                    <a:pt x="0" y="113449"/>
                  </a:lnTo>
                  <a:lnTo>
                    <a:pt x="38" y="211836"/>
                  </a:lnTo>
                  <a:lnTo>
                    <a:pt x="11303" y="262013"/>
                  </a:lnTo>
                  <a:lnTo>
                    <a:pt x="36118" y="298234"/>
                  </a:lnTo>
                  <a:lnTo>
                    <a:pt x="74612" y="319290"/>
                  </a:lnTo>
                  <a:lnTo>
                    <a:pt x="110045" y="323075"/>
                  </a:lnTo>
                  <a:lnTo>
                    <a:pt x="127838" y="322935"/>
                  </a:lnTo>
                  <a:lnTo>
                    <a:pt x="173939" y="308330"/>
                  </a:lnTo>
                  <a:lnTo>
                    <a:pt x="202095" y="279488"/>
                  </a:lnTo>
                  <a:lnTo>
                    <a:pt x="218719" y="231902"/>
                  </a:lnTo>
                  <a:lnTo>
                    <a:pt x="221081" y="211836"/>
                  </a:lnTo>
                  <a:lnTo>
                    <a:pt x="221195" y="119151"/>
                  </a:lnTo>
                  <a:close/>
                </a:path>
                <a:path w="459104" h="323215">
                  <a:moveTo>
                    <a:pt x="458647" y="192201"/>
                  </a:moveTo>
                  <a:lnTo>
                    <a:pt x="458063" y="182943"/>
                  </a:lnTo>
                  <a:lnTo>
                    <a:pt x="456476" y="175120"/>
                  </a:lnTo>
                  <a:lnTo>
                    <a:pt x="453390" y="164782"/>
                  </a:lnTo>
                  <a:lnTo>
                    <a:pt x="451167" y="157899"/>
                  </a:lnTo>
                  <a:lnTo>
                    <a:pt x="450126" y="154660"/>
                  </a:lnTo>
                  <a:lnTo>
                    <a:pt x="419938" y="123317"/>
                  </a:lnTo>
                  <a:lnTo>
                    <a:pt x="409409" y="119748"/>
                  </a:lnTo>
                  <a:lnTo>
                    <a:pt x="409409" y="192697"/>
                  </a:lnTo>
                  <a:lnTo>
                    <a:pt x="409409" y="239344"/>
                  </a:lnTo>
                  <a:lnTo>
                    <a:pt x="402526" y="258457"/>
                  </a:lnTo>
                  <a:lnTo>
                    <a:pt x="389153" y="269544"/>
                  </a:lnTo>
                  <a:lnTo>
                    <a:pt x="370179" y="273342"/>
                  </a:lnTo>
                  <a:lnTo>
                    <a:pt x="348348" y="273329"/>
                  </a:lnTo>
                  <a:lnTo>
                    <a:pt x="309245" y="257695"/>
                  </a:lnTo>
                  <a:lnTo>
                    <a:pt x="304647" y="188112"/>
                  </a:lnTo>
                  <a:lnTo>
                    <a:pt x="309626" y="170903"/>
                  </a:lnTo>
                  <a:lnTo>
                    <a:pt x="321475" y="161340"/>
                  </a:lnTo>
                  <a:lnTo>
                    <a:pt x="341363" y="157899"/>
                  </a:lnTo>
                  <a:lnTo>
                    <a:pt x="371182" y="157899"/>
                  </a:lnTo>
                  <a:lnTo>
                    <a:pt x="391439" y="162496"/>
                  </a:lnTo>
                  <a:lnTo>
                    <a:pt x="404063" y="173964"/>
                  </a:lnTo>
                  <a:lnTo>
                    <a:pt x="409409" y="192697"/>
                  </a:lnTo>
                  <a:lnTo>
                    <a:pt x="409409" y="119748"/>
                  </a:lnTo>
                  <a:lnTo>
                    <a:pt x="365442" y="113118"/>
                  </a:lnTo>
                  <a:lnTo>
                    <a:pt x="360210" y="112928"/>
                  </a:lnTo>
                  <a:lnTo>
                    <a:pt x="354025" y="112953"/>
                  </a:lnTo>
                  <a:lnTo>
                    <a:pt x="304647" y="119672"/>
                  </a:lnTo>
                  <a:lnTo>
                    <a:pt x="304711" y="82651"/>
                  </a:lnTo>
                  <a:lnTo>
                    <a:pt x="327977" y="46647"/>
                  </a:lnTo>
                  <a:lnTo>
                    <a:pt x="367360" y="44348"/>
                  </a:lnTo>
                  <a:lnTo>
                    <a:pt x="379793" y="44399"/>
                  </a:lnTo>
                  <a:lnTo>
                    <a:pt x="424307" y="51066"/>
                  </a:lnTo>
                  <a:lnTo>
                    <a:pt x="444588" y="55816"/>
                  </a:lnTo>
                  <a:lnTo>
                    <a:pt x="444588" y="44348"/>
                  </a:lnTo>
                  <a:lnTo>
                    <a:pt x="425424" y="6997"/>
                  </a:lnTo>
                  <a:lnTo>
                    <a:pt x="385851" y="787"/>
                  </a:lnTo>
                  <a:lnTo>
                    <a:pt x="362000" y="381"/>
                  </a:lnTo>
                  <a:lnTo>
                    <a:pt x="347319" y="444"/>
                  </a:lnTo>
                  <a:lnTo>
                    <a:pt x="305257" y="7175"/>
                  </a:lnTo>
                  <a:lnTo>
                    <a:pt x="269544" y="30746"/>
                  </a:lnTo>
                  <a:lnTo>
                    <a:pt x="254736" y="67005"/>
                  </a:lnTo>
                  <a:lnTo>
                    <a:pt x="253885" y="82651"/>
                  </a:lnTo>
                  <a:lnTo>
                    <a:pt x="253898" y="245770"/>
                  </a:lnTo>
                  <a:lnTo>
                    <a:pt x="267233" y="288188"/>
                  </a:lnTo>
                  <a:lnTo>
                    <a:pt x="300062" y="309549"/>
                  </a:lnTo>
                  <a:lnTo>
                    <a:pt x="341858" y="315366"/>
                  </a:lnTo>
                  <a:lnTo>
                    <a:pt x="357416" y="315429"/>
                  </a:lnTo>
                  <a:lnTo>
                    <a:pt x="372745" y="315353"/>
                  </a:lnTo>
                  <a:lnTo>
                    <a:pt x="413778" y="308025"/>
                  </a:lnTo>
                  <a:lnTo>
                    <a:pt x="445719" y="284391"/>
                  </a:lnTo>
                  <a:lnTo>
                    <a:pt x="450646" y="273367"/>
                  </a:lnTo>
                  <a:lnTo>
                    <a:pt x="452615" y="268020"/>
                  </a:lnTo>
                  <a:lnTo>
                    <a:pt x="456145" y="257695"/>
                  </a:lnTo>
                  <a:lnTo>
                    <a:pt x="457974" y="249758"/>
                  </a:lnTo>
                  <a:lnTo>
                    <a:pt x="458647" y="240271"/>
                  </a:lnTo>
                  <a:lnTo>
                    <a:pt x="458647" y="192201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93084" y="7822133"/>
              <a:ext cx="347192" cy="18962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78288" y="7823408"/>
              <a:ext cx="145035" cy="18856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416001" y="7823408"/>
              <a:ext cx="149707" cy="18856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603082" y="7823195"/>
              <a:ext cx="151618" cy="18580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2852445" y="7823581"/>
              <a:ext cx="350520" cy="184150"/>
            </a:xfrm>
            <a:custGeom>
              <a:avLst/>
              <a:gdLst/>
              <a:ahLst/>
              <a:cxnLst/>
              <a:rect l="l" t="t" r="r" b="b"/>
              <a:pathLst>
                <a:path w="350519" h="184150">
                  <a:moveTo>
                    <a:pt x="84734" y="17780"/>
                  </a:moveTo>
                  <a:lnTo>
                    <a:pt x="0" y="17780"/>
                  </a:lnTo>
                  <a:lnTo>
                    <a:pt x="0" y="26670"/>
                  </a:lnTo>
                  <a:lnTo>
                    <a:pt x="0" y="92710"/>
                  </a:lnTo>
                  <a:lnTo>
                    <a:pt x="0" y="102870"/>
                  </a:lnTo>
                  <a:lnTo>
                    <a:pt x="84734" y="102870"/>
                  </a:lnTo>
                  <a:lnTo>
                    <a:pt x="84734" y="93052"/>
                  </a:lnTo>
                  <a:lnTo>
                    <a:pt x="84734" y="92710"/>
                  </a:lnTo>
                  <a:lnTo>
                    <a:pt x="84734" y="26797"/>
                  </a:lnTo>
                  <a:lnTo>
                    <a:pt x="73901" y="26797"/>
                  </a:lnTo>
                  <a:lnTo>
                    <a:pt x="73901" y="92710"/>
                  </a:lnTo>
                  <a:lnTo>
                    <a:pt x="11049" y="92710"/>
                  </a:lnTo>
                  <a:lnTo>
                    <a:pt x="11049" y="26670"/>
                  </a:lnTo>
                  <a:lnTo>
                    <a:pt x="84734" y="26670"/>
                  </a:lnTo>
                  <a:lnTo>
                    <a:pt x="84734" y="17780"/>
                  </a:lnTo>
                  <a:close/>
                </a:path>
                <a:path w="350519" h="184150">
                  <a:moveTo>
                    <a:pt x="145465" y="173990"/>
                  </a:moveTo>
                  <a:lnTo>
                    <a:pt x="32283" y="173990"/>
                  </a:lnTo>
                  <a:lnTo>
                    <a:pt x="32283" y="125730"/>
                  </a:lnTo>
                  <a:lnTo>
                    <a:pt x="21018" y="125730"/>
                  </a:lnTo>
                  <a:lnTo>
                    <a:pt x="21018" y="173990"/>
                  </a:lnTo>
                  <a:lnTo>
                    <a:pt x="21018" y="184150"/>
                  </a:lnTo>
                  <a:lnTo>
                    <a:pt x="145465" y="184150"/>
                  </a:lnTo>
                  <a:lnTo>
                    <a:pt x="145465" y="173990"/>
                  </a:lnTo>
                  <a:close/>
                </a:path>
                <a:path w="350519" h="184150">
                  <a:moveTo>
                    <a:pt x="165633" y="58420"/>
                  </a:moveTo>
                  <a:lnTo>
                    <a:pt x="136118" y="58420"/>
                  </a:lnTo>
                  <a:lnTo>
                    <a:pt x="136118" y="0"/>
                  </a:lnTo>
                  <a:lnTo>
                    <a:pt x="124866" y="0"/>
                  </a:lnTo>
                  <a:lnTo>
                    <a:pt x="124866" y="58420"/>
                  </a:lnTo>
                  <a:lnTo>
                    <a:pt x="124866" y="68580"/>
                  </a:lnTo>
                  <a:lnTo>
                    <a:pt x="124866" y="138430"/>
                  </a:lnTo>
                  <a:lnTo>
                    <a:pt x="136118" y="138430"/>
                  </a:lnTo>
                  <a:lnTo>
                    <a:pt x="136118" y="68580"/>
                  </a:lnTo>
                  <a:lnTo>
                    <a:pt x="165633" y="68580"/>
                  </a:lnTo>
                  <a:lnTo>
                    <a:pt x="165633" y="58420"/>
                  </a:lnTo>
                  <a:close/>
                </a:path>
                <a:path w="350519" h="184150">
                  <a:moveTo>
                    <a:pt x="329996" y="62230"/>
                  </a:moveTo>
                  <a:lnTo>
                    <a:pt x="212991" y="62230"/>
                  </a:lnTo>
                  <a:lnTo>
                    <a:pt x="212991" y="17780"/>
                  </a:lnTo>
                  <a:lnTo>
                    <a:pt x="328510" y="17780"/>
                  </a:lnTo>
                  <a:lnTo>
                    <a:pt x="328510" y="8890"/>
                  </a:lnTo>
                  <a:lnTo>
                    <a:pt x="201739" y="8890"/>
                  </a:lnTo>
                  <a:lnTo>
                    <a:pt x="201739" y="17780"/>
                  </a:lnTo>
                  <a:lnTo>
                    <a:pt x="201739" y="62230"/>
                  </a:lnTo>
                  <a:lnTo>
                    <a:pt x="201739" y="72390"/>
                  </a:lnTo>
                  <a:lnTo>
                    <a:pt x="329996" y="72390"/>
                  </a:lnTo>
                  <a:lnTo>
                    <a:pt x="329996" y="62230"/>
                  </a:lnTo>
                  <a:close/>
                </a:path>
                <a:path w="350519" h="184150">
                  <a:moveTo>
                    <a:pt x="331901" y="173990"/>
                  </a:moveTo>
                  <a:lnTo>
                    <a:pt x="213842" y="173990"/>
                  </a:lnTo>
                  <a:lnTo>
                    <a:pt x="213842" y="129540"/>
                  </a:lnTo>
                  <a:lnTo>
                    <a:pt x="202577" y="129540"/>
                  </a:lnTo>
                  <a:lnTo>
                    <a:pt x="202577" y="173990"/>
                  </a:lnTo>
                  <a:lnTo>
                    <a:pt x="202577" y="182880"/>
                  </a:lnTo>
                  <a:lnTo>
                    <a:pt x="331901" y="182880"/>
                  </a:lnTo>
                  <a:lnTo>
                    <a:pt x="331901" y="173990"/>
                  </a:lnTo>
                  <a:close/>
                </a:path>
                <a:path w="350519" h="184150">
                  <a:moveTo>
                    <a:pt x="350380" y="96240"/>
                  </a:moveTo>
                  <a:lnTo>
                    <a:pt x="179857" y="96240"/>
                  </a:lnTo>
                  <a:lnTo>
                    <a:pt x="179857" y="105791"/>
                  </a:lnTo>
                  <a:lnTo>
                    <a:pt x="350380" y="105791"/>
                  </a:lnTo>
                  <a:lnTo>
                    <a:pt x="350380" y="962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283883" y="7822983"/>
              <a:ext cx="338486" cy="18432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55497" y="7823195"/>
              <a:ext cx="151193" cy="18814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838967" y="7823195"/>
              <a:ext cx="219570" cy="21128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38653" y="7823408"/>
              <a:ext cx="350802" cy="18877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4517695" y="7823415"/>
              <a:ext cx="154940" cy="184785"/>
            </a:xfrm>
            <a:custGeom>
              <a:avLst/>
              <a:gdLst/>
              <a:ahLst/>
              <a:cxnLst/>
              <a:rect l="l" t="t" r="r" b="b"/>
              <a:pathLst>
                <a:path w="154939" h="184784">
                  <a:moveTo>
                    <a:pt x="113601" y="64122"/>
                  </a:moveTo>
                  <a:lnTo>
                    <a:pt x="102768" y="64122"/>
                  </a:lnTo>
                  <a:lnTo>
                    <a:pt x="102768" y="136118"/>
                  </a:lnTo>
                  <a:lnTo>
                    <a:pt x="113601" y="136118"/>
                  </a:lnTo>
                  <a:lnTo>
                    <a:pt x="113601" y="64122"/>
                  </a:lnTo>
                  <a:close/>
                </a:path>
                <a:path w="154939" h="184784">
                  <a:moveTo>
                    <a:pt x="113601" y="54775"/>
                  </a:moveTo>
                  <a:lnTo>
                    <a:pt x="71564" y="54775"/>
                  </a:lnTo>
                  <a:lnTo>
                    <a:pt x="71564" y="26835"/>
                  </a:lnTo>
                  <a:lnTo>
                    <a:pt x="71564" y="17945"/>
                  </a:lnTo>
                  <a:lnTo>
                    <a:pt x="60947" y="17945"/>
                  </a:lnTo>
                  <a:lnTo>
                    <a:pt x="60947" y="26835"/>
                  </a:lnTo>
                  <a:lnTo>
                    <a:pt x="60947" y="54775"/>
                  </a:lnTo>
                  <a:lnTo>
                    <a:pt x="60947" y="63665"/>
                  </a:lnTo>
                  <a:lnTo>
                    <a:pt x="60947" y="92875"/>
                  </a:lnTo>
                  <a:lnTo>
                    <a:pt x="10617" y="92875"/>
                  </a:lnTo>
                  <a:lnTo>
                    <a:pt x="10617" y="26835"/>
                  </a:lnTo>
                  <a:lnTo>
                    <a:pt x="60947" y="26835"/>
                  </a:lnTo>
                  <a:lnTo>
                    <a:pt x="60947" y="17945"/>
                  </a:lnTo>
                  <a:lnTo>
                    <a:pt x="0" y="17945"/>
                  </a:lnTo>
                  <a:lnTo>
                    <a:pt x="0" y="26835"/>
                  </a:lnTo>
                  <a:lnTo>
                    <a:pt x="0" y="92875"/>
                  </a:lnTo>
                  <a:lnTo>
                    <a:pt x="0" y="101765"/>
                  </a:lnTo>
                  <a:lnTo>
                    <a:pt x="71564" y="101765"/>
                  </a:lnTo>
                  <a:lnTo>
                    <a:pt x="71564" y="92875"/>
                  </a:lnTo>
                  <a:lnTo>
                    <a:pt x="71564" y="63665"/>
                  </a:lnTo>
                  <a:lnTo>
                    <a:pt x="113601" y="63665"/>
                  </a:lnTo>
                  <a:lnTo>
                    <a:pt x="113601" y="54775"/>
                  </a:lnTo>
                  <a:close/>
                </a:path>
                <a:path w="154939" h="184784">
                  <a:moveTo>
                    <a:pt x="113601" y="4241"/>
                  </a:moveTo>
                  <a:lnTo>
                    <a:pt x="102768" y="4241"/>
                  </a:lnTo>
                  <a:lnTo>
                    <a:pt x="102768" y="54571"/>
                  </a:lnTo>
                  <a:lnTo>
                    <a:pt x="113601" y="54571"/>
                  </a:lnTo>
                  <a:lnTo>
                    <a:pt x="113601" y="4241"/>
                  </a:lnTo>
                  <a:close/>
                </a:path>
                <a:path w="154939" h="184784">
                  <a:moveTo>
                    <a:pt x="148221" y="0"/>
                  </a:moveTo>
                  <a:lnTo>
                    <a:pt x="137388" y="0"/>
                  </a:lnTo>
                  <a:lnTo>
                    <a:pt x="137388" y="141427"/>
                  </a:lnTo>
                  <a:lnTo>
                    <a:pt x="148221" y="141427"/>
                  </a:lnTo>
                  <a:lnTo>
                    <a:pt x="148221" y="0"/>
                  </a:lnTo>
                  <a:close/>
                </a:path>
                <a:path w="154939" h="184784">
                  <a:moveTo>
                    <a:pt x="154584" y="174155"/>
                  </a:moveTo>
                  <a:lnTo>
                    <a:pt x="38862" y="174155"/>
                  </a:lnTo>
                  <a:lnTo>
                    <a:pt x="38862" y="123355"/>
                  </a:lnTo>
                  <a:lnTo>
                    <a:pt x="27597" y="123355"/>
                  </a:lnTo>
                  <a:lnTo>
                    <a:pt x="27597" y="174155"/>
                  </a:lnTo>
                  <a:lnTo>
                    <a:pt x="27597" y="184315"/>
                  </a:lnTo>
                  <a:lnTo>
                    <a:pt x="154584" y="184315"/>
                  </a:lnTo>
                  <a:lnTo>
                    <a:pt x="154584" y="17415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084598" y="8141768"/>
              <a:ext cx="144822" cy="18899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75501" y="8141980"/>
              <a:ext cx="142487" cy="18877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453026" y="8295297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4">
                  <a:moveTo>
                    <a:pt x="3609" y="57759"/>
                  </a:moveTo>
                  <a:lnTo>
                    <a:pt x="0" y="49689"/>
                  </a:lnTo>
                  <a:lnTo>
                    <a:pt x="7548" y="44646"/>
                  </a:lnTo>
                  <a:lnTo>
                    <a:pt x="13404" y="38169"/>
                  </a:lnTo>
                  <a:lnTo>
                    <a:pt x="17230" y="30339"/>
                  </a:lnTo>
                  <a:lnTo>
                    <a:pt x="18686" y="21235"/>
                  </a:lnTo>
                  <a:lnTo>
                    <a:pt x="17837" y="21447"/>
                  </a:lnTo>
                  <a:lnTo>
                    <a:pt x="10192" y="21447"/>
                  </a:lnTo>
                  <a:lnTo>
                    <a:pt x="5096" y="17625"/>
                  </a:lnTo>
                  <a:lnTo>
                    <a:pt x="5096" y="3822"/>
                  </a:lnTo>
                  <a:lnTo>
                    <a:pt x="10617" y="0"/>
                  </a:lnTo>
                  <a:lnTo>
                    <a:pt x="23995" y="0"/>
                  </a:lnTo>
                  <a:lnTo>
                    <a:pt x="29091" y="7007"/>
                  </a:lnTo>
                  <a:lnTo>
                    <a:pt x="29091" y="18262"/>
                  </a:lnTo>
                  <a:lnTo>
                    <a:pt x="27230" y="30794"/>
                  </a:lnTo>
                  <a:lnTo>
                    <a:pt x="22004" y="41753"/>
                  </a:lnTo>
                  <a:lnTo>
                    <a:pt x="13952" y="50841"/>
                  </a:lnTo>
                  <a:lnTo>
                    <a:pt x="3609" y="577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551647" y="8141980"/>
              <a:ext cx="161386" cy="18856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749558" y="8141980"/>
              <a:ext cx="146521" cy="18877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944283" y="8141980"/>
              <a:ext cx="140363" cy="18877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76900" y="8141768"/>
              <a:ext cx="151193" cy="18814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363131" y="8141768"/>
              <a:ext cx="174339" cy="18814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604721" y="8145378"/>
              <a:ext cx="359296" cy="18453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036086" y="8141768"/>
              <a:ext cx="342945" cy="188142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559926" y="7253262"/>
              <a:ext cx="1342390" cy="275590"/>
            </a:xfrm>
            <a:custGeom>
              <a:avLst/>
              <a:gdLst/>
              <a:ahLst/>
              <a:cxnLst/>
              <a:rect l="l" t="t" r="r" b="b"/>
              <a:pathLst>
                <a:path w="1342389" h="275590">
                  <a:moveTo>
                    <a:pt x="215049" y="3911"/>
                  </a:moveTo>
                  <a:lnTo>
                    <a:pt x="183756" y="3911"/>
                  </a:lnTo>
                  <a:lnTo>
                    <a:pt x="183756" y="30454"/>
                  </a:lnTo>
                  <a:lnTo>
                    <a:pt x="183756" y="56997"/>
                  </a:lnTo>
                  <a:lnTo>
                    <a:pt x="183756" y="97231"/>
                  </a:lnTo>
                  <a:lnTo>
                    <a:pt x="139331" y="97231"/>
                  </a:lnTo>
                  <a:lnTo>
                    <a:pt x="142405" y="86614"/>
                  </a:lnTo>
                  <a:lnTo>
                    <a:pt x="142405" y="66217"/>
                  </a:lnTo>
                  <a:lnTo>
                    <a:pt x="139890" y="56997"/>
                  </a:lnTo>
                  <a:lnTo>
                    <a:pt x="183756" y="56997"/>
                  </a:lnTo>
                  <a:lnTo>
                    <a:pt x="183756" y="30454"/>
                  </a:lnTo>
                  <a:lnTo>
                    <a:pt x="125082" y="30454"/>
                  </a:lnTo>
                  <a:lnTo>
                    <a:pt x="119214" y="24384"/>
                  </a:lnTo>
                  <a:lnTo>
                    <a:pt x="114820" y="20713"/>
                  </a:lnTo>
                  <a:lnTo>
                    <a:pt x="111061" y="18681"/>
                  </a:lnTo>
                  <a:lnTo>
                    <a:pt x="111061" y="67195"/>
                  </a:lnTo>
                  <a:lnTo>
                    <a:pt x="111010" y="85191"/>
                  </a:lnTo>
                  <a:lnTo>
                    <a:pt x="104965" y="99745"/>
                  </a:lnTo>
                  <a:lnTo>
                    <a:pt x="94068" y="110642"/>
                  </a:lnTo>
                  <a:lnTo>
                    <a:pt x="79540" y="116789"/>
                  </a:lnTo>
                  <a:lnTo>
                    <a:pt x="62776" y="116789"/>
                  </a:lnTo>
                  <a:lnTo>
                    <a:pt x="48247" y="110642"/>
                  </a:lnTo>
                  <a:lnTo>
                    <a:pt x="37350" y="99745"/>
                  </a:lnTo>
                  <a:lnTo>
                    <a:pt x="31305" y="85191"/>
                  </a:lnTo>
                  <a:lnTo>
                    <a:pt x="31267" y="67195"/>
                  </a:lnTo>
                  <a:lnTo>
                    <a:pt x="37350" y="52247"/>
                  </a:lnTo>
                  <a:lnTo>
                    <a:pt x="48247" y="41351"/>
                  </a:lnTo>
                  <a:lnTo>
                    <a:pt x="62776" y="35204"/>
                  </a:lnTo>
                  <a:lnTo>
                    <a:pt x="79540" y="35204"/>
                  </a:lnTo>
                  <a:lnTo>
                    <a:pt x="94068" y="41351"/>
                  </a:lnTo>
                  <a:lnTo>
                    <a:pt x="104965" y="52247"/>
                  </a:lnTo>
                  <a:lnTo>
                    <a:pt x="111061" y="67195"/>
                  </a:lnTo>
                  <a:lnTo>
                    <a:pt x="111061" y="18681"/>
                  </a:lnTo>
                  <a:lnTo>
                    <a:pt x="71158" y="8940"/>
                  </a:lnTo>
                  <a:lnTo>
                    <a:pt x="62230" y="9017"/>
                  </a:lnTo>
                  <a:lnTo>
                    <a:pt x="26225" y="22072"/>
                  </a:lnTo>
                  <a:lnTo>
                    <a:pt x="2209" y="55905"/>
                  </a:lnTo>
                  <a:lnTo>
                    <a:pt x="0" y="67335"/>
                  </a:lnTo>
                  <a:lnTo>
                    <a:pt x="0" y="85191"/>
                  </a:lnTo>
                  <a:lnTo>
                    <a:pt x="20447" y="124891"/>
                  </a:lnTo>
                  <a:lnTo>
                    <a:pt x="56337" y="142455"/>
                  </a:lnTo>
                  <a:lnTo>
                    <a:pt x="71158" y="143052"/>
                  </a:lnTo>
                  <a:lnTo>
                    <a:pt x="80568" y="142976"/>
                  </a:lnTo>
                  <a:lnTo>
                    <a:pt x="116992" y="129184"/>
                  </a:lnTo>
                  <a:lnTo>
                    <a:pt x="122847" y="123774"/>
                  </a:lnTo>
                  <a:lnTo>
                    <a:pt x="183756" y="123774"/>
                  </a:lnTo>
                  <a:lnTo>
                    <a:pt x="183756" y="159258"/>
                  </a:lnTo>
                  <a:lnTo>
                    <a:pt x="211696" y="159258"/>
                  </a:lnTo>
                  <a:lnTo>
                    <a:pt x="215049" y="155905"/>
                  </a:lnTo>
                  <a:lnTo>
                    <a:pt x="215049" y="123774"/>
                  </a:lnTo>
                  <a:lnTo>
                    <a:pt x="215049" y="116789"/>
                  </a:lnTo>
                  <a:lnTo>
                    <a:pt x="215049" y="97231"/>
                  </a:lnTo>
                  <a:lnTo>
                    <a:pt x="215049" y="56997"/>
                  </a:lnTo>
                  <a:lnTo>
                    <a:pt x="215049" y="35204"/>
                  </a:lnTo>
                  <a:lnTo>
                    <a:pt x="215049" y="30454"/>
                  </a:lnTo>
                  <a:lnTo>
                    <a:pt x="215049" y="3911"/>
                  </a:lnTo>
                  <a:close/>
                </a:path>
                <a:path w="1342389" h="275590">
                  <a:moveTo>
                    <a:pt x="215607" y="218770"/>
                  </a:moveTo>
                  <a:lnTo>
                    <a:pt x="204165" y="187198"/>
                  </a:lnTo>
                  <a:lnTo>
                    <a:pt x="200837" y="183210"/>
                  </a:lnTo>
                  <a:lnTo>
                    <a:pt x="196608" y="179158"/>
                  </a:lnTo>
                  <a:lnTo>
                    <a:pt x="191541" y="176060"/>
                  </a:lnTo>
                  <a:lnTo>
                    <a:pt x="184873" y="172910"/>
                  </a:lnTo>
                  <a:lnTo>
                    <a:pt x="184873" y="209550"/>
                  </a:lnTo>
                  <a:lnTo>
                    <a:pt x="184873" y="227990"/>
                  </a:lnTo>
                  <a:lnTo>
                    <a:pt x="173418" y="240004"/>
                  </a:lnTo>
                  <a:lnTo>
                    <a:pt x="156095" y="246710"/>
                  </a:lnTo>
                  <a:lnTo>
                    <a:pt x="135140" y="249504"/>
                  </a:lnTo>
                  <a:lnTo>
                    <a:pt x="116420" y="249504"/>
                  </a:lnTo>
                  <a:lnTo>
                    <a:pt x="95465" y="246710"/>
                  </a:lnTo>
                  <a:lnTo>
                    <a:pt x="77863" y="239725"/>
                  </a:lnTo>
                  <a:lnTo>
                    <a:pt x="66408" y="227990"/>
                  </a:lnTo>
                  <a:lnTo>
                    <a:pt x="66408" y="209550"/>
                  </a:lnTo>
                  <a:lnTo>
                    <a:pt x="77863" y="197535"/>
                  </a:lnTo>
                  <a:lnTo>
                    <a:pt x="95465" y="190271"/>
                  </a:lnTo>
                  <a:lnTo>
                    <a:pt x="116420" y="187198"/>
                  </a:lnTo>
                  <a:lnTo>
                    <a:pt x="135140" y="187198"/>
                  </a:lnTo>
                  <a:lnTo>
                    <a:pt x="156095" y="190271"/>
                  </a:lnTo>
                  <a:lnTo>
                    <a:pt x="173418" y="197535"/>
                  </a:lnTo>
                  <a:lnTo>
                    <a:pt x="184873" y="209550"/>
                  </a:lnTo>
                  <a:lnTo>
                    <a:pt x="184873" y="172910"/>
                  </a:lnTo>
                  <a:lnTo>
                    <a:pt x="144894" y="162217"/>
                  </a:lnTo>
                  <a:lnTo>
                    <a:pt x="125641" y="161213"/>
                  </a:lnTo>
                  <a:lnTo>
                    <a:pt x="118122" y="161251"/>
                  </a:lnTo>
                  <a:lnTo>
                    <a:pt x="76250" y="168630"/>
                  </a:lnTo>
                  <a:lnTo>
                    <a:pt x="39624" y="196723"/>
                  </a:lnTo>
                  <a:lnTo>
                    <a:pt x="35674" y="218770"/>
                  </a:lnTo>
                  <a:lnTo>
                    <a:pt x="35826" y="229120"/>
                  </a:lnTo>
                  <a:lnTo>
                    <a:pt x="59753" y="260921"/>
                  </a:lnTo>
                  <a:lnTo>
                    <a:pt x="97142" y="273253"/>
                  </a:lnTo>
                  <a:lnTo>
                    <a:pt x="125641" y="275488"/>
                  </a:lnTo>
                  <a:lnTo>
                    <a:pt x="133311" y="275450"/>
                  </a:lnTo>
                  <a:lnTo>
                    <a:pt x="175323" y="268452"/>
                  </a:lnTo>
                  <a:lnTo>
                    <a:pt x="211721" y="240804"/>
                  </a:lnTo>
                  <a:lnTo>
                    <a:pt x="215468" y="229120"/>
                  </a:lnTo>
                  <a:lnTo>
                    <a:pt x="215607" y="218770"/>
                  </a:lnTo>
                  <a:close/>
                </a:path>
                <a:path w="1342389" h="275590">
                  <a:moveTo>
                    <a:pt x="411187" y="125730"/>
                  </a:moveTo>
                  <a:lnTo>
                    <a:pt x="377444" y="107543"/>
                  </a:lnTo>
                  <a:lnTo>
                    <a:pt x="342455" y="67614"/>
                  </a:lnTo>
                  <a:lnTo>
                    <a:pt x="342455" y="7264"/>
                  </a:lnTo>
                  <a:lnTo>
                    <a:pt x="310324" y="7264"/>
                  </a:lnTo>
                  <a:lnTo>
                    <a:pt x="310324" y="68453"/>
                  </a:lnTo>
                  <a:lnTo>
                    <a:pt x="304177" y="79489"/>
                  </a:lnTo>
                  <a:lnTo>
                    <a:pt x="278104" y="109893"/>
                  </a:lnTo>
                  <a:lnTo>
                    <a:pt x="240195" y="132715"/>
                  </a:lnTo>
                  <a:lnTo>
                    <a:pt x="243268" y="135509"/>
                  </a:lnTo>
                  <a:lnTo>
                    <a:pt x="253606" y="145288"/>
                  </a:lnTo>
                  <a:lnTo>
                    <a:pt x="258356" y="150037"/>
                  </a:lnTo>
                  <a:lnTo>
                    <a:pt x="261429" y="152831"/>
                  </a:lnTo>
                  <a:lnTo>
                    <a:pt x="300545" y="126568"/>
                  </a:lnTo>
                  <a:lnTo>
                    <a:pt x="327088" y="98628"/>
                  </a:lnTo>
                  <a:lnTo>
                    <a:pt x="332397" y="105613"/>
                  </a:lnTo>
                  <a:lnTo>
                    <a:pt x="348322" y="119583"/>
                  </a:lnTo>
                  <a:lnTo>
                    <a:pt x="366204" y="132156"/>
                  </a:lnTo>
                  <a:lnTo>
                    <a:pt x="384924" y="142214"/>
                  </a:lnTo>
                  <a:lnTo>
                    <a:pt x="393306" y="145288"/>
                  </a:lnTo>
                  <a:lnTo>
                    <a:pt x="411187" y="125730"/>
                  </a:lnTo>
                  <a:close/>
                </a:path>
                <a:path w="1342389" h="275590">
                  <a:moveTo>
                    <a:pt x="467347" y="207035"/>
                  </a:moveTo>
                  <a:lnTo>
                    <a:pt x="458685" y="189433"/>
                  </a:lnTo>
                  <a:lnTo>
                    <a:pt x="456819" y="187756"/>
                  </a:lnTo>
                  <a:lnTo>
                    <a:pt x="444436" y="176580"/>
                  </a:lnTo>
                  <a:lnTo>
                    <a:pt x="436613" y="173202"/>
                  </a:lnTo>
                  <a:lnTo>
                    <a:pt x="436613" y="209550"/>
                  </a:lnTo>
                  <a:lnTo>
                    <a:pt x="436613" y="227990"/>
                  </a:lnTo>
                  <a:lnTo>
                    <a:pt x="425157" y="239725"/>
                  </a:lnTo>
                  <a:lnTo>
                    <a:pt x="407555" y="246430"/>
                  </a:lnTo>
                  <a:lnTo>
                    <a:pt x="386880" y="248945"/>
                  </a:lnTo>
                  <a:lnTo>
                    <a:pt x="367880" y="248945"/>
                  </a:lnTo>
                  <a:lnTo>
                    <a:pt x="346925" y="246430"/>
                  </a:lnTo>
                  <a:lnTo>
                    <a:pt x="329323" y="239725"/>
                  </a:lnTo>
                  <a:lnTo>
                    <a:pt x="317868" y="227990"/>
                  </a:lnTo>
                  <a:lnTo>
                    <a:pt x="317868" y="209550"/>
                  </a:lnTo>
                  <a:lnTo>
                    <a:pt x="329323" y="197815"/>
                  </a:lnTo>
                  <a:lnTo>
                    <a:pt x="346925" y="190550"/>
                  </a:lnTo>
                  <a:lnTo>
                    <a:pt x="367880" y="187756"/>
                  </a:lnTo>
                  <a:lnTo>
                    <a:pt x="386880" y="187756"/>
                  </a:lnTo>
                  <a:lnTo>
                    <a:pt x="407555" y="190550"/>
                  </a:lnTo>
                  <a:lnTo>
                    <a:pt x="425157" y="197815"/>
                  </a:lnTo>
                  <a:lnTo>
                    <a:pt x="436613" y="209550"/>
                  </a:lnTo>
                  <a:lnTo>
                    <a:pt x="436613" y="173202"/>
                  </a:lnTo>
                  <a:lnTo>
                    <a:pt x="425716" y="168478"/>
                  </a:lnTo>
                  <a:lnTo>
                    <a:pt x="405599" y="163728"/>
                  </a:lnTo>
                  <a:lnTo>
                    <a:pt x="385762" y="161772"/>
                  </a:lnTo>
                  <a:lnTo>
                    <a:pt x="377380" y="161772"/>
                  </a:lnTo>
                  <a:lnTo>
                    <a:pt x="333489" y="167005"/>
                  </a:lnTo>
                  <a:lnTo>
                    <a:pt x="296494" y="190131"/>
                  </a:lnTo>
                  <a:lnTo>
                    <a:pt x="287134" y="218770"/>
                  </a:lnTo>
                  <a:lnTo>
                    <a:pt x="287274" y="229120"/>
                  </a:lnTo>
                  <a:lnTo>
                    <a:pt x="311480" y="260807"/>
                  </a:lnTo>
                  <a:lnTo>
                    <a:pt x="358127" y="273977"/>
                  </a:lnTo>
                  <a:lnTo>
                    <a:pt x="377380" y="274929"/>
                  </a:lnTo>
                  <a:lnTo>
                    <a:pt x="385762" y="274929"/>
                  </a:lnTo>
                  <a:lnTo>
                    <a:pt x="405599" y="273253"/>
                  </a:lnTo>
                  <a:lnTo>
                    <a:pt x="425716" y="268503"/>
                  </a:lnTo>
                  <a:lnTo>
                    <a:pt x="444436" y="260680"/>
                  </a:lnTo>
                  <a:lnTo>
                    <a:pt x="457733" y="248945"/>
                  </a:lnTo>
                  <a:lnTo>
                    <a:pt x="458685" y="248107"/>
                  </a:lnTo>
                  <a:lnTo>
                    <a:pt x="467347" y="230505"/>
                  </a:lnTo>
                  <a:lnTo>
                    <a:pt x="467347" y="207035"/>
                  </a:lnTo>
                  <a:close/>
                </a:path>
                <a:path w="1342389" h="275590">
                  <a:moveTo>
                    <a:pt x="502551" y="58394"/>
                  </a:moveTo>
                  <a:lnTo>
                    <a:pt x="464553" y="58394"/>
                  </a:lnTo>
                  <a:lnTo>
                    <a:pt x="464553" y="3632"/>
                  </a:lnTo>
                  <a:lnTo>
                    <a:pt x="432422" y="3632"/>
                  </a:lnTo>
                  <a:lnTo>
                    <a:pt x="432422" y="157302"/>
                  </a:lnTo>
                  <a:lnTo>
                    <a:pt x="461200" y="157302"/>
                  </a:lnTo>
                  <a:lnTo>
                    <a:pt x="464553" y="153949"/>
                  </a:lnTo>
                  <a:lnTo>
                    <a:pt x="464553" y="84658"/>
                  </a:lnTo>
                  <a:lnTo>
                    <a:pt x="502551" y="84658"/>
                  </a:lnTo>
                  <a:lnTo>
                    <a:pt x="502551" y="58394"/>
                  </a:lnTo>
                  <a:close/>
                </a:path>
                <a:path w="1342389" h="275590">
                  <a:moveTo>
                    <a:pt x="746353" y="125730"/>
                  </a:moveTo>
                  <a:lnTo>
                    <a:pt x="712609" y="107543"/>
                  </a:lnTo>
                  <a:lnTo>
                    <a:pt x="677621" y="67614"/>
                  </a:lnTo>
                  <a:lnTo>
                    <a:pt x="677621" y="7264"/>
                  </a:lnTo>
                  <a:lnTo>
                    <a:pt x="645490" y="7264"/>
                  </a:lnTo>
                  <a:lnTo>
                    <a:pt x="645490" y="68453"/>
                  </a:lnTo>
                  <a:lnTo>
                    <a:pt x="639343" y="79489"/>
                  </a:lnTo>
                  <a:lnTo>
                    <a:pt x="613270" y="109893"/>
                  </a:lnTo>
                  <a:lnTo>
                    <a:pt x="575360" y="132715"/>
                  </a:lnTo>
                  <a:lnTo>
                    <a:pt x="578434" y="135509"/>
                  </a:lnTo>
                  <a:lnTo>
                    <a:pt x="588772" y="145288"/>
                  </a:lnTo>
                  <a:lnTo>
                    <a:pt x="593521" y="150037"/>
                  </a:lnTo>
                  <a:lnTo>
                    <a:pt x="596595" y="152831"/>
                  </a:lnTo>
                  <a:lnTo>
                    <a:pt x="635711" y="126568"/>
                  </a:lnTo>
                  <a:lnTo>
                    <a:pt x="662254" y="98628"/>
                  </a:lnTo>
                  <a:lnTo>
                    <a:pt x="667562" y="105613"/>
                  </a:lnTo>
                  <a:lnTo>
                    <a:pt x="683488" y="119583"/>
                  </a:lnTo>
                  <a:lnTo>
                    <a:pt x="701370" y="132156"/>
                  </a:lnTo>
                  <a:lnTo>
                    <a:pt x="720090" y="142214"/>
                  </a:lnTo>
                  <a:lnTo>
                    <a:pt x="728472" y="145288"/>
                  </a:lnTo>
                  <a:lnTo>
                    <a:pt x="746353" y="125730"/>
                  </a:lnTo>
                  <a:close/>
                </a:path>
                <a:path w="1342389" h="275590">
                  <a:moveTo>
                    <a:pt x="802513" y="207035"/>
                  </a:moveTo>
                  <a:lnTo>
                    <a:pt x="793851" y="189433"/>
                  </a:lnTo>
                  <a:lnTo>
                    <a:pt x="791997" y="187756"/>
                  </a:lnTo>
                  <a:lnTo>
                    <a:pt x="779602" y="176580"/>
                  </a:lnTo>
                  <a:lnTo>
                    <a:pt x="771779" y="173202"/>
                  </a:lnTo>
                  <a:lnTo>
                    <a:pt x="771779" y="209550"/>
                  </a:lnTo>
                  <a:lnTo>
                    <a:pt x="771779" y="227990"/>
                  </a:lnTo>
                  <a:lnTo>
                    <a:pt x="760323" y="239725"/>
                  </a:lnTo>
                  <a:lnTo>
                    <a:pt x="742721" y="246430"/>
                  </a:lnTo>
                  <a:lnTo>
                    <a:pt x="722045" y="248945"/>
                  </a:lnTo>
                  <a:lnTo>
                    <a:pt x="703046" y="248945"/>
                  </a:lnTo>
                  <a:lnTo>
                    <a:pt x="682091" y="246430"/>
                  </a:lnTo>
                  <a:lnTo>
                    <a:pt x="664489" y="239725"/>
                  </a:lnTo>
                  <a:lnTo>
                    <a:pt x="653034" y="227990"/>
                  </a:lnTo>
                  <a:lnTo>
                    <a:pt x="653034" y="209550"/>
                  </a:lnTo>
                  <a:lnTo>
                    <a:pt x="664489" y="197815"/>
                  </a:lnTo>
                  <a:lnTo>
                    <a:pt x="682091" y="190550"/>
                  </a:lnTo>
                  <a:lnTo>
                    <a:pt x="703046" y="187756"/>
                  </a:lnTo>
                  <a:lnTo>
                    <a:pt x="722045" y="187756"/>
                  </a:lnTo>
                  <a:lnTo>
                    <a:pt x="742721" y="190550"/>
                  </a:lnTo>
                  <a:lnTo>
                    <a:pt x="760323" y="197815"/>
                  </a:lnTo>
                  <a:lnTo>
                    <a:pt x="771779" y="209550"/>
                  </a:lnTo>
                  <a:lnTo>
                    <a:pt x="771779" y="173202"/>
                  </a:lnTo>
                  <a:lnTo>
                    <a:pt x="760882" y="168478"/>
                  </a:lnTo>
                  <a:lnTo>
                    <a:pt x="740765" y="163728"/>
                  </a:lnTo>
                  <a:lnTo>
                    <a:pt x="720928" y="161772"/>
                  </a:lnTo>
                  <a:lnTo>
                    <a:pt x="712546" y="161772"/>
                  </a:lnTo>
                  <a:lnTo>
                    <a:pt x="668667" y="167005"/>
                  </a:lnTo>
                  <a:lnTo>
                    <a:pt x="631659" y="190131"/>
                  </a:lnTo>
                  <a:lnTo>
                    <a:pt x="622300" y="218770"/>
                  </a:lnTo>
                  <a:lnTo>
                    <a:pt x="622452" y="229120"/>
                  </a:lnTo>
                  <a:lnTo>
                    <a:pt x="646645" y="260807"/>
                  </a:lnTo>
                  <a:lnTo>
                    <a:pt x="693293" y="273977"/>
                  </a:lnTo>
                  <a:lnTo>
                    <a:pt x="712546" y="274929"/>
                  </a:lnTo>
                  <a:lnTo>
                    <a:pt x="720928" y="274929"/>
                  </a:lnTo>
                  <a:lnTo>
                    <a:pt x="740765" y="273253"/>
                  </a:lnTo>
                  <a:lnTo>
                    <a:pt x="760882" y="268503"/>
                  </a:lnTo>
                  <a:lnTo>
                    <a:pt x="779602" y="260680"/>
                  </a:lnTo>
                  <a:lnTo>
                    <a:pt x="792899" y="248945"/>
                  </a:lnTo>
                  <a:lnTo>
                    <a:pt x="793851" y="248107"/>
                  </a:lnTo>
                  <a:lnTo>
                    <a:pt x="802513" y="230505"/>
                  </a:lnTo>
                  <a:lnTo>
                    <a:pt x="802513" y="207035"/>
                  </a:lnTo>
                  <a:close/>
                </a:path>
                <a:path w="1342389" h="275590">
                  <a:moveTo>
                    <a:pt x="837717" y="58394"/>
                  </a:moveTo>
                  <a:lnTo>
                    <a:pt x="799719" y="58394"/>
                  </a:lnTo>
                  <a:lnTo>
                    <a:pt x="799719" y="3632"/>
                  </a:lnTo>
                  <a:lnTo>
                    <a:pt x="767588" y="3632"/>
                  </a:lnTo>
                  <a:lnTo>
                    <a:pt x="767588" y="157302"/>
                  </a:lnTo>
                  <a:lnTo>
                    <a:pt x="796366" y="157302"/>
                  </a:lnTo>
                  <a:lnTo>
                    <a:pt x="799719" y="153949"/>
                  </a:lnTo>
                  <a:lnTo>
                    <a:pt x="799719" y="84658"/>
                  </a:lnTo>
                  <a:lnTo>
                    <a:pt x="837717" y="84658"/>
                  </a:lnTo>
                  <a:lnTo>
                    <a:pt x="837717" y="58394"/>
                  </a:lnTo>
                  <a:close/>
                </a:path>
                <a:path w="1342389" h="275590">
                  <a:moveTo>
                    <a:pt x="1069898" y="3911"/>
                  </a:moveTo>
                  <a:lnTo>
                    <a:pt x="1038606" y="3911"/>
                  </a:lnTo>
                  <a:lnTo>
                    <a:pt x="1038606" y="30454"/>
                  </a:lnTo>
                  <a:lnTo>
                    <a:pt x="1038606" y="56997"/>
                  </a:lnTo>
                  <a:lnTo>
                    <a:pt x="1038606" y="97231"/>
                  </a:lnTo>
                  <a:lnTo>
                    <a:pt x="994181" y="97231"/>
                  </a:lnTo>
                  <a:lnTo>
                    <a:pt x="997254" y="86614"/>
                  </a:lnTo>
                  <a:lnTo>
                    <a:pt x="997254" y="66217"/>
                  </a:lnTo>
                  <a:lnTo>
                    <a:pt x="994740" y="56997"/>
                  </a:lnTo>
                  <a:lnTo>
                    <a:pt x="1038606" y="56997"/>
                  </a:lnTo>
                  <a:lnTo>
                    <a:pt x="1038606" y="30454"/>
                  </a:lnTo>
                  <a:lnTo>
                    <a:pt x="979932" y="30454"/>
                  </a:lnTo>
                  <a:lnTo>
                    <a:pt x="974064" y="24384"/>
                  </a:lnTo>
                  <a:lnTo>
                    <a:pt x="969657" y="20713"/>
                  </a:lnTo>
                  <a:lnTo>
                    <a:pt x="965898" y="18669"/>
                  </a:lnTo>
                  <a:lnTo>
                    <a:pt x="965898" y="67195"/>
                  </a:lnTo>
                  <a:lnTo>
                    <a:pt x="965847" y="85191"/>
                  </a:lnTo>
                  <a:lnTo>
                    <a:pt x="959815" y="99745"/>
                  </a:lnTo>
                  <a:lnTo>
                    <a:pt x="948918" y="110642"/>
                  </a:lnTo>
                  <a:lnTo>
                    <a:pt x="934389" y="116789"/>
                  </a:lnTo>
                  <a:lnTo>
                    <a:pt x="917625" y="116789"/>
                  </a:lnTo>
                  <a:lnTo>
                    <a:pt x="903097" y="110642"/>
                  </a:lnTo>
                  <a:lnTo>
                    <a:pt x="892200" y="99745"/>
                  </a:lnTo>
                  <a:lnTo>
                    <a:pt x="886155" y="85191"/>
                  </a:lnTo>
                  <a:lnTo>
                    <a:pt x="886104" y="67195"/>
                  </a:lnTo>
                  <a:lnTo>
                    <a:pt x="892200" y="52247"/>
                  </a:lnTo>
                  <a:lnTo>
                    <a:pt x="903097" y="41351"/>
                  </a:lnTo>
                  <a:lnTo>
                    <a:pt x="917625" y="35204"/>
                  </a:lnTo>
                  <a:lnTo>
                    <a:pt x="934389" y="35204"/>
                  </a:lnTo>
                  <a:lnTo>
                    <a:pt x="948918" y="41351"/>
                  </a:lnTo>
                  <a:lnTo>
                    <a:pt x="959815" y="52247"/>
                  </a:lnTo>
                  <a:lnTo>
                    <a:pt x="965898" y="67195"/>
                  </a:lnTo>
                  <a:lnTo>
                    <a:pt x="965898" y="18669"/>
                  </a:lnTo>
                  <a:lnTo>
                    <a:pt x="926007" y="8940"/>
                  </a:lnTo>
                  <a:lnTo>
                    <a:pt x="917079" y="9017"/>
                  </a:lnTo>
                  <a:lnTo>
                    <a:pt x="881075" y="22072"/>
                  </a:lnTo>
                  <a:lnTo>
                    <a:pt x="857059" y="55905"/>
                  </a:lnTo>
                  <a:lnTo>
                    <a:pt x="854849" y="67335"/>
                  </a:lnTo>
                  <a:lnTo>
                    <a:pt x="854849" y="85191"/>
                  </a:lnTo>
                  <a:lnTo>
                    <a:pt x="875296" y="124891"/>
                  </a:lnTo>
                  <a:lnTo>
                    <a:pt x="911186" y="142455"/>
                  </a:lnTo>
                  <a:lnTo>
                    <a:pt x="926007" y="143052"/>
                  </a:lnTo>
                  <a:lnTo>
                    <a:pt x="935418" y="142976"/>
                  </a:lnTo>
                  <a:lnTo>
                    <a:pt x="971842" y="129184"/>
                  </a:lnTo>
                  <a:lnTo>
                    <a:pt x="977696" y="123774"/>
                  </a:lnTo>
                  <a:lnTo>
                    <a:pt x="1038606" y="123774"/>
                  </a:lnTo>
                  <a:lnTo>
                    <a:pt x="1038606" y="159258"/>
                  </a:lnTo>
                  <a:lnTo>
                    <a:pt x="1066546" y="159258"/>
                  </a:lnTo>
                  <a:lnTo>
                    <a:pt x="1069898" y="155905"/>
                  </a:lnTo>
                  <a:lnTo>
                    <a:pt x="1069898" y="123774"/>
                  </a:lnTo>
                  <a:lnTo>
                    <a:pt x="1069898" y="116789"/>
                  </a:lnTo>
                  <a:lnTo>
                    <a:pt x="1069898" y="97231"/>
                  </a:lnTo>
                  <a:lnTo>
                    <a:pt x="1069898" y="56997"/>
                  </a:lnTo>
                  <a:lnTo>
                    <a:pt x="1069898" y="35204"/>
                  </a:lnTo>
                  <a:lnTo>
                    <a:pt x="1069898" y="30454"/>
                  </a:lnTo>
                  <a:lnTo>
                    <a:pt x="1069898" y="3911"/>
                  </a:lnTo>
                  <a:close/>
                </a:path>
                <a:path w="1342389" h="275590">
                  <a:moveTo>
                    <a:pt x="1070457" y="218770"/>
                  </a:moveTo>
                  <a:lnTo>
                    <a:pt x="1055687" y="183210"/>
                  </a:lnTo>
                  <a:lnTo>
                    <a:pt x="1039723" y="172923"/>
                  </a:lnTo>
                  <a:lnTo>
                    <a:pt x="1039723" y="209550"/>
                  </a:lnTo>
                  <a:lnTo>
                    <a:pt x="1039723" y="227990"/>
                  </a:lnTo>
                  <a:lnTo>
                    <a:pt x="1028268" y="240004"/>
                  </a:lnTo>
                  <a:lnTo>
                    <a:pt x="1010945" y="246710"/>
                  </a:lnTo>
                  <a:lnTo>
                    <a:pt x="989990" y="249504"/>
                  </a:lnTo>
                  <a:lnTo>
                    <a:pt x="971270" y="249504"/>
                  </a:lnTo>
                  <a:lnTo>
                    <a:pt x="950315" y="246710"/>
                  </a:lnTo>
                  <a:lnTo>
                    <a:pt x="932713" y="239725"/>
                  </a:lnTo>
                  <a:lnTo>
                    <a:pt x="921258" y="227990"/>
                  </a:lnTo>
                  <a:lnTo>
                    <a:pt x="921258" y="209550"/>
                  </a:lnTo>
                  <a:lnTo>
                    <a:pt x="932713" y="197535"/>
                  </a:lnTo>
                  <a:lnTo>
                    <a:pt x="950315" y="190271"/>
                  </a:lnTo>
                  <a:lnTo>
                    <a:pt x="971270" y="187198"/>
                  </a:lnTo>
                  <a:lnTo>
                    <a:pt x="989990" y="187198"/>
                  </a:lnTo>
                  <a:lnTo>
                    <a:pt x="1010945" y="190271"/>
                  </a:lnTo>
                  <a:lnTo>
                    <a:pt x="1028268" y="197535"/>
                  </a:lnTo>
                  <a:lnTo>
                    <a:pt x="1039723" y="209550"/>
                  </a:lnTo>
                  <a:lnTo>
                    <a:pt x="1039723" y="172923"/>
                  </a:lnTo>
                  <a:lnTo>
                    <a:pt x="999744" y="162217"/>
                  </a:lnTo>
                  <a:lnTo>
                    <a:pt x="980490" y="161213"/>
                  </a:lnTo>
                  <a:lnTo>
                    <a:pt x="972972" y="161251"/>
                  </a:lnTo>
                  <a:lnTo>
                    <a:pt x="931087" y="168630"/>
                  </a:lnTo>
                  <a:lnTo>
                    <a:pt x="894473" y="196723"/>
                  </a:lnTo>
                  <a:lnTo>
                    <a:pt x="890524" y="218770"/>
                  </a:lnTo>
                  <a:lnTo>
                    <a:pt x="890663" y="229120"/>
                  </a:lnTo>
                  <a:lnTo>
                    <a:pt x="914590" y="260921"/>
                  </a:lnTo>
                  <a:lnTo>
                    <a:pt x="951992" y="273253"/>
                  </a:lnTo>
                  <a:lnTo>
                    <a:pt x="980490" y="275488"/>
                  </a:lnTo>
                  <a:lnTo>
                    <a:pt x="988161" y="275450"/>
                  </a:lnTo>
                  <a:lnTo>
                    <a:pt x="1030160" y="268452"/>
                  </a:lnTo>
                  <a:lnTo>
                    <a:pt x="1066558" y="240804"/>
                  </a:lnTo>
                  <a:lnTo>
                    <a:pt x="1070305" y="229120"/>
                  </a:lnTo>
                  <a:lnTo>
                    <a:pt x="1070457" y="218770"/>
                  </a:lnTo>
                  <a:close/>
                </a:path>
                <a:path w="1342389" h="275590">
                  <a:moveTo>
                    <a:pt x="1284198" y="29616"/>
                  </a:moveTo>
                  <a:lnTo>
                    <a:pt x="1216863" y="29616"/>
                  </a:lnTo>
                  <a:lnTo>
                    <a:pt x="1216863" y="0"/>
                  </a:lnTo>
                  <a:lnTo>
                    <a:pt x="1184732" y="0"/>
                  </a:lnTo>
                  <a:lnTo>
                    <a:pt x="1184732" y="29616"/>
                  </a:lnTo>
                  <a:lnTo>
                    <a:pt x="1118793" y="29616"/>
                  </a:lnTo>
                  <a:lnTo>
                    <a:pt x="1118793" y="56718"/>
                  </a:lnTo>
                  <a:lnTo>
                    <a:pt x="1284198" y="56718"/>
                  </a:lnTo>
                  <a:lnTo>
                    <a:pt x="1284198" y="29616"/>
                  </a:lnTo>
                  <a:close/>
                </a:path>
                <a:path w="1342389" h="275590">
                  <a:moveTo>
                    <a:pt x="1298448" y="192786"/>
                  </a:moveTo>
                  <a:lnTo>
                    <a:pt x="1247838" y="200507"/>
                  </a:lnTo>
                  <a:lnTo>
                    <a:pt x="1218260" y="202006"/>
                  </a:lnTo>
                  <a:lnTo>
                    <a:pt x="1218260" y="173507"/>
                  </a:lnTo>
                  <a:lnTo>
                    <a:pt x="1229995" y="171551"/>
                  </a:lnTo>
                  <a:lnTo>
                    <a:pt x="1250111" y="161772"/>
                  </a:lnTo>
                  <a:lnTo>
                    <a:pt x="1263497" y="148640"/>
                  </a:lnTo>
                  <a:lnTo>
                    <a:pt x="1264640" y="147523"/>
                  </a:lnTo>
                  <a:lnTo>
                    <a:pt x="1273022" y="129362"/>
                  </a:lnTo>
                  <a:lnTo>
                    <a:pt x="1273022" y="106451"/>
                  </a:lnTo>
                  <a:lnTo>
                    <a:pt x="1263497" y="88849"/>
                  </a:lnTo>
                  <a:lnTo>
                    <a:pt x="1261846" y="85775"/>
                  </a:lnTo>
                  <a:lnTo>
                    <a:pt x="1252067" y="78371"/>
                  </a:lnTo>
                  <a:lnTo>
                    <a:pt x="1246200" y="74028"/>
                  </a:lnTo>
                  <a:lnTo>
                    <a:pt x="1241882" y="71361"/>
                  </a:lnTo>
                  <a:lnTo>
                    <a:pt x="1240053" y="70612"/>
                  </a:lnTo>
                  <a:lnTo>
                    <a:pt x="1240053" y="112039"/>
                  </a:lnTo>
                  <a:lnTo>
                    <a:pt x="1240053" y="125450"/>
                  </a:lnTo>
                  <a:lnTo>
                    <a:pt x="1234186" y="136347"/>
                  </a:lnTo>
                  <a:lnTo>
                    <a:pt x="1224127" y="144170"/>
                  </a:lnTo>
                  <a:lnTo>
                    <a:pt x="1209878" y="148640"/>
                  </a:lnTo>
                  <a:lnTo>
                    <a:pt x="1193393" y="148640"/>
                  </a:lnTo>
                  <a:lnTo>
                    <a:pt x="1179423" y="144449"/>
                  </a:lnTo>
                  <a:lnTo>
                    <a:pt x="1169085" y="136347"/>
                  </a:lnTo>
                  <a:lnTo>
                    <a:pt x="1163218" y="125450"/>
                  </a:lnTo>
                  <a:lnTo>
                    <a:pt x="1163218" y="112039"/>
                  </a:lnTo>
                  <a:lnTo>
                    <a:pt x="1169085" y="101142"/>
                  </a:lnTo>
                  <a:lnTo>
                    <a:pt x="1179423" y="93040"/>
                  </a:lnTo>
                  <a:lnTo>
                    <a:pt x="1193393" y="88849"/>
                  </a:lnTo>
                  <a:lnTo>
                    <a:pt x="1209878" y="88849"/>
                  </a:lnTo>
                  <a:lnTo>
                    <a:pt x="1224127" y="93319"/>
                  </a:lnTo>
                  <a:lnTo>
                    <a:pt x="1234186" y="101142"/>
                  </a:lnTo>
                  <a:lnTo>
                    <a:pt x="1240053" y="112039"/>
                  </a:lnTo>
                  <a:lnTo>
                    <a:pt x="1240053" y="70612"/>
                  </a:lnTo>
                  <a:lnTo>
                    <a:pt x="1201496" y="62585"/>
                  </a:lnTo>
                  <a:lnTo>
                    <a:pt x="1192568" y="62649"/>
                  </a:lnTo>
                  <a:lnTo>
                    <a:pt x="1141425" y="85775"/>
                  </a:lnTo>
                  <a:lnTo>
                    <a:pt x="1130528" y="106451"/>
                  </a:lnTo>
                  <a:lnTo>
                    <a:pt x="1130528" y="129641"/>
                  </a:lnTo>
                  <a:lnTo>
                    <a:pt x="1138910" y="148082"/>
                  </a:lnTo>
                  <a:lnTo>
                    <a:pt x="1153718" y="162331"/>
                  </a:lnTo>
                  <a:lnTo>
                    <a:pt x="1174394" y="171831"/>
                  </a:lnTo>
                  <a:lnTo>
                    <a:pt x="1186688" y="173786"/>
                  </a:lnTo>
                  <a:lnTo>
                    <a:pt x="1186688" y="202006"/>
                  </a:lnTo>
                  <a:lnTo>
                    <a:pt x="1114882" y="202006"/>
                  </a:lnTo>
                  <a:lnTo>
                    <a:pt x="1114882" y="228269"/>
                  </a:lnTo>
                  <a:lnTo>
                    <a:pt x="1193952" y="228269"/>
                  </a:lnTo>
                  <a:lnTo>
                    <a:pt x="1209001" y="228231"/>
                  </a:lnTo>
                  <a:lnTo>
                    <a:pt x="1264920" y="225755"/>
                  </a:lnTo>
                  <a:lnTo>
                    <a:pt x="1298448" y="214579"/>
                  </a:lnTo>
                  <a:lnTo>
                    <a:pt x="1298448" y="192786"/>
                  </a:lnTo>
                  <a:close/>
                </a:path>
                <a:path w="1342389" h="275590">
                  <a:moveTo>
                    <a:pt x="1342021" y="3352"/>
                  </a:moveTo>
                  <a:lnTo>
                    <a:pt x="1310182" y="3352"/>
                  </a:lnTo>
                  <a:lnTo>
                    <a:pt x="1310182" y="269621"/>
                  </a:lnTo>
                  <a:lnTo>
                    <a:pt x="1337284" y="269621"/>
                  </a:lnTo>
                  <a:lnTo>
                    <a:pt x="1341742" y="267944"/>
                  </a:lnTo>
                  <a:lnTo>
                    <a:pt x="1342021" y="264033"/>
                  </a:lnTo>
                  <a:lnTo>
                    <a:pt x="1342021" y="335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01378" y="6363677"/>
              <a:ext cx="459740" cy="323215"/>
            </a:xfrm>
            <a:custGeom>
              <a:avLst/>
              <a:gdLst/>
              <a:ahLst/>
              <a:cxnLst/>
              <a:rect l="l" t="t" r="r" b="b"/>
              <a:pathLst>
                <a:path w="459739" h="323215">
                  <a:moveTo>
                    <a:pt x="221195" y="119151"/>
                  </a:moveTo>
                  <a:lnTo>
                    <a:pt x="214630" y="79806"/>
                  </a:lnTo>
                  <a:lnTo>
                    <a:pt x="200355" y="44348"/>
                  </a:lnTo>
                  <a:lnTo>
                    <a:pt x="171653" y="14757"/>
                  </a:lnTo>
                  <a:lnTo>
                    <a:pt x="169659" y="13868"/>
                  </a:lnTo>
                  <a:lnTo>
                    <a:pt x="169659" y="126174"/>
                  </a:lnTo>
                  <a:lnTo>
                    <a:pt x="169646" y="200469"/>
                  </a:lnTo>
                  <a:lnTo>
                    <a:pt x="164211" y="241439"/>
                  </a:lnTo>
                  <a:lnTo>
                    <a:pt x="140817" y="272796"/>
                  </a:lnTo>
                  <a:lnTo>
                    <a:pt x="113093" y="279488"/>
                  </a:lnTo>
                  <a:lnTo>
                    <a:pt x="103187" y="279387"/>
                  </a:lnTo>
                  <a:lnTo>
                    <a:pt x="65684" y="254444"/>
                  </a:lnTo>
                  <a:lnTo>
                    <a:pt x="53289" y="215531"/>
                  </a:lnTo>
                  <a:lnTo>
                    <a:pt x="51968" y="200469"/>
                  </a:lnTo>
                  <a:lnTo>
                    <a:pt x="52031" y="121881"/>
                  </a:lnTo>
                  <a:lnTo>
                    <a:pt x="57492" y="82435"/>
                  </a:lnTo>
                  <a:lnTo>
                    <a:pt x="80568" y="47307"/>
                  </a:lnTo>
                  <a:lnTo>
                    <a:pt x="109651" y="44348"/>
                  </a:lnTo>
                  <a:lnTo>
                    <a:pt x="120002" y="44437"/>
                  </a:lnTo>
                  <a:lnTo>
                    <a:pt x="157060" y="67665"/>
                  </a:lnTo>
                  <a:lnTo>
                    <a:pt x="168478" y="106032"/>
                  </a:lnTo>
                  <a:lnTo>
                    <a:pt x="169659" y="126174"/>
                  </a:lnTo>
                  <a:lnTo>
                    <a:pt x="169659" y="13868"/>
                  </a:lnTo>
                  <a:lnTo>
                    <a:pt x="125857" y="139"/>
                  </a:lnTo>
                  <a:lnTo>
                    <a:pt x="108508" y="0"/>
                  </a:lnTo>
                  <a:lnTo>
                    <a:pt x="90944" y="152"/>
                  </a:lnTo>
                  <a:lnTo>
                    <a:pt x="45605" y="16256"/>
                  </a:lnTo>
                  <a:lnTo>
                    <a:pt x="16713" y="47764"/>
                  </a:lnTo>
                  <a:lnTo>
                    <a:pt x="2336" y="91274"/>
                  </a:lnTo>
                  <a:lnTo>
                    <a:pt x="0" y="113449"/>
                  </a:lnTo>
                  <a:lnTo>
                    <a:pt x="38" y="211836"/>
                  </a:lnTo>
                  <a:lnTo>
                    <a:pt x="11303" y="262013"/>
                  </a:lnTo>
                  <a:lnTo>
                    <a:pt x="36118" y="298234"/>
                  </a:lnTo>
                  <a:lnTo>
                    <a:pt x="74599" y="319290"/>
                  </a:lnTo>
                  <a:lnTo>
                    <a:pt x="110032" y="323075"/>
                  </a:lnTo>
                  <a:lnTo>
                    <a:pt x="127838" y="322935"/>
                  </a:lnTo>
                  <a:lnTo>
                    <a:pt x="173939" y="308330"/>
                  </a:lnTo>
                  <a:lnTo>
                    <a:pt x="202082" y="279488"/>
                  </a:lnTo>
                  <a:lnTo>
                    <a:pt x="203593" y="277495"/>
                  </a:lnTo>
                  <a:lnTo>
                    <a:pt x="218719" y="231902"/>
                  </a:lnTo>
                  <a:lnTo>
                    <a:pt x="221081" y="211836"/>
                  </a:lnTo>
                  <a:lnTo>
                    <a:pt x="221195" y="119151"/>
                  </a:lnTo>
                  <a:close/>
                </a:path>
                <a:path w="459739" h="323215">
                  <a:moveTo>
                    <a:pt x="459587" y="197243"/>
                  </a:moveTo>
                  <a:lnTo>
                    <a:pt x="446684" y="161239"/>
                  </a:lnTo>
                  <a:lnTo>
                    <a:pt x="413359" y="134912"/>
                  </a:lnTo>
                  <a:lnTo>
                    <a:pt x="373849" y="125958"/>
                  </a:lnTo>
                  <a:lnTo>
                    <a:pt x="351294" y="125399"/>
                  </a:lnTo>
                  <a:lnTo>
                    <a:pt x="308851" y="125399"/>
                  </a:lnTo>
                  <a:lnTo>
                    <a:pt x="308851" y="45491"/>
                  </a:lnTo>
                  <a:lnTo>
                    <a:pt x="446112" y="45491"/>
                  </a:lnTo>
                  <a:lnTo>
                    <a:pt x="446112" y="2286"/>
                  </a:lnTo>
                  <a:lnTo>
                    <a:pt x="259918" y="2286"/>
                  </a:lnTo>
                  <a:lnTo>
                    <a:pt x="259918" y="157899"/>
                  </a:lnTo>
                  <a:lnTo>
                    <a:pt x="268706" y="166319"/>
                  </a:lnTo>
                  <a:lnTo>
                    <a:pt x="362000" y="166319"/>
                  </a:lnTo>
                  <a:lnTo>
                    <a:pt x="383794" y="170903"/>
                  </a:lnTo>
                  <a:lnTo>
                    <a:pt x="400621" y="181610"/>
                  </a:lnTo>
                  <a:lnTo>
                    <a:pt x="410565" y="200723"/>
                  </a:lnTo>
                  <a:lnTo>
                    <a:pt x="410273" y="211429"/>
                  </a:lnTo>
                  <a:lnTo>
                    <a:pt x="410171" y="227101"/>
                  </a:lnTo>
                  <a:lnTo>
                    <a:pt x="378447" y="266865"/>
                  </a:lnTo>
                  <a:lnTo>
                    <a:pt x="339445" y="271081"/>
                  </a:lnTo>
                  <a:lnTo>
                    <a:pt x="325234" y="270814"/>
                  </a:lnTo>
                  <a:lnTo>
                    <a:pt x="286715" y="266090"/>
                  </a:lnTo>
                  <a:lnTo>
                    <a:pt x="261061" y="259994"/>
                  </a:lnTo>
                  <a:lnTo>
                    <a:pt x="261061" y="306628"/>
                  </a:lnTo>
                  <a:lnTo>
                    <a:pt x="311467" y="314159"/>
                  </a:lnTo>
                  <a:lnTo>
                    <a:pt x="353072" y="315569"/>
                  </a:lnTo>
                  <a:lnTo>
                    <a:pt x="363080" y="315137"/>
                  </a:lnTo>
                  <a:lnTo>
                    <a:pt x="406781" y="305206"/>
                  </a:lnTo>
                  <a:lnTo>
                    <a:pt x="439140" y="284454"/>
                  </a:lnTo>
                  <a:lnTo>
                    <a:pt x="458749" y="243078"/>
                  </a:lnTo>
                  <a:lnTo>
                    <a:pt x="459498" y="211429"/>
                  </a:lnTo>
                  <a:lnTo>
                    <a:pt x="459587" y="197243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738834" y="1671497"/>
              <a:ext cx="3712845" cy="613410"/>
            </a:xfrm>
            <a:custGeom>
              <a:avLst/>
              <a:gdLst/>
              <a:ahLst/>
              <a:cxnLst/>
              <a:rect l="l" t="t" r="r" b="b"/>
              <a:pathLst>
                <a:path w="3712845" h="613410">
                  <a:moveTo>
                    <a:pt x="524256" y="236524"/>
                  </a:moveTo>
                  <a:lnTo>
                    <a:pt x="479120" y="222897"/>
                  </a:lnTo>
                  <a:lnTo>
                    <a:pt x="438340" y="204863"/>
                  </a:lnTo>
                  <a:lnTo>
                    <a:pt x="394716" y="179832"/>
                  </a:lnTo>
                  <a:lnTo>
                    <a:pt x="356476" y="152615"/>
                  </a:lnTo>
                  <a:lnTo>
                    <a:pt x="323888" y="120357"/>
                  </a:lnTo>
                  <a:lnTo>
                    <a:pt x="314553" y="93878"/>
                  </a:lnTo>
                  <a:lnTo>
                    <a:pt x="480974" y="93878"/>
                  </a:lnTo>
                  <a:lnTo>
                    <a:pt x="480974" y="35966"/>
                  </a:lnTo>
                  <a:lnTo>
                    <a:pt x="71323" y="35966"/>
                  </a:lnTo>
                  <a:lnTo>
                    <a:pt x="71323" y="93878"/>
                  </a:lnTo>
                  <a:lnTo>
                    <a:pt x="237134" y="93878"/>
                  </a:lnTo>
                  <a:lnTo>
                    <a:pt x="235305" y="100584"/>
                  </a:lnTo>
                  <a:lnTo>
                    <a:pt x="207873" y="142036"/>
                  </a:lnTo>
                  <a:lnTo>
                    <a:pt x="176237" y="170027"/>
                  </a:lnTo>
                  <a:lnTo>
                    <a:pt x="142963" y="191376"/>
                  </a:lnTo>
                  <a:lnTo>
                    <a:pt x="97840" y="213055"/>
                  </a:lnTo>
                  <a:lnTo>
                    <a:pt x="49872" y="230505"/>
                  </a:lnTo>
                  <a:lnTo>
                    <a:pt x="29260" y="235305"/>
                  </a:lnTo>
                  <a:lnTo>
                    <a:pt x="74371" y="282244"/>
                  </a:lnTo>
                  <a:lnTo>
                    <a:pt x="119634" y="269049"/>
                  </a:lnTo>
                  <a:lnTo>
                    <a:pt x="155790" y="253873"/>
                  </a:lnTo>
                  <a:lnTo>
                    <a:pt x="194157" y="232867"/>
                  </a:lnTo>
                  <a:lnTo>
                    <a:pt x="228396" y="209689"/>
                  </a:lnTo>
                  <a:lnTo>
                    <a:pt x="260756" y="180936"/>
                  </a:lnTo>
                  <a:lnTo>
                    <a:pt x="276148" y="162153"/>
                  </a:lnTo>
                  <a:lnTo>
                    <a:pt x="286385" y="173736"/>
                  </a:lnTo>
                  <a:lnTo>
                    <a:pt x="316992" y="200558"/>
                  </a:lnTo>
                  <a:lnTo>
                    <a:pt x="351828" y="225983"/>
                  </a:lnTo>
                  <a:lnTo>
                    <a:pt x="395211" y="251307"/>
                  </a:lnTo>
                  <a:lnTo>
                    <a:pt x="440651" y="271602"/>
                  </a:lnTo>
                  <a:lnTo>
                    <a:pt x="479145" y="284073"/>
                  </a:lnTo>
                  <a:lnTo>
                    <a:pt x="524256" y="236524"/>
                  </a:lnTo>
                  <a:close/>
                </a:path>
                <a:path w="3712845" h="613410">
                  <a:moveTo>
                    <a:pt x="548640" y="335889"/>
                  </a:moveTo>
                  <a:lnTo>
                    <a:pt x="0" y="335889"/>
                  </a:lnTo>
                  <a:lnTo>
                    <a:pt x="0" y="394411"/>
                  </a:lnTo>
                  <a:lnTo>
                    <a:pt x="240182" y="394411"/>
                  </a:lnTo>
                  <a:lnTo>
                    <a:pt x="240182" y="602284"/>
                  </a:lnTo>
                  <a:lnTo>
                    <a:pt x="299923" y="602284"/>
                  </a:lnTo>
                  <a:lnTo>
                    <a:pt x="309676" y="598627"/>
                  </a:lnTo>
                  <a:lnTo>
                    <a:pt x="310286" y="590092"/>
                  </a:lnTo>
                  <a:lnTo>
                    <a:pt x="310286" y="394411"/>
                  </a:lnTo>
                  <a:lnTo>
                    <a:pt x="538276" y="394411"/>
                  </a:lnTo>
                  <a:lnTo>
                    <a:pt x="548030" y="390753"/>
                  </a:lnTo>
                  <a:lnTo>
                    <a:pt x="548640" y="382219"/>
                  </a:lnTo>
                  <a:lnTo>
                    <a:pt x="548640" y="335889"/>
                  </a:lnTo>
                  <a:close/>
                </a:path>
                <a:path w="3712845" h="613410">
                  <a:moveTo>
                    <a:pt x="1115568" y="469392"/>
                  </a:moveTo>
                  <a:lnTo>
                    <a:pt x="999134" y="469392"/>
                  </a:lnTo>
                  <a:lnTo>
                    <a:pt x="999134" y="339547"/>
                  </a:lnTo>
                  <a:lnTo>
                    <a:pt x="999134" y="337718"/>
                  </a:lnTo>
                  <a:lnTo>
                    <a:pt x="999134" y="308457"/>
                  </a:lnTo>
                  <a:lnTo>
                    <a:pt x="1016292" y="296748"/>
                  </a:lnTo>
                  <a:lnTo>
                    <a:pt x="1021854" y="291998"/>
                  </a:lnTo>
                  <a:lnTo>
                    <a:pt x="1043940" y="260908"/>
                  </a:lnTo>
                  <a:lnTo>
                    <a:pt x="1059230" y="217106"/>
                  </a:lnTo>
                  <a:lnTo>
                    <a:pt x="1059484" y="194462"/>
                  </a:lnTo>
                  <a:lnTo>
                    <a:pt x="1059218" y="172529"/>
                  </a:lnTo>
                  <a:lnTo>
                    <a:pt x="1043025" y="128930"/>
                  </a:lnTo>
                  <a:lnTo>
                    <a:pt x="1021562" y="98755"/>
                  </a:lnTo>
                  <a:lnTo>
                    <a:pt x="1014603" y="92798"/>
                  </a:lnTo>
                  <a:lnTo>
                    <a:pt x="997610" y="81076"/>
                  </a:lnTo>
                  <a:lnTo>
                    <a:pt x="990600" y="76466"/>
                  </a:lnTo>
                  <a:lnTo>
                    <a:pt x="990600" y="195681"/>
                  </a:lnTo>
                  <a:lnTo>
                    <a:pt x="990422" y="209359"/>
                  </a:lnTo>
                  <a:lnTo>
                    <a:pt x="972972" y="247421"/>
                  </a:lnTo>
                  <a:lnTo>
                    <a:pt x="937437" y="274154"/>
                  </a:lnTo>
                  <a:lnTo>
                    <a:pt x="929030" y="278307"/>
                  </a:lnTo>
                  <a:lnTo>
                    <a:pt x="929030" y="339547"/>
                  </a:lnTo>
                  <a:lnTo>
                    <a:pt x="929030" y="469392"/>
                  </a:lnTo>
                  <a:lnTo>
                    <a:pt x="751636" y="469392"/>
                  </a:lnTo>
                  <a:lnTo>
                    <a:pt x="751636" y="337718"/>
                  </a:lnTo>
                  <a:lnTo>
                    <a:pt x="775690" y="344424"/>
                  </a:lnTo>
                  <a:lnTo>
                    <a:pt x="793242" y="347853"/>
                  </a:lnTo>
                  <a:lnTo>
                    <a:pt x="812838" y="349123"/>
                  </a:lnTo>
                  <a:lnTo>
                    <a:pt x="843076" y="349300"/>
                  </a:lnTo>
                  <a:lnTo>
                    <a:pt x="871156" y="349148"/>
                  </a:lnTo>
                  <a:lnTo>
                    <a:pt x="889482" y="348081"/>
                  </a:lnTo>
                  <a:lnTo>
                    <a:pt x="906081" y="345186"/>
                  </a:lnTo>
                  <a:lnTo>
                    <a:pt x="929030" y="339547"/>
                  </a:lnTo>
                  <a:lnTo>
                    <a:pt x="929030" y="278307"/>
                  </a:lnTo>
                  <a:lnTo>
                    <a:pt x="928687" y="278472"/>
                  </a:lnTo>
                  <a:lnTo>
                    <a:pt x="918489" y="281711"/>
                  </a:lnTo>
                  <a:lnTo>
                    <a:pt x="874814" y="291198"/>
                  </a:lnTo>
                  <a:lnTo>
                    <a:pt x="859142" y="291934"/>
                  </a:lnTo>
                  <a:lnTo>
                    <a:pt x="824572" y="291909"/>
                  </a:lnTo>
                  <a:lnTo>
                    <a:pt x="784250" y="285597"/>
                  </a:lnTo>
                  <a:lnTo>
                    <a:pt x="737616" y="267004"/>
                  </a:lnTo>
                  <a:lnTo>
                    <a:pt x="707136" y="236829"/>
                  </a:lnTo>
                  <a:lnTo>
                    <a:pt x="696163" y="195681"/>
                  </a:lnTo>
                  <a:lnTo>
                    <a:pt x="696328" y="181660"/>
                  </a:lnTo>
                  <a:lnTo>
                    <a:pt x="713778" y="143344"/>
                  </a:lnTo>
                  <a:lnTo>
                    <a:pt x="749312" y="116611"/>
                  </a:lnTo>
                  <a:lnTo>
                    <a:pt x="800430" y="101460"/>
                  </a:lnTo>
                  <a:lnTo>
                    <a:pt x="843686" y="98755"/>
                  </a:lnTo>
                  <a:lnTo>
                    <a:pt x="862431" y="98856"/>
                  </a:lnTo>
                  <a:lnTo>
                    <a:pt x="902512" y="105156"/>
                  </a:lnTo>
                  <a:lnTo>
                    <a:pt x="949147" y="123748"/>
                  </a:lnTo>
                  <a:lnTo>
                    <a:pt x="979627" y="153924"/>
                  </a:lnTo>
                  <a:lnTo>
                    <a:pt x="990600" y="195681"/>
                  </a:lnTo>
                  <a:lnTo>
                    <a:pt x="990600" y="76466"/>
                  </a:lnTo>
                  <a:lnTo>
                    <a:pt x="952385" y="57632"/>
                  </a:lnTo>
                  <a:lnTo>
                    <a:pt x="905395" y="45707"/>
                  </a:lnTo>
                  <a:lnTo>
                    <a:pt x="843076" y="41452"/>
                  </a:lnTo>
                  <a:lnTo>
                    <a:pt x="816025" y="41617"/>
                  </a:lnTo>
                  <a:lnTo>
                    <a:pt x="757732" y="51511"/>
                  </a:lnTo>
                  <a:lnTo>
                    <a:pt x="719442" y="62750"/>
                  </a:lnTo>
                  <a:lnTo>
                    <a:pt x="672147" y="92798"/>
                  </a:lnTo>
                  <a:lnTo>
                    <a:pt x="643737" y="128930"/>
                  </a:lnTo>
                  <a:lnTo>
                    <a:pt x="627532" y="172529"/>
                  </a:lnTo>
                  <a:lnTo>
                    <a:pt x="627278" y="194462"/>
                  </a:lnTo>
                  <a:lnTo>
                    <a:pt x="627494" y="215328"/>
                  </a:lnTo>
                  <a:lnTo>
                    <a:pt x="641299" y="256946"/>
                  </a:lnTo>
                  <a:lnTo>
                    <a:pt x="665899" y="291884"/>
                  </a:lnTo>
                  <a:lnTo>
                    <a:pt x="680923" y="303580"/>
                  </a:lnTo>
                  <a:lnTo>
                    <a:pt x="680923" y="469392"/>
                  </a:lnTo>
                  <a:lnTo>
                    <a:pt x="566928" y="469392"/>
                  </a:lnTo>
                  <a:lnTo>
                    <a:pt x="566928" y="527913"/>
                  </a:lnTo>
                  <a:lnTo>
                    <a:pt x="1108252" y="527913"/>
                  </a:lnTo>
                  <a:lnTo>
                    <a:pt x="1115568" y="520598"/>
                  </a:lnTo>
                  <a:lnTo>
                    <a:pt x="1115568" y="469392"/>
                  </a:lnTo>
                  <a:close/>
                </a:path>
                <a:path w="3712845" h="613410">
                  <a:moveTo>
                    <a:pt x="1650720" y="51206"/>
                  </a:moveTo>
                  <a:lnTo>
                    <a:pt x="1514779" y="51206"/>
                  </a:lnTo>
                  <a:lnTo>
                    <a:pt x="1514779" y="0"/>
                  </a:lnTo>
                  <a:lnTo>
                    <a:pt x="1445285" y="0"/>
                  </a:lnTo>
                  <a:lnTo>
                    <a:pt x="1445285" y="51206"/>
                  </a:lnTo>
                  <a:lnTo>
                    <a:pt x="1309344" y="51206"/>
                  </a:lnTo>
                  <a:lnTo>
                    <a:pt x="1309344" y="104241"/>
                  </a:lnTo>
                  <a:lnTo>
                    <a:pt x="1650720" y="104241"/>
                  </a:lnTo>
                  <a:lnTo>
                    <a:pt x="1650720" y="51206"/>
                  </a:lnTo>
                  <a:close/>
                </a:path>
                <a:path w="3712845" h="613410">
                  <a:moveTo>
                    <a:pt x="1678152" y="301752"/>
                  </a:moveTo>
                  <a:lnTo>
                    <a:pt x="1618322" y="311962"/>
                  </a:lnTo>
                  <a:lnTo>
                    <a:pt x="1580248" y="316725"/>
                  </a:lnTo>
                  <a:lnTo>
                    <a:pt x="1535658" y="319316"/>
                  </a:lnTo>
                  <a:lnTo>
                    <a:pt x="1514170" y="319430"/>
                  </a:lnTo>
                  <a:lnTo>
                    <a:pt x="1514170" y="288340"/>
                  </a:lnTo>
                  <a:lnTo>
                    <a:pt x="1545640" y="285203"/>
                  </a:lnTo>
                  <a:lnTo>
                    <a:pt x="1564843" y="281444"/>
                  </a:lnTo>
                  <a:lnTo>
                    <a:pt x="1614944" y="249694"/>
                  </a:lnTo>
                  <a:lnTo>
                    <a:pt x="1623923" y="238963"/>
                  </a:lnTo>
                  <a:lnTo>
                    <a:pt x="1627047" y="226161"/>
                  </a:lnTo>
                  <a:lnTo>
                    <a:pt x="1627111" y="224942"/>
                  </a:lnTo>
                  <a:lnTo>
                    <a:pt x="1627555" y="204216"/>
                  </a:lnTo>
                  <a:lnTo>
                    <a:pt x="1626933" y="179222"/>
                  </a:lnTo>
                  <a:lnTo>
                    <a:pt x="1624114" y="169468"/>
                  </a:lnTo>
                  <a:lnTo>
                    <a:pt x="1622602" y="164211"/>
                  </a:lnTo>
                  <a:lnTo>
                    <a:pt x="1610829" y="153212"/>
                  </a:lnTo>
                  <a:lnTo>
                    <a:pt x="1587931" y="140208"/>
                  </a:lnTo>
                  <a:lnTo>
                    <a:pt x="1563966" y="127876"/>
                  </a:lnTo>
                  <a:lnTo>
                    <a:pt x="1558061" y="125920"/>
                  </a:lnTo>
                  <a:lnTo>
                    <a:pt x="1558061" y="196291"/>
                  </a:lnTo>
                  <a:lnTo>
                    <a:pt x="1558061" y="212140"/>
                  </a:lnTo>
                  <a:lnTo>
                    <a:pt x="1524533" y="234086"/>
                  </a:lnTo>
                  <a:lnTo>
                    <a:pt x="1487665" y="238950"/>
                  </a:lnTo>
                  <a:lnTo>
                    <a:pt x="1472717" y="238937"/>
                  </a:lnTo>
                  <a:lnTo>
                    <a:pt x="1431010" y="232930"/>
                  </a:lnTo>
                  <a:lnTo>
                    <a:pt x="1399565" y="212750"/>
                  </a:lnTo>
                  <a:lnTo>
                    <a:pt x="1399565" y="195681"/>
                  </a:lnTo>
                  <a:lnTo>
                    <a:pt x="1436027" y="174002"/>
                  </a:lnTo>
                  <a:lnTo>
                    <a:pt x="1482471" y="169468"/>
                  </a:lnTo>
                  <a:lnTo>
                    <a:pt x="1491132" y="169506"/>
                  </a:lnTo>
                  <a:lnTo>
                    <a:pt x="1545869" y="183489"/>
                  </a:lnTo>
                  <a:lnTo>
                    <a:pt x="1558061" y="196291"/>
                  </a:lnTo>
                  <a:lnTo>
                    <a:pt x="1558061" y="125920"/>
                  </a:lnTo>
                  <a:lnTo>
                    <a:pt x="1544878" y="121539"/>
                  </a:lnTo>
                  <a:lnTo>
                    <a:pt x="1520634" y="119214"/>
                  </a:lnTo>
                  <a:lnTo>
                    <a:pt x="1481251" y="118872"/>
                  </a:lnTo>
                  <a:lnTo>
                    <a:pt x="1461427" y="118960"/>
                  </a:lnTo>
                  <a:lnTo>
                    <a:pt x="1419987" y="124053"/>
                  </a:lnTo>
                  <a:lnTo>
                    <a:pt x="1372133" y="139903"/>
                  </a:lnTo>
                  <a:lnTo>
                    <a:pt x="1340739" y="166420"/>
                  </a:lnTo>
                  <a:lnTo>
                    <a:pt x="1329563" y="196291"/>
                  </a:lnTo>
                  <a:lnTo>
                    <a:pt x="1329651" y="212750"/>
                  </a:lnTo>
                  <a:lnTo>
                    <a:pt x="1342694" y="249567"/>
                  </a:lnTo>
                  <a:lnTo>
                    <a:pt x="1379804" y="274193"/>
                  </a:lnTo>
                  <a:lnTo>
                    <a:pt x="1444066" y="287731"/>
                  </a:lnTo>
                  <a:lnTo>
                    <a:pt x="1444066" y="319430"/>
                  </a:lnTo>
                  <a:lnTo>
                    <a:pt x="1300810" y="319430"/>
                  </a:lnTo>
                  <a:lnTo>
                    <a:pt x="1300810" y="371246"/>
                  </a:lnTo>
                  <a:lnTo>
                    <a:pt x="1472107" y="371246"/>
                  </a:lnTo>
                  <a:lnTo>
                    <a:pt x="1503616" y="371132"/>
                  </a:lnTo>
                  <a:lnTo>
                    <a:pt x="1563662" y="369303"/>
                  </a:lnTo>
                  <a:lnTo>
                    <a:pt x="1605838" y="366483"/>
                  </a:lnTo>
                  <a:lnTo>
                    <a:pt x="1648993" y="360883"/>
                  </a:lnTo>
                  <a:lnTo>
                    <a:pt x="1678152" y="344424"/>
                  </a:lnTo>
                  <a:lnTo>
                    <a:pt x="1678152" y="301752"/>
                  </a:lnTo>
                  <a:close/>
                </a:path>
                <a:path w="3712845" h="613410">
                  <a:moveTo>
                    <a:pt x="1779955" y="554736"/>
                  </a:moveTo>
                  <a:lnTo>
                    <a:pt x="1454429" y="554736"/>
                  </a:lnTo>
                  <a:lnTo>
                    <a:pt x="1454429" y="526084"/>
                  </a:lnTo>
                  <a:lnTo>
                    <a:pt x="1731187" y="526084"/>
                  </a:lnTo>
                  <a:lnTo>
                    <a:pt x="1740509" y="525932"/>
                  </a:lnTo>
                  <a:lnTo>
                    <a:pt x="1768195" y="499529"/>
                  </a:lnTo>
                  <a:lnTo>
                    <a:pt x="1768373" y="489508"/>
                  </a:lnTo>
                  <a:lnTo>
                    <a:pt x="1768373" y="396240"/>
                  </a:lnTo>
                  <a:lnTo>
                    <a:pt x="1384325" y="396240"/>
                  </a:lnTo>
                  <a:lnTo>
                    <a:pt x="1384325" y="447446"/>
                  </a:lnTo>
                  <a:lnTo>
                    <a:pt x="1697659" y="447446"/>
                  </a:lnTo>
                  <a:lnTo>
                    <a:pt x="1697659" y="474878"/>
                  </a:lnTo>
                  <a:lnTo>
                    <a:pt x="1384325" y="474878"/>
                  </a:lnTo>
                  <a:lnTo>
                    <a:pt x="1384325" y="570585"/>
                  </a:lnTo>
                  <a:lnTo>
                    <a:pt x="1384896" y="591731"/>
                  </a:lnTo>
                  <a:lnTo>
                    <a:pt x="1388973" y="602589"/>
                  </a:lnTo>
                  <a:lnTo>
                    <a:pt x="1400009" y="606590"/>
                  </a:lnTo>
                  <a:lnTo>
                    <a:pt x="1421511" y="607161"/>
                  </a:lnTo>
                  <a:lnTo>
                    <a:pt x="1772640" y="607161"/>
                  </a:lnTo>
                  <a:lnTo>
                    <a:pt x="1779955" y="599846"/>
                  </a:lnTo>
                  <a:lnTo>
                    <a:pt x="1779955" y="554736"/>
                  </a:lnTo>
                  <a:close/>
                </a:path>
                <a:path w="3712845" h="613410">
                  <a:moveTo>
                    <a:pt x="1850669" y="188366"/>
                  </a:moveTo>
                  <a:lnTo>
                    <a:pt x="1770811" y="188366"/>
                  </a:lnTo>
                  <a:lnTo>
                    <a:pt x="1770811" y="23164"/>
                  </a:lnTo>
                  <a:lnTo>
                    <a:pt x="1703146" y="23164"/>
                  </a:lnTo>
                  <a:lnTo>
                    <a:pt x="1703146" y="373075"/>
                  </a:lnTo>
                  <a:lnTo>
                    <a:pt x="1763496" y="373075"/>
                  </a:lnTo>
                  <a:lnTo>
                    <a:pt x="1770811" y="365760"/>
                  </a:lnTo>
                  <a:lnTo>
                    <a:pt x="1770811" y="246888"/>
                  </a:lnTo>
                  <a:lnTo>
                    <a:pt x="1850669" y="246888"/>
                  </a:lnTo>
                  <a:lnTo>
                    <a:pt x="1850669" y="188366"/>
                  </a:lnTo>
                  <a:close/>
                </a:path>
                <a:path w="3712845" h="613410">
                  <a:moveTo>
                    <a:pt x="2344940" y="491502"/>
                  </a:moveTo>
                  <a:lnTo>
                    <a:pt x="2330424" y="449884"/>
                  </a:lnTo>
                  <a:lnTo>
                    <a:pt x="2325243" y="442569"/>
                  </a:lnTo>
                  <a:lnTo>
                    <a:pt x="2321547" y="437337"/>
                  </a:lnTo>
                  <a:lnTo>
                    <a:pt x="2314308" y="429463"/>
                  </a:lnTo>
                  <a:lnTo>
                    <a:pt x="2304834" y="422973"/>
                  </a:lnTo>
                  <a:lnTo>
                    <a:pt x="2289276" y="414528"/>
                  </a:lnTo>
                  <a:lnTo>
                    <a:pt x="2274341" y="406844"/>
                  </a:lnTo>
                  <a:lnTo>
                    <a:pt x="2274341" y="500481"/>
                  </a:lnTo>
                  <a:lnTo>
                    <a:pt x="2274151" y="509460"/>
                  </a:lnTo>
                  <a:lnTo>
                    <a:pt x="2242769" y="539851"/>
                  </a:lnTo>
                  <a:lnTo>
                    <a:pt x="2203158" y="552259"/>
                  </a:lnTo>
                  <a:lnTo>
                    <a:pt x="2156561" y="557136"/>
                  </a:lnTo>
                  <a:lnTo>
                    <a:pt x="2156422" y="557136"/>
                  </a:lnTo>
                  <a:lnTo>
                    <a:pt x="2109355" y="555764"/>
                  </a:lnTo>
                  <a:lnTo>
                    <a:pt x="2064346" y="547700"/>
                  </a:lnTo>
                  <a:lnTo>
                    <a:pt x="2022271" y="526084"/>
                  </a:lnTo>
                  <a:lnTo>
                    <a:pt x="2010397" y="500481"/>
                  </a:lnTo>
                  <a:lnTo>
                    <a:pt x="2010549" y="490296"/>
                  </a:lnTo>
                  <a:lnTo>
                    <a:pt x="2039848" y="460044"/>
                  </a:lnTo>
                  <a:lnTo>
                    <a:pt x="2078774" y="447967"/>
                  </a:lnTo>
                  <a:lnTo>
                    <a:pt x="2117255" y="442988"/>
                  </a:lnTo>
                  <a:lnTo>
                    <a:pt x="2142667" y="442569"/>
                  </a:lnTo>
                  <a:lnTo>
                    <a:pt x="2157488" y="442633"/>
                  </a:lnTo>
                  <a:lnTo>
                    <a:pt x="2205456" y="447967"/>
                  </a:lnTo>
                  <a:lnTo>
                    <a:pt x="2244217" y="460032"/>
                  </a:lnTo>
                  <a:lnTo>
                    <a:pt x="2272931" y="485736"/>
                  </a:lnTo>
                  <a:lnTo>
                    <a:pt x="2274341" y="500481"/>
                  </a:lnTo>
                  <a:lnTo>
                    <a:pt x="2274341" y="406844"/>
                  </a:lnTo>
                  <a:lnTo>
                    <a:pt x="2225268" y="393496"/>
                  </a:lnTo>
                  <a:lnTo>
                    <a:pt x="2186825" y="387362"/>
                  </a:lnTo>
                  <a:lnTo>
                    <a:pt x="2142667" y="386486"/>
                  </a:lnTo>
                  <a:lnTo>
                    <a:pt x="2115655" y="386600"/>
                  </a:lnTo>
                  <a:lnTo>
                    <a:pt x="2059762" y="393496"/>
                  </a:lnTo>
                  <a:lnTo>
                    <a:pt x="2011832" y="406323"/>
                  </a:lnTo>
                  <a:lnTo>
                    <a:pt x="1970455" y="429463"/>
                  </a:lnTo>
                  <a:lnTo>
                    <a:pt x="1945855" y="462661"/>
                  </a:lnTo>
                  <a:lnTo>
                    <a:pt x="1939785" y="491502"/>
                  </a:lnTo>
                  <a:lnTo>
                    <a:pt x="1939899" y="517029"/>
                  </a:lnTo>
                  <a:lnTo>
                    <a:pt x="1963178" y="561936"/>
                  </a:lnTo>
                  <a:lnTo>
                    <a:pt x="1995754" y="584911"/>
                  </a:lnTo>
                  <a:lnTo>
                    <a:pt x="2037842" y="601980"/>
                  </a:lnTo>
                  <a:lnTo>
                    <a:pt x="2081974" y="610311"/>
                  </a:lnTo>
                  <a:lnTo>
                    <a:pt x="2142667" y="613257"/>
                  </a:lnTo>
                  <a:lnTo>
                    <a:pt x="2169325" y="613143"/>
                  </a:lnTo>
                  <a:lnTo>
                    <a:pt x="2225268" y="605942"/>
                  </a:lnTo>
                  <a:lnTo>
                    <a:pt x="2273350" y="592709"/>
                  </a:lnTo>
                  <a:lnTo>
                    <a:pt x="2314308" y="569099"/>
                  </a:lnTo>
                  <a:lnTo>
                    <a:pt x="2324392" y="557174"/>
                  </a:lnTo>
                  <a:lnTo>
                    <a:pt x="2330424" y="548640"/>
                  </a:lnTo>
                  <a:lnTo>
                    <a:pt x="2338882" y="535876"/>
                  </a:lnTo>
                  <a:lnTo>
                    <a:pt x="2343226" y="526465"/>
                  </a:lnTo>
                  <a:lnTo>
                    <a:pt x="2344826" y="515810"/>
                  </a:lnTo>
                  <a:lnTo>
                    <a:pt x="2344940" y="491502"/>
                  </a:lnTo>
                  <a:close/>
                </a:path>
                <a:path w="3712845" h="613410">
                  <a:moveTo>
                    <a:pt x="2413939" y="303580"/>
                  </a:moveTo>
                  <a:lnTo>
                    <a:pt x="2175586" y="303580"/>
                  </a:lnTo>
                  <a:lnTo>
                    <a:pt x="2175586" y="242620"/>
                  </a:lnTo>
                  <a:lnTo>
                    <a:pt x="2342616" y="242620"/>
                  </a:lnTo>
                  <a:lnTo>
                    <a:pt x="2342616" y="184708"/>
                  </a:lnTo>
                  <a:lnTo>
                    <a:pt x="2012213" y="184708"/>
                  </a:lnTo>
                  <a:lnTo>
                    <a:pt x="2012213" y="90220"/>
                  </a:lnTo>
                  <a:lnTo>
                    <a:pt x="2336520" y="90220"/>
                  </a:lnTo>
                  <a:lnTo>
                    <a:pt x="2336520" y="34137"/>
                  </a:lnTo>
                  <a:lnTo>
                    <a:pt x="1979295" y="34137"/>
                  </a:lnTo>
                  <a:lnTo>
                    <a:pt x="1969960" y="34302"/>
                  </a:lnTo>
                  <a:lnTo>
                    <a:pt x="1942274" y="61391"/>
                  </a:lnTo>
                  <a:lnTo>
                    <a:pt x="1942109" y="70713"/>
                  </a:lnTo>
                  <a:lnTo>
                    <a:pt x="1942109" y="206044"/>
                  </a:lnTo>
                  <a:lnTo>
                    <a:pt x="1965083" y="241325"/>
                  </a:lnTo>
                  <a:lnTo>
                    <a:pt x="1979295" y="242620"/>
                  </a:lnTo>
                  <a:lnTo>
                    <a:pt x="2106091" y="242620"/>
                  </a:lnTo>
                  <a:lnTo>
                    <a:pt x="2106091" y="303580"/>
                  </a:lnTo>
                  <a:lnTo>
                    <a:pt x="1864690" y="303580"/>
                  </a:lnTo>
                  <a:lnTo>
                    <a:pt x="1864690" y="360883"/>
                  </a:lnTo>
                  <a:lnTo>
                    <a:pt x="2406624" y="360883"/>
                  </a:lnTo>
                  <a:lnTo>
                    <a:pt x="2413939" y="353568"/>
                  </a:lnTo>
                  <a:lnTo>
                    <a:pt x="2413939" y="303580"/>
                  </a:lnTo>
                  <a:close/>
                </a:path>
                <a:path w="3712845" h="613410">
                  <a:moveTo>
                    <a:pt x="3079013" y="499872"/>
                  </a:moveTo>
                  <a:lnTo>
                    <a:pt x="3078188" y="467360"/>
                  </a:lnTo>
                  <a:lnTo>
                    <a:pt x="3072422" y="447713"/>
                  </a:lnTo>
                  <a:lnTo>
                    <a:pt x="3066923" y="442569"/>
                  </a:lnTo>
                  <a:lnTo>
                    <a:pt x="3056763" y="433057"/>
                  </a:lnTo>
                  <a:lnTo>
                    <a:pt x="3026283" y="415442"/>
                  </a:lnTo>
                  <a:lnTo>
                    <a:pt x="3009519" y="406692"/>
                  </a:lnTo>
                  <a:lnTo>
                    <a:pt x="3009519" y="499872"/>
                  </a:lnTo>
                  <a:lnTo>
                    <a:pt x="3008985" y="515277"/>
                  </a:lnTo>
                  <a:lnTo>
                    <a:pt x="2975381" y="541629"/>
                  </a:lnTo>
                  <a:lnTo>
                    <a:pt x="2936976" y="555231"/>
                  </a:lnTo>
                  <a:lnTo>
                    <a:pt x="2901289" y="557009"/>
                  </a:lnTo>
                  <a:lnTo>
                    <a:pt x="2832963" y="556933"/>
                  </a:lnTo>
                  <a:lnTo>
                    <a:pt x="2791358" y="550621"/>
                  </a:lnTo>
                  <a:lnTo>
                    <a:pt x="2750820" y="532244"/>
                  </a:lnTo>
                  <a:lnTo>
                    <a:pt x="2736418" y="499872"/>
                  </a:lnTo>
                  <a:lnTo>
                    <a:pt x="2736951" y="484479"/>
                  </a:lnTo>
                  <a:lnTo>
                    <a:pt x="2770555" y="458114"/>
                  </a:lnTo>
                  <a:lnTo>
                    <a:pt x="2808960" y="444512"/>
                  </a:lnTo>
                  <a:lnTo>
                    <a:pt x="2872968" y="442569"/>
                  </a:lnTo>
                  <a:lnTo>
                    <a:pt x="2912973" y="442823"/>
                  </a:lnTo>
                  <a:lnTo>
                    <a:pt x="2954578" y="449135"/>
                  </a:lnTo>
                  <a:lnTo>
                    <a:pt x="2995117" y="467512"/>
                  </a:lnTo>
                  <a:lnTo>
                    <a:pt x="3009519" y="499872"/>
                  </a:lnTo>
                  <a:lnTo>
                    <a:pt x="3009519" y="406692"/>
                  </a:lnTo>
                  <a:lnTo>
                    <a:pt x="2994215" y="398703"/>
                  </a:lnTo>
                  <a:lnTo>
                    <a:pt x="2967571" y="390105"/>
                  </a:lnTo>
                  <a:lnTo>
                    <a:pt x="2931934" y="386943"/>
                  </a:lnTo>
                  <a:lnTo>
                    <a:pt x="2872968" y="386486"/>
                  </a:lnTo>
                  <a:lnTo>
                    <a:pt x="2813634" y="386943"/>
                  </a:lnTo>
                  <a:lnTo>
                    <a:pt x="2751099" y="398703"/>
                  </a:lnTo>
                  <a:lnTo>
                    <a:pt x="2688552" y="433057"/>
                  </a:lnTo>
                  <a:lnTo>
                    <a:pt x="2667127" y="467360"/>
                  </a:lnTo>
                  <a:lnTo>
                    <a:pt x="2666314" y="499872"/>
                  </a:lnTo>
                  <a:lnTo>
                    <a:pt x="2667127" y="532396"/>
                  </a:lnTo>
                  <a:lnTo>
                    <a:pt x="2688552" y="566699"/>
                  </a:lnTo>
                  <a:lnTo>
                    <a:pt x="2751099" y="601052"/>
                  </a:lnTo>
                  <a:lnTo>
                    <a:pt x="2813634" y="612813"/>
                  </a:lnTo>
                  <a:lnTo>
                    <a:pt x="2872968" y="613257"/>
                  </a:lnTo>
                  <a:lnTo>
                    <a:pt x="2931934" y="612813"/>
                  </a:lnTo>
                  <a:lnTo>
                    <a:pt x="2994215" y="601052"/>
                  </a:lnTo>
                  <a:lnTo>
                    <a:pt x="3056763" y="566699"/>
                  </a:lnTo>
                  <a:lnTo>
                    <a:pt x="3066923" y="557174"/>
                  </a:lnTo>
                  <a:lnTo>
                    <a:pt x="3072422" y="552030"/>
                  </a:lnTo>
                  <a:lnTo>
                    <a:pt x="3078188" y="532396"/>
                  </a:lnTo>
                  <a:lnTo>
                    <a:pt x="3079013" y="499872"/>
                  </a:lnTo>
                  <a:close/>
                </a:path>
                <a:path w="3712845" h="613410">
                  <a:moveTo>
                    <a:pt x="3107055" y="210312"/>
                  </a:moveTo>
                  <a:lnTo>
                    <a:pt x="3060154" y="197485"/>
                  </a:lnTo>
                  <a:lnTo>
                    <a:pt x="3008719" y="175856"/>
                  </a:lnTo>
                  <a:lnTo>
                    <a:pt x="2958744" y="142036"/>
                  </a:lnTo>
                  <a:lnTo>
                    <a:pt x="2927108" y="111328"/>
                  </a:lnTo>
                  <a:lnTo>
                    <a:pt x="2915031" y="87782"/>
                  </a:lnTo>
                  <a:lnTo>
                    <a:pt x="3071698" y="87782"/>
                  </a:lnTo>
                  <a:lnTo>
                    <a:pt x="3071698" y="32918"/>
                  </a:lnTo>
                  <a:lnTo>
                    <a:pt x="2674848" y="32918"/>
                  </a:lnTo>
                  <a:lnTo>
                    <a:pt x="2674848" y="87782"/>
                  </a:lnTo>
                  <a:lnTo>
                    <a:pt x="2832735" y="87782"/>
                  </a:lnTo>
                  <a:lnTo>
                    <a:pt x="2830906" y="91440"/>
                  </a:lnTo>
                  <a:lnTo>
                    <a:pt x="2807093" y="126720"/>
                  </a:lnTo>
                  <a:lnTo>
                    <a:pt x="2764764" y="157886"/>
                  </a:lnTo>
                  <a:lnTo>
                    <a:pt x="2714968" y="187299"/>
                  </a:lnTo>
                  <a:lnTo>
                    <a:pt x="2638882" y="210312"/>
                  </a:lnTo>
                  <a:lnTo>
                    <a:pt x="2677287" y="257860"/>
                  </a:lnTo>
                  <a:lnTo>
                    <a:pt x="2745854" y="233121"/>
                  </a:lnTo>
                  <a:lnTo>
                    <a:pt x="2799359" y="204279"/>
                  </a:lnTo>
                  <a:lnTo>
                    <a:pt x="2833649" y="180136"/>
                  </a:lnTo>
                  <a:lnTo>
                    <a:pt x="2863431" y="153949"/>
                  </a:lnTo>
                  <a:lnTo>
                    <a:pt x="2872968" y="142036"/>
                  </a:lnTo>
                  <a:lnTo>
                    <a:pt x="2882836" y="153250"/>
                  </a:lnTo>
                  <a:lnTo>
                    <a:pt x="2912592" y="178917"/>
                  </a:lnTo>
                  <a:lnTo>
                    <a:pt x="2946577" y="203060"/>
                  </a:lnTo>
                  <a:lnTo>
                    <a:pt x="2988945" y="226961"/>
                  </a:lnTo>
                  <a:lnTo>
                    <a:pt x="3032950" y="246253"/>
                  </a:lnTo>
                  <a:lnTo>
                    <a:pt x="3069259" y="257860"/>
                  </a:lnTo>
                  <a:lnTo>
                    <a:pt x="3107055" y="210312"/>
                  </a:lnTo>
                  <a:close/>
                </a:path>
                <a:path w="3712845" h="613410">
                  <a:moveTo>
                    <a:pt x="3145459" y="300532"/>
                  </a:moveTo>
                  <a:lnTo>
                    <a:pt x="2907715" y="300532"/>
                  </a:lnTo>
                  <a:lnTo>
                    <a:pt x="2907715" y="220675"/>
                  </a:lnTo>
                  <a:lnTo>
                    <a:pt x="2838221" y="220675"/>
                  </a:lnTo>
                  <a:lnTo>
                    <a:pt x="2838221" y="300532"/>
                  </a:lnTo>
                  <a:lnTo>
                    <a:pt x="2596210" y="300532"/>
                  </a:lnTo>
                  <a:lnTo>
                    <a:pt x="2596210" y="357835"/>
                  </a:lnTo>
                  <a:lnTo>
                    <a:pt x="3135706" y="357835"/>
                  </a:lnTo>
                  <a:lnTo>
                    <a:pt x="3144850" y="353568"/>
                  </a:lnTo>
                  <a:lnTo>
                    <a:pt x="3145459" y="345643"/>
                  </a:lnTo>
                  <a:lnTo>
                    <a:pt x="3145459" y="300532"/>
                  </a:lnTo>
                  <a:close/>
                </a:path>
                <a:path w="3712845" h="613410">
                  <a:moveTo>
                    <a:pt x="3647160" y="245668"/>
                  </a:moveTo>
                  <a:lnTo>
                    <a:pt x="3301517" y="245668"/>
                  </a:lnTo>
                  <a:lnTo>
                    <a:pt x="3301517" y="192633"/>
                  </a:lnTo>
                  <a:lnTo>
                    <a:pt x="3600831" y="192633"/>
                  </a:lnTo>
                  <a:lnTo>
                    <a:pt x="3610152" y="192481"/>
                  </a:lnTo>
                  <a:lnTo>
                    <a:pt x="3637838" y="166077"/>
                  </a:lnTo>
                  <a:lnTo>
                    <a:pt x="3638016" y="156057"/>
                  </a:lnTo>
                  <a:lnTo>
                    <a:pt x="3638016" y="32918"/>
                  </a:lnTo>
                  <a:lnTo>
                    <a:pt x="3233242" y="32918"/>
                  </a:lnTo>
                  <a:lnTo>
                    <a:pt x="3233242" y="89611"/>
                  </a:lnTo>
                  <a:lnTo>
                    <a:pt x="3569741" y="89611"/>
                  </a:lnTo>
                  <a:lnTo>
                    <a:pt x="3569741" y="137769"/>
                  </a:lnTo>
                  <a:lnTo>
                    <a:pt x="3233242" y="137769"/>
                  </a:lnTo>
                  <a:lnTo>
                    <a:pt x="3233242" y="266395"/>
                  </a:lnTo>
                  <a:lnTo>
                    <a:pt x="3255226" y="301637"/>
                  </a:lnTo>
                  <a:lnTo>
                    <a:pt x="3270427" y="302971"/>
                  </a:lnTo>
                  <a:lnTo>
                    <a:pt x="3647160" y="302971"/>
                  </a:lnTo>
                  <a:lnTo>
                    <a:pt x="3647160" y="245668"/>
                  </a:lnTo>
                  <a:close/>
                </a:path>
                <a:path w="3712845" h="613410">
                  <a:moveTo>
                    <a:pt x="3712387" y="355396"/>
                  </a:moveTo>
                  <a:lnTo>
                    <a:pt x="3163747" y="355396"/>
                  </a:lnTo>
                  <a:lnTo>
                    <a:pt x="3163747" y="414528"/>
                  </a:lnTo>
                  <a:lnTo>
                    <a:pt x="3286887" y="414528"/>
                  </a:lnTo>
                  <a:lnTo>
                    <a:pt x="3286887" y="602284"/>
                  </a:lnTo>
                  <a:lnTo>
                    <a:pt x="3349066" y="602284"/>
                  </a:lnTo>
                  <a:lnTo>
                    <a:pt x="3356381" y="594969"/>
                  </a:lnTo>
                  <a:lnTo>
                    <a:pt x="3356381" y="414528"/>
                  </a:lnTo>
                  <a:lnTo>
                    <a:pt x="3513658" y="414528"/>
                  </a:lnTo>
                  <a:lnTo>
                    <a:pt x="3513658" y="602284"/>
                  </a:lnTo>
                  <a:lnTo>
                    <a:pt x="3575227" y="602284"/>
                  </a:lnTo>
                  <a:lnTo>
                    <a:pt x="3582543" y="594969"/>
                  </a:lnTo>
                  <a:lnTo>
                    <a:pt x="3582543" y="414528"/>
                  </a:lnTo>
                  <a:lnTo>
                    <a:pt x="3705072" y="414528"/>
                  </a:lnTo>
                  <a:lnTo>
                    <a:pt x="3712387" y="407212"/>
                  </a:lnTo>
                  <a:lnTo>
                    <a:pt x="3712387" y="3553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661972" y="1746363"/>
              <a:ext cx="579120" cy="408940"/>
            </a:xfrm>
            <a:custGeom>
              <a:avLst/>
              <a:gdLst/>
              <a:ahLst/>
              <a:cxnLst/>
              <a:rect l="l" t="t" r="r" b="b"/>
              <a:pathLst>
                <a:path w="579119" h="408939">
                  <a:moveTo>
                    <a:pt x="279298" y="171208"/>
                  </a:moveTo>
                  <a:lnTo>
                    <a:pt x="275767" y="120954"/>
                  </a:lnTo>
                  <a:lnTo>
                    <a:pt x="265722" y="82283"/>
                  </a:lnTo>
                  <a:lnTo>
                    <a:pt x="245059" y="46443"/>
                  </a:lnTo>
                  <a:lnTo>
                    <a:pt x="216662" y="19469"/>
                  </a:lnTo>
                  <a:lnTo>
                    <a:pt x="214122" y="18338"/>
                  </a:lnTo>
                  <a:lnTo>
                    <a:pt x="214122" y="154686"/>
                  </a:lnTo>
                  <a:lnTo>
                    <a:pt x="214122" y="253885"/>
                  </a:lnTo>
                  <a:lnTo>
                    <a:pt x="209092" y="297713"/>
                  </a:lnTo>
                  <a:lnTo>
                    <a:pt x="190804" y="335889"/>
                  </a:lnTo>
                  <a:lnTo>
                    <a:pt x="155244" y="353491"/>
                  </a:lnTo>
                  <a:lnTo>
                    <a:pt x="142748" y="353631"/>
                  </a:lnTo>
                  <a:lnTo>
                    <a:pt x="130238" y="353504"/>
                  </a:lnTo>
                  <a:lnTo>
                    <a:pt x="92773" y="336346"/>
                  </a:lnTo>
                  <a:lnTo>
                    <a:pt x="72148" y="298094"/>
                  </a:lnTo>
                  <a:lnTo>
                    <a:pt x="65595" y="253885"/>
                  </a:lnTo>
                  <a:lnTo>
                    <a:pt x="65620" y="160108"/>
                  </a:lnTo>
                  <a:lnTo>
                    <a:pt x="67614" y="119748"/>
                  </a:lnTo>
                  <a:lnTo>
                    <a:pt x="92430" y="69443"/>
                  </a:lnTo>
                  <a:lnTo>
                    <a:pt x="138404" y="56819"/>
                  </a:lnTo>
                  <a:lnTo>
                    <a:pt x="151472" y="56946"/>
                  </a:lnTo>
                  <a:lnTo>
                    <a:pt x="188836" y="72656"/>
                  </a:lnTo>
                  <a:lnTo>
                    <a:pt x="208330" y="109474"/>
                  </a:lnTo>
                  <a:lnTo>
                    <a:pt x="214122" y="154686"/>
                  </a:lnTo>
                  <a:lnTo>
                    <a:pt x="214122" y="18338"/>
                  </a:lnTo>
                  <a:lnTo>
                    <a:pt x="172821" y="2286"/>
                  </a:lnTo>
                  <a:lnTo>
                    <a:pt x="136956" y="838"/>
                  </a:lnTo>
                  <a:lnTo>
                    <a:pt x="114782" y="1041"/>
                  </a:lnTo>
                  <a:lnTo>
                    <a:pt x="73012" y="13627"/>
                  </a:lnTo>
                  <a:lnTo>
                    <a:pt x="40297" y="35382"/>
                  </a:lnTo>
                  <a:lnTo>
                    <a:pt x="15494" y="70764"/>
                  </a:lnTo>
                  <a:lnTo>
                    <a:pt x="2959" y="116052"/>
                  </a:lnTo>
                  <a:lnTo>
                    <a:pt x="0" y="144056"/>
                  </a:lnTo>
                  <a:lnTo>
                    <a:pt x="38" y="268236"/>
                  </a:lnTo>
                  <a:lnTo>
                    <a:pt x="8826" y="313817"/>
                  </a:lnTo>
                  <a:lnTo>
                    <a:pt x="24942" y="352361"/>
                  </a:lnTo>
                  <a:lnTo>
                    <a:pt x="53594" y="384759"/>
                  </a:lnTo>
                  <a:lnTo>
                    <a:pt x="94170" y="403860"/>
                  </a:lnTo>
                  <a:lnTo>
                    <a:pt x="138887" y="408647"/>
                  </a:lnTo>
                  <a:lnTo>
                    <a:pt x="161353" y="408457"/>
                  </a:lnTo>
                  <a:lnTo>
                    <a:pt x="203796" y="397065"/>
                  </a:lnTo>
                  <a:lnTo>
                    <a:pt x="237185" y="376605"/>
                  </a:lnTo>
                  <a:lnTo>
                    <a:pt x="262763" y="341376"/>
                  </a:lnTo>
                  <a:lnTo>
                    <a:pt x="276072" y="293573"/>
                  </a:lnTo>
                  <a:lnTo>
                    <a:pt x="279209" y="265633"/>
                  </a:lnTo>
                  <a:lnTo>
                    <a:pt x="279298" y="171208"/>
                  </a:lnTo>
                  <a:close/>
                </a:path>
                <a:path w="579119" h="408939">
                  <a:moveTo>
                    <a:pt x="578954" y="257543"/>
                  </a:moveTo>
                  <a:lnTo>
                    <a:pt x="566877" y="220014"/>
                  </a:lnTo>
                  <a:lnTo>
                    <a:pt x="536549" y="187134"/>
                  </a:lnTo>
                  <a:lnTo>
                    <a:pt x="526897" y="181825"/>
                  </a:lnTo>
                  <a:lnTo>
                    <a:pt x="535101" y="176517"/>
                  </a:lnTo>
                  <a:lnTo>
                    <a:pt x="550545" y="161074"/>
                  </a:lnTo>
                  <a:lnTo>
                    <a:pt x="562127" y="143217"/>
                  </a:lnTo>
                  <a:lnTo>
                    <a:pt x="569366" y="122948"/>
                  </a:lnTo>
                  <a:lnTo>
                    <a:pt x="569277" y="85788"/>
                  </a:lnTo>
                  <a:lnTo>
                    <a:pt x="553872" y="41402"/>
                  </a:lnTo>
                  <a:lnTo>
                    <a:pt x="523049" y="16548"/>
                  </a:lnTo>
                  <a:lnTo>
                    <a:pt x="479310" y="3556"/>
                  </a:lnTo>
                  <a:lnTo>
                    <a:pt x="433781" y="88"/>
                  </a:lnTo>
                  <a:lnTo>
                    <a:pt x="427672" y="0"/>
                  </a:lnTo>
                  <a:lnTo>
                    <a:pt x="421817" y="88"/>
                  </a:lnTo>
                  <a:lnTo>
                    <a:pt x="377177" y="3937"/>
                  </a:lnTo>
                  <a:lnTo>
                    <a:pt x="335648" y="12280"/>
                  </a:lnTo>
                  <a:lnTo>
                    <a:pt x="325653" y="14833"/>
                  </a:lnTo>
                  <a:lnTo>
                    <a:pt x="325653" y="71793"/>
                  </a:lnTo>
                  <a:lnTo>
                    <a:pt x="343509" y="67500"/>
                  </a:lnTo>
                  <a:lnTo>
                    <a:pt x="370573" y="61582"/>
                  </a:lnTo>
                  <a:lnTo>
                    <a:pt x="412229" y="55232"/>
                  </a:lnTo>
                  <a:lnTo>
                    <a:pt x="427964" y="54889"/>
                  </a:lnTo>
                  <a:lnTo>
                    <a:pt x="435432" y="54927"/>
                  </a:lnTo>
                  <a:lnTo>
                    <a:pt x="489737" y="69367"/>
                  </a:lnTo>
                  <a:lnTo>
                    <a:pt x="504215" y="85788"/>
                  </a:lnTo>
                  <a:lnTo>
                    <a:pt x="504215" y="121500"/>
                  </a:lnTo>
                  <a:lnTo>
                    <a:pt x="472363" y="152387"/>
                  </a:lnTo>
                  <a:lnTo>
                    <a:pt x="344474" y="158178"/>
                  </a:lnTo>
                  <a:lnTo>
                    <a:pt x="344474" y="216090"/>
                  </a:lnTo>
                  <a:lnTo>
                    <a:pt x="431342" y="216090"/>
                  </a:lnTo>
                  <a:lnTo>
                    <a:pt x="441909" y="216141"/>
                  </a:lnTo>
                  <a:lnTo>
                    <a:pt x="479552" y="223266"/>
                  </a:lnTo>
                  <a:lnTo>
                    <a:pt x="514832" y="256146"/>
                  </a:lnTo>
                  <a:lnTo>
                    <a:pt x="514718" y="294284"/>
                  </a:lnTo>
                  <a:lnTo>
                    <a:pt x="493737" y="327164"/>
                  </a:lnTo>
                  <a:lnTo>
                    <a:pt x="458127" y="342531"/>
                  </a:lnTo>
                  <a:lnTo>
                    <a:pt x="433387" y="345871"/>
                  </a:lnTo>
                  <a:lnTo>
                    <a:pt x="414147" y="345859"/>
                  </a:lnTo>
                  <a:lnTo>
                    <a:pt x="374218" y="341274"/>
                  </a:lnTo>
                  <a:lnTo>
                    <a:pt x="334708" y="331724"/>
                  </a:lnTo>
                  <a:lnTo>
                    <a:pt x="319862" y="326123"/>
                  </a:lnTo>
                  <a:lnTo>
                    <a:pt x="319862" y="385965"/>
                  </a:lnTo>
                  <a:lnTo>
                    <a:pt x="363842" y="397129"/>
                  </a:lnTo>
                  <a:lnTo>
                    <a:pt x="409232" y="403491"/>
                  </a:lnTo>
                  <a:lnTo>
                    <a:pt x="429412" y="403821"/>
                  </a:lnTo>
                  <a:lnTo>
                    <a:pt x="445731" y="403720"/>
                  </a:lnTo>
                  <a:lnTo>
                    <a:pt x="483704" y="397548"/>
                  </a:lnTo>
                  <a:lnTo>
                    <a:pt x="531723" y="377520"/>
                  </a:lnTo>
                  <a:lnTo>
                    <a:pt x="563257" y="345909"/>
                  </a:lnTo>
                  <a:lnTo>
                    <a:pt x="578789" y="305650"/>
                  </a:lnTo>
                  <a:lnTo>
                    <a:pt x="578866" y="300418"/>
                  </a:lnTo>
                  <a:lnTo>
                    <a:pt x="578954" y="257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637507" y="3573292"/>
              <a:ext cx="3551554" cy="3868420"/>
            </a:xfrm>
            <a:custGeom>
              <a:avLst/>
              <a:gdLst/>
              <a:ahLst/>
              <a:cxnLst/>
              <a:rect l="l" t="t" r="r" b="b"/>
              <a:pathLst>
                <a:path w="3551554" h="3868420">
                  <a:moveTo>
                    <a:pt x="264313" y="3633316"/>
                  </a:moveTo>
                  <a:lnTo>
                    <a:pt x="0" y="3633315"/>
                  </a:lnTo>
                  <a:lnTo>
                    <a:pt x="0" y="0"/>
                  </a:lnTo>
                  <a:lnTo>
                    <a:pt x="264313" y="0"/>
                  </a:lnTo>
                  <a:lnTo>
                    <a:pt x="264313" y="3633316"/>
                  </a:lnTo>
                  <a:close/>
                </a:path>
                <a:path w="3551554" h="3868420">
                  <a:moveTo>
                    <a:pt x="265021" y="3633316"/>
                  </a:moveTo>
                  <a:lnTo>
                    <a:pt x="264313" y="3633316"/>
                  </a:lnTo>
                  <a:lnTo>
                    <a:pt x="264313" y="0"/>
                  </a:lnTo>
                  <a:lnTo>
                    <a:pt x="265021" y="0"/>
                  </a:lnTo>
                  <a:lnTo>
                    <a:pt x="265021" y="3633316"/>
                  </a:lnTo>
                  <a:close/>
                </a:path>
                <a:path w="3551554" h="3868420">
                  <a:moveTo>
                    <a:pt x="3458583" y="3867847"/>
                  </a:moveTo>
                  <a:lnTo>
                    <a:pt x="265021" y="3867847"/>
                  </a:lnTo>
                  <a:lnTo>
                    <a:pt x="265021" y="0"/>
                  </a:lnTo>
                  <a:lnTo>
                    <a:pt x="3458583" y="0"/>
                  </a:lnTo>
                  <a:lnTo>
                    <a:pt x="3458583" y="3867847"/>
                  </a:lnTo>
                  <a:close/>
                </a:path>
                <a:path w="3551554" h="3868420">
                  <a:moveTo>
                    <a:pt x="3459291" y="3867847"/>
                  </a:moveTo>
                  <a:lnTo>
                    <a:pt x="3458583" y="3867847"/>
                  </a:lnTo>
                  <a:lnTo>
                    <a:pt x="3458583" y="0"/>
                  </a:lnTo>
                  <a:lnTo>
                    <a:pt x="3459291" y="0"/>
                  </a:lnTo>
                  <a:lnTo>
                    <a:pt x="3459291" y="3867847"/>
                  </a:lnTo>
                  <a:close/>
                </a:path>
                <a:path w="3551554" h="3868420">
                  <a:moveTo>
                    <a:pt x="3550940" y="3867847"/>
                  </a:moveTo>
                  <a:lnTo>
                    <a:pt x="3459291" y="3867847"/>
                  </a:lnTo>
                  <a:lnTo>
                    <a:pt x="3459291" y="0"/>
                  </a:lnTo>
                  <a:lnTo>
                    <a:pt x="3550940" y="0"/>
                  </a:lnTo>
                  <a:lnTo>
                    <a:pt x="3550940" y="3867847"/>
                  </a:lnTo>
                  <a:close/>
                </a:path>
                <a:path w="3551554" h="3868420">
                  <a:moveTo>
                    <a:pt x="264313" y="3867847"/>
                  </a:moveTo>
                  <a:lnTo>
                    <a:pt x="167352" y="3867847"/>
                  </a:lnTo>
                  <a:lnTo>
                    <a:pt x="0" y="3700494"/>
                  </a:lnTo>
                  <a:lnTo>
                    <a:pt x="0" y="3633315"/>
                  </a:lnTo>
                  <a:lnTo>
                    <a:pt x="264313" y="3633316"/>
                  </a:lnTo>
                  <a:lnTo>
                    <a:pt x="264313" y="3867847"/>
                  </a:lnTo>
                  <a:close/>
                </a:path>
                <a:path w="3551554" h="3868420">
                  <a:moveTo>
                    <a:pt x="265021" y="3867847"/>
                  </a:moveTo>
                  <a:lnTo>
                    <a:pt x="264313" y="3867847"/>
                  </a:lnTo>
                  <a:lnTo>
                    <a:pt x="264313" y="3633316"/>
                  </a:lnTo>
                  <a:lnTo>
                    <a:pt x="265021" y="3633316"/>
                  </a:lnTo>
                  <a:lnTo>
                    <a:pt x="265021" y="3634023"/>
                  </a:lnTo>
                  <a:lnTo>
                    <a:pt x="265021" y="3867847"/>
                  </a:lnTo>
                  <a:close/>
                </a:path>
                <a:path w="3551554" h="3868420">
                  <a:moveTo>
                    <a:pt x="265021" y="3634023"/>
                  </a:moveTo>
                  <a:lnTo>
                    <a:pt x="265021" y="3633316"/>
                  </a:lnTo>
                  <a:lnTo>
                    <a:pt x="265021" y="363402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5143" y="7240570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237836" y="246984"/>
                  </a:moveTo>
                  <a:lnTo>
                    <a:pt x="0" y="9147"/>
                  </a:lnTo>
                  <a:lnTo>
                    <a:pt x="9147" y="0"/>
                  </a:lnTo>
                  <a:lnTo>
                    <a:pt x="209716" y="200569"/>
                  </a:lnTo>
                  <a:lnTo>
                    <a:pt x="246984" y="237837"/>
                  </a:lnTo>
                  <a:lnTo>
                    <a:pt x="237836" y="246984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5127" y="3573292"/>
              <a:ext cx="3551554" cy="3868420"/>
            </a:xfrm>
            <a:custGeom>
              <a:avLst/>
              <a:gdLst/>
              <a:ahLst/>
              <a:cxnLst/>
              <a:rect l="l" t="t" r="r" b="b"/>
              <a:pathLst>
                <a:path w="3551554" h="3868420">
                  <a:moveTo>
                    <a:pt x="264313" y="3633316"/>
                  </a:moveTo>
                  <a:lnTo>
                    <a:pt x="0" y="3633315"/>
                  </a:lnTo>
                  <a:lnTo>
                    <a:pt x="0" y="0"/>
                  </a:lnTo>
                  <a:lnTo>
                    <a:pt x="264313" y="0"/>
                  </a:lnTo>
                  <a:lnTo>
                    <a:pt x="264313" y="3633316"/>
                  </a:lnTo>
                  <a:close/>
                </a:path>
                <a:path w="3551554" h="3868420">
                  <a:moveTo>
                    <a:pt x="265021" y="3633316"/>
                  </a:moveTo>
                  <a:lnTo>
                    <a:pt x="264313" y="3633316"/>
                  </a:lnTo>
                  <a:lnTo>
                    <a:pt x="264313" y="0"/>
                  </a:lnTo>
                  <a:lnTo>
                    <a:pt x="265021" y="0"/>
                  </a:lnTo>
                  <a:lnTo>
                    <a:pt x="265021" y="3633316"/>
                  </a:lnTo>
                  <a:close/>
                </a:path>
                <a:path w="3551554" h="3868420">
                  <a:moveTo>
                    <a:pt x="3458583" y="3867847"/>
                  </a:moveTo>
                  <a:lnTo>
                    <a:pt x="265021" y="3867847"/>
                  </a:lnTo>
                  <a:lnTo>
                    <a:pt x="265021" y="0"/>
                  </a:lnTo>
                  <a:lnTo>
                    <a:pt x="3458583" y="0"/>
                  </a:lnTo>
                  <a:lnTo>
                    <a:pt x="3458583" y="3867847"/>
                  </a:lnTo>
                  <a:close/>
                </a:path>
                <a:path w="3551554" h="3868420">
                  <a:moveTo>
                    <a:pt x="3459291" y="3867847"/>
                  </a:moveTo>
                  <a:lnTo>
                    <a:pt x="3458583" y="3867847"/>
                  </a:lnTo>
                  <a:lnTo>
                    <a:pt x="3458583" y="0"/>
                  </a:lnTo>
                  <a:lnTo>
                    <a:pt x="3459291" y="0"/>
                  </a:lnTo>
                  <a:lnTo>
                    <a:pt x="3459291" y="3867847"/>
                  </a:lnTo>
                  <a:close/>
                </a:path>
                <a:path w="3551554" h="3868420">
                  <a:moveTo>
                    <a:pt x="3550940" y="3867847"/>
                  </a:moveTo>
                  <a:lnTo>
                    <a:pt x="3459291" y="3867847"/>
                  </a:lnTo>
                  <a:lnTo>
                    <a:pt x="3459291" y="0"/>
                  </a:lnTo>
                  <a:lnTo>
                    <a:pt x="3550940" y="0"/>
                  </a:lnTo>
                  <a:lnTo>
                    <a:pt x="3550940" y="3867847"/>
                  </a:lnTo>
                  <a:close/>
                </a:path>
                <a:path w="3551554" h="3868420">
                  <a:moveTo>
                    <a:pt x="264313" y="3867847"/>
                  </a:moveTo>
                  <a:lnTo>
                    <a:pt x="167352" y="3867847"/>
                  </a:lnTo>
                  <a:lnTo>
                    <a:pt x="0" y="3700494"/>
                  </a:lnTo>
                  <a:lnTo>
                    <a:pt x="0" y="3633315"/>
                  </a:lnTo>
                  <a:lnTo>
                    <a:pt x="264313" y="3633316"/>
                  </a:lnTo>
                  <a:lnTo>
                    <a:pt x="264313" y="3867847"/>
                  </a:lnTo>
                  <a:close/>
                </a:path>
                <a:path w="3551554" h="3868420">
                  <a:moveTo>
                    <a:pt x="265021" y="3867847"/>
                  </a:moveTo>
                  <a:lnTo>
                    <a:pt x="264313" y="3867847"/>
                  </a:lnTo>
                  <a:lnTo>
                    <a:pt x="264313" y="3633316"/>
                  </a:lnTo>
                  <a:lnTo>
                    <a:pt x="265021" y="3633316"/>
                  </a:lnTo>
                  <a:lnTo>
                    <a:pt x="265021" y="3634023"/>
                  </a:lnTo>
                  <a:lnTo>
                    <a:pt x="265021" y="3867847"/>
                  </a:lnTo>
                  <a:close/>
                </a:path>
                <a:path w="3551554" h="3868420">
                  <a:moveTo>
                    <a:pt x="265021" y="3634023"/>
                  </a:moveTo>
                  <a:lnTo>
                    <a:pt x="265021" y="3633316"/>
                  </a:lnTo>
                  <a:lnTo>
                    <a:pt x="265021" y="363402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2764" y="7240570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237836" y="246984"/>
                  </a:moveTo>
                  <a:lnTo>
                    <a:pt x="0" y="9147"/>
                  </a:lnTo>
                  <a:lnTo>
                    <a:pt x="9147" y="0"/>
                  </a:lnTo>
                  <a:lnTo>
                    <a:pt x="209716" y="200569"/>
                  </a:lnTo>
                  <a:lnTo>
                    <a:pt x="246984" y="237837"/>
                  </a:lnTo>
                  <a:lnTo>
                    <a:pt x="237836" y="246984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91798" y="3573292"/>
              <a:ext cx="3551554" cy="3868420"/>
            </a:xfrm>
            <a:custGeom>
              <a:avLst/>
              <a:gdLst/>
              <a:ahLst/>
              <a:cxnLst/>
              <a:rect l="l" t="t" r="r" b="b"/>
              <a:pathLst>
                <a:path w="3551554" h="3868420">
                  <a:moveTo>
                    <a:pt x="264313" y="3633316"/>
                  </a:moveTo>
                  <a:lnTo>
                    <a:pt x="0" y="3633315"/>
                  </a:lnTo>
                  <a:lnTo>
                    <a:pt x="0" y="0"/>
                  </a:lnTo>
                  <a:lnTo>
                    <a:pt x="264313" y="0"/>
                  </a:lnTo>
                  <a:lnTo>
                    <a:pt x="264313" y="3633316"/>
                  </a:lnTo>
                  <a:close/>
                </a:path>
                <a:path w="3551554" h="3868420">
                  <a:moveTo>
                    <a:pt x="265021" y="3633316"/>
                  </a:moveTo>
                  <a:lnTo>
                    <a:pt x="264313" y="3633316"/>
                  </a:lnTo>
                  <a:lnTo>
                    <a:pt x="264313" y="0"/>
                  </a:lnTo>
                  <a:lnTo>
                    <a:pt x="265021" y="0"/>
                  </a:lnTo>
                  <a:lnTo>
                    <a:pt x="265021" y="3633316"/>
                  </a:lnTo>
                  <a:close/>
                </a:path>
                <a:path w="3551554" h="3868420">
                  <a:moveTo>
                    <a:pt x="3458583" y="3867847"/>
                  </a:moveTo>
                  <a:lnTo>
                    <a:pt x="265021" y="3867847"/>
                  </a:lnTo>
                  <a:lnTo>
                    <a:pt x="265021" y="0"/>
                  </a:lnTo>
                  <a:lnTo>
                    <a:pt x="3458583" y="0"/>
                  </a:lnTo>
                  <a:lnTo>
                    <a:pt x="3458583" y="3867847"/>
                  </a:lnTo>
                  <a:close/>
                </a:path>
                <a:path w="3551554" h="3868420">
                  <a:moveTo>
                    <a:pt x="3459291" y="3867847"/>
                  </a:moveTo>
                  <a:lnTo>
                    <a:pt x="3458583" y="3867847"/>
                  </a:lnTo>
                  <a:lnTo>
                    <a:pt x="3458583" y="0"/>
                  </a:lnTo>
                  <a:lnTo>
                    <a:pt x="3459291" y="0"/>
                  </a:lnTo>
                  <a:lnTo>
                    <a:pt x="3459291" y="3867847"/>
                  </a:lnTo>
                  <a:close/>
                </a:path>
                <a:path w="3551554" h="3868420">
                  <a:moveTo>
                    <a:pt x="3550940" y="3867847"/>
                  </a:moveTo>
                  <a:lnTo>
                    <a:pt x="3459291" y="3867847"/>
                  </a:lnTo>
                  <a:lnTo>
                    <a:pt x="3459291" y="0"/>
                  </a:lnTo>
                  <a:lnTo>
                    <a:pt x="3550940" y="0"/>
                  </a:lnTo>
                  <a:lnTo>
                    <a:pt x="3550940" y="3867847"/>
                  </a:lnTo>
                  <a:close/>
                </a:path>
                <a:path w="3551554" h="3868420">
                  <a:moveTo>
                    <a:pt x="264313" y="3867847"/>
                  </a:moveTo>
                  <a:lnTo>
                    <a:pt x="167352" y="3867847"/>
                  </a:lnTo>
                  <a:lnTo>
                    <a:pt x="0" y="3700494"/>
                  </a:lnTo>
                  <a:lnTo>
                    <a:pt x="0" y="3633315"/>
                  </a:lnTo>
                  <a:lnTo>
                    <a:pt x="264313" y="3633316"/>
                  </a:lnTo>
                  <a:lnTo>
                    <a:pt x="264313" y="3867847"/>
                  </a:lnTo>
                  <a:close/>
                </a:path>
                <a:path w="3551554" h="3868420">
                  <a:moveTo>
                    <a:pt x="265021" y="3867847"/>
                  </a:moveTo>
                  <a:lnTo>
                    <a:pt x="264313" y="3867847"/>
                  </a:lnTo>
                  <a:lnTo>
                    <a:pt x="264313" y="3633316"/>
                  </a:lnTo>
                  <a:lnTo>
                    <a:pt x="265021" y="3633316"/>
                  </a:lnTo>
                  <a:lnTo>
                    <a:pt x="265021" y="3634023"/>
                  </a:lnTo>
                  <a:lnTo>
                    <a:pt x="265021" y="3867847"/>
                  </a:lnTo>
                  <a:close/>
                </a:path>
                <a:path w="3551554" h="3868420">
                  <a:moveTo>
                    <a:pt x="265021" y="3634023"/>
                  </a:moveTo>
                  <a:lnTo>
                    <a:pt x="265021" y="3633316"/>
                  </a:lnTo>
                  <a:lnTo>
                    <a:pt x="265021" y="363402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49434" y="7240570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5">
                  <a:moveTo>
                    <a:pt x="237836" y="246984"/>
                  </a:moveTo>
                  <a:lnTo>
                    <a:pt x="0" y="9147"/>
                  </a:lnTo>
                  <a:lnTo>
                    <a:pt x="9147" y="0"/>
                  </a:lnTo>
                  <a:lnTo>
                    <a:pt x="209716" y="200569"/>
                  </a:lnTo>
                  <a:lnTo>
                    <a:pt x="246984" y="237837"/>
                  </a:lnTo>
                  <a:lnTo>
                    <a:pt x="237836" y="246984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09417" y="3573292"/>
              <a:ext cx="3551554" cy="3868420"/>
            </a:xfrm>
            <a:custGeom>
              <a:avLst/>
              <a:gdLst/>
              <a:ahLst/>
              <a:cxnLst/>
              <a:rect l="l" t="t" r="r" b="b"/>
              <a:pathLst>
                <a:path w="3551555" h="3868420">
                  <a:moveTo>
                    <a:pt x="264313" y="3633316"/>
                  </a:moveTo>
                  <a:lnTo>
                    <a:pt x="0" y="3633315"/>
                  </a:lnTo>
                  <a:lnTo>
                    <a:pt x="0" y="0"/>
                  </a:lnTo>
                  <a:lnTo>
                    <a:pt x="264313" y="0"/>
                  </a:lnTo>
                  <a:lnTo>
                    <a:pt x="264313" y="3633316"/>
                  </a:lnTo>
                  <a:close/>
                </a:path>
                <a:path w="3551555" h="3868420">
                  <a:moveTo>
                    <a:pt x="265021" y="3633316"/>
                  </a:moveTo>
                  <a:lnTo>
                    <a:pt x="264313" y="3633316"/>
                  </a:lnTo>
                  <a:lnTo>
                    <a:pt x="264313" y="0"/>
                  </a:lnTo>
                  <a:lnTo>
                    <a:pt x="265021" y="0"/>
                  </a:lnTo>
                  <a:lnTo>
                    <a:pt x="265021" y="3633316"/>
                  </a:lnTo>
                  <a:close/>
                </a:path>
                <a:path w="3551555" h="3868420">
                  <a:moveTo>
                    <a:pt x="3458583" y="3867847"/>
                  </a:moveTo>
                  <a:lnTo>
                    <a:pt x="265021" y="3867847"/>
                  </a:lnTo>
                  <a:lnTo>
                    <a:pt x="265021" y="0"/>
                  </a:lnTo>
                  <a:lnTo>
                    <a:pt x="3458583" y="0"/>
                  </a:lnTo>
                  <a:lnTo>
                    <a:pt x="3458583" y="3867847"/>
                  </a:lnTo>
                  <a:close/>
                </a:path>
                <a:path w="3551555" h="3868420">
                  <a:moveTo>
                    <a:pt x="3459291" y="3867847"/>
                  </a:moveTo>
                  <a:lnTo>
                    <a:pt x="3458583" y="3867847"/>
                  </a:lnTo>
                  <a:lnTo>
                    <a:pt x="3458583" y="0"/>
                  </a:lnTo>
                  <a:lnTo>
                    <a:pt x="3459291" y="0"/>
                  </a:lnTo>
                  <a:lnTo>
                    <a:pt x="3459291" y="3867847"/>
                  </a:lnTo>
                  <a:close/>
                </a:path>
                <a:path w="3551555" h="3868420">
                  <a:moveTo>
                    <a:pt x="3550940" y="3867847"/>
                  </a:moveTo>
                  <a:lnTo>
                    <a:pt x="3459291" y="3867847"/>
                  </a:lnTo>
                  <a:lnTo>
                    <a:pt x="3459291" y="0"/>
                  </a:lnTo>
                  <a:lnTo>
                    <a:pt x="3550940" y="0"/>
                  </a:lnTo>
                  <a:lnTo>
                    <a:pt x="3550940" y="3867847"/>
                  </a:lnTo>
                  <a:close/>
                </a:path>
                <a:path w="3551555" h="3868420">
                  <a:moveTo>
                    <a:pt x="264313" y="3867847"/>
                  </a:moveTo>
                  <a:lnTo>
                    <a:pt x="167352" y="3867847"/>
                  </a:lnTo>
                  <a:lnTo>
                    <a:pt x="0" y="3700494"/>
                  </a:lnTo>
                  <a:lnTo>
                    <a:pt x="0" y="3633315"/>
                  </a:lnTo>
                  <a:lnTo>
                    <a:pt x="264313" y="3633316"/>
                  </a:lnTo>
                  <a:lnTo>
                    <a:pt x="264313" y="3867847"/>
                  </a:lnTo>
                  <a:close/>
                </a:path>
                <a:path w="3551555" h="3868420">
                  <a:moveTo>
                    <a:pt x="265021" y="3867847"/>
                  </a:moveTo>
                  <a:lnTo>
                    <a:pt x="264313" y="3867847"/>
                  </a:lnTo>
                  <a:lnTo>
                    <a:pt x="264313" y="3633316"/>
                  </a:lnTo>
                  <a:lnTo>
                    <a:pt x="265021" y="3633316"/>
                  </a:lnTo>
                  <a:lnTo>
                    <a:pt x="265021" y="3634023"/>
                  </a:lnTo>
                  <a:lnTo>
                    <a:pt x="265021" y="3867847"/>
                  </a:lnTo>
                  <a:close/>
                </a:path>
                <a:path w="3551555" h="3868420">
                  <a:moveTo>
                    <a:pt x="265021" y="3634023"/>
                  </a:moveTo>
                  <a:lnTo>
                    <a:pt x="265021" y="3633316"/>
                  </a:lnTo>
                  <a:lnTo>
                    <a:pt x="265021" y="363402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67053" y="7240570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5">
                  <a:moveTo>
                    <a:pt x="237836" y="246984"/>
                  </a:moveTo>
                  <a:lnTo>
                    <a:pt x="0" y="9147"/>
                  </a:lnTo>
                  <a:lnTo>
                    <a:pt x="9147" y="0"/>
                  </a:lnTo>
                  <a:lnTo>
                    <a:pt x="209716" y="200569"/>
                  </a:lnTo>
                  <a:lnTo>
                    <a:pt x="246984" y="237837"/>
                  </a:lnTo>
                  <a:lnTo>
                    <a:pt x="237836" y="246984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39950" y="4476749"/>
              <a:ext cx="14408150" cy="666750"/>
            </a:xfrm>
            <a:custGeom>
              <a:avLst/>
              <a:gdLst/>
              <a:ahLst/>
              <a:cxnLst/>
              <a:rect l="l" t="t" r="r" b="b"/>
              <a:pathLst>
                <a:path w="14408150" h="666750">
                  <a:moveTo>
                    <a:pt x="2931414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2931414" y="666750"/>
                  </a:lnTo>
                  <a:lnTo>
                    <a:pt x="2931414" y="0"/>
                  </a:lnTo>
                  <a:close/>
                </a:path>
                <a:path w="14408150" h="666750">
                  <a:moveTo>
                    <a:pt x="6756971" y="0"/>
                  </a:moveTo>
                  <a:lnTo>
                    <a:pt x="3825557" y="0"/>
                  </a:lnTo>
                  <a:lnTo>
                    <a:pt x="3825557" y="666750"/>
                  </a:lnTo>
                  <a:lnTo>
                    <a:pt x="6756971" y="666750"/>
                  </a:lnTo>
                  <a:lnTo>
                    <a:pt x="6756971" y="0"/>
                  </a:lnTo>
                  <a:close/>
                </a:path>
                <a:path w="14408150" h="666750">
                  <a:moveTo>
                    <a:pt x="10592054" y="0"/>
                  </a:moveTo>
                  <a:lnTo>
                    <a:pt x="7660640" y="0"/>
                  </a:lnTo>
                  <a:lnTo>
                    <a:pt x="7660640" y="666750"/>
                  </a:lnTo>
                  <a:lnTo>
                    <a:pt x="10592054" y="666750"/>
                  </a:lnTo>
                  <a:lnTo>
                    <a:pt x="10592054" y="0"/>
                  </a:lnTo>
                  <a:close/>
                </a:path>
                <a:path w="14408150" h="666750">
                  <a:moveTo>
                    <a:pt x="14408087" y="0"/>
                  </a:moveTo>
                  <a:lnTo>
                    <a:pt x="11476673" y="0"/>
                  </a:lnTo>
                  <a:lnTo>
                    <a:pt x="11476673" y="666750"/>
                  </a:lnTo>
                  <a:lnTo>
                    <a:pt x="14408087" y="666750"/>
                  </a:lnTo>
                  <a:lnTo>
                    <a:pt x="14408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1222" y="7949187"/>
              <a:ext cx="15493365" cy="919480"/>
            </a:xfrm>
            <a:custGeom>
              <a:avLst/>
              <a:gdLst/>
              <a:ahLst/>
              <a:cxnLst/>
              <a:rect l="l" t="t" r="r" b="b"/>
              <a:pathLst>
                <a:path w="15493365" h="919479">
                  <a:moveTo>
                    <a:pt x="645158" y="13084"/>
                  </a:moveTo>
                  <a:lnTo>
                    <a:pt x="486607" y="13084"/>
                  </a:lnTo>
                  <a:lnTo>
                    <a:pt x="490740" y="8921"/>
                  </a:lnTo>
                  <a:lnTo>
                    <a:pt x="490802" y="2441"/>
                  </a:lnTo>
                  <a:lnTo>
                    <a:pt x="490520" y="1158"/>
                  </a:lnTo>
                  <a:lnTo>
                    <a:pt x="489988" y="0"/>
                  </a:lnTo>
                  <a:lnTo>
                    <a:pt x="641809" y="0"/>
                  </a:lnTo>
                  <a:lnTo>
                    <a:pt x="641308" y="1158"/>
                  </a:lnTo>
                  <a:lnTo>
                    <a:pt x="640995" y="2441"/>
                  </a:lnTo>
                  <a:lnTo>
                    <a:pt x="640995" y="8921"/>
                  </a:lnTo>
                  <a:lnTo>
                    <a:pt x="645158" y="13084"/>
                  </a:lnTo>
                  <a:close/>
                </a:path>
                <a:path w="15493365" h="919479">
                  <a:moveTo>
                    <a:pt x="0" y="919136"/>
                  </a:moveTo>
                  <a:lnTo>
                    <a:pt x="0" y="89433"/>
                  </a:lnTo>
                  <a:lnTo>
                    <a:pt x="6008" y="59741"/>
                  </a:lnTo>
                  <a:lnTo>
                    <a:pt x="22385" y="35470"/>
                  </a:lnTo>
                  <a:lnTo>
                    <a:pt x="46656" y="19093"/>
                  </a:lnTo>
                  <a:lnTo>
                    <a:pt x="76348" y="13084"/>
                  </a:lnTo>
                  <a:lnTo>
                    <a:pt x="754250" y="13084"/>
                  </a:lnTo>
                  <a:lnTo>
                    <a:pt x="754250" y="918698"/>
                  </a:lnTo>
                  <a:lnTo>
                    <a:pt x="808592" y="918698"/>
                  </a:lnTo>
                  <a:lnTo>
                    <a:pt x="0" y="919136"/>
                  </a:lnTo>
                  <a:close/>
                </a:path>
                <a:path w="15493365" h="919479">
                  <a:moveTo>
                    <a:pt x="754250" y="918698"/>
                  </a:moveTo>
                  <a:lnTo>
                    <a:pt x="754250" y="13084"/>
                  </a:lnTo>
                  <a:lnTo>
                    <a:pt x="808592" y="13084"/>
                  </a:lnTo>
                  <a:lnTo>
                    <a:pt x="808592" y="918697"/>
                  </a:lnTo>
                  <a:lnTo>
                    <a:pt x="754250" y="918698"/>
                  </a:lnTo>
                  <a:close/>
                </a:path>
                <a:path w="15493365" h="919479">
                  <a:moveTo>
                    <a:pt x="808592" y="918697"/>
                  </a:moveTo>
                  <a:lnTo>
                    <a:pt x="808592" y="13084"/>
                  </a:lnTo>
                  <a:lnTo>
                    <a:pt x="15329862" y="13084"/>
                  </a:lnTo>
                  <a:lnTo>
                    <a:pt x="15329893" y="156140"/>
                  </a:lnTo>
                  <a:lnTo>
                    <a:pt x="15329893" y="918635"/>
                  </a:lnTo>
                  <a:lnTo>
                    <a:pt x="15384173" y="918635"/>
                  </a:lnTo>
                  <a:lnTo>
                    <a:pt x="808592" y="918697"/>
                  </a:lnTo>
                  <a:close/>
                </a:path>
                <a:path w="15493365" h="919479">
                  <a:moveTo>
                    <a:pt x="15329893" y="918635"/>
                  </a:moveTo>
                  <a:lnTo>
                    <a:pt x="15329893" y="101797"/>
                  </a:lnTo>
                  <a:lnTo>
                    <a:pt x="15329862" y="13084"/>
                  </a:lnTo>
                  <a:lnTo>
                    <a:pt x="15384051" y="13084"/>
                  </a:lnTo>
                  <a:lnTo>
                    <a:pt x="15384173" y="156140"/>
                  </a:lnTo>
                  <a:lnTo>
                    <a:pt x="15384173" y="918620"/>
                  </a:lnTo>
                  <a:lnTo>
                    <a:pt x="15329893" y="918635"/>
                  </a:lnTo>
                  <a:close/>
                </a:path>
                <a:path w="15493365" h="919479">
                  <a:moveTo>
                    <a:pt x="15384173" y="918620"/>
                  </a:moveTo>
                  <a:lnTo>
                    <a:pt x="15384173" y="101797"/>
                  </a:lnTo>
                  <a:lnTo>
                    <a:pt x="15384051" y="13084"/>
                  </a:lnTo>
                  <a:lnTo>
                    <a:pt x="15416916" y="13084"/>
                  </a:lnTo>
                  <a:lnTo>
                    <a:pt x="15470879" y="35470"/>
                  </a:lnTo>
                  <a:lnTo>
                    <a:pt x="15493264" y="89433"/>
                  </a:lnTo>
                  <a:lnTo>
                    <a:pt x="15493296" y="156140"/>
                  </a:lnTo>
                  <a:lnTo>
                    <a:pt x="15493296" y="918572"/>
                  </a:lnTo>
                  <a:lnTo>
                    <a:pt x="15384173" y="918620"/>
                  </a:lnTo>
                  <a:close/>
                </a:path>
                <a:path w="15493365" h="919479">
                  <a:moveTo>
                    <a:pt x="15329893" y="156140"/>
                  </a:moveTo>
                  <a:lnTo>
                    <a:pt x="15329862" y="101797"/>
                  </a:lnTo>
                  <a:lnTo>
                    <a:pt x="15329893" y="156140"/>
                  </a:lnTo>
                  <a:close/>
                </a:path>
                <a:path w="15493365" h="919479">
                  <a:moveTo>
                    <a:pt x="15384173" y="156140"/>
                  </a:moveTo>
                  <a:lnTo>
                    <a:pt x="15384051" y="101797"/>
                  </a:lnTo>
                  <a:lnTo>
                    <a:pt x="15384173" y="156140"/>
                  </a:lnTo>
                  <a:close/>
                </a:path>
                <a:path w="15493365" h="919479">
                  <a:moveTo>
                    <a:pt x="15493296" y="156140"/>
                  </a:moveTo>
                  <a:lnTo>
                    <a:pt x="15493264" y="101797"/>
                  </a:lnTo>
                  <a:lnTo>
                    <a:pt x="15493296" y="156140"/>
                  </a:lnTo>
                  <a:close/>
                </a:path>
                <a:path w="15493365" h="919479">
                  <a:moveTo>
                    <a:pt x="15384173" y="918635"/>
                  </a:moveTo>
                  <a:lnTo>
                    <a:pt x="15329893" y="918635"/>
                  </a:lnTo>
                  <a:lnTo>
                    <a:pt x="15384173" y="918620"/>
                  </a:lnTo>
                  <a:close/>
                </a:path>
                <a:path w="15493365" h="919479">
                  <a:moveTo>
                    <a:pt x="808592" y="918698"/>
                  </a:moveTo>
                  <a:lnTo>
                    <a:pt x="754250" y="918698"/>
                  </a:lnTo>
                  <a:lnTo>
                    <a:pt x="808592" y="918697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2597" y="7943646"/>
              <a:ext cx="15530830" cy="937894"/>
            </a:xfrm>
            <a:custGeom>
              <a:avLst/>
              <a:gdLst/>
              <a:ahLst/>
              <a:cxnLst/>
              <a:rect l="l" t="t" r="r" b="b"/>
              <a:pathLst>
                <a:path w="15530830" h="937895">
                  <a:moveTo>
                    <a:pt x="772875" y="18594"/>
                  </a:moveTo>
                  <a:lnTo>
                    <a:pt x="663783" y="18594"/>
                  </a:lnTo>
                  <a:lnTo>
                    <a:pt x="659620" y="14430"/>
                  </a:lnTo>
                  <a:lnTo>
                    <a:pt x="659736" y="7475"/>
                  </a:lnTo>
                  <a:lnTo>
                    <a:pt x="659933" y="6667"/>
                  </a:lnTo>
                  <a:lnTo>
                    <a:pt x="661874" y="2285"/>
                  </a:lnTo>
                  <a:lnTo>
                    <a:pt x="665129" y="0"/>
                  </a:lnTo>
                  <a:lnTo>
                    <a:pt x="772875" y="0"/>
                  </a:lnTo>
                  <a:lnTo>
                    <a:pt x="772875" y="18594"/>
                  </a:lnTo>
                  <a:close/>
                </a:path>
                <a:path w="15530830" h="937895">
                  <a:moveTo>
                    <a:pt x="15402830" y="18625"/>
                  </a:moveTo>
                  <a:lnTo>
                    <a:pt x="772875" y="18625"/>
                  </a:lnTo>
                  <a:lnTo>
                    <a:pt x="772875" y="0"/>
                  </a:lnTo>
                  <a:lnTo>
                    <a:pt x="827217" y="0"/>
                  </a:lnTo>
                  <a:lnTo>
                    <a:pt x="827217" y="18594"/>
                  </a:lnTo>
                  <a:lnTo>
                    <a:pt x="15402830" y="18594"/>
                  </a:lnTo>
                  <a:close/>
                </a:path>
                <a:path w="15530830" h="937895">
                  <a:moveTo>
                    <a:pt x="15348487" y="18594"/>
                  </a:moveTo>
                  <a:lnTo>
                    <a:pt x="827217" y="18594"/>
                  </a:lnTo>
                  <a:lnTo>
                    <a:pt x="827217" y="0"/>
                  </a:lnTo>
                  <a:lnTo>
                    <a:pt x="15348487" y="0"/>
                  </a:lnTo>
                  <a:lnTo>
                    <a:pt x="15348487" y="18594"/>
                  </a:lnTo>
                  <a:close/>
                </a:path>
                <a:path w="15530830" h="937895">
                  <a:moveTo>
                    <a:pt x="15402830" y="18594"/>
                  </a:moveTo>
                  <a:lnTo>
                    <a:pt x="15348487" y="18594"/>
                  </a:lnTo>
                  <a:lnTo>
                    <a:pt x="15348487" y="0"/>
                  </a:lnTo>
                  <a:lnTo>
                    <a:pt x="15402830" y="0"/>
                  </a:lnTo>
                  <a:lnTo>
                    <a:pt x="15402830" y="18594"/>
                  </a:lnTo>
                  <a:close/>
                </a:path>
                <a:path w="15530830" h="937895">
                  <a:moveTo>
                    <a:pt x="15526352" y="937323"/>
                  </a:moveTo>
                  <a:lnTo>
                    <a:pt x="15516085" y="937323"/>
                  </a:lnTo>
                  <a:lnTo>
                    <a:pt x="15511921" y="933160"/>
                  </a:lnTo>
                  <a:lnTo>
                    <a:pt x="15511890" y="94942"/>
                  </a:lnTo>
                  <a:lnTo>
                    <a:pt x="15505881" y="65250"/>
                  </a:lnTo>
                  <a:lnTo>
                    <a:pt x="15489504" y="40979"/>
                  </a:lnTo>
                  <a:lnTo>
                    <a:pt x="15465233" y="24602"/>
                  </a:lnTo>
                  <a:lnTo>
                    <a:pt x="15435541" y="18594"/>
                  </a:lnTo>
                  <a:lnTo>
                    <a:pt x="15402830" y="18594"/>
                  </a:lnTo>
                  <a:lnTo>
                    <a:pt x="15402830" y="0"/>
                  </a:lnTo>
                  <a:lnTo>
                    <a:pt x="15435541" y="0"/>
                  </a:lnTo>
                  <a:lnTo>
                    <a:pt x="15472475" y="7475"/>
                  </a:lnTo>
                  <a:lnTo>
                    <a:pt x="15502667" y="27848"/>
                  </a:lnTo>
                  <a:lnTo>
                    <a:pt x="15523040" y="58040"/>
                  </a:lnTo>
                  <a:lnTo>
                    <a:pt x="15530509" y="94942"/>
                  </a:lnTo>
                  <a:lnTo>
                    <a:pt x="15530515" y="933160"/>
                  </a:lnTo>
                  <a:lnTo>
                    <a:pt x="15526352" y="937323"/>
                  </a:lnTo>
                  <a:close/>
                </a:path>
                <a:path w="15530830" h="937895">
                  <a:moveTo>
                    <a:pt x="15511921" y="850269"/>
                  </a:moveTo>
                  <a:lnTo>
                    <a:pt x="15511890" y="795958"/>
                  </a:lnTo>
                  <a:lnTo>
                    <a:pt x="15511921" y="850269"/>
                  </a:lnTo>
                  <a:close/>
                </a:path>
                <a:path w="15530830" h="937895">
                  <a:moveTo>
                    <a:pt x="14430" y="937323"/>
                  </a:moveTo>
                  <a:lnTo>
                    <a:pt x="4163" y="937323"/>
                  </a:lnTo>
                  <a:lnTo>
                    <a:pt x="0" y="933160"/>
                  </a:lnTo>
                  <a:lnTo>
                    <a:pt x="0" y="94973"/>
                  </a:lnTo>
                  <a:lnTo>
                    <a:pt x="7475" y="58040"/>
                  </a:lnTo>
                  <a:lnTo>
                    <a:pt x="27848" y="27848"/>
                  </a:lnTo>
                  <a:lnTo>
                    <a:pt x="58040" y="7475"/>
                  </a:lnTo>
                  <a:lnTo>
                    <a:pt x="94973" y="0"/>
                  </a:lnTo>
                  <a:lnTo>
                    <a:pt x="503887" y="0"/>
                  </a:lnTo>
                  <a:lnTo>
                    <a:pt x="509427" y="14462"/>
                  </a:lnTo>
                  <a:lnTo>
                    <a:pt x="505264" y="18625"/>
                  </a:lnTo>
                  <a:lnTo>
                    <a:pt x="94973" y="18625"/>
                  </a:lnTo>
                  <a:lnTo>
                    <a:pt x="65282" y="24634"/>
                  </a:lnTo>
                  <a:lnTo>
                    <a:pt x="41011" y="41011"/>
                  </a:lnTo>
                  <a:lnTo>
                    <a:pt x="24634" y="65282"/>
                  </a:lnTo>
                  <a:lnTo>
                    <a:pt x="18625" y="94973"/>
                  </a:lnTo>
                  <a:lnTo>
                    <a:pt x="18594" y="795958"/>
                  </a:lnTo>
                  <a:lnTo>
                    <a:pt x="18594" y="933160"/>
                  </a:lnTo>
                  <a:lnTo>
                    <a:pt x="14430" y="937323"/>
                  </a:lnTo>
                  <a:close/>
                </a:path>
                <a:path w="15530830" h="937895">
                  <a:moveTo>
                    <a:pt x="18625" y="850269"/>
                  </a:moveTo>
                  <a:lnTo>
                    <a:pt x="18594" y="795958"/>
                  </a:lnTo>
                  <a:lnTo>
                    <a:pt x="18625" y="85026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1125" y="8866539"/>
              <a:ext cx="15328900" cy="0"/>
            </a:xfrm>
            <a:custGeom>
              <a:avLst/>
              <a:gdLst/>
              <a:ahLst/>
              <a:cxnLst/>
              <a:rect l="l" t="t" r="r" b="b"/>
              <a:pathLst>
                <a:path w="15328900">
                  <a:moveTo>
                    <a:pt x="0" y="0"/>
                  </a:moveTo>
                  <a:lnTo>
                    <a:pt x="15328489" y="0"/>
                  </a:lnTo>
                </a:path>
              </a:pathLst>
            </a:custGeom>
            <a:ln w="15716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7304" y="3234638"/>
              <a:ext cx="15095219" cy="68580"/>
            </a:xfrm>
            <a:custGeom>
              <a:avLst/>
              <a:gdLst/>
              <a:ahLst/>
              <a:cxnLst/>
              <a:rect l="l" t="t" r="r" b="b"/>
              <a:pathLst>
                <a:path w="15095219" h="68579">
                  <a:moveTo>
                    <a:pt x="1629168" y="0"/>
                  </a:moveTo>
                  <a:lnTo>
                    <a:pt x="0" y="0"/>
                  </a:lnTo>
                  <a:lnTo>
                    <a:pt x="0" y="68262"/>
                  </a:lnTo>
                  <a:lnTo>
                    <a:pt x="1629168" y="68262"/>
                  </a:lnTo>
                  <a:lnTo>
                    <a:pt x="1629168" y="0"/>
                  </a:lnTo>
                  <a:close/>
                </a:path>
                <a:path w="15095219" h="68579">
                  <a:moveTo>
                    <a:pt x="15094738" y="0"/>
                  </a:moveTo>
                  <a:lnTo>
                    <a:pt x="13465493" y="0"/>
                  </a:lnTo>
                  <a:lnTo>
                    <a:pt x="13465493" y="68262"/>
                  </a:lnTo>
                  <a:lnTo>
                    <a:pt x="15094738" y="68262"/>
                  </a:lnTo>
                  <a:lnTo>
                    <a:pt x="15094738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1198" y="3149507"/>
              <a:ext cx="238510" cy="2385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2328" y="3149507"/>
              <a:ext cx="13069722" cy="23814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78937" y="232447"/>
              <a:ext cx="13768705" cy="8296275"/>
            </a:xfrm>
            <a:custGeom>
              <a:avLst/>
              <a:gdLst/>
              <a:ahLst/>
              <a:cxnLst/>
              <a:rect l="l" t="t" r="r" b="b"/>
              <a:pathLst>
                <a:path w="13768705" h="8296275">
                  <a:moveTo>
                    <a:pt x="145757" y="8105508"/>
                  </a:moveTo>
                  <a:lnTo>
                    <a:pt x="137172" y="8089735"/>
                  </a:lnTo>
                  <a:lnTo>
                    <a:pt x="134950" y="8085645"/>
                  </a:lnTo>
                  <a:lnTo>
                    <a:pt x="116255" y="8071040"/>
                  </a:lnTo>
                  <a:lnTo>
                    <a:pt x="114211" y="8070418"/>
                  </a:lnTo>
                  <a:lnTo>
                    <a:pt x="114211" y="8111058"/>
                  </a:lnTo>
                  <a:lnTo>
                    <a:pt x="114211" y="8123326"/>
                  </a:lnTo>
                  <a:lnTo>
                    <a:pt x="108077" y="8133258"/>
                  </a:lnTo>
                  <a:lnTo>
                    <a:pt x="97853" y="8140268"/>
                  </a:lnTo>
                  <a:lnTo>
                    <a:pt x="84124" y="8144065"/>
                  </a:lnTo>
                  <a:lnTo>
                    <a:pt x="76530" y="8144065"/>
                  </a:lnTo>
                  <a:lnTo>
                    <a:pt x="39725" y="8128876"/>
                  </a:lnTo>
                  <a:lnTo>
                    <a:pt x="39725" y="8104048"/>
                  </a:lnTo>
                  <a:lnTo>
                    <a:pt x="76530" y="8089735"/>
                  </a:lnTo>
                  <a:lnTo>
                    <a:pt x="84124" y="8089735"/>
                  </a:lnTo>
                  <a:lnTo>
                    <a:pt x="97853" y="8093824"/>
                  </a:lnTo>
                  <a:lnTo>
                    <a:pt x="108077" y="8100835"/>
                  </a:lnTo>
                  <a:lnTo>
                    <a:pt x="114211" y="8111058"/>
                  </a:lnTo>
                  <a:lnTo>
                    <a:pt x="114211" y="8070418"/>
                  </a:lnTo>
                  <a:lnTo>
                    <a:pt x="95973" y="8064817"/>
                  </a:lnTo>
                  <a:lnTo>
                    <a:pt x="90716" y="8063674"/>
                  </a:lnTo>
                  <a:lnTo>
                    <a:pt x="85026" y="8063217"/>
                  </a:lnTo>
                  <a:lnTo>
                    <a:pt x="76530" y="8063154"/>
                  </a:lnTo>
                  <a:lnTo>
                    <a:pt x="68059" y="8063217"/>
                  </a:lnTo>
                  <a:lnTo>
                    <a:pt x="18110" y="8085937"/>
                  </a:lnTo>
                  <a:lnTo>
                    <a:pt x="7302" y="8105508"/>
                  </a:lnTo>
                  <a:lnTo>
                    <a:pt x="7302" y="8129168"/>
                  </a:lnTo>
                  <a:lnTo>
                    <a:pt x="37096" y="8163052"/>
                  </a:lnTo>
                  <a:lnTo>
                    <a:pt x="76530" y="8170646"/>
                  </a:lnTo>
                  <a:lnTo>
                    <a:pt x="85001" y="8170583"/>
                  </a:lnTo>
                  <a:lnTo>
                    <a:pt x="134950" y="8147863"/>
                  </a:lnTo>
                  <a:lnTo>
                    <a:pt x="137071" y="8144065"/>
                  </a:lnTo>
                  <a:lnTo>
                    <a:pt x="145757" y="8128584"/>
                  </a:lnTo>
                  <a:lnTo>
                    <a:pt x="145757" y="8105508"/>
                  </a:lnTo>
                  <a:close/>
                </a:path>
                <a:path w="13768705" h="8296275">
                  <a:moveTo>
                    <a:pt x="151599" y="8028394"/>
                  </a:moveTo>
                  <a:lnTo>
                    <a:pt x="92595" y="8028394"/>
                  </a:lnTo>
                  <a:lnTo>
                    <a:pt x="92595" y="7996263"/>
                  </a:lnTo>
                  <a:lnTo>
                    <a:pt x="58712" y="7996263"/>
                  </a:lnTo>
                  <a:lnTo>
                    <a:pt x="58712" y="8028394"/>
                  </a:lnTo>
                  <a:lnTo>
                    <a:pt x="0" y="8028394"/>
                  </a:lnTo>
                  <a:lnTo>
                    <a:pt x="0" y="8054975"/>
                  </a:lnTo>
                  <a:lnTo>
                    <a:pt x="151599" y="8054975"/>
                  </a:lnTo>
                  <a:lnTo>
                    <a:pt x="151599" y="8028394"/>
                  </a:lnTo>
                  <a:close/>
                </a:path>
                <a:path w="13768705" h="8296275">
                  <a:moveTo>
                    <a:pt x="217614" y="8197812"/>
                  </a:moveTo>
                  <a:lnTo>
                    <a:pt x="207098" y="8187880"/>
                  </a:lnTo>
                  <a:lnTo>
                    <a:pt x="31546" y="8187880"/>
                  </a:lnTo>
                  <a:lnTo>
                    <a:pt x="31546" y="8215922"/>
                  </a:lnTo>
                  <a:lnTo>
                    <a:pt x="184315" y="8215922"/>
                  </a:lnTo>
                  <a:lnTo>
                    <a:pt x="184315" y="8283397"/>
                  </a:lnTo>
                  <a:lnTo>
                    <a:pt x="214109" y="8283397"/>
                  </a:lnTo>
                  <a:lnTo>
                    <a:pt x="217614" y="8279892"/>
                  </a:lnTo>
                  <a:lnTo>
                    <a:pt x="217614" y="8197812"/>
                  </a:lnTo>
                  <a:close/>
                </a:path>
                <a:path w="13768705" h="8296275">
                  <a:moveTo>
                    <a:pt x="257632" y="8075130"/>
                  </a:moveTo>
                  <a:lnTo>
                    <a:pt x="216154" y="8075130"/>
                  </a:lnTo>
                  <a:lnTo>
                    <a:pt x="216154" y="8002397"/>
                  </a:lnTo>
                  <a:lnTo>
                    <a:pt x="183146" y="8002397"/>
                  </a:lnTo>
                  <a:lnTo>
                    <a:pt x="183146" y="8172983"/>
                  </a:lnTo>
                  <a:lnTo>
                    <a:pt x="212648" y="8172983"/>
                  </a:lnTo>
                  <a:lnTo>
                    <a:pt x="216154" y="8169478"/>
                  </a:lnTo>
                  <a:lnTo>
                    <a:pt x="216154" y="8103171"/>
                  </a:lnTo>
                  <a:lnTo>
                    <a:pt x="257632" y="8103171"/>
                  </a:lnTo>
                  <a:lnTo>
                    <a:pt x="257632" y="8075130"/>
                  </a:lnTo>
                  <a:close/>
                </a:path>
                <a:path w="13768705" h="8296275">
                  <a:moveTo>
                    <a:pt x="402805" y="8135010"/>
                  </a:moveTo>
                  <a:lnTo>
                    <a:pt x="367182" y="8112226"/>
                  </a:lnTo>
                  <a:lnTo>
                    <a:pt x="344385" y="8077174"/>
                  </a:lnTo>
                  <a:lnTo>
                    <a:pt x="344385" y="8007363"/>
                  </a:lnTo>
                  <a:lnTo>
                    <a:pt x="311378" y="8007363"/>
                  </a:lnTo>
                  <a:lnTo>
                    <a:pt x="311251" y="8077174"/>
                  </a:lnTo>
                  <a:lnTo>
                    <a:pt x="288721" y="8114716"/>
                  </a:lnTo>
                  <a:lnTo>
                    <a:pt x="257517" y="8136941"/>
                  </a:lnTo>
                  <a:lnTo>
                    <a:pt x="249745" y="8140268"/>
                  </a:lnTo>
                  <a:lnTo>
                    <a:pt x="271653" y="8161883"/>
                  </a:lnTo>
                  <a:lnTo>
                    <a:pt x="312369" y="8133194"/>
                  </a:lnTo>
                  <a:lnTo>
                    <a:pt x="328904" y="8112226"/>
                  </a:lnTo>
                  <a:lnTo>
                    <a:pt x="334695" y="8120012"/>
                  </a:lnTo>
                  <a:lnTo>
                    <a:pt x="367296" y="8147799"/>
                  </a:lnTo>
                  <a:lnTo>
                    <a:pt x="384403" y="8156626"/>
                  </a:lnTo>
                  <a:lnTo>
                    <a:pt x="402805" y="8135010"/>
                  </a:lnTo>
                  <a:close/>
                </a:path>
                <a:path w="13768705" h="8296275">
                  <a:moveTo>
                    <a:pt x="504456" y="8215630"/>
                  </a:moveTo>
                  <a:lnTo>
                    <a:pt x="495401" y="8197228"/>
                  </a:lnTo>
                  <a:lnTo>
                    <a:pt x="494080" y="8196059"/>
                  </a:lnTo>
                  <a:lnTo>
                    <a:pt x="480504" y="8184083"/>
                  </a:lnTo>
                  <a:lnTo>
                    <a:pt x="472033" y="8180425"/>
                  </a:lnTo>
                  <a:lnTo>
                    <a:pt x="472033" y="8218259"/>
                  </a:lnTo>
                  <a:lnTo>
                    <a:pt x="472033" y="8237537"/>
                  </a:lnTo>
                  <a:lnTo>
                    <a:pt x="460057" y="8249513"/>
                  </a:lnTo>
                  <a:lnTo>
                    <a:pt x="441947" y="8256524"/>
                  </a:lnTo>
                  <a:lnTo>
                    <a:pt x="420039" y="8258861"/>
                  </a:lnTo>
                  <a:lnTo>
                    <a:pt x="400469" y="8258861"/>
                  </a:lnTo>
                  <a:lnTo>
                    <a:pt x="378561" y="8256232"/>
                  </a:lnTo>
                  <a:lnTo>
                    <a:pt x="360159" y="8249513"/>
                  </a:lnTo>
                  <a:lnTo>
                    <a:pt x="348183" y="8237537"/>
                  </a:lnTo>
                  <a:lnTo>
                    <a:pt x="348183" y="8218259"/>
                  </a:lnTo>
                  <a:lnTo>
                    <a:pt x="360159" y="8205991"/>
                  </a:lnTo>
                  <a:lnTo>
                    <a:pt x="378561" y="8198980"/>
                  </a:lnTo>
                  <a:lnTo>
                    <a:pt x="400469" y="8196059"/>
                  </a:lnTo>
                  <a:lnTo>
                    <a:pt x="420039" y="8196059"/>
                  </a:lnTo>
                  <a:lnTo>
                    <a:pt x="441947" y="8198980"/>
                  </a:lnTo>
                  <a:lnTo>
                    <a:pt x="460057" y="8205991"/>
                  </a:lnTo>
                  <a:lnTo>
                    <a:pt x="472033" y="8218259"/>
                  </a:lnTo>
                  <a:lnTo>
                    <a:pt x="472033" y="8180425"/>
                  </a:lnTo>
                  <a:lnTo>
                    <a:pt x="460933" y="8175612"/>
                  </a:lnTo>
                  <a:lnTo>
                    <a:pt x="439902" y="8170646"/>
                  </a:lnTo>
                  <a:lnTo>
                    <a:pt x="419163" y="8168894"/>
                  </a:lnTo>
                  <a:lnTo>
                    <a:pt x="410108" y="8168894"/>
                  </a:lnTo>
                  <a:lnTo>
                    <a:pt x="370928" y="8172691"/>
                  </a:lnTo>
                  <a:lnTo>
                    <a:pt x="331711" y="8191195"/>
                  </a:lnTo>
                  <a:lnTo>
                    <a:pt x="316052" y="8227898"/>
                  </a:lnTo>
                  <a:lnTo>
                    <a:pt x="316052" y="8240166"/>
                  </a:lnTo>
                  <a:lnTo>
                    <a:pt x="340004" y="8271129"/>
                  </a:lnTo>
                  <a:lnTo>
                    <a:pt x="380606" y="8284273"/>
                  </a:lnTo>
                  <a:lnTo>
                    <a:pt x="401345" y="8286026"/>
                  </a:lnTo>
                  <a:lnTo>
                    <a:pt x="418871" y="8286026"/>
                  </a:lnTo>
                  <a:lnTo>
                    <a:pt x="460933" y="8279308"/>
                  </a:lnTo>
                  <a:lnTo>
                    <a:pt x="494728" y="8258861"/>
                  </a:lnTo>
                  <a:lnTo>
                    <a:pt x="504456" y="8240166"/>
                  </a:lnTo>
                  <a:lnTo>
                    <a:pt x="504456" y="8215630"/>
                  </a:lnTo>
                  <a:close/>
                </a:path>
                <a:path w="13768705" h="8296275">
                  <a:moveTo>
                    <a:pt x="504748" y="8002397"/>
                  </a:moveTo>
                  <a:lnTo>
                    <a:pt x="472033" y="8002397"/>
                  </a:lnTo>
                  <a:lnTo>
                    <a:pt x="472033" y="8057604"/>
                  </a:lnTo>
                  <a:lnTo>
                    <a:pt x="443699" y="8057604"/>
                  </a:lnTo>
                  <a:lnTo>
                    <a:pt x="443699" y="8002397"/>
                  </a:lnTo>
                  <a:lnTo>
                    <a:pt x="410984" y="8002397"/>
                  </a:lnTo>
                  <a:lnTo>
                    <a:pt x="410984" y="8158378"/>
                  </a:lnTo>
                  <a:lnTo>
                    <a:pt x="440194" y="8158378"/>
                  </a:lnTo>
                  <a:lnTo>
                    <a:pt x="443699" y="8154873"/>
                  </a:lnTo>
                  <a:lnTo>
                    <a:pt x="443699" y="8086230"/>
                  </a:lnTo>
                  <a:lnTo>
                    <a:pt x="472033" y="8086230"/>
                  </a:lnTo>
                  <a:lnTo>
                    <a:pt x="472033" y="8166557"/>
                  </a:lnTo>
                  <a:lnTo>
                    <a:pt x="501243" y="8166557"/>
                  </a:lnTo>
                  <a:lnTo>
                    <a:pt x="504748" y="8163052"/>
                  </a:lnTo>
                  <a:lnTo>
                    <a:pt x="504748" y="8086230"/>
                  </a:lnTo>
                  <a:lnTo>
                    <a:pt x="504748" y="8057604"/>
                  </a:lnTo>
                  <a:lnTo>
                    <a:pt x="504748" y="8002397"/>
                  </a:lnTo>
                  <a:close/>
                </a:path>
                <a:path w="13768705" h="8296275">
                  <a:moveTo>
                    <a:pt x="692797" y="8127492"/>
                  </a:moveTo>
                  <a:lnTo>
                    <a:pt x="691019" y="8088858"/>
                  </a:lnTo>
                  <a:lnTo>
                    <a:pt x="674903" y="8043875"/>
                  </a:lnTo>
                  <a:lnTo>
                    <a:pt x="659269" y="8024622"/>
                  </a:lnTo>
                  <a:lnTo>
                    <a:pt x="659269" y="8103171"/>
                  </a:lnTo>
                  <a:lnTo>
                    <a:pt x="659231" y="8123910"/>
                  </a:lnTo>
                  <a:lnTo>
                    <a:pt x="651840" y="8162658"/>
                  </a:lnTo>
                  <a:lnTo>
                    <a:pt x="627138" y="8192262"/>
                  </a:lnTo>
                  <a:lnTo>
                    <a:pt x="605231" y="8192262"/>
                  </a:lnTo>
                  <a:lnTo>
                    <a:pt x="580834" y="8162658"/>
                  </a:lnTo>
                  <a:lnTo>
                    <a:pt x="573722" y="8123910"/>
                  </a:lnTo>
                  <a:lnTo>
                    <a:pt x="573684" y="8103171"/>
                  </a:lnTo>
                  <a:lnTo>
                    <a:pt x="576021" y="8090027"/>
                  </a:lnTo>
                  <a:lnTo>
                    <a:pt x="604939" y="8038909"/>
                  </a:lnTo>
                  <a:lnTo>
                    <a:pt x="627722" y="8038909"/>
                  </a:lnTo>
                  <a:lnTo>
                    <a:pt x="652411" y="8072285"/>
                  </a:lnTo>
                  <a:lnTo>
                    <a:pt x="659269" y="8103171"/>
                  </a:lnTo>
                  <a:lnTo>
                    <a:pt x="659269" y="8024622"/>
                  </a:lnTo>
                  <a:lnTo>
                    <a:pt x="616331" y="8009699"/>
                  </a:lnTo>
                  <a:lnTo>
                    <a:pt x="604456" y="8009852"/>
                  </a:lnTo>
                  <a:lnTo>
                    <a:pt x="567918" y="8029397"/>
                  </a:lnTo>
                  <a:lnTo>
                    <a:pt x="547154" y="8066722"/>
                  </a:lnTo>
                  <a:lnTo>
                    <a:pt x="540207" y="8103171"/>
                  </a:lnTo>
                  <a:lnTo>
                    <a:pt x="540308" y="8130121"/>
                  </a:lnTo>
                  <a:lnTo>
                    <a:pt x="549478" y="8174177"/>
                  </a:lnTo>
                  <a:lnTo>
                    <a:pt x="573443" y="8207642"/>
                  </a:lnTo>
                  <a:lnTo>
                    <a:pt x="616331" y="8221472"/>
                  </a:lnTo>
                  <a:lnTo>
                    <a:pt x="628205" y="8221345"/>
                  </a:lnTo>
                  <a:lnTo>
                    <a:pt x="664768" y="8203476"/>
                  </a:lnTo>
                  <a:lnTo>
                    <a:pt x="672947" y="8192262"/>
                  </a:lnTo>
                  <a:lnTo>
                    <a:pt x="674751" y="8189493"/>
                  </a:lnTo>
                  <a:lnTo>
                    <a:pt x="691019" y="8143989"/>
                  </a:lnTo>
                  <a:lnTo>
                    <a:pt x="692302" y="8136014"/>
                  </a:lnTo>
                  <a:lnTo>
                    <a:pt x="692797" y="8127492"/>
                  </a:lnTo>
                  <a:close/>
                </a:path>
                <a:path w="13768705" h="8296275">
                  <a:moveTo>
                    <a:pt x="762381" y="8002105"/>
                  </a:moveTo>
                  <a:lnTo>
                    <a:pt x="729081" y="8002105"/>
                  </a:lnTo>
                  <a:lnTo>
                    <a:pt x="729081" y="8280476"/>
                  </a:lnTo>
                  <a:lnTo>
                    <a:pt x="758875" y="8280476"/>
                  </a:lnTo>
                  <a:lnTo>
                    <a:pt x="762381" y="8276971"/>
                  </a:lnTo>
                  <a:lnTo>
                    <a:pt x="762381" y="8002105"/>
                  </a:lnTo>
                  <a:close/>
                </a:path>
                <a:path w="13768705" h="8296275">
                  <a:moveTo>
                    <a:pt x="1113383" y="8144942"/>
                  </a:moveTo>
                  <a:lnTo>
                    <a:pt x="1064031" y="8122183"/>
                  </a:lnTo>
                  <a:lnTo>
                    <a:pt x="1036853" y="8103463"/>
                  </a:lnTo>
                  <a:lnTo>
                    <a:pt x="1033551" y="8100593"/>
                  </a:lnTo>
                  <a:lnTo>
                    <a:pt x="1019327" y="8087106"/>
                  </a:lnTo>
                  <a:lnTo>
                    <a:pt x="1007630" y="8069580"/>
                  </a:lnTo>
                  <a:lnTo>
                    <a:pt x="1006754" y="8061109"/>
                  </a:lnTo>
                  <a:lnTo>
                    <a:pt x="1006754" y="8014373"/>
                  </a:lnTo>
                  <a:lnTo>
                    <a:pt x="973455" y="8014373"/>
                  </a:lnTo>
                  <a:lnTo>
                    <a:pt x="973455" y="8067827"/>
                  </a:lnTo>
                  <a:lnTo>
                    <a:pt x="962355" y="8087398"/>
                  </a:lnTo>
                  <a:lnTo>
                    <a:pt x="934212" y="8113204"/>
                  </a:lnTo>
                  <a:lnTo>
                    <a:pt x="897293" y="8135671"/>
                  </a:lnTo>
                  <a:lnTo>
                    <a:pt x="865670" y="8148447"/>
                  </a:lnTo>
                  <a:lnTo>
                    <a:pt x="887577" y="8171815"/>
                  </a:lnTo>
                  <a:lnTo>
                    <a:pt x="923353" y="8156118"/>
                  </a:lnTo>
                  <a:lnTo>
                    <a:pt x="957465" y="8134007"/>
                  </a:lnTo>
                  <a:lnTo>
                    <a:pt x="990104" y="8103463"/>
                  </a:lnTo>
                  <a:lnTo>
                    <a:pt x="994359" y="8109204"/>
                  </a:lnTo>
                  <a:lnTo>
                    <a:pt x="1028560" y="8137563"/>
                  </a:lnTo>
                  <a:lnTo>
                    <a:pt x="1075258" y="8163128"/>
                  </a:lnTo>
                  <a:lnTo>
                    <a:pt x="1092352" y="8168894"/>
                  </a:lnTo>
                  <a:lnTo>
                    <a:pt x="1113383" y="8144942"/>
                  </a:lnTo>
                  <a:close/>
                </a:path>
                <a:path w="13768705" h="8296275">
                  <a:moveTo>
                    <a:pt x="1376273" y="8144942"/>
                  </a:moveTo>
                  <a:lnTo>
                    <a:pt x="1326921" y="8122183"/>
                  </a:lnTo>
                  <a:lnTo>
                    <a:pt x="1299743" y="8103463"/>
                  </a:lnTo>
                  <a:lnTo>
                    <a:pt x="1296441" y="8100593"/>
                  </a:lnTo>
                  <a:lnTo>
                    <a:pt x="1282217" y="8087106"/>
                  </a:lnTo>
                  <a:lnTo>
                    <a:pt x="1270533" y="8069580"/>
                  </a:lnTo>
                  <a:lnTo>
                    <a:pt x="1269657" y="8061109"/>
                  </a:lnTo>
                  <a:lnTo>
                    <a:pt x="1269657" y="8014373"/>
                  </a:lnTo>
                  <a:lnTo>
                    <a:pt x="1236357" y="8014373"/>
                  </a:lnTo>
                  <a:lnTo>
                    <a:pt x="1236357" y="8067827"/>
                  </a:lnTo>
                  <a:lnTo>
                    <a:pt x="1225257" y="8087398"/>
                  </a:lnTo>
                  <a:lnTo>
                    <a:pt x="1197114" y="8113204"/>
                  </a:lnTo>
                  <a:lnTo>
                    <a:pt x="1160183" y="8135671"/>
                  </a:lnTo>
                  <a:lnTo>
                    <a:pt x="1128572" y="8148447"/>
                  </a:lnTo>
                  <a:lnTo>
                    <a:pt x="1150480" y="8171815"/>
                  </a:lnTo>
                  <a:lnTo>
                    <a:pt x="1186243" y="8156118"/>
                  </a:lnTo>
                  <a:lnTo>
                    <a:pt x="1220355" y="8134007"/>
                  </a:lnTo>
                  <a:lnTo>
                    <a:pt x="1253007" y="8103463"/>
                  </a:lnTo>
                  <a:lnTo>
                    <a:pt x="1257249" y="8109204"/>
                  </a:lnTo>
                  <a:lnTo>
                    <a:pt x="1291450" y="8137563"/>
                  </a:lnTo>
                  <a:lnTo>
                    <a:pt x="1338148" y="8163128"/>
                  </a:lnTo>
                  <a:lnTo>
                    <a:pt x="1355242" y="8168894"/>
                  </a:lnTo>
                  <a:lnTo>
                    <a:pt x="1376273" y="8144942"/>
                  </a:lnTo>
                  <a:close/>
                </a:path>
                <a:path w="13768705" h="8296275">
                  <a:moveTo>
                    <a:pt x="1646758" y="8216798"/>
                  </a:moveTo>
                  <a:lnTo>
                    <a:pt x="1532547" y="8216798"/>
                  </a:lnTo>
                  <a:lnTo>
                    <a:pt x="1532547" y="8170939"/>
                  </a:lnTo>
                  <a:lnTo>
                    <a:pt x="1615211" y="8170939"/>
                  </a:lnTo>
                  <a:lnTo>
                    <a:pt x="1615211" y="8142897"/>
                  </a:lnTo>
                  <a:lnTo>
                    <a:pt x="1451635" y="8142897"/>
                  </a:lnTo>
                  <a:lnTo>
                    <a:pt x="1451635" y="8107261"/>
                  </a:lnTo>
                  <a:lnTo>
                    <a:pt x="1600606" y="8107261"/>
                  </a:lnTo>
                  <a:lnTo>
                    <a:pt x="1610829" y="8097914"/>
                  </a:lnTo>
                  <a:lnTo>
                    <a:pt x="1610829" y="8016710"/>
                  </a:lnTo>
                  <a:lnTo>
                    <a:pt x="1417751" y="8016710"/>
                  </a:lnTo>
                  <a:lnTo>
                    <a:pt x="1417751" y="8044751"/>
                  </a:lnTo>
                  <a:lnTo>
                    <a:pt x="1576654" y="8044751"/>
                  </a:lnTo>
                  <a:lnTo>
                    <a:pt x="1576654" y="8079803"/>
                  </a:lnTo>
                  <a:lnTo>
                    <a:pt x="1417751" y="8079803"/>
                  </a:lnTo>
                  <a:lnTo>
                    <a:pt x="1417751" y="8160715"/>
                  </a:lnTo>
                  <a:lnTo>
                    <a:pt x="1427975" y="8170939"/>
                  </a:lnTo>
                  <a:lnTo>
                    <a:pt x="1498955" y="8170939"/>
                  </a:lnTo>
                  <a:lnTo>
                    <a:pt x="1498955" y="8216798"/>
                  </a:lnTo>
                  <a:lnTo>
                    <a:pt x="1383868" y="8216798"/>
                  </a:lnTo>
                  <a:lnTo>
                    <a:pt x="1383868" y="8213293"/>
                  </a:lnTo>
                  <a:lnTo>
                    <a:pt x="1120978" y="8213293"/>
                  </a:lnTo>
                  <a:lnTo>
                    <a:pt x="858075" y="8213293"/>
                  </a:lnTo>
                  <a:lnTo>
                    <a:pt x="858075" y="8241335"/>
                  </a:lnTo>
                  <a:lnTo>
                    <a:pt x="1117473" y="8241335"/>
                  </a:lnTo>
                  <a:lnTo>
                    <a:pt x="1120978" y="8237829"/>
                  </a:lnTo>
                  <a:lnTo>
                    <a:pt x="1120978" y="8241335"/>
                  </a:lnTo>
                  <a:lnTo>
                    <a:pt x="1380363" y="8241335"/>
                  </a:lnTo>
                  <a:lnTo>
                    <a:pt x="1383868" y="8237829"/>
                  </a:lnTo>
                  <a:lnTo>
                    <a:pt x="1383868" y="8243964"/>
                  </a:lnTo>
                  <a:lnTo>
                    <a:pt x="1643253" y="8243964"/>
                  </a:lnTo>
                  <a:lnTo>
                    <a:pt x="1646758" y="8240458"/>
                  </a:lnTo>
                  <a:lnTo>
                    <a:pt x="1646758" y="8216798"/>
                  </a:lnTo>
                  <a:close/>
                </a:path>
                <a:path w="13768705" h="8296275">
                  <a:moveTo>
                    <a:pt x="1886826" y="8130629"/>
                  </a:moveTo>
                  <a:lnTo>
                    <a:pt x="1850326" y="8109382"/>
                  </a:lnTo>
                  <a:lnTo>
                    <a:pt x="1823872" y="8079372"/>
                  </a:lnTo>
                  <a:lnTo>
                    <a:pt x="1817585" y="8068119"/>
                  </a:lnTo>
                  <a:lnTo>
                    <a:pt x="1817585" y="8053514"/>
                  </a:lnTo>
                  <a:lnTo>
                    <a:pt x="1876018" y="8053514"/>
                  </a:lnTo>
                  <a:lnTo>
                    <a:pt x="1876018" y="8026641"/>
                  </a:lnTo>
                  <a:lnTo>
                    <a:pt x="1817293" y="8026641"/>
                  </a:lnTo>
                  <a:lnTo>
                    <a:pt x="1817293" y="7995971"/>
                  </a:lnTo>
                  <a:lnTo>
                    <a:pt x="1783118" y="7995971"/>
                  </a:lnTo>
                  <a:lnTo>
                    <a:pt x="1783118" y="8026641"/>
                  </a:lnTo>
                  <a:lnTo>
                    <a:pt x="1725282" y="8026641"/>
                  </a:lnTo>
                  <a:lnTo>
                    <a:pt x="1725282" y="8053514"/>
                  </a:lnTo>
                  <a:lnTo>
                    <a:pt x="1782826" y="8053514"/>
                  </a:lnTo>
                  <a:lnTo>
                    <a:pt x="1782711" y="8063814"/>
                  </a:lnTo>
                  <a:lnTo>
                    <a:pt x="1763725" y="8098358"/>
                  </a:lnTo>
                  <a:lnTo>
                    <a:pt x="1733613" y="8123326"/>
                  </a:lnTo>
                  <a:lnTo>
                    <a:pt x="1710093" y="8136471"/>
                  </a:lnTo>
                  <a:lnTo>
                    <a:pt x="1731124" y="8157794"/>
                  </a:lnTo>
                  <a:lnTo>
                    <a:pt x="1779028" y="8125663"/>
                  </a:lnTo>
                  <a:lnTo>
                    <a:pt x="1800644" y="8099666"/>
                  </a:lnTo>
                  <a:lnTo>
                    <a:pt x="1807184" y="8109496"/>
                  </a:lnTo>
                  <a:lnTo>
                    <a:pt x="1840357" y="8136991"/>
                  </a:lnTo>
                  <a:lnTo>
                    <a:pt x="1867839" y="8152244"/>
                  </a:lnTo>
                  <a:lnTo>
                    <a:pt x="1886826" y="8130629"/>
                  </a:lnTo>
                  <a:close/>
                </a:path>
                <a:path w="13768705" h="8296275">
                  <a:moveTo>
                    <a:pt x="1941156" y="8176488"/>
                  </a:moveTo>
                  <a:lnTo>
                    <a:pt x="1908441" y="8176488"/>
                  </a:lnTo>
                  <a:lnTo>
                    <a:pt x="1908441" y="8203654"/>
                  </a:lnTo>
                  <a:lnTo>
                    <a:pt x="1908441" y="8254479"/>
                  </a:lnTo>
                  <a:lnTo>
                    <a:pt x="1792173" y="8254479"/>
                  </a:lnTo>
                  <a:lnTo>
                    <a:pt x="1792173" y="8203654"/>
                  </a:lnTo>
                  <a:lnTo>
                    <a:pt x="1908441" y="8203654"/>
                  </a:lnTo>
                  <a:lnTo>
                    <a:pt x="1908441" y="8176488"/>
                  </a:lnTo>
                  <a:lnTo>
                    <a:pt x="1759750" y="8176488"/>
                  </a:lnTo>
                  <a:lnTo>
                    <a:pt x="1759750" y="8271421"/>
                  </a:lnTo>
                  <a:lnTo>
                    <a:pt x="1769973" y="8281352"/>
                  </a:lnTo>
                  <a:lnTo>
                    <a:pt x="1930641" y="8281352"/>
                  </a:lnTo>
                  <a:lnTo>
                    <a:pt x="1941156" y="8271713"/>
                  </a:lnTo>
                  <a:lnTo>
                    <a:pt x="1941156" y="8254479"/>
                  </a:lnTo>
                  <a:lnTo>
                    <a:pt x="1941156" y="8203654"/>
                  </a:lnTo>
                  <a:lnTo>
                    <a:pt x="1941156" y="8176488"/>
                  </a:lnTo>
                  <a:close/>
                </a:path>
                <a:path w="13768705" h="8296275">
                  <a:moveTo>
                    <a:pt x="1979422" y="8066951"/>
                  </a:moveTo>
                  <a:lnTo>
                    <a:pt x="1940864" y="8066951"/>
                  </a:lnTo>
                  <a:lnTo>
                    <a:pt x="1940864" y="8002397"/>
                  </a:lnTo>
                  <a:lnTo>
                    <a:pt x="1907565" y="8002397"/>
                  </a:lnTo>
                  <a:lnTo>
                    <a:pt x="1907565" y="8162176"/>
                  </a:lnTo>
                  <a:lnTo>
                    <a:pt x="1937359" y="8162176"/>
                  </a:lnTo>
                  <a:lnTo>
                    <a:pt x="1940864" y="8158670"/>
                  </a:lnTo>
                  <a:lnTo>
                    <a:pt x="1940864" y="8094700"/>
                  </a:lnTo>
                  <a:lnTo>
                    <a:pt x="1979422" y="8094700"/>
                  </a:lnTo>
                  <a:lnTo>
                    <a:pt x="1979422" y="8066951"/>
                  </a:lnTo>
                  <a:close/>
                </a:path>
                <a:path w="13768705" h="8296275">
                  <a:moveTo>
                    <a:pt x="2220112" y="8002105"/>
                  </a:moveTo>
                  <a:lnTo>
                    <a:pt x="2186813" y="8002105"/>
                  </a:lnTo>
                  <a:lnTo>
                    <a:pt x="2186813" y="8053514"/>
                  </a:lnTo>
                  <a:lnTo>
                    <a:pt x="2186813" y="8080972"/>
                  </a:lnTo>
                  <a:lnTo>
                    <a:pt x="2186813" y="8155457"/>
                  </a:lnTo>
                  <a:lnTo>
                    <a:pt x="2143290" y="8155457"/>
                  </a:lnTo>
                  <a:lnTo>
                    <a:pt x="2145817" y="8144307"/>
                  </a:lnTo>
                  <a:lnTo>
                    <a:pt x="2147125" y="8136331"/>
                  </a:lnTo>
                  <a:lnTo>
                    <a:pt x="2147595" y="8127695"/>
                  </a:lnTo>
                  <a:lnTo>
                    <a:pt x="2147608" y="8104518"/>
                  </a:lnTo>
                  <a:lnTo>
                    <a:pt x="2147227" y="8097660"/>
                  </a:lnTo>
                  <a:lnTo>
                    <a:pt x="2146185" y="8090865"/>
                  </a:lnTo>
                  <a:lnTo>
                    <a:pt x="2144166" y="8080972"/>
                  </a:lnTo>
                  <a:lnTo>
                    <a:pt x="2186813" y="8080972"/>
                  </a:lnTo>
                  <a:lnTo>
                    <a:pt x="2186813" y="8053514"/>
                  </a:lnTo>
                  <a:lnTo>
                    <a:pt x="2134819" y="8053514"/>
                  </a:lnTo>
                  <a:lnTo>
                    <a:pt x="2130437" y="8044167"/>
                  </a:lnTo>
                  <a:lnTo>
                    <a:pt x="2126196" y="8038617"/>
                  </a:lnTo>
                  <a:lnTo>
                    <a:pt x="2118169" y="8028102"/>
                  </a:lnTo>
                  <a:lnTo>
                    <a:pt x="2114080" y="8025003"/>
                  </a:lnTo>
                  <a:lnTo>
                    <a:pt x="2114080" y="8102879"/>
                  </a:lnTo>
                  <a:lnTo>
                    <a:pt x="2114029" y="8123618"/>
                  </a:lnTo>
                  <a:lnTo>
                    <a:pt x="2106638" y="8162366"/>
                  </a:lnTo>
                  <a:lnTo>
                    <a:pt x="2081949" y="8191970"/>
                  </a:lnTo>
                  <a:lnTo>
                    <a:pt x="2060041" y="8191970"/>
                  </a:lnTo>
                  <a:lnTo>
                    <a:pt x="2035632" y="8162366"/>
                  </a:lnTo>
                  <a:lnTo>
                    <a:pt x="2028532" y="8123618"/>
                  </a:lnTo>
                  <a:lnTo>
                    <a:pt x="2028494" y="8102879"/>
                  </a:lnTo>
                  <a:lnTo>
                    <a:pt x="2030831" y="8089735"/>
                  </a:lnTo>
                  <a:lnTo>
                    <a:pt x="2059749" y="8038617"/>
                  </a:lnTo>
                  <a:lnTo>
                    <a:pt x="2098890" y="8053806"/>
                  </a:lnTo>
                  <a:lnTo>
                    <a:pt x="2111743" y="8089735"/>
                  </a:lnTo>
                  <a:lnTo>
                    <a:pt x="2114080" y="8102879"/>
                  </a:lnTo>
                  <a:lnTo>
                    <a:pt x="2114080" y="8025003"/>
                  </a:lnTo>
                  <a:lnTo>
                    <a:pt x="2102396" y="8016126"/>
                  </a:lnTo>
                  <a:lnTo>
                    <a:pt x="2082825" y="8009407"/>
                  </a:lnTo>
                  <a:lnTo>
                    <a:pt x="2071141" y="8009407"/>
                  </a:lnTo>
                  <a:lnTo>
                    <a:pt x="2028024" y="8024635"/>
                  </a:lnTo>
                  <a:lnTo>
                    <a:pt x="2004263" y="8059217"/>
                  </a:lnTo>
                  <a:lnTo>
                    <a:pt x="1995017" y="8102879"/>
                  </a:lnTo>
                  <a:lnTo>
                    <a:pt x="1995119" y="8129829"/>
                  </a:lnTo>
                  <a:lnTo>
                    <a:pt x="2004275" y="8173885"/>
                  </a:lnTo>
                  <a:lnTo>
                    <a:pt x="2028253" y="8207349"/>
                  </a:lnTo>
                  <a:lnTo>
                    <a:pt x="2071141" y="8221180"/>
                  </a:lnTo>
                  <a:lnTo>
                    <a:pt x="2084209" y="8221027"/>
                  </a:lnTo>
                  <a:lnTo>
                    <a:pt x="2122982" y="8199831"/>
                  </a:lnTo>
                  <a:lnTo>
                    <a:pt x="2128266" y="8191970"/>
                  </a:lnTo>
                  <a:lnTo>
                    <a:pt x="2133066" y="8183207"/>
                  </a:lnTo>
                  <a:lnTo>
                    <a:pt x="2186813" y="8183207"/>
                  </a:lnTo>
                  <a:lnTo>
                    <a:pt x="2186813" y="8280476"/>
                  </a:lnTo>
                  <a:lnTo>
                    <a:pt x="2216607" y="8280476"/>
                  </a:lnTo>
                  <a:lnTo>
                    <a:pt x="2220112" y="8276971"/>
                  </a:lnTo>
                  <a:lnTo>
                    <a:pt x="2220112" y="8183207"/>
                  </a:lnTo>
                  <a:lnTo>
                    <a:pt x="2220112" y="8155457"/>
                  </a:lnTo>
                  <a:lnTo>
                    <a:pt x="2220112" y="8080972"/>
                  </a:lnTo>
                  <a:lnTo>
                    <a:pt x="2220112" y="8053514"/>
                  </a:lnTo>
                  <a:lnTo>
                    <a:pt x="2220112" y="8002105"/>
                  </a:lnTo>
                  <a:close/>
                </a:path>
                <a:path w="13768705" h="8296275">
                  <a:moveTo>
                    <a:pt x="2398750" y="8144599"/>
                  </a:moveTo>
                  <a:lnTo>
                    <a:pt x="2383320" y="8108886"/>
                  </a:lnTo>
                  <a:lnTo>
                    <a:pt x="2366632" y="8093621"/>
                  </a:lnTo>
                  <a:lnTo>
                    <a:pt x="2366632" y="8144942"/>
                  </a:lnTo>
                  <a:lnTo>
                    <a:pt x="2366632" y="8163928"/>
                  </a:lnTo>
                  <a:lnTo>
                    <a:pt x="2360028" y="8180286"/>
                  </a:lnTo>
                  <a:lnTo>
                    <a:pt x="2348636" y="8191970"/>
                  </a:lnTo>
                  <a:lnTo>
                    <a:pt x="2332571" y="8198396"/>
                  </a:lnTo>
                  <a:lnTo>
                    <a:pt x="2314752" y="8198396"/>
                  </a:lnTo>
                  <a:lnTo>
                    <a:pt x="2298979" y="8192262"/>
                  </a:lnTo>
                  <a:lnTo>
                    <a:pt x="2287295" y="8180578"/>
                  </a:lnTo>
                  <a:lnTo>
                    <a:pt x="2280577" y="8163928"/>
                  </a:lnTo>
                  <a:lnTo>
                    <a:pt x="2280602" y="8144599"/>
                  </a:lnTo>
                  <a:lnTo>
                    <a:pt x="2287003" y="8128876"/>
                  </a:lnTo>
                  <a:lnTo>
                    <a:pt x="2298395" y="8116900"/>
                  </a:lnTo>
                  <a:lnTo>
                    <a:pt x="2314168" y="8109890"/>
                  </a:lnTo>
                  <a:lnTo>
                    <a:pt x="2333447" y="8109890"/>
                  </a:lnTo>
                  <a:lnTo>
                    <a:pt x="2349512" y="8117192"/>
                  </a:lnTo>
                  <a:lnTo>
                    <a:pt x="2360612" y="8129460"/>
                  </a:lnTo>
                  <a:lnTo>
                    <a:pt x="2366632" y="8144942"/>
                  </a:lnTo>
                  <a:lnTo>
                    <a:pt x="2366632" y="8093621"/>
                  </a:lnTo>
                  <a:lnTo>
                    <a:pt x="2323515" y="8081556"/>
                  </a:lnTo>
                  <a:lnTo>
                    <a:pt x="2313673" y="8081645"/>
                  </a:lnTo>
                  <a:lnTo>
                    <a:pt x="2275370" y="8096936"/>
                  </a:lnTo>
                  <a:lnTo>
                    <a:pt x="2250490" y="8133207"/>
                  </a:lnTo>
                  <a:lnTo>
                    <a:pt x="2248243" y="8144599"/>
                  </a:lnTo>
                  <a:lnTo>
                    <a:pt x="2248344" y="8163636"/>
                  </a:lnTo>
                  <a:lnTo>
                    <a:pt x="2263063" y="8199463"/>
                  </a:lnTo>
                  <a:lnTo>
                    <a:pt x="2300986" y="8224329"/>
                  </a:lnTo>
                  <a:lnTo>
                    <a:pt x="2323515" y="8226730"/>
                  </a:lnTo>
                  <a:lnTo>
                    <a:pt x="2333523" y="8226641"/>
                  </a:lnTo>
                  <a:lnTo>
                    <a:pt x="2372410" y="8210893"/>
                  </a:lnTo>
                  <a:lnTo>
                    <a:pt x="2384450" y="8198396"/>
                  </a:lnTo>
                  <a:lnTo>
                    <a:pt x="2387523" y="8194497"/>
                  </a:lnTo>
                  <a:lnTo>
                    <a:pt x="2398649" y="8163636"/>
                  </a:lnTo>
                  <a:lnTo>
                    <a:pt x="2398750" y="8144599"/>
                  </a:lnTo>
                  <a:close/>
                </a:path>
                <a:path w="13768705" h="8296275">
                  <a:moveTo>
                    <a:pt x="2408809" y="8041538"/>
                  </a:moveTo>
                  <a:lnTo>
                    <a:pt x="2340749" y="8041538"/>
                  </a:lnTo>
                  <a:lnTo>
                    <a:pt x="2340749" y="8002105"/>
                  </a:lnTo>
                  <a:lnTo>
                    <a:pt x="2307158" y="8002105"/>
                  </a:lnTo>
                  <a:lnTo>
                    <a:pt x="2307158" y="8041538"/>
                  </a:lnTo>
                  <a:lnTo>
                    <a:pt x="2239975" y="8041538"/>
                  </a:lnTo>
                  <a:lnTo>
                    <a:pt x="2239975" y="8069288"/>
                  </a:lnTo>
                  <a:lnTo>
                    <a:pt x="2408809" y="8069288"/>
                  </a:lnTo>
                  <a:lnTo>
                    <a:pt x="2408809" y="8041538"/>
                  </a:lnTo>
                  <a:close/>
                </a:path>
                <a:path w="13768705" h="8296275">
                  <a:moveTo>
                    <a:pt x="2505786" y="8113687"/>
                  </a:moveTo>
                  <a:lnTo>
                    <a:pt x="2465476" y="8113687"/>
                  </a:lnTo>
                  <a:lnTo>
                    <a:pt x="2465476" y="8002105"/>
                  </a:lnTo>
                  <a:lnTo>
                    <a:pt x="2433053" y="8002105"/>
                  </a:lnTo>
                  <a:lnTo>
                    <a:pt x="2433053" y="8280476"/>
                  </a:lnTo>
                  <a:lnTo>
                    <a:pt x="2461971" y="8280476"/>
                  </a:lnTo>
                  <a:lnTo>
                    <a:pt x="2465476" y="8276971"/>
                  </a:lnTo>
                  <a:lnTo>
                    <a:pt x="2465476" y="8141729"/>
                  </a:lnTo>
                  <a:lnTo>
                    <a:pt x="2505786" y="8141729"/>
                  </a:lnTo>
                  <a:lnTo>
                    <a:pt x="2505786" y="8113687"/>
                  </a:lnTo>
                  <a:close/>
                </a:path>
                <a:path w="13768705" h="8296275">
                  <a:moveTo>
                    <a:pt x="2735961" y="8026349"/>
                  </a:moveTo>
                  <a:lnTo>
                    <a:pt x="2725737" y="8016418"/>
                  </a:lnTo>
                  <a:lnTo>
                    <a:pt x="2538209" y="8016418"/>
                  </a:lnTo>
                  <a:lnTo>
                    <a:pt x="2538209" y="8044459"/>
                  </a:lnTo>
                  <a:lnTo>
                    <a:pt x="2702369" y="8044459"/>
                  </a:lnTo>
                  <a:lnTo>
                    <a:pt x="2702369" y="8099082"/>
                  </a:lnTo>
                  <a:lnTo>
                    <a:pt x="2694927" y="8140852"/>
                  </a:lnTo>
                  <a:lnTo>
                    <a:pt x="2683383" y="8178825"/>
                  </a:lnTo>
                  <a:lnTo>
                    <a:pt x="2679293" y="8186128"/>
                  </a:lnTo>
                  <a:lnTo>
                    <a:pt x="2711424" y="8186128"/>
                  </a:lnTo>
                  <a:lnTo>
                    <a:pt x="2727312" y="8147291"/>
                  </a:lnTo>
                  <a:lnTo>
                    <a:pt x="2735224" y="8103819"/>
                  </a:lnTo>
                  <a:lnTo>
                    <a:pt x="2735935" y="8093494"/>
                  </a:lnTo>
                  <a:lnTo>
                    <a:pt x="2735961" y="8026349"/>
                  </a:lnTo>
                  <a:close/>
                </a:path>
                <a:path w="13768705" h="8296275">
                  <a:moveTo>
                    <a:pt x="2769260" y="8216798"/>
                  </a:moveTo>
                  <a:lnTo>
                    <a:pt x="2629928" y="8216798"/>
                  </a:lnTo>
                  <a:lnTo>
                    <a:pt x="2629928" y="8102587"/>
                  </a:lnTo>
                  <a:lnTo>
                    <a:pt x="2596629" y="8102587"/>
                  </a:lnTo>
                  <a:lnTo>
                    <a:pt x="2596629" y="8216798"/>
                  </a:lnTo>
                  <a:lnTo>
                    <a:pt x="2505494" y="8216798"/>
                  </a:lnTo>
                  <a:lnTo>
                    <a:pt x="2505494" y="8244840"/>
                  </a:lnTo>
                  <a:lnTo>
                    <a:pt x="2765755" y="8244840"/>
                  </a:lnTo>
                  <a:lnTo>
                    <a:pt x="2769260" y="8241335"/>
                  </a:lnTo>
                  <a:lnTo>
                    <a:pt x="2769260" y="8216798"/>
                  </a:lnTo>
                  <a:close/>
                </a:path>
                <a:path w="13768705" h="8296275">
                  <a:moveTo>
                    <a:pt x="3006420" y="8132966"/>
                  </a:moveTo>
                  <a:lnTo>
                    <a:pt x="2971381" y="8113306"/>
                  </a:lnTo>
                  <a:lnTo>
                    <a:pt x="2934855" y="8071332"/>
                  </a:lnTo>
                  <a:lnTo>
                    <a:pt x="2934855" y="8006194"/>
                  </a:lnTo>
                  <a:lnTo>
                    <a:pt x="2900680" y="8006194"/>
                  </a:lnTo>
                  <a:lnTo>
                    <a:pt x="2900680" y="8071332"/>
                  </a:lnTo>
                  <a:lnTo>
                    <a:pt x="2894393" y="8082877"/>
                  </a:lnTo>
                  <a:lnTo>
                    <a:pt x="2867329" y="8114932"/>
                  </a:lnTo>
                  <a:lnTo>
                    <a:pt x="2828239" y="8138808"/>
                  </a:lnTo>
                  <a:lnTo>
                    <a:pt x="2850146" y="8159839"/>
                  </a:lnTo>
                  <a:lnTo>
                    <a:pt x="2890748" y="8132826"/>
                  </a:lnTo>
                  <a:lnTo>
                    <a:pt x="2918790" y="8104048"/>
                  </a:lnTo>
                  <a:lnTo>
                    <a:pt x="2924340" y="8110766"/>
                  </a:lnTo>
                  <a:lnTo>
                    <a:pt x="2940989" y="8125079"/>
                  </a:lnTo>
                  <a:lnTo>
                    <a:pt x="2959684" y="8138515"/>
                  </a:lnTo>
                  <a:lnTo>
                    <a:pt x="2979255" y="8149907"/>
                  </a:lnTo>
                  <a:lnTo>
                    <a:pt x="2988018" y="8153705"/>
                  </a:lnTo>
                  <a:lnTo>
                    <a:pt x="3006420" y="8132966"/>
                  </a:lnTo>
                  <a:close/>
                </a:path>
                <a:path w="13768705" h="8296275">
                  <a:moveTo>
                    <a:pt x="3072727" y="8002397"/>
                  </a:moveTo>
                  <a:lnTo>
                    <a:pt x="3040011" y="8002397"/>
                  </a:lnTo>
                  <a:lnTo>
                    <a:pt x="3040011" y="8053514"/>
                  </a:lnTo>
                  <a:lnTo>
                    <a:pt x="2971368" y="8053514"/>
                  </a:lnTo>
                  <a:lnTo>
                    <a:pt x="2971368" y="8081556"/>
                  </a:lnTo>
                  <a:lnTo>
                    <a:pt x="3040011" y="8081556"/>
                  </a:lnTo>
                  <a:lnTo>
                    <a:pt x="3040011" y="8164512"/>
                  </a:lnTo>
                  <a:lnTo>
                    <a:pt x="3069221" y="8164512"/>
                  </a:lnTo>
                  <a:lnTo>
                    <a:pt x="3072727" y="8161007"/>
                  </a:lnTo>
                  <a:lnTo>
                    <a:pt x="3072727" y="8002397"/>
                  </a:lnTo>
                  <a:close/>
                </a:path>
                <a:path w="13768705" h="8296275">
                  <a:moveTo>
                    <a:pt x="3073603" y="8215046"/>
                  </a:moveTo>
                  <a:lnTo>
                    <a:pt x="3065132" y="8196351"/>
                  </a:lnTo>
                  <a:lnTo>
                    <a:pt x="3063837" y="8195183"/>
                  </a:lnTo>
                  <a:lnTo>
                    <a:pt x="3050527" y="8183207"/>
                  </a:lnTo>
                  <a:lnTo>
                    <a:pt x="3041472" y="8179168"/>
                  </a:lnTo>
                  <a:lnTo>
                    <a:pt x="3041472" y="8217675"/>
                  </a:lnTo>
                  <a:lnTo>
                    <a:pt x="3041472" y="8237245"/>
                  </a:lnTo>
                  <a:lnTo>
                    <a:pt x="3030372" y="8249513"/>
                  </a:lnTo>
                  <a:lnTo>
                    <a:pt x="3012554" y="8256816"/>
                  </a:lnTo>
                  <a:lnTo>
                    <a:pt x="2990646" y="8259445"/>
                  </a:lnTo>
                  <a:lnTo>
                    <a:pt x="2968739" y="8259445"/>
                  </a:lnTo>
                  <a:lnTo>
                    <a:pt x="2946539" y="8256816"/>
                  </a:lnTo>
                  <a:lnTo>
                    <a:pt x="2928721" y="8249513"/>
                  </a:lnTo>
                  <a:lnTo>
                    <a:pt x="2917621" y="8237245"/>
                  </a:lnTo>
                  <a:lnTo>
                    <a:pt x="2917621" y="8217675"/>
                  </a:lnTo>
                  <a:lnTo>
                    <a:pt x="2928721" y="8205114"/>
                  </a:lnTo>
                  <a:lnTo>
                    <a:pt x="2946539" y="8197812"/>
                  </a:lnTo>
                  <a:lnTo>
                    <a:pt x="2968739" y="8195183"/>
                  </a:lnTo>
                  <a:lnTo>
                    <a:pt x="2990646" y="8195183"/>
                  </a:lnTo>
                  <a:lnTo>
                    <a:pt x="3012554" y="8197812"/>
                  </a:lnTo>
                  <a:lnTo>
                    <a:pt x="3030372" y="8205114"/>
                  </a:lnTo>
                  <a:lnTo>
                    <a:pt x="3041472" y="8217675"/>
                  </a:lnTo>
                  <a:lnTo>
                    <a:pt x="3041472" y="8179168"/>
                  </a:lnTo>
                  <a:lnTo>
                    <a:pt x="3031540" y="8174736"/>
                  </a:lnTo>
                  <a:lnTo>
                    <a:pt x="3010509" y="8169770"/>
                  </a:lnTo>
                  <a:lnTo>
                    <a:pt x="2989186" y="8168018"/>
                  </a:lnTo>
                  <a:lnTo>
                    <a:pt x="2969907" y="8168018"/>
                  </a:lnTo>
                  <a:lnTo>
                    <a:pt x="2927553" y="8174736"/>
                  </a:lnTo>
                  <a:lnTo>
                    <a:pt x="2893961" y="8196351"/>
                  </a:lnTo>
                  <a:lnTo>
                    <a:pt x="2885490" y="8215046"/>
                  </a:lnTo>
                  <a:lnTo>
                    <a:pt x="2885490" y="8240166"/>
                  </a:lnTo>
                  <a:lnTo>
                    <a:pt x="2908566" y="8271421"/>
                  </a:lnTo>
                  <a:lnTo>
                    <a:pt x="2948584" y="8284858"/>
                  </a:lnTo>
                  <a:lnTo>
                    <a:pt x="2969907" y="8286610"/>
                  </a:lnTo>
                  <a:lnTo>
                    <a:pt x="2989186" y="8286610"/>
                  </a:lnTo>
                  <a:lnTo>
                    <a:pt x="3031540" y="8279892"/>
                  </a:lnTo>
                  <a:lnTo>
                    <a:pt x="3063837" y="8259445"/>
                  </a:lnTo>
                  <a:lnTo>
                    <a:pt x="3073603" y="8240166"/>
                  </a:lnTo>
                  <a:lnTo>
                    <a:pt x="3073603" y="8215046"/>
                  </a:lnTo>
                  <a:close/>
                </a:path>
                <a:path w="13768705" h="8296275">
                  <a:moveTo>
                    <a:pt x="3270478" y="8130337"/>
                  </a:moveTo>
                  <a:lnTo>
                    <a:pt x="3236226" y="8112582"/>
                  </a:lnTo>
                  <a:lnTo>
                    <a:pt x="3208261" y="8085645"/>
                  </a:lnTo>
                  <a:lnTo>
                    <a:pt x="3201251" y="8075422"/>
                  </a:lnTo>
                  <a:lnTo>
                    <a:pt x="3201251" y="8037741"/>
                  </a:lnTo>
                  <a:lnTo>
                    <a:pt x="3257042" y="8037741"/>
                  </a:lnTo>
                  <a:lnTo>
                    <a:pt x="3257042" y="8010868"/>
                  </a:lnTo>
                  <a:lnTo>
                    <a:pt x="3112744" y="8010868"/>
                  </a:lnTo>
                  <a:lnTo>
                    <a:pt x="3112744" y="8037741"/>
                  </a:lnTo>
                  <a:lnTo>
                    <a:pt x="3167367" y="8037741"/>
                  </a:lnTo>
                  <a:lnTo>
                    <a:pt x="3167367" y="8073669"/>
                  </a:lnTo>
                  <a:lnTo>
                    <a:pt x="3141141" y="8109699"/>
                  </a:lnTo>
                  <a:lnTo>
                    <a:pt x="3103969" y="8133918"/>
                  </a:lnTo>
                  <a:lnTo>
                    <a:pt x="3094634" y="8137931"/>
                  </a:lnTo>
                  <a:lnTo>
                    <a:pt x="3115665" y="8159255"/>
                  </a:lnTo>
                  <a:lnTo>
                    <a:pt x="3162693" y="8129752"/>
                  </a:lnTo>
                  <a:lnTo>
                    <a:pt x="3185477" y="8106092"/>
                  </a:lnTo>
                  <a:lnTo>
                    <a:pt x="3191027" y="8112811"/>
                  </a:lnTo>
                  <a:lnTo>
                    <a:pt x="3206216" y="8126247"/>
                  </a:lnTo>
                  <a:lnTo>
                    <a:pt x="3223158" y="8138515"/>
                  </a:lnTo>
                  <a:lnTo>
                    <a:pt x="3241268" y="8148739"/>
                  </a:lnTo>
                  <a:lnTo>
                    <a:pt x="3249739" y="8152244"/>
                  </a:lnTo>
                  <a:lnTo>
                    <a:pt x="3270478" y="8130337"/>
                  </a:lnTo>
                  <a:close/>
                </a:path>
                <a:path w="13768705" h="8296275">
                  <a:moveTo>
                    <a:pt x="3328022" y="8215046"/>
                  </a:moveTo>
                  <a:lnTo>
                    <a:pt x="3318967" y="8196643"/>
                  </a:lnTo>
                  <a:lnTo>
                    <a:pt x="3317024" y="8194891"/>
                  </a:lnTo>
                  <a:lnTo>
                    <a:pt x="3304070" y="8183207"/>
                  </a:lnTo>
                  <a:lnTo>
                    <a:pt x="3295891" y="8179676"/>
                  </a:lnTo>
                  <a:lnTo>
                    <a:pt x="3295891" y="8217675"/>
                  </a:lnTo>
                  <a:lnTo>
                    <a:pt x="3295891" y="8236953"/>
                  </a:lnTo>
                  <a:lnTo>
                    <a:pt x="3283915" y="8249221"/>
                  </a:lnTo>
                  <a:lnTo>
                    <a:pt x="3265513" y="8256232"/>
                  </a:lnTo>
                  <a:lnTo>
                    <a:pt x="3243605" y="8258861"/>
                  </a:lnTo>
                  <a:lnTo>
                    <a:pt x="3224034" y="8258861"/>
                  </a:lnTo>
                  <a:lnTo>
                    <a:pt x="3202127" y="8256232"/>
                  </a:lnTo>
                  <a:lnTo>
                    <a:pt x="3183725" y="8249221"/>
                  </a:lnTo>
                  <a:lnTo>
                    <a:pt x="3171748" y="8236953"/>
                  </a:lnTo>
                  <a:lnTo>
                    <a:pt x="3171748" y="8217675"/>
                  </a:lnTo>
                  <a:lnTo>
                    <a:pt x="3183725" y="8205406"/>
                  </a:lnTo>
                  <a:lnTo>
                    <a:pt x="3202127" y="8197812"/>
                  </a:lnTo>
                  <a:lnTo>
                    <a:pt x="3224034" y="8194891"/>
                  </a:lnTo>
                  <a:lnTo>
                    <a:pt x="3243605" y="8194891"/>
                  </a:lnTo>
                  <a:lnTo>
                    <a:pt x="3265513" y="8197812"/>
                  </a:lnTo>
                  <a:lnTo>
                    <a:pt x="3283915" y="8205406"/>
                  </a:lnTo>
                  <a:lnTo>
                    <a:pt x="3295891" y="8217675"/>
                  </a:lnTo>
                  <a:lnTo>
                    <a:pt x="3295891" y="8179676"/>
                  </a:lnTo>
                  <a:lnTo>
                    <a:pt x="3284499" y="8174736"/>
                  </a:lnTo>
                  <a:lnTo>
                    <a:pt x="3263468" y="8169770"/>
                  </a:lnTo>
                  <a:lnTo>
                    <a:pt x="3242437" y="8167725"/>
                  </a:lnTo>
                  <a:lnTo>
                    <a:pt x="3224911" y="8167725"/>
                  </a:lnTo>
                  <a:lnTo>
                    <a:pt x="3183140" y="8174736"/>
                  </a:lnTo>
                  <a:lnTo>
                    <a:pt x="3148673" y="8196643"/>
                  </a:lnTo>
                  <a:lnTo>
                    <a:pt x="3139617" y="8215046"/>
                  </a:lnTo>
                  <a:lnTo>
                    <a:pt x="3139617" y="8239582"/>
                  </a:lnTo>
                  <a:lnTo>
                    <a:pt x="3163570" y="8270837"/>
                  </a:lnTo>
                  <a:lnTo>
                    <a:pt x="3204172" y="8284273"/>
                  </a:lnTo>
                  <a:lnTo>
                    <a:pt x="3224911" y="8286026"/>
                  </a:lnTo>
                  <a:lnTo>
                    <a:pt x="3242437" y="8286026"/>
                  </a:lnTo>
                  <a:lnTo>
                    <a:pt x="3284499" y="8279308"/>
                  </a:lnTo>
                  <a:lnTo>
                    <a:pt x="3317976" y="8258861"/>
                  </a:lnTo>
                  <a:lnTo>
                    <a:pt x="3328022" y="8239582"/>
                  </a:lnTo>
                  <a:lnTo>
                    <a:pt x="3328022" y="8215046"/>
                  </a:lnTo>
                  <a:close/>
                </a:path>
                <a:path w="13768705" h="8296275">
                  <a:moveTo>
                    <a:pt x="3520402" y="8144599"/>
                  </a:moveTo>
                  <a:lnTo>
                    <a:pt x="3505797" y="8109890"/>
                  </a:lnTo>
                  <a:lnTo>
                    <a:pt x="3504971" y="8108886"/>
                  </a:lnTo>
                  <a:lnTo>
                    <a:pt x="3499053" y="8103032"/>
                  </a:lnTo>
                  <a:lnTo>
                    <a:pt x="3493008" y="8097279"/>
                  </a:lnTo>
                  <a:lnTo>
                    <a:pt x="3488499" y="8093735"/>
                  </a:lnTo>
                  <a:lnTo>
                    <a:pt x="3488271" y="8093621"/>
                  </a:lnTo>
                  <a:lnTo>
                    <a:pt x="3488271" y="8144942"/>
                  </a:lnTo>
                  <a:lnTo>
                    <a:pt x="3488271" y="8163928"/>
                  </a:lnTo>
                  <a:lnTo>
                    <a:pt x="3481667" y="8180286"/>
                  </a:lnTo>
                  <a:lnTo>
                    <a:pt x="3470275" y="8191970"/>
                  </a:lnTo>
                  <a:lnTo>
                    <a:pt x="3454209" y="8198396"/>
                  </a:lnTo>
                  <a:lnTo>
                    <a:pt x="3436391" y="8198396"/>
                  </a:lnTo>
                  <a:lnTo>
                    <a:pt x="3420618" y="8192262"/>
                  </a:lnTo>
                  <a:lnTo>
                    <a:pt x="3408934" y="8180578"/>
                  </a:lnTo>
                  <a:lnTo>
                    <a:pt x="3402215" y="8163928"/>
                  </a:lnTo>
                  <a:lnTo>
                    <a:pt x="3402241" y="8144599"/>
                  </a:lnTo>
                  <a:lnTo>
                    <a:pt x="3408642" y="8128876"/>
                  </a:lnTo>
                  <a:lnTo>
                    <a:pt x="3420033" y="8116900"/>
                  </a:lnTo>
                  <a:lnTo>
                    <a:pt x="3435807" y="8109890"/>
                  </a:lnTo>
                  <a:lnTo>
                    <a:pt x="3455085" y="8109890"/>
                  </a:lnTo>
                  <a:lnTo>
                    <a:pt x="3471151" y="8117192"/>
                  </a:lnTo>
                  <a:lnTo>
                    <a:pt x="3482251" y="8129460"/>
                  </a:lnTo>
                  <a:lnTo>
                    <a:pt x="3488271" y="8144942"/>
                  </a:lnTo>
                  <a:lnTo>
                    <a:pt x="3488271" y="8093621"/>
                  </a:lnTo>
                  <a:lnTo>
                    <a:pt x="3445154" y="8081556"/>
                  </a:lnTo>
                  <a:lnTo>
                    <a:pt x="3435324" y="8081645"/>
                  </a:lnTo>
                  <a:lnTo>
                    <a:pt x="3397008" y="8096936"/>
                  </a:lnTo>
                  <a:lnTo>
                    <a:pt x="3372142" y="8133207"/>
                  </a:lnTo>
                  <a:lnTo>
                    <a:pt x="3369881" y="8144599"/>
                  </a:lnTo>
                  <a:lnTo>
                    <a:pt x="3369983" y="8163636"/>
                  </a:lnTo>
                  <a:lnTo>
                    <a:pt x="3384715" y="8199463"/>
                  </a:lnTo>
                  <a:lnTo>
                    <a:pt x="3422624" y="8224329"/>
                  </a:lnTo>
                  <a:lnTo>
                    <a:pt x="3445154" y="8226730"/>
                  </a:lnTo>
                  <a:lnTo>
                    <a:pt x="3455174" y="8226641"/>
                  </a:lnTo>
                  <a:lnTo>
                    <a:pt x="3494049" y="8210893"/>
                  </a:lnTo>
                  <a:lnTo>
                    <a:pt x="3506089" y="8198396"/>
                  </a:lnTo>
                  <a:lnTo>
                    <a:pt x="3509162" y="8194497"/>
                  </a:lnTo>
                  <a:lnTo>
                    <a:pt x="3520300" y="8163636"/>
                  </a:lnTo>
                  <a:lnTo>
                    <a:pt x="3520402" y="8144599"/>
                  </a:lnTo>
                  <a:close/>
                </a:path>
                <a:path w="13768705" h="8296275">
                  <a:moveTo>
                    <a:pt x="3530447" y="8041538"/>
                  </a:moveTo>
                  <a:lnTo>
                    <a:pt x="3462388" y="8041538"/>
                  </a:lnTo>
                  <a:lnTo>
                    <a:pt x="3462388" y="8002105"/>
                  </a:lnTo>
                  <a:lnTo>
                    <a:pt x="3428796" y="8002105"/>
                  </a:lnTo>
                  <a:lnTo>
                    <a:pt x="3428796" y="8041538"/>
                  </a:lnTo>
                  <a:lnTo>
                    <a:pt x="3361613" y="8041538"/>
                  </a:lnTo>
                  <a:lnTo>
                    <a:pt x="3361613" y="8061693"/>
                  </a:lnTo>
                  <a:lnTo>
                    <a:pt x="3325393" y="8061693"/>
                  </a:lnTo>
                  <a:lnTo>
                    <a:pt x="3325393" y="8002397"/>
                  </a:lnTo>
                  <a:lnTo>
                    <a:pt x="3292386" y="8002397"/>
                  </a:lnTo>
                  <a:lnTo>
                    <a:pt x="3292386" y="8163052"/>
                  </a:lnTo>
                  <a:lnTo>
                    <a:pt x="3321888" y="8163052"/>
                  </a:lnTo>
                  <a:lnTo>
                    <a:pt x="3325393" y="8159547"/>
                  </a:lnTo>
                  <a:lnTo>
                    <a:pt x="3325393" y="8089151"/>
                  </a:lnTo>
                  <a:lnTo>
                    <a:pt x="3364242" y="8089151"/>
                  </a:lnTo>
                  <a:lnTo>
                    <a:pt x="3364242" y="8069288"/>
                  </a:lnTo>
                  <a:lnTo>
                    <a:pt x="3530447" y="8069288"/>
                  </a:lnTo>
                  <a:lnTo>
                    <a:pt x="3530447" y="8041538"/>
                  </a:lnTo>
                  <a:close/>
                </a:path>
                <a:path w="13768705" h="8296275">
                  <a:moveTo>
                    <a:pt x="3858196" y="8083601"/>
                  </a:moveTo>
                  <a:lnTo>
                    <a:pt x="3697249" y="8083601"/>
                  </a:lnTo>
                  <a:lnTo>
                    <a:pt x="3697249" y="7999476"/>
                  </a:lnTo>
                  <a:lnTo>
                    <a:pt x="3663950" y="7999476"/>
                  </a:lnTo>
                  <a:lnTo>
                    <a:pt x="3663950" y="8100542"/>
                  </a:lnTo>
                  <a:lnTo>
                    <a:pt x="3674173" y="8110766"/>
                  </a:lnTo>
                  <a:lnTo>
                    <a:pt x="3858196" y="8110766"/>
                  </a:lnTo>
                  <a:lnTo>
                    <a:pt x="3858196" y="8083601"/>
                  </a:lnTo>
                  <a:close/>
                </a:path>
                <a:path w="13768705" h="8296275">
                  <a:moveTo>
                    <a:pt x="3858488" y="8252727"/>
                  </a:moveTo>
                  <a:lnTo>
                    <a:pt x="3696081" y="8252727"/>
                  </a:lnTo>
                  <a:lnTo>
                    <a:pt x="3694328" y="8251266"/>
                  </a:lnTo>
                  <a:lnTo>
                    <a:pt x="3694328" y="8194891"/>
                  </a:lnTo>
                  <a:lnTo>
                    <a:pt x="3661029" y="8194891"/>
                  </a:lnTo>
                  <a:lnTo>
                    <a:pt x="3661029" y="8270545"/>
                  </a:lnTo>
                  <a:lnTo>
                    <a:pt x="3671836" y="8280768"/>
                  </a:lnTo>
                  <a:lnTo>
                    <a:pt x="3854983" y="8280768"/>
                  </a:lnTo>
                  <a:lnTo>
                    <a:pt x="3858488" y="8277263"/>
                  </a:lnTo>
                  <a:lnTo>
                    <a:pt x="3858488" y="8252727"/>
                  </a:lnTo>
                  <a:close/>
                </a:path>
                <a:path w="13768705" h="8296275">
                  <a:moveTo>
                    <a:pt x="3890035" y="8139684"/>
                  </a:moveTo>
                  <a:lnTo>
                    <a:pt x="3627437" y="8139684"/>
                  </a:lnTo>
                  <a:lnTo>
                    <a:pt x="3627437" y="8113687"/>
                  </a:lnTo>
                  <a:lnTo>
                    <a:pt x="3587127" y="8113687"/>
                  </a:lnTo>
                  <a:lnTo>
                    <a:pt x="3587127" y="8002105"/>
                  </a:lnTo>
                  <a:lnTo>
                    <a:pt x="3554692" y="8002105"/>
                  </a:lnTo>
                  <a:lnTo>
                    <a:pt x="3554692" y="8280476"/>
                  </a:lnTo>
                  <a:lnTo>
                    <a:pt x="3583622" y="8280476"/>
                  </a:lnTo>
                  <a:lnTo>
                    <a:pt x="3587127" y="8276971"/>
                  </a:lnTo>
                  <a:lnTo>
                    <a:pt x="3587127" y="8141729"/>
                  </a:lnTo>
                  <a:lnTo>
                    <a:pt x="3627145" y="8141729"/>
                  </a:lnTo>
                  <a:lnTo>
                    <a:pt x="3627145" y="8168018"/>
                  </a:lnTo>
                  <a:lnTo>
                    <a:pt x="3886530" y="8168018"/>
                  </a:lnTo>
                  <a:lnTo>
                    <a:pt x="3890035" y="8164512"/>
                  </a:lnTo>
                  <a:lnTo>
                    <a:pt x="3890035" y="8139684"/>
                  </a:lnTo>
                  <a:close/>
                </a:path>
                <a:path w="13768705" h="8296275">
                  <a:moveTo>
                    <a:pt x="4191089" y="8026641"/>
                  </a:moveTo>
                  <a:lnTo>
                    <a:pt x="4180865" y="8016418"/>
                  </a:lnTo>
                  <a:lnTo>
                    <a:pt x="3992740" y="8016418"/>
                  </a:lnTo>
                  <a:lnTo>
                    <a:pt x="3992740" y="8044459"/>
                  </a:lnTo>
                  <a:lnTo>
                    <a:pt x="4157789" y="8044459"/>
                  </a:lnTo>
                  <a:lnTo>
                    <a:pt x="4157751" y="8090471"/>
                  </a:lnTo>
                  <a:lnTo>
                    <a:pt x="4153192" y="8130362"/>
                  </a:lnTo>
                  <a:lnTo>
                    <a:pt x="4142016" y="8176488"/>
                  </a:lnTo>
                  <a:lnTo>
                    <a:pt x="4138511" y="8186128"/>
                  </a:lnTo>
                  <a:lnTo>
                    <a:pt x="4169765" y="8186128"/>
                  </a:lnTo>
                  <a:lnTo>
                    <a:pt x="4183138" y="8144243"/>
                  </a:lnTo>
                  <a:lnTo>
                    <a:pt x="4189336" y="8104632"/>
                  </a:lnTo>
                  <a:lnTo>
                    <a:pt x="4191050" y="8084756"/>
                  </a:lnTo>
                  <a:lnTo>
                    <a:pt x="4191089" y="8026641"/>
                  </a:lnTo>
                  <a:close/>
                </a:path>
                <a:path w="13768705" h="8296275">
                  <a:moveTo>
                    <a:pt x="4223220" y="8216506"/>
                  </a:moveTo>
                  <a:lnTo>
                    <a:pt x="4125074" y="8216506"/>
                  </a:lnTo>
                  <a:lnTo>
                    <a:pt x="4125074" y="8103463"/>
                  </a:lnTo>
                  <a:lnTo>
                    <a:pt x="4091762" y="8103463"/>
                  </a:lnTo>
                  <a:lnTo>
                    <a:pt x="4091762" y="8216506"/>
                  </a:lnTo>
                  <a:lnTo>
                    <a:pt x="4048823" y="8216506"/>
                  </a:lnTo>
                  <a:lnTo>
                    <a:pt x="4048823" y="8103463"/>
                  </a:lnTo>
                  <a:lnTo>
                    <a:pt x="4015524" y="8103463"/>
                  </a:lnTo>
                  <a:lnTo>
                    <a:pt x="4015524" y="8216506"/>
                  </a:lnTo>
                  <a:lnTo>
                    <a:pt x="3960025" y="8216506"/>
                  </a:lnTo>
                  <a:lnTo>
                    <a:pt x="3960025" y="8244840"/>
                  </a:lnTo>
                  <a:lnTo>
                    <a:pt x="4219714" y="8244840"/>
                  </a:lnTo>
                  <a:lnTo>
                    <a:pt x="4223220" y="8241335"/>
                  </a:lnTo>
                  <a:lnTo>
                    <a:pt x="4223220" y="8216506"/>
                  </a:lnTo>
                  <a:close/>
                </a:path>
                <a:path w="13768705" h="8296275">
                  <a:moveTo>
                    <a:pt x="4451058" y="8045628"/>
                  </a:moveTo>
                  <a:lnTo>
                    <a:pt x="4444187" y="8035404"/>
                  </a:lnTo>
                  <a:lnTo>
                    <a:pt x="4440148" y="8029562"/>
                  </a:lnTo>
                  <a:lnTo>
                    <a:pt x="4440034" y="8029384"/>
                  </a:lnTo>
                  <a:lnTo>
                    <a:pt x="4436630" y="8025587"/>
                  </a:lnTo>
                  <a:lnTo>
                    <a:pt x="4432198" y="8022387"/>
                  </a:lnTo>
                  <a:lnTo>
                    <a:pt x="4424908" y="8018170"/>
                  </a:lnTo>
                  <a:lnTo>
                    <a:pt x="4417466" y="8014081"/>
                  </a:lnTo>
                  <a:lnTo>
                    <a:pt x="4417466" y="8059064"/>
                  </a:lnTo>
                  <a:lnTo>
                    <a:pt x="4417466" y="8070748"/>
                  </a:lnTo>
                  <a:lnTo>
                    <a:pt x="4373600" y="8086979"/>
                  </a:lnTo>
                  <a:lnTo>
                    <a:pt x="4366768" y="8087030"/>
                  </a:lnTo>
                  <a:lnTo>
                    <a:pt x="4335297" y="8086992"/>
                  </a:lnTo>
                  <a:lnTo>
                    <a:pt x="4323664" y="8086128"/>
                  </a:lnTo>
                  <a:lnTo>
                    <a:pt x="4315472" y="8083778"/>
                  </a:lnTo>
                  <a:lnTo>
                    <a:pt x="4306176" y="8079219"/>
                  </a:lnTo>
                  <a:lnTo>
                    <a:pt x="4290987" y="8071332"/>
                  </a:lnTo>
                  <a:lnTo>
                    <a:pt x="4290987" y="8059064"/>
                  </a:lnTo>
                  <a:lnTo>
                    <a:pt x="4323702" y="8030604"/>
                  </a:lnTo>
                  <a:lnTo>
                    <a:pt x="4355249" y="8029562"/>
                  </a:lnTo>
                  <a:lnTo>
                    <a:pt x="4373727" y="8029689"/>
                  </a:lnTo>
                  <a:lnTo>
                    <a:pt x="4410989" y="8042681"/>
                  </a:lnTo>
                  <a:lnTo>
                    <a:pt x="4417466" y="8059064"/>
                  </a:lnTo>
                  <a:lnTo>
                    <a:pt x="4417466" y="8014081"/>
                  </a:lnTo>
                  <a:lnTo>
                    <a:pt x="4376344" y="8004315"/>
                  </a:lnTo>
                  <a:lnTo>
                    <a:pt x="4354957" y="8003857"/>
                  </a:lnTo>
                  <a:lnTo>
                    <a:pt x="4341673" y="8003921"/>
                  </a:lnTo>
                  <a:lnTo>
                    <a:pt x="4303915" y="8009496"/>
                  </a:lnTo>
                  <a:lnTo>
                    <a:pt x="4268419" y="8028864"/>
                  </a:lnTo>
                  <a:lnTo>
                    <a:pt x="4257395" y="8045336"/>
                  </a:lnTo>
                  <a:lnTo>
                    <a:pt x="4257395" y="8059064"/>
                  </a:lnTo>
                  <a:lnTo>
                    <a:pt x="4282071" y="8099374"/>
                  </a:lnTo>
                  <a:lnTo>
                    <a:pt x="4326699" y="8112315"/>
                  </a:lnTo>
                  <a:lnTo>
                    <a:pt x="4354957" y="8112519"/>
                  </a:lnTo>
                  <a:lnTo>
                    <a:pt x="4369587" y="8112468"/>
                  </a:lnTo>
                  <a:lnTo>
                    <a:pt x="4408551" y="8106423"/>
                  </a:lnTo>
                  <a:lnTo>
                    <a:pt x="4441876" y="8087106"/>
                  </a:lnTo>
                  <a:lnTo>
                    <a:pt x="4451058" y="8071332"/>
                  </a:lnTo>
                  <a:lnTo>
                    <a:pt x="4451058" y="8045628"/>
                  </a:lnTo>
                  <a:close/>
                </a:path>
                <a:path w="13768705" h="8296275">
                  <a:moveTo>
                    <a:pt x="4485818" y="8128292"/>
                  </a:moveTo>
                  <a:lnTo>
                    <a:pt x="4385627" y="8128292"/>
                  </a:lnTo>
                  <a:lnTo>
                    <a:pt x="4385627" y="8156334"/>
                  </a:lnTo>
                  <a:lnTo>
                    <a:pt x="4385627" y="8189049"/>
                  </a:lnTo>
                  <a:lnTo>
                    <a:pt x="4323702" y="8189049"/>
                  </a:lnTo>
                  <a:lnTo>
                    <a:pt x="4323702" y="8156334"/>
                  </a:lnTo>
                  <a:lnTo>
                    <a:pt x="4385627" y="8156334"/>
                  </a:lnTo>
                  <a:lnTo>
                    <a:pt x="4385627" y="8128292"/>
                  </a:lnTo>
                  <a:lnTo>
                    <a:pt x="4222635" y="8128292"/>
                  </a:lnTo>
                  <a:lnTo>
                    <a:pt x="4222635" y="8156334"/>
                  </a:lnTo>
                  <a:lnTo>
                    <a:pt x="4290403" y="8156334"/>
                  </a:lnTo>
                  <a:lnTo>
                    <a:pt x="4290403" y="8189049"/>
                  </a:lnTo>
                  <a:lnTo>
                    <a:pt x="4257980" y="8189049"/>
                  </a:lnTo>
                  <a:lnTo>
                    <a:pt x="4257980" y="8216214"/>
                  </a:lnTo>
                  <a:lnTo>
                    <a:pt x="4416590" y="8216214"/>
                  </a:lnTo>
                  <a:lnTo>
                    <a:pt x="4416590" y="8280768"/>
                  </a:lnTo>
                  <a:lnTo>
                    <a:pt x="4446384" y="8280768"/>
                  </a:lnTo>
                  <a:lnTo>
                    <a:pt x="4449889" y="8277263"/>
                  </a:lnTo>
                  <a:lnTo>
                    <a:pt x="4449889" y="8198980"/>
                  </a:lnTo>
                  <a:lnTo>
                    <a:pt x="4439374" y="8189049"/>
                  </a:lnTo>
                  <a:lnTo>
                    <a:pt x="4418635" y="8189049"/>
                  </a:lnTo>
                  <a:lnTo>
                    <a:pt x="4418635" y="8156334"/>
                  </a:lnTo>
                  <a:lnTo>
                    <a:pt x="4482312" y="8156334"/>
                  </a:lnTo>
                  <a:lnTo>
                    <a:pt x="4485818" y="8152828"/>
                  </a:lnTo>
                  <a:lnTo>
                    <a:pt x="4485818" y="8128292"/>
                  </a:lnTo>
                  <a:close/>
                </a:path>
                <a:path w="13768705" h="8296275">
                  <a:moveTo>
                    <a:pt x="4658347" y="8072679"/>
                  </a:moveTo>
                  <a:lnTo>
                    <a:pt x="4644402" y="8037157"/>
                  </a:lnTo>
                  <a:lnTo>
                    <a:pt x="4627778" y="8021841"/>
                  </a:lnTo>
                  <a:lnTo>
                    <a:pt x="4627778" y="8094993"/>
                  </a:lnTo>
                  <a:lnTo>
                    <a:pt x="4619599" y="8112811"/>
                  </a:lnTo>
                  <a:lnTo>
                    <a:pt x="4606163" y="8124203"/>
                  </a:lnTo>
                  <a:lnTo>
                    <a:pt x="4588929" y="8129752"/>
                  </a:lnTo>
                  <a:lnTo>
                    <a:pt x="4570527" y="8129752"/>
                  </a:lnTo>
                  <a:lnTo>
                    <a:pt x="4553293" y="8123910"/>
                  </a:lnTo>
                  <a:lnTo>
                    <a:pt x="4539856" y="8111934"/>
                  </a:lnTo>
                  <a:lnTo>
                    <a:pt x="4531969" y="8094408"/>
                  </a:lnTo>
                  <a:lnTo>
                    <a:pt x="4532058" y="8073174"/>
                  </a:lnTo>
                  <a:lnTo>
                    <a:pt x="4539272" y="8056727"/>
                  </a:lnTo>
                  <a:lnTo>
                    <a:pt x="4552416" y="8044459"/>
                  </a:lnTo>
                  <a:lnTo>
                    <a:pt x="4569942" y="8037157"/>
                  </a:lnTo>
                  <a:lnTo>
                    <a:pt x="4590097" y="8037157"/>
                  </a:lnTo>
                  <a:lnTo>
                    <a:pt x="4607623" y="8043875"/>
                  </a:lnTo>
                  <a:lnTo>
                    <a:pt x="4620476" y="8055851"/>
                  </a:lnTo>
                  <a:lnTo>
                    <a:pt x="4627727" y="8072679"/>
                  </a:lnTo>
                  <a:lnTo>
                    <a:pt x="4627778" y="8094993"/>
                  </a:lnTo>
                  <a:lnTo>
                    <a:pt x="4627778" y="8021841"/>
                  </a:lnTo>
                  <a:lnTo>
                    <a:pt x="4589894" y="8009204"/>
                  </a:lnTo>
                  <a:lnTo>
                    <a:pt x="4580166" y="8009115"/>
                  </a:lnTo>
                  <a:lnTo>
                    <a:pt x="4570476" y="8009204"/>
                  </a:lnTo>
                  <a:lnTo>
                    <a:pt x="4530560" y="8023619"/>
                  </a:lnTo>
                  <a:lnTo>
                    <a:pt x="4503598" y="8060842"/>
                  </a:lnTo>
                  <a:lnTo>
                    <a:pt x="4501096" y="8073377"/>
                  </a:lnTo>
                  <a:lnTo>
                    <a:pt x="4501172" y="8094408"/>
                  </a:lnTo>
                  <a:lnTo>
                    <a:pt x="4518380" y="8132610"/>
                  </a:lnTo>
                  <a:lnTo>
                    <a:pt x="4558601" y="8155406"/>
                  </a:lnTo>
                  <a:lnTo>
                    <a:pt x="4580166" y="8157502"/>
                  </a:lnTo>
                  <a:lnTo>
                    <a:pt x="4589678" y="8157438"/>
                  </a:lnTo>
                  <a:lnTo>
                    <a:pt x="4629137" y="8144294"/>
                  </a:lnTo>
                  <a:lnTo>
                    <a:pt x="4655858" y="8107045"/>
                  </a:lnTo>
                  <a:lnTo>
                    <a:pt x="4658245" y="8094993"/>
                  </a:lnTo>
                  <a:lnTo>
                    <a:pt x="4658347" y="8072679"/>
                  </a:lnTo>
                  <a:close/>
                </a:path>
                <a:path w="13768705" h="8296275">
                  <a:moveTo>
                    <a:pt x="4683277" y="8184959"/>
                  </a:moveTo>
                  <a:lnTo>
                    <a:pt x="4631690" y="8192605"/>
                  </a:lnTo>
                  <a:lnTo>
                    <a:pt x="4591418" y="8194586"/>
                  </a:lnTo>
                  <a:lnTo>
                    <a:pt x="4492536" y="8194599"/>
                  </a:lnTo>
                  <a:lnTo>
                    <a:pt x="4492536" y="8222348"/>
                  </a:lnTo>
                  <a:lnTo>
                    <a:pt x="4573740" y="8222348"/>
                  </a:lnTo>
                  <a:lnTo>
                    <a:pt x="4587633" y="8222323"/>
                  </a:lnTo>
                  <a:lnTo>
                    <a:pt x="4640338" y="8220126"/>
                  </a:lnTo>
                  <a:lnTo>
                    <a:pt x="4679188" y="8213877"/>
                  </a:lnTo>
                  <a:lnTo>
                    <a:pt x="4683277" y="8212417"/>
                  </a:lnTo>
                  <a:lnTo>
                    <a:pt x="4683277" y="8184959"/>
                  </a:lnTo>
                  <a:close/>
                </a:path>
                <a:path w="13768705" h="8296275">
                  <a:moveTo>
                    <a:pt x="4728845" y="8002397"/>
                  </a:moveTo>
                  <a:lnTo>
                    <a:pt x="4695545" y="8002397"/>
                  </a:lnTo>
                  <a:lnTo>
                    <a:pt x="4695545" y="8280476"/>
                  </a:lnTo>
                  <a:lnTo>
                    <a:pt x="4725340" y="8280476"/>
                  </a:lnTo>
                  <a:lnTo>
                    <a:pt x="4728845" y="8276971"/>
                  </a:lnTo>
                  <a:lnTo>
                    <a:pt x="4728845" y="8002397"/>
                  </a:lnTo>
                  <a:close/>
                </a:path>
                <a:path w="13768705" h="8296275">
                  <a:moveTo>
                    <a:pt x="4987607" y="8124787"/>
                  </a:moveTo>
                  <a:lnTo>
                    <a:pt x="4952327" y="8104899"/>
                  </a:lnTo>
                  <a:lnTo>
                    <a:pt x="4915738" y="8063154"/>
                  </a:lnTo>
                  <a:lnTo>
                    <a:pt x="4915738" y="8004442"/>
                  </a:lnTo>
                  <a:lnTo>
                    <a:pt x="4881854" y="8004442"/>
                  </a:lnTo>
                  <a:lnTo>
                    <a:pt x="4881854" y="8062862"/>
                  </a:lnTo>
                  <a:lnTo>
                    <a:pt x="4875581" y="8074546"/>
                  </a:lnTo>
                  <a:lnTo>
                    <a:pt x="4848237" y="8106753"/>
                  </a:lnTo>
                  <a:lnTo>
                    <a:pt x="4809121" y="8130629"/>
                  </a:lnTo>
                  <a:lnTo>
                    <a:pt x="4831029" y="8151660"/>
                  </a:lnTo>
                  <a:lnTo>
                    <a:pt x="4871923" y="8124647"/>
                  </a:lnTo>
                  <a:lnTo>
                    <a:pt x="4899965" y="8095869"/>
                  </a:lnTo>
                  <a:lnTo>
                    <a:pt x="4905514" y="8102587"/>
                  </a:lnTo>
                  <a:lnTo>
                    <a:pt x="4921872" y="8116900"/>
                  </a:lnTo>
                  <a:lnTo>
                    <a:pt x="4940566" y="8130337"/>
                  </a:lnTo>
                  <a:lnTo>
                    <a:pt x="4960442" y="8141729"/>
                  </a:lnTo>
                  <a:lnTo>
                    <a:pt x="4969205" y="8145526"/>
                  </a:lnTo>
                  <a:lnTo>
                    <a:pt x="4987607" y="8124787"/>
                  </a:lnTo>
                  <a:close/>
                </a:path>
                <a:path w="13768705" h="8296275">
                  <a:moveTo>
                    <a:pt x="5050117" y="8002397"/>
                  </a:moveTo>
                  <a:lnTo>
                    <a:pt x="5017109" y="8002397"/>
                  </a:lnTo>
                  <a:lnTo>
                    <a:pt x="5017109" y="8146110"/>
                  </a:lnTo>
                  <a:lnTo>
                    <a:pt x="5046611" y="8146110"/>
                  </a:lnTo>
                  <a:lnTo>
                    <a:pt x="5050117" y="8142605"/>
                  </a:lnTo>
                  <a:lnTo>
                    <a:pt x="5050117" y="8002397"/>
                  </a:lnTo>
                  <a:close/>
                </a:path>
                <a:path w="13768705" h="8296275">
                  <a:moveTo>
                    <a:pt x="5054206" y="8255940"/>
                  </a:moveTo>
                  <a:lnTo>
                    <a:pt x="4898504" y="8255940"/>
                  </a:lnTo>
                  <a:lnTo>
                    <a:pt x="4898504" y="8234032"/>
                  </a:lnTo>
                  <a:lnTo>
                    <a:pt x="5037848" y="8234032"/>
                  </a:lnTo>
                  <a:lnTo>
                    <a:pt x="5048072" y="8224685"/>
                  </a:lnTo>
                  <a:lnTo>
                    <a:pt x="5048072" y="8160423"/>
                  </a:lnTo>
                  <a:lnTo>
                    <a:pt x="4864620" y="8160423"/>
                  </a:lnTo>
                  <a:lnTo>
                    <a:pt x="4864620" y="8187588"/>
                  </a:lnTo>
                  <a:lnTo>
                    <a:pt x="5015065" y="8187588"/>
                  </a:lnTo>
                  <a:lnTo>
                    <a:pt x="5015065" y="8208035"/>
                  </a:lnTo>
                  <a:lnTo>
                    <a:pt x="4864913" y="8208035"/>
                  </a:lnTo>
                  <a:lnTo>
                    <a:pt x="4864913" y="8282813"/>
                  </a:lnTo>
                  <a:lnTo>
                    <a:pt x="5050701" y="8282813"/>
                  </a:lnTo>
                  <a:lnTo>
                    <a:pt x="5054206" y="8279308"/>
                  </a:lnTo>
                  <a:lnTo>
                    <a:pt x="5054206" y="8255940"/>
                  </a:lnTo>
                  <a:close/>
                </a:path>
                <a:path w="13768705" h="8296275">
                  <a:moveTo>
                    <a:pt x="5255463" y="8143189"/>
                  </a:moveTo>
                  <a:lnTo>
                    <a:pt x="5218950" y="8123098"/>
                  </a:lnTo>
                  <a:lnTo>
                    <a:pt x="5209895" y="8115440"/>
                  </a:lnTo>
                  <a:lnTo>
                    <a:pt x="5208575" y="8114271"/>
                  </a:lnTo>
                  <a:lnTo>
                    <a:pt x="5185943" y="8083893"/>
                  </a:lnTo>
                  <a:lnTo>
                    <a:pt x="5185943" y="8055267"/>
                  </a:lnTo>
                  <a:lnTo>
                    <a:pt x="5244363" y="8055267"/>
                  </a:lnTo>
                  <a:lnTo>
                    <a:pt x="5244363" y="8028686"/>
                  </a:lnTo>
                  <a:lnTo>
                    <a:pt x="5185651" y="8028686"/>
                  </a:lnTo>
                  <a:lnTo>
                    <a:pt x="5185651" y="7996263"/>
                  </a:lnTo>
                  <a:lnTo>
                    <a:pt x="5151767" y="7996263"/>
                  </a:lnTo>
                  <a:lnTo>
                    <a:pt x="5151767" y="8028686"/>
                  </a:lnTo>
                  <a:lnTo>
                    <a:pt x="5093932" y="8028686"/>
                  </a:lnTo>
                  <a:lnTo>
                    <a:pt x="5093932" y="8055267"/>
                  </a:lnTo>
                  <a:lnTo>
                    <a:pt x="5151475" y="8055267"/>
                  </a:lnTo>
                  <a:lnTo>
                    <a:pt x="5151361" y="8079587"/>
                  </a:lnTo>
                  <a:lnTo>
                    <a:pt x="5132425" y="8112734"/>
                  </a:lnTo>
                  <a:lnTo>
                    <a:pt x="5102403" y="8136331"/>
                  </a:lnTo>
                  <a:lnTo>
                    <a:pt x="5078742" y="8149031"/>
                  </a:lnTo>
                  <a:lnTo>
                    <a:pt x="5099774" y="8170646"/>
                  </a:lnTo>
                  <a:lnTo>
                    <a:pt x="5147386" y="8140560"/>
                  </a:lnTo>
                  <a:lnTo>
                    <a:pt x="5169001" y="8115440"/>
                  </a:lnTo>
                  <a:lnTo>
                    <a:pt x="5175694" y="8125079"/>
                  </a:lnTo>
                  <a:lnTo>
                    <a:pt x="5208994" y="8150161"/>
                  </a:lnTo>
                  <a:lnTo>
                    <a:pt x="5236476" y="8164804"/>
                  </a:lnTo>
                  <a:lnTo>
                    <a:pt x="5255463" y="8143189"/>
                  </a:lnTo>
                  <a:close/>
                </a:path>
                <a:path w="13768705" h="8296275">
                  <a:moveTo>
                    <a:pt x="5314467" y="8002397"/>
                  </a:moveTo>
                  <a:lnTo>
                    <a:pt x="5281752" y="8002397"/>
                  </a:lnTo>
                  <a:lnTo>
                    <a:pt x="5281752" y="8079803"/>
                  </a:lnTo>
                  <a:lnTo>
                    <a:pt x="5228006" y="8079803"/>
                  </a:lnTo>
                  <a:lnTo>
                    <a:pt x="5228006" y="8108137"/>
                  </a:lnTo>
                  <a:lnTo>
                    <a:pt x="5281752" y="8108137"/>
                  </a:lnTo>
                  <a:lnTo>
                    <a:pt x="5281752" y="8206867"/>
                  </a:lnTo>
                  <a:lnTo>
                    <a:pt x="5309794" y="8206867"/>
                  </a:lnTo>
                  <a:lnTo>
                    <a:pt x="5314175" y="8204822"/>
                  </a:lnTo>
                  <a:lnTo>
                    <a:pt x="5314467" y="8201025"/>
                  </a:lnTo>
                  <a:lnTo>
                    <a:pt x="5314467" y="8002397"/>
                  </a:lnTo>
                  <a:close/>
                </a:path>
                <a:path w="13768705" h="8296275">
                  <a:moveTo>
                    <a:pt x="5322646" y="8252727"/>
                  </a:moveTo>
                  <a:lnTo>
                    <a:pt x="5166080" y="8252727"/>
                  </a:lnTo>
                  <a:lnTo>
                    <a:pt x="5164328" y="8251266"/>
                  </a:lnTo>
                  <a:lnTo>
                    <a:pt x="5164328" y="8195183"/>
                  </a:lnTo>
                  <a:lnTo>
                    <a:pt x="5131028" y="8195183"/>
                  </a:lnTo>
                  <a:lnTo>
                    <a:pt x="5131028" y="8270253"/>
                  </a:lnTo>
                  <a:lnTo>
                    <a:pt x="5141836" y="8280476"/>
                  </a:lnTo>
                  <a:lnTo>
                    <a:pt x="5319141" y="8280476"/>
                  </a:lnTo>
                  <a:lnTo>
                    <a:pt x="5322646" y="8276971"/>
                  </a:lnTo>
                  <a:lnTo>
                    <a:pt x="5322646" y="8252727"/>
                  </a:lnTo>
                  <a:close/>
                </a:path>
                <a:path w="13768705" h="8296275">
                  <a:moveTo>
                    <a:pt x="5564746" y="8107845"/>
                  </a:moveTo>
                  <a:lnTo>
                    <a:pt x="5555881" y="8090611"/>
                  </a:lnTo>
                  <a:lnTo>
                    <a:pt x="5553938" y="8086814"/>
                  </a:lnTo>
                  <a:lnTo>
                    <a:pt x="5534952" y="8071917"/>
                  </a:lnTo>
                  <a:lnTo>
                    <a:pt x="5532323" y="8071078"/>
                  </a:lnTo>
                  <a:lnTo>
                    <a:pt x="5532323" y="8113395"/>
                  </a:lnTo>
                  <a:lnTo>
                    <a:pt x="5532323" y="8127416"/>
                  </a:lnTo>
                  <a:lnTo>
                    <a:pt x="5526481" y="8138515"/>
                  </a:lnTo>
                  <a:lnTo>
                    <a:pt x="5516550" y="8146110"/>
                  </a:lnTo>
                  <a:lnTo>
                    <a:pt x="5503113" y="8149907"/>
                  </a:lnTo>
                  <a:lnTo>
                    <a:pt x="5487924" y="8149907"/>
                  </a:lnTo>
                  <a:lnTo>
                    <a:pt x="5474487" y="8146110"/>
                  </a:lnTo>
                  <a:lnTo>
                    <a:pt x="5464556" y="8138808"/>
                  </a:lnTo>
                  <a:lnTo>
                    <a:pt x="5458714" y="8127708"/>
                  </a:lnTo>
                  <a:lnTo>
                    <a:pt x="5458714" y="8113103"/>
                  </a:lnTo>
                  <a:lnTo>
                    <a:pt x="5464556" y="8102003"/>
                  </a:lnTo>
                  <a:lnTo>
                    <a:pt x="5474487" y="8094408"/>
                  </a:lnTo>
                  <a:lnTo>
                    <a:pt x="5487924" y="8090611"/>
                  </a:lnTo>
                  <a:lnTo>
                    <a:pt x="5503113" y="8090611"/>
                  </a:lnTo>
                  <a:lnTo>
                    <a:pt x="5516550" y="8094700"/>
                  </a:lnTo>
                  <a:lnTo>
                    <a:pt x="5526481" y="8102587"/>
                  </a:lnTo>
                  <a:lnTo>
                    <a:pt x="5532323" y="8113395"/>
                  </a:lnTo>
                  <a:lnTo>
                    <a:pt x="5532323" y="8071078"/>
                  </a:lnTo>
                  <a:lnTo>
                    <a:pt x="5514899" y="8065465"/>
                  </a:lnTo>
                  <a:lnTo>
                    <a:pt x="5509603" y="8064259"/>
                  </a:lnTo>
                  <a:lnTo>
                    <a:pt x="5503989" y="8063801"/>
                  </a:lnTo>
                  <a:lnTo>
                    <a:pt x="5495518" y="8063738"/>
                  </a:lnTo>
                  <a:lnTo>
                    <a:pt x="5487047" y="8063801"/>
                  </a:lnTo>
                  <a:lnTo>
                    <a:pt x="5437390" y="8086814"/>
                  </a:lnTo>
                  <a:lnTo>
                    <a:pt x="5426583" y="8107845"/>
                  </a:lnTo>
                  <a:lnTo>
                    <a:pt x="5426583" y="8133550"/>
                  </a:lnTo>
                  <a:lnTo>
                    <a:pt x="5456085" y="8169186"/>
                  </a:lnTo>
                  <a:lnTo>
                    <a:pt x="5495518" y="8177073"/>
                  </a:lnTo>
                  <a:lnTo>
                    <a:pt x="5503989" y="8177009"/>
                  </a:lnTo>
                  <a:lnTo>
                    <a:pt x="5553938" y="8153997"/>
                  </a:lnTo>
                  <a:lnTo>
                    <a:pt x="5564746" y="8133258"/>
                  </a:lnTo>
                  <a:lnTo>
                    <a:pt x="5564746" y="8107845"/>
                  </a:lnTo>
                  <a:close/>
                </a:path>
                <a:path w="13768705" h="8296275">
                  <a:moveTo>
                    <a:pt x="5570588" y="8028978"/>
                  </a:moveTo>
                  <a:lnTo>
                    <a:pt x="5511584" y="8028978"/>
                  </a:lnTo>
                  <a:lnTo>
                    <a:pt x="5511584" y="7995971"/>
                  </a:lnTo>
                  <a:lnTo>
                    <a:pt x="5477700" y="7995971"/>
                  </a:lnTo>
                  <a:lnTo>
                    <a:pt x="5477700" y="8028978"/>
                  </a:lnTo>
                  <a:lnTo>
                    <a:pt x="5419280" y="8028978"/>
                  </a:lnTo>
                  <a:lnTo>
                    <a:pt x="5419280" y="8055267"/>
                  </a:lnTo>
                  <a:lnTo>
                    <a:pt x="5570588" y="8055267"/>
                  </a:lnTo>
                  <a:lnTo>
                    <a:pt x="5570588" y="8028978"/>
                  </a:lnTo>
                  <a:close/>
                </a:path>
                <a:path w="13768705" h="8296275">
                  <a:moveTo>
                    <a:pt x="5651500" y="8002105"/>
                  </a:moveTo>
                  <a:lnTo>
                    <a:pt x="5618785" y="8002105"/>
                  </a:lnTo>
                  <a:lnTo>
                    <a:pt x="5618785" y="8061985"/>
                  </a:lnTo>
                  <a:lnTo>
                    <a:pt x="5572925" y="8061985"/>
                  </a:lnTo>
                  <a:lnTo>
                    <a:pt x="5572925" y="8089735"/>
                  </a:lnTo>
                  <a:lnTo>
                    <a:pt x="5618785" y="8089735"/>
                  </a:lnTo>
                  <a:lnTo>
                    <a:pt x="5618785" y="8127416"/>
                  </a:lnTo>
                  <a:lnTo>
                    <a:pt x="5572925" y="8127416"/>
                  </a:lnTo>
                  <a:lnTo>
                    <a:pt x="5572925" y="8154873"/>
                  </a:lnTo>
                  <a:lnTo>
                    <a:pt x="5618785" y="8154873"/>
                  </a:lnTo>
                  <a:lnTo>
                    <a:pt x="5618785" y="8206575"/>
                  </a:lnTo>
                  <a:lnTo>
                    <a:pt x="5646826" y="8206575"/>
                  </a:lnTo>
                  <a:lnTo>
                    <a:pt x="5651208" y="8204530"/>
                  </a:lnTo>
                  <a:lnTo>
                    <a:pt x="5651500" y="8200733"/>
                  </a:lnTo>
                  <a:lnTo>
                    <a:pt x="5651500" y="8002105"/>
                  </a:lnTo>
                  <a:close/>
                </a:path>
                <a:path w="13768705" h="8296275">
                  <a:moveTo>
                    <a:pt x="5658802" y="8252434"/>
                  </a:moveTo>
                  <a:lnTo>
                    <a:pt x="5502237" y="8252434"/>
                  </a:lnTo>
                  <a:lnTo>
                    <a:pt x="5500484" y="8250974"/>
                  </a:lnTo>
                  <a:lnTo>
                    <a:pt x="5500484" y="8196935"/>
                  </a:lnTo>
                  <a:lnTo>
                    <a:pt x="5467477" y="8196935"/>
                  </a:lnTo>
                  <a:lnTo>
                    <a:pt x="5467477" y="8270253"/>
                  </a:lnTo>
                  <a:lnTo>
                    <a:pt x="5478284" y="8280476"/>
                  </a:lnTo>
                  <a:lnTo>
                    <a:pt x="5655297" y="8280476"/>
                  </a:lnTo>
                  <a:lnTo>
                    <a:pt x="5658802" y="8276971"/>
                  </a:lnTo>
                  <a:lnTo>
                    <a:pt x="5658802" y="8252434"/>
                  </a:lnTo>
                  <a:close/>
                </a:path>
                <a:path w="13768705" h="8296275">
                  <a:moveTo>
                    <a:pt x="5846623" y="8130337"/>
                  </a:moveTo>
                  <a:lnTo>
                    <a:pt x="5812371" y="8112582"/>
                  </a:lnTo>
                  <a:lnTo>
                    <a:pt x="5803951" y="8106092"/>
                  </a:lnTo>
                  <a:lnTo>
                    <a:pt x="5801779" y="8104340"/>
                  </a:lnTo>
                  <a:lnTo>
                    <a:pt x="5777395" y="8075422"/>
                  </a:lnTo>
                  <a:lnTo>
                    <a:pt x="5777395" y="8037741"/>
                  </a:lnTo>
                  <a:lnTo>
                    <a:pt x="5833186" y="8037741"/>
                  </a:lnTo>
                  <a:lnTo>
                    <a:pt x="5833186" y="8010868"/>
                  </a:lnTo>
                  <a:lnTo>
                    <a:pt x="5688889" y="8010868"/>
                  </a:lnTo>
                  <a:lnTo>
                    <a:pt x="5688889" y="8037741"/>
                  </a:lnTo>
                  <a:lnTo>
                    <a:pt x="5743511" y="8037741"/>
                  </a:lnTo>
                  <a:lnTo>
                    <a:pt x="5743511" y="8073669"/>
                  </a:lnTo>
                  <a:lnTo>
                    <a:pt x="5717286" y="8109699"/>
                  </a:lnTo>
                  <a:lnTo>
                    <a:pt x="5680100" y="8133918"/>
                  </a:lnTo>
                  <a:lnTo>
                    <a:pt x="5670778" y="8137931"/>
                  </a:lnTo>
                  <a:lnTo>
                    <a:pt x="5691810" y="8159255"/>
                  </a:lnTo>
                  <a:lnTo>
                    <a:pt x="5738838" y="8129752"/>
                  </a:lnTo>
                  <a:lnTo>
                    <a:pt x="5761621" y="8106092"/>
                  </a:lnTo>
                  <a:lnTo>
                    <a:pt x="5767171" y="8112811"/>
                  </a:lnTo>
                  <a:lnTo>
                    <a:pt x="5782361" y="8126247"/>
                  </a:lnTo>
                  <a:lnTo>
                    <a:pt x="5799302" y="8138515"/>
                  </a:lnTo>
                  <a:lnTo>
                    <a:pt x="5817413" y="8148739"/>
                  </a:lnTo>
                  <a:lnTo>
                    <a:pt x="5825883" y="8152244"/>
                  </a:lnTo>
                  <a:lnTo>
                    <a:pt x="5846623" y="8130337"/>
                  </a:lnTo>
                  <a:close/>
                </a:path>
                <a:path w="13768705" h="8296275">
                  <a:moveTo>
                    <a:pt x="5904166" y="8215046"/>
                  </a:moveTo>
                  <a:lnTo>
                    <a:pt x="5895111" y="8196643"/>
                  </a:lnTo>
                  <a:lnTo>
                    <a:pt x="5893168" y="8194891"/>
                  </a:lnTo>
                  <a:lnTo>
                    <a:pt x="5880214" y="8183207"/>
                  </a:lnTo>
                  <a:lnTo>
                    <a:pt x="5872035" y="8179676"/>
                  </a:lnTo>
                  <a:lnTo>
                    <a:pt x="5872035" y="8217675"/>
                  </a:lnTo>
                  <a:lnTo>
                    <a:pt x="5872035" y="8236953"/>
                  </a:lnTo>
                  <a:lnTo>
                    <a:pt x="5860059" y="8249221"/>
                  </a:lnTo>
                  <a:lnTo>
                    <a:pt x="5841657" y="8256232"/>
                  </a:lnTo>
                  <a:lnTo>
                    <a:pt x="5819749" y="8258861"/>
                  </a:lnTo>
                  <a:lnTo>
                    <a:pt x="5800179" y="8258861"/>
                  </a:lnTo>
                  <a:lnTo>
                    <a:pt x="5778271" y="8256232"/>
                  </a:lnTo>
                  <a:lnTo>
                    <a:pt x="5759869" y="8249221"/>
                  </a:lnTo>
                  <a:lnTo>
                    <a:pt x="5747893" y="8236953"/>
                  </a:lnTo>
                  <a:lnTo>
                    <a:pt x="5747893" y="8217675"/>
                  </a:lnTo>
                  <a:lnTo>
                    <a:pt x="5759869" y="8205406"/>
                  </a:lnTo>
                  <a:lnTo>
                    <a:pt x="5778271" y="8197812"/>
                  </a:lnTo>
                  <a:lnTo>
                    <a:pt x="5800179" y="8194891"/>
                  </a:lnTo>
                  <a:lnTo>
                    <a:pt x="5819749" y="8194891"/>
                  </a:lnTo>
                  <a:lnTo>
                    <a:pt x="5841657" y="8197812"/>
                  </a:lnTo>
                  <a:lnTo>
                    <a:pt x="5860059" y="8205406"/>
                  </a:lnTo>
                  <a:lnTo>
                    <a:pt x="5872035" y="8217675"/>
                  </a:lnTo>
                  <a:lnTo>
                    <a:pt x="5872035" y="8179676"/>
                  </a:lnTo>
                  <a:lnTo>
                    <a:pt x="5860643" y="8174736"/>
                  </a:lnTo>
                  <a:lnTo>
                    <a:pt x="5839612" y="8169770"/>
                  </a:lnTo>
                  <a:lnTo>
                    <a:pt x="5818581" y="8167725"/>
                  </a:lnTo>
                  <a:lnTo>
                    <a:pt x="5801055" y="8167725"/>
                  </a:lnTo>
                  <a:lnTo>
                    <a:pt x="5759285" y="8174736"/>
                  </a:lnTo>
                  <a:lnTo>
                    <a:pt x="5724817" y="8196643"/>
                  </a:lnTo>
                  <a:lnTo>
                    <a:pt x="5715762" y="8215046"/>
                  </a:lnTo>
                  <a:lnTo>
                    <a:pt x="5715762" y="8239582"/>
                  </a:lnTo>
                  <a:lnTo>
                    <a:pt x="5739714" y="8270837"/>
                  </a:lnTo>
                  <a:lnTo>
                    <a:pt x="5780316" y="8284273"/>
                  </a:lnTo>
                  <a:lnTo>
                    <a:pt x="5801055" y="8286026"/>
                  </a:lnTo>
                  <a:lnTo>
                    <a:pt x="5818581" y="8286026"/>
                  </a:lnTo>
                  <a:lnTo>
                    <a:pt x="5860643" y="8279308"/>
                  </a:lnTo>
                  <a:lnTo>
                    <a:pt x="5894121" y="8258861"/>
                  </a:lnTo>
                  <a:lnTo>
                    <a:pt x="5904166" y="8239582"/>
                  </a:lnTo>
                  <a:lnTo>
                    <a:pt x="5904166" y="8215046"/>
                  </a:lnTo>
                  <a:close/>
                </a:path>
                <a:path w="13768705" h="8296275">
                  <a:moveTo>
                    <a:pt x="5940387" y="8061693"/>
                  </a:moveTo>
                  <a:lnTo>
                    <a:pt x="5901537" y="8061693"/>
                  </a:lnTo>
                  <a:lnTo>
                    <a:pt x="5901537" y="8002397"/>
                  </a:lnTo>
                  <a:lnTo>
                    <a:pt x="5868530" y="8002397"/>
                  </a:lnTo>
                  <a:lnTo>
                    <a:pt x="5868530" y="8163052"/>
                  </a:lnTo>
                  <a:lnTo>
                    <a:pt x="5898032" y="8163052"/>
                  </a:lnTo>
                  <a:lnTo>
                    <a:pt x="5901537" y="8159547"/>
                  </a:lnTo>
                  <a:lnTo>
                    <a:pt x="5901537" y="8089151"/>
                  </a:lnTo>
                  <a:lnTo>
                    <a:pt x="5940387" y="8089151"/>
                  </a:lnTo>
                  <a:lnTo>
                    <a:pt x="5940387" y="8061693"/>
                  </a:lnTo>
                  <a:close/>
                </a:path>
                <a:path w="13768705" h="8296275">
                  <a:moveTo>
                    <a:pt x="6107989" y="8127492"/>
                  </a:moveTo>
                  <a:lnTo>
                    <a:pt x="6106211" y="8088858"/>
                  </a:lnTo>
                  <a:lnTo>
                    <a:pt x="6090094" y="8043875"/>
                  </a:lnTo>
                  <a:lnTo>
                    <a:pt x="6074461" y="8024622"/>
                  </a:lnTo>
                  <a:lnTo>
                    <a:pt x="6074461" y="8103171"/>
                  </a:lnTo>
                  <a:lnTo>
                    <a:pt x="6074422" y="8123910"/>
                  </a:lnTo>
                  <a:lnTo>
                    <a:pt x="6067031" y="8162658"/>
                  </a:lnTo>
                  <a:lnTo>
                    <a:pt x="6042330" y="8192262"/>
                  </a:lnTo>
                  <a:lnTo>
                    <a:pt x="6020422" y="8192262"/>
                  </a:lnTo>
                  <a:lnTo>
                    <a:pt x="5996025" y="8162658"/>
                  </a:lnTo>
                  <a:lnTo>
                    <a:pt x="5988913" y="8123910"/>
                  </a:lnTo>
                  <a:lnTo>
                    <a:pt x="5988875" y="8103171"/>
                  </a:lnTo>
                  <a:lnTo>
                    <a:pt x="5991212" y="8090027"/>
                  </a:lnTo>
                  <a:lnTo>
                    <a:pt x="6020130" y="8038909"/>
                  </a:lnTo>
                  <a:lnTo>
                    <a:pt x="6042914" y="8038909"/>
                  </a:lnTo>
                  <a:lnTo>
                    <a:pt x="6067603" y="8072285"/>
                  </a:lnTo>
                  <a:lnTo>
                    <a:pt x="6074461" y="8103171"/>
                  </a:lnTo>
                  <a:lnTo>
                    <a:pt x="6074461" y="8024622"/>
                  </a:lnTo>
                  <a:lnTo>
                    <a:pt x="6031522" y="8009699"/>
                  </a:lnTo>
                  <a:lnTo>
                    <a:pt x="6019647" y="8009852"/>
                  </a:lnTo>
                  <a:lnTo>
                    <a:pt x="5983109" y="8029397"/>
                  </a:lnTo>
                  <a:lnTo>
                    <a:pt x="5962345" y="8066722"/>
                  </a:lnTo>
                  <a:lnTo>
                    <a:pt x="5955398" y="8103171"/>
                  </a:lnTo>
                  <a:lnTo>
                    <a:pt x="5955500" y="8130121"/>
                  </a:lnTo>
                  <a:lnTo>
                    <a:pt x="5964669" y="8174177"/>
                  </a:lnTo>
                  <a:lnTo>
                    <a:pt x="5988634" y="8207642"/>
                  </a:lnTo>
                  <a:lnTo>
                    <a:pt x="6031522" y="8221472"/>
                  </a:lnTo>
                  <a:lnTo>
                    <a:pt x="6043396" y="8221345"/>
                  </a:lnTo>
                  <a:lnTo>
                    <a:pt x="6079960" y="8203476"/>
                  </a:lnTo>
                  <a:lnTo>
                    <a:pt x="6088138" y="8192262"/>
                  </a:lnTo>
                  <a:lnTo>
                    <a:pt x="6089942" y="8189493"/>
                  </a:lnTo>
                  <a:lnTo>
                    <a:pt x="6106211" y="8143989"/>
                  </a:lnTo>
                  <a:lnTo>
                    <a:pt x="6107493" y="8136014"/>
                  </a:lnTo>
                  <a:lnTo>
                    <a:pt x="6107989" y="8127492"/>
                  </a:lnTo>
                  <a:close/>
                </a:path>
                <a:path w="13768705" h="8296275">
                  <a:moveTo>
                    <a:pt x="6177572" y="8002105"/>
                  </a:moveTo>
                  <a:lnTo>
                    <a:pt x="6144272" y="8002105"/>
                  </a:lnTo>
                  <a:lnTo>
                    <a:pt x="6144272" y="8280476"/>
                  </a:lnTo>
                  <a:lnTo>
                    <a:pt x="6174067" y="8280476"/>
                  </a:lnTo>
                  <a:lnTo>
                    <a:pt x="6177572" y="8276971"/>
                  </a:lnTo>
                  <a:lnTo>
                    <a:pt x="6177572" y="8002105"/>
                  </a:lnTo>
                  <a:close/>
                </a:path>
                <a:path w="13768705" h="8296275">
                  <a:moveTo>
                    <a:pt x="6439890" y="8002105"/>
                  </a:moveTo>
                  <a:lnTo>
                    <a:pt x="6405994" y="8002105"/>
                  </a:lnTo>
                  <a:lnTo>
                    <a:pt x="6405994" y="8054099"/>
                  </a:lnTo>
                  <a:lnTo>
                    <a:pt x="6405994" y="8081556"/>
                  </a:lnTo>
                  <a:lnTo>
                    <a:pt x="6405994" y="8144650"/>
                  </a:lnTo>
                  <a:lnTo>
                    <a:pt x="6365684" y="8144650"/>
                  </a:lnTo>
                  <a:lnTo>
                    <a:pt x="6365684" y="8081556"/>
                  </a:lnTo>
                  <a:lnTo>
                    <a:pt x="6405994" y="8081556"/>
                  </a:lnTo>
                  <a:lnTo>
                    <a:pt x="6405994" y="8054099"/>
                  </a:lnTo>
                  <a:lnTo>
                    <a:pt x="6365684" y="8054099"/>
                  </a:lnTo>
                  <a:lnTo>
                    <a:pt x="6365684" y="8045336"/>
                  </a:lnTo>
                  <a:lnTo>
                    <a:pt x="6365684" y="8016710"/>
                  </a:lnTo>
                  <a:lnTo>
                    <a:pt x="6332385" y="8016710"/>
                  </a:lnTo>
                  <a:lnTo>
                    <a:pt x="6332385" y="8045336"/>
                  </a:lnTo>
                  <a:lnTo>
                    <a:pt x="6332385" y="8186420"/>
                  </a:lnTo>
                  <a:lnTo>
                    <a:pt x="6258484" y="8186420"/>
                  </a:lnTo>
                  <a:lnTo>
                    <a:pt x="6258484" y="8045336"/>
                  </a:lnTo>
                  <a:lnTo>
                    <a:pt x="6332385" y="8045336"/>
                  </a:lnTo>
                  <a:lnTo>
                    <a:pt x="6332385" y="8016710"/>
                  </a:lnTo>
                  <a:lnTo>
                    <a:pt x="6224892" y="8016710"/>
                  </a:lnTo>
                  <a:lnTo>
                    <a:pt x="6224892" y="8204530"/>
                  </a:lnTo>
                  <a:lnTo>
                    <a:pt x="6235700" y="8214754"/>
                  </a:lnTo>
                  <a:lnTo>
                    <a:pt x="6354877" y="8214754"/>
                  </a:lnTo>
                  <a:lnTo>
                    <a:pt x="6365684" y="8204530"/>
                  </a:lnTo>
                  <a:lnTo>
                    <a:pt x="6365684" y="8186420"/>
                  </a:lnTo>
                  <a:lnTo>
                    <a:pt x="6365684" y="8172107"/>
                  </a:lnTo>
                  <a:lnTo>
                    <a:pt x="6405994" y="8172107"/>
                  </a:lnTo>
                  <a:lnTo>
                    <a:pt x="6405994" y="8280476"/>
                  </a:lnTo>
                  <a:lnTo>
                    <a:pt x="6436385" y="8280476"/>
                  </a:lnTo>
                  <a:lnTo>
                    <a:pt x="6439890" y="8276971"/>
                  </a:lnTo>
                  <a:lnTo>
                    <a:pt x="6439890" y="8172107"/>
                  </a:lnTo>
                  <a:lnTo>
                    <a:pt x="6439890" y="8144650"/>
                  </a:lnTo>
                  <a:lnTo>
                    <a:pt x="6439890" y="8081556"/>
                  </a:lnTo>
                  <a:lnTo>
                    <a:pt x="6439890" y="8054099"/>
                  </a:lnTo>
                  <a:lnTo>
                    <a:pt x="6439890" y="8002105"/>
                  </a:lnTo>
                  <a:close/>
                </a:path>
                <a:path w="13768705" h="8296275">
                  <a:moveTo>
                    <a:pt x="6513208" y="8222056"/>
                  </a:moveTo>
                  <a:lnTo>
                    <a:pt x="6480492" y="8222056"/>
                  </a:lnTo>
                  <a:lnTo>
                    <a:pt x="6480492" y="8295665"/>
                  </a:lnTo>
                  <a:lnTo>
                    <a:pt x="6491884" y="8295665"/>
                  </a:lnTo>
                  <a:lnTo>
                    <a:pt x="6493929" y="8293621"/>
                  </a:lnTo>
                  <a:lnTo>
                    <a:pt x="6494805" y="8292160"/>
                  </a:lnTo>
                  <a:lnTo>
                    <a:pt x="6509994" y="8264703"/>
                  </a:lnTo>
                  <a:lnTo>
                    <a:pt x="6511163" y="8262658"/>
                  </a:lnTo>
                  <a:lnTo>
                    <a:pt x="6513208" y="8257400"/>
                  </a:lnTo>
                  <a:lnTo>
                    <a:pt x="6513208" y="8222056"/>
                  </a:lnTo>
                  <a:close/>
                </a:path>
                <a:path w="13768705" h="8296275">
                  <a:moveTo>
                    <a:pt x="6822567" y="8014957"/>
                  </a:moveTo>
                  <a:lnTo>
                    <a:pt x="6812051" y="8005026"/>
                  </a:lnTo>
                  <a:lnTo>
                    <a:pt x="6628905" y="8005026"/>
                  </a:lnTo>
                  <a:lnTo>
                    <a:pt x="6628905" y="8031899"/>
                  </a:lnTo>
                  <a:lnTo>
                    <a:pt x="6789560" y="8031899"/>
                  </a:lnTo>
                  <a:lnTo>
                    <a:pt x="6789560" y="8055559"/>
                  </a:lnTo>
                  <a:lnTo>
                    <a:pt x="6786639" y="8071917"/>
                  </a:lnTo>
                  <a:lnTo>
                    <a:pt x="6782257" y="8089443"/>
                  </a:lnTo>
                  <a:lnTo>
                    <a:pt x="6777583" y="8105508"/>
                  </a:lnTo>
                  <a:lnTo>
                    <a:pt x="6775831" y="8110766"/>
                  </a:lnTo>
                  <a:lnTo>
                    <a:pt x="6807670" y="8111058"/>
                  </a:lnTo>
                  <a:lnTo>
                    <a:pt x="6811759" y="8102879"/>
                  </a:lnTo>
                  <a:lnTo>
                    <a:pt x="6817601" y="8085353"/>
                  </a:lnTo>
                  <a:lnTo>
                    <a:pt x="6821106" y="8068996"/>
                  </a:lnTo>
                  <a:lnTo>
                    <a:pt x="6822453" y="8055559"/>
                  </a:lnTo>
                  <a:lnTo>
                    <a:pt x="6822567" y="8014957"/>
                  </a:lnTo>
                  <a:close/>
                </a:path>
                <a:path w="13768705" h="8296275">
                  <a:moveTo>
                    <a:pt x="6823913" y="8218843"/>
                  </a:moveTo>
                  <a:lnTo>
                    <a:pt x="6802996" y="8186433"/>
                  </a:lnTo>
                  <a:lnTo>
                    <a:pt x="6789267" y="8178952"/>
                  </a:lnTo>
                  <a:lnTo>
                    <a:pt x="6789267" y="8226730"/>
                  </a:lnTo>
                  <a:lnTo>
                    <a:pt x="6788988" y="8236140"/>
                  </a:lnTo>
                  <a:lnTo>
                    <a:pt x="6753060" y="8257311"/>
                  </a:lnTo>
                  <a:lnTo>
                    <a:pt x="6728892" y="8258264"/>
                  </a:lnTo>
                  <a:lnTo>
                    <a:pt x="6717131" y="8258251"/>
                  </a:lnTo>
                  <a:lnTo>
                    <a:pt x="6671259" y="8246592"/>
                  </a:lnTo>
                  <a:lnTo>
                    <a:pt x="6661912" y="8234616"/>
                  </a:lnTo>
                  <a:lnTo>
                    <a:pt x="6661912" y="8218843"/>
                  </a:lnTo>
                  <a:lnTo>
                    <a:pt x="6706565" y="8195754"/>
                  </a:lnTo>
                  <a:lnTo>
                    <a:pt x="6725590" y="8194891"/>
                  </a:lnTo>
                  <a:lnTo>
                    <a:pt x="6742582" y="8195018"/>
                  </a:lnTo>
                  <a:lnTo>
                    <a:pt x="6781927" y="8207819"/>
                  </a:lnTo>
                  <a:lnTo>
                    <a:pt x="6789267" y="8226730"/>
                  </a:lnTo>
                  <a:lnTo>
                    <a:pt x="6789267" y="8178952"/>
                  </a:lnTo>
                  <a:lnTo>
                    <a:pt x="6745706" y="8168170"/>
                  </a:lnTo>
                  <a:lnTo>
                    <a:pt x="6725590" y="8167725"/>
                  </a:lnTo>
                  <a:lnTo>
                    <a:pt x="6713652" y="8167789"/>
                  </a:lnTo>
                  <a:lnTo>
                    <a:pt x="6670065" y="8175218"/>
                  </a:lnTo>
                  <a:lnTo>
                    <a:pt x="6634886" y="8200441"/>
                  </a:lnTo>
                  <a:lnTo>
                    <a:pt x="6627254" y="8218843"/>
                  </a:lnTo>
                  <a:lnTo>
                    <a:pt x="6627330" y="8236140"/>
                  </a:lnTo>
                  <a:lnTo>
                    <a:pt x="6656070" y="8271281"/>
                  </a:lnTo>
                  <a:lnTo>
                    <a:pt x="6698170" y="8283969"/>
                  </a:lnTo>
                  <a:lnTo>
                    <a:pt x="6725590" y="8285442"/>
                  </a:lnTo>
                  <a:lnTo>
                    <a:pt x="6737680" y="8285391"/>
                  </a:lnTo>
                  <a:lnTo>
                    <a:pt x="6781127" y="8277987"/>
                  </a:lnTo>
                  <a:lnTo>
                    <a:pt x="6812508" y="8258276"/>
                  </a:lnTo>
                  <a:lnTo>
                    <a:pt x="6816280" y="8253019"/>
                  </a:lnTo>
                  <a:lnTo>
                    <a:pt x="6820763" y="8246364"/>
                  </a:lnTo>
                  <a:lnTo>
                    <a:pt x="6823062" y="8241411"/>
                  </a:lnTo>
                  <a:lnTo>
                    <a:pt x="6823837" y="8236140"/>
                  </a:lnTo>
                  <a:lnTo>
                    <a:pt x="6823913" y="8218843"/>
                  </a:lnTo>
                  <a:close/>
                </a:path>
                <a:path w="13768705" h="8296275">
                  <a:moveTo>
                    <a:pt x="7086917" y="8217675"/>
                  </a:moveTo>
                  <a:lnTo>
                    <a:pt x="7060197" y="8190509"/>
                  </a:lnTo>
                  <a:lnTo>
                    <a:pt x="7053034" y="8186826"/>
                  </a:lnTo>
                  <a:lnTo>
                    <a:pt x="7053034" y="8224393"/>
                  </a:lnTo>
                  <a:lnTo>
                    <a:pt x="7053034" y="8238998"/>
                  </a:lnTo>
                  <a:lnTo>
                    <a:pt x="7041642" y="8249221"/>
                  </a:lnTo>
                  <a:lnTo>
                    <a:pt x="7023532" y="8255940"/>
                  </a:lnTo>
                  <a:lnTo>
                    <a:pt x="7001040" y="8258861"/>
                  </a:lnTo>
                  <a:lnTo>
                    <a:pt x="6978548" y="8258861"/>
                  </a:lnTo>
                  <a:lnTo>
                    <a:pt x="6956057" y="8255648"/>
                  </a:lnTo>
                  <a:lnTo>
                    <a:pt x="6937946" y="8249221"/>
                  </a:lnTo>
                  <a:lnTo>
                    <a:pt x="6926554" y="8238706"/>
                  </a:lnTo>
                  <a:lnTo>
                    <a:pt x="6926554" y="8223809"/>
                  </a:lnTo>
                  <a:lnTo>
                    <a:pt x="6937070" y="8213585"/>
                  </a:lnTo>
                  <a:lnTo>
                    <a:pt x="6954596" y="8207159"/>
                  </a:lnTo>
                  <a:lnTo>
                    <a:pt x="6977672" y="8203946"/>
                  </a:lnTo>
                  <a:lnTo>
                    <a:pt x="7001916" y="8203946"/>
                  </a:lnTo>
                  <a:lnTo>
                    <a:pt x="7024700" y="8207159"/>
                  </a:lnTo>
                  <a:lnTo>
                    <a:pt x="7042226" y="8213585"/>
                  </a:lnTo>
                  <a:lnTo>
                    <a:pt x="7053034" y="8224393"/>
                  </a:lnTo>
                  <a:lnTo>
                    <a:pt x="7053034" y="8186826"/>
                  </a:lnTo>
                  <a:lnTo>
                    <a:pt x="7011098" y="8177492"/>
                  </a:lnTo>
                  <a:lnTo>
                    <a:pt x="6989940" y="8177073"/>
                  </a:lnTo>
                  <a:lnTo>
                    <a:pt x="6976999" y="8177136"/>
                  </a:lnTo>
                  <a:lnTo>
                    <a:pt x="6933019" y="8184210"/>
                  </a:lnTo>
                  <a:lnTo>
                    <a:pt x="6899681" y="8207451"/>
                  </a:lnTo>
                  <a:lnTo>
                    <a:pt x="6892671" y="8217675"/>
                  </a:lnTo>
                  <a:lnTo>
                    <a:pt x="6892671" y="8245132"/>
                  </a:lnTo>
                  <a:lnTo>
                    <a:pt x="6919544" y="8272158"/>
                  </a:lnTo>
                  <a:lnTo>
                    <a:pt x="6960857" y="8284324"/>
                  </a:lnTo>
                  <a:lnTo>
                    <a:pt x="6989940" y="8285734"/>
                  </a:lnTo>
                  <a:lnTo>
                    <a:pt x="7002716" y="8285683"/>
                  </a:lnTo>
                  <a:lnTo>
                    <a:pt x="7046823" y="8278304"/>
                  </a:lnTo>
                  <a:lnTo>
                    <a:pt x="7079907" y="8254771"/>
                  </a:lnTo>
                  <a:lnTo>
                    <a:pt x="7086917" y="8244548"/>
                  </a:lnTo>
                  <a:lnTo>
                    <a:pt x="7086917" y="8217675"/>
                  </a:lnTo>
                  <a:close/>
                </a:path>
                <a:path w="13768705" h="8296275">
                  <a:moveTo>
                    <a:pt x="7119925" y="8137347"/>
                  </a:moveTo>
                  <a:lnTo>
                    <a:pt x="7005714" y="8137347"/>
                  </a:lnTo>
                  <a:lnTo>
                    <a:pt x="7005714" y="8108137"/>
                  </a:lnTo>
                  <a:lnTo>
                    <a:pt x="7085749" y="8108137"/>
                  </a:lnTo>
                  <a:lnTo>
                    <a:pt x="7085749" y="8080388"/>
                  </a:lnTo>
                  <a:lnTo>
                    <a:pt x="6927431" y="8080388"/>
                  </a:lnTo>
                  <a:lnTo>
                    <a:pt x="6927431" y="8035112"/>
                  </a:lnTo>
                  <a:lnTo>
                    <a:pt x="7082828" y="8035112"/>
                  </a:lnTo>
                  <a:lnTo>
                    <a:pt x="7082828" y="8008239"/>
                  </a:lnTo>
                  <a:lnTo>
                    <a:pt x="6904063" y="8008239"/>
                  </a:lnTo>
                  <a:lnTo>
                    <a:pt x="6893839" y="8018170"/>
                  </a:lnTo>
                  <a:lnTo>
                    <a:pt x="6893839" y="8098206"/>
                  </a:lnTo>
                  <a:lnTo>
                    <a:pt x="6904647" y="8108137"/>
                  </a:lnTo>
                  <a:lnTo>
                    <a:pt x="6972414" y="8108137"/>
                  </a:lnTo>
                  <a:lnTo>
                    <a:pt x="6972414" y="8137347"/>
                  </a:lnTo>
                  <a:lnTo>
                    <a:pt x="6857035" y="8137347"/>
                  </a:lnTo>
                  <a:lnTo>
                    <a:pt x="6857035" y="8125663"/>
                  </a:lnTo>
                  <a:lnTo>
                    <a:pt x="6726758" y="8125663"/>
                  </a:lnTo>
                  <a:lnTo>
                    <a:pt x="6726758" y="8065783"/>
                  </a:lnTo>
                  <a:lnTo>
                    <a:pt x="6693751" y="8065783"/>
                  </a:lnTo>
                  <a:lnTo>
                    <a:pt x="6693751" y="8125663"/>
                  </a:lnTo>
                  <a:lnTo>
                    <a:pt x="6593853" y="8125663"/>
                  </a:lnTo>
                  <a:lnTo>
                    <a:pt x="6593853" y="8153120"/>
                  </a:lnTo>
                  <a:lnTo>
                    <a:pt x="6853529" y="8153120"/>
                  </a:lnTo>
                  <a:lnTo>
                    <a:pt x="6856743" y="8149907"/>
                  </a:lnTo>
                  <a:lnTo>
                    <a:pt x="6856743" y="8164804"/>
                  </a:lnTo>
                  <a:lnTo>
                    <a:pt x="7116419" y="8164804"/>
                  </a:lnTo>
                  <a:lnTo>
                    <a:pt x="7119925" y="8161299"/>
                  </a:lnTo>
                  <a:lnTo>
                    <a:pt x="7119925" y="8137347"/>
                  </a:lnTo>
                  <a:close/>
                </a:path>
                <a:path w="13768705" h="8296275">
                  <a:moveTo>
                    <a:pt x="7270648" y="8195475"/>
                  </a:moveTo>
                  <a:lnTo>
                    <a:pt x="7240397" y="8171713"/>
                  </a:lnTo>
                  <a:lnTo>
                    <a:pt x="7218045" y="8140090"/>
                  </a:lnTo>
                  <a:lnTo>
                    <a:pt x="7210768" y="8122158"/>
                  </a:lnTo>
                  <a:lnTo>
                    <a:pt x="7210768" y="8065783"/>
                  </a:lnTo>
                  <a:lnTo>
                    <a:pt x="7263930" y="8065783"/>
                  </a:lnTo>
                  <a:lnTo>
                    <a:pt x="7263930" y="8038617"/>
                  </a:lnTo>
                  <a:lnTo>
                    <a:pt x="7210768" y="8038617"/>
                  </a:lnTo>
                  <a:lnTo>
                    <a:pt x="7210768" y="8004149"/>
                  </a:lnTo>
                  <a:lnTo>
                    <a:pt x="7177176" y="8004149"/>
                  </a:lnTo>
                  <a:lnTo>
                    <a:pt x="7177176" y="8038617"/>
                  </a:lnTo>
                  <a:lnTo>
                    <a:pt x="7124014" y="8038617"/>
                  </a:lnTo>
                  <a:lnTo>
                    <a:pt x="7124014" y="8065783"/>
                  </a:lnTo>
                  <a:lnTo>
                    <a:pt x="7177176" y="8065783"/>
                  </a:lnTo>
                  <a:lnTo>
                    <a:pt x="7177176" y="8121866"/>
                  </a:lnTo>
                  <a:lnTo>
                    <a:pt x="7156882" y="8159115"/>
                  </a:lnTo>
                  <a:lnTo>
                    <a:pt x="7128573" y="8190624"/>
                  </a:lnTo>
                  <a:lnTo>
                    <a:pt x="7110870" y="8203946"/>
                  </a:lnTo>
                  <a:lnTo>
                    <a:pt x="7133069" y="8224977"/>
                  </a:lnTo>
                  <a:lnTo>
                    <a:pt x="7176008" y="8185251"/>
                  </a:lnTo>
                  <a:lnTo>
                    <a:pt x="7194702" y="8158670"/>
                  </a:lnTo>
                  <a:lnTo>
                    <a:pt x="7198500" y="8165973"/>
                  </a:lnTo>
                  <a:lnTo>
                    <a:pt x="7210184" y="8182330"/>
                  </a:lnTo>
                  <a:lnTo>
                    <a:pt x="7224789" y="8198396"/>
                  </a:lnTo>
                  <a:lnTo>
                    <a:pt x="7242022" y="8213001"/>
                  </a:lnTo>
                  <a:lnTo>
                    <a:pt x="7251370" y="8218843"/>
                  </a:lnTo>
                  <a:lnTo>
                    <a:pt x="7270648" y="8195475"/>
                  </a:lnTo>
                  <a:close/>
                </a:path>
                <a:path w="13768705" h="8296275">
                  <a:moveTo>
                    <a:pt x="7310666" y="8002105"/>
                  </a:moveTo>
                  <a:lnTo>
                    <a:pt x="7277951" y="8002105"/>
                  </a:lnTo>
                  <a:lnTo>
                    <a:pt x="7277951" y="8103463"/>
                  </a:lnTo>
                  <a:lnTo>
                    <a:pt x="7234720" y="8103463"/>
                  </a:lnTo>
                  <a:lnTo>
                    <a:pt x="7234720" y="8131213"/>
                  </a:lnTo>
                  <a:lnTo>
                    <a:pt x="7277951" y="8131213"/>
                  </a:lnTo>
                  <a:lnTo>
                    <a:pt x="7277951" y="8273758"/>
                  </a:lnTo>
                  <a:lnTo>
                    <a:pt x="7305992" y="8273758"/>
                  </a:lnTo>
                  <a:lnTo>
                    <a:pt x="7310374" y="8271713"/>
                  </a:lnTo>
                  <a:lnTo>
                    <a:pt x="7310666" y="8267916"/>
                  </a:lnTo>
                  <a:lnTo>
                    <a:pt x="7310666" y="8002105"/>
                  </a:lnTo>
                  <a:close/>
                </a:path>
                <a:path w="13768705" h="8296275">
                  <a:moveTo>
                    <a:pt x="7369962" y="8002105"/>
                  </a:moveTo>
                  <a:lnTo>
                    <a:pt x="7337247" y="8002105"/>
                  </a:lnTo>
                  <a:lnTo>
                    <a:pt x="7337247" y="8280476"/>
                  </a:lnTo>
                  <a:lnTo>
                    <a:pt x="7365289" y="8280476"/>
                  </a:lnTo>
                  <a:lnTo>
                    <a:pt x="7369670" y="8278431"/>
                  </a:lnTo>
                  <a:lnTo>
                    <a:pt x="7369962" y="8274634"/>
                  </a:lnTo>
                  <a:lnTo>
                    <a:pt x="7369962" y="8002105"/>
                  </a:lnTo>
                  <a:close/>
                </a:path>
                <a:path w="13768705" h="8296275">
                  <a:moveTo>
                    <a:pt x="7607528" y="8070913"/>
                  </a:moveTo>
                  <a:lnTo>
                    <a:pt x="7593749" y="8034528"/>
                  </a:lnTo>
                  <a:lnTo>
                    <a:pt x="7575486" y="8017408"/>
                  </a:lnTo>
                  <a:lnTo>
                    <a:pt x="7575486" y="8070456"/>
                  </a:lnTo>
                  <a:lnTo>
                    <a:pt x="7575486" y="8092072"/>
                  </a:lnTo>
                  <a:lnTo>
                    <a:pt x="7568768" y="8109305"/>
                  </a:lnTo>
                  <a:lnTo>
                    <a:pt x="7557084" y="8121282"/>
                  </a:lnTo>
                  <a:lnTo>
                    <a:pt x="7541019" y="8127708"/>
                  </a:lnTo>
                  <a:lnTo>
                    <a:pt x="7531963" y="8127708"/>
                  </a:lnTo>
                  <a:lnTo>
                    <a:pt x="7494130" y="8108010"/>
                  </a:lnTo>
                  <a:lnTo>
                    <a:pt x="7489025" y="8081264"/>
                  </a:lnTo>
                  <a:lnTo>
                    <a:pt x="7489025" y="8070456"/>
                  </a:lnTo>
                  <a:lnTo>
                    <a:pt x="7495743" y="8053222"/>
                  </a:lnTo>
                  <a:lnTo>
                    <a:pt x="7507427" y="8040954"/>
                  </a:lnTo>
                  <a:lnTo>
                    <a:pt x="7522908" y="8034528"/>
                  </a:lnTo>
                  <a:lnTo>
                    <a:pt x="7541019" y="8034528"/>
                  </a:lnTo>
                  <a:lnTo>
                    <a:pt x="7556792" y="8040954"/>
                  </a:lnTo>
                  <a:lnTo>
                    <a:pt x="7568768" y="8052930"/>
                  </a:lnTo>
                  <a:lnTo>
                    <a:pt x="7575486" y="8070456"/>
                  </a:lnTo>
                  <a:lnTo>
                    <a:pt x="7575486" y="8017408"/>
                  </a:lnTo>
                  <a:lnTo>
                    <a:pt x="7532256" y="8006486"/>
                  </a:lnTo>
                  <a:lnTo>
                    <a:pt x="7522578" y="8006575"/>
                  </a:lnTo>
                  <a:lnTo>
                    <a:pt x="7484110" y="8020698"/>
                  </a:lnTo>
                  <a:lnTo>
                    <a:pt x="7458773" y="8058163"/>
                  </a:lnTo>
                  <a:lnTo>
                    <a:pt x="7456398" y="8070913"/>
                  </a:lnTo>
                  <a:lnTo>
                    <a:pt x="7456462" y="8092072"/>
                  </a:lnTo>
                  <a:lnTo>
                    <a:pt x="7472146" y="8130095"/>
                  </a:lnTo>
                  <a:lnTo>
                    <a:pt x="7510297" y="8153603"/>
                  </a:lnTo>
                  <a:lnTo>
                    <a:pt x="7532256" y="8155749"/>
                  </a:lnTo>
                  <a:lnTo>
                    <a:pt x="7541755" y="8155673"/>
                  </a:lnTo>
                  <a:lnTo>
                    <a:pt x="7579817" y="8141538"/>
                  </a:lnTo>
                  <a:lnTo>
                    <a:pt x="7593749" y="8127708"/>
                  </a:lnTo>
                  <a:lnTo>
                    <a:pt x="7595400" y="8125727"/>
                  </a:lnTo>
                  <a:lnTo>
                    <a:pt x="7607465" y="8092072"/>
                  </a:lnTo>
                  <a:lnTo>
                    <a:pt x="7607528" y="8070913"/>
                  </a:lnTo>
                  <a:close/>
                </a:path>
                <a:path w="13768705" h="8296275">
                  <a:moveTo>
                    <a:pt x="7681227" y="8252434"/>
                  </a:moveTo>
                  <a:lnTo>
                    <a:pt x="7529919" y="8252434"/>
                  </a:lnTo>
                  <a:lnTo>
                    <a:pt x="7528166" y="8250974"/>
                  </a:lnTo>
                  <a:lnTo>
                    <a:pt x="7528166" y="8189633"/>
                  </a:lnTo>
                  <a:lnTo>
                    <a:pt x="7494283" y="8189633"/>
                  </a:lnTo>
                  <a:lnTo>
                    <a:pt x="7494283" y="8270253"/>
                  </a:lnTo>
                  <a:lnTo>
                    <a:pt x="7505090" y="8280476"/>
                  </a:lnTo>
                  <a:lnTo>
                    <a:pt x="7677721" y="8280476"/>
                  </a:lnTo>
                  <a:lnTo>
                    <a:pt x="7681227" y="8276971"/>
                  </a:lnTo>
                  <a:lnTo>
                    <a:pt x="7681227" y="8252434"/>
                  </a:lnTo>
                  <a:close/>
                </a:path>
                <a:path w="13768705" h="8296275">
                  <a:moveTo>
                    <a:pt x="7714818" y="8072501"/>
                  </a:moveTo>
                  <a:lnTo>
                    <a:pt x="7673924" y="8072501"/>
                  </a:lnTo>
                  <a:lnTo>
                    <a:pt x="7673924" y="8002397"/>
                  </a:lnTo>
                  <a:lnTo>
                    <a:pt x="7640917" y="8002397"/>
                  </a:lnTo>
                  <a:lnTo>
                    <a:pt x="7640917" y="8203946"/>
                  </a:lnTo>
                  <a:lnTo>
                    <a:pt x="7670419" y="8203946"/>
                  </a:lnTo>
                  <a:lnTo>
                    <a:pt x="7673924" y="8200441"/>
                  </a:lnTo>
                  <a:lnTo>
                    <a:pt x="7673924" y="8100250"/>
                  </a:lnTo>
                  <a:lnTo>
                    <a:pt x="7714818" y="8100250"/>
                  </a:lnTo>
                  <a:lnTo>
                    <a:pt x="7714818" y="8072501"/>
                  </a:lnTo>
                  <a:close/>
                </a:path>
                <a:path w="13768705" h="8296275">
                  <a:moveTo>
                    <a:pt x="7909941" y="8002105"/>
                  </a:moveTo>
                  <a:lnTo>
                    <a:pt x="7877226" y="8002105"/>
                  </a:lnTo>
                  <a:lnTo>
                    <a:pt x="7877226" y="8096453"/>
                  </a:lnTo>
                  <a:lnTo>
                    <a:pt x="7853273" y="8096453"/>
                  </a:lnTo>
                  <a:lnTo>
                    <a:pt x="7845234" y="8055242"/>
                  </a:lnTo>
                  <a:lnTo>
                    <a:pt x="7822870" y="8021650"/>
                  </a:lnTo>
                  <a:lnTo>
                    <a:pt x="7821435" y="8020748"/>
                  </a:lnTo>
                  <a:lnTo>
                    <a:pt x="7821435" y="8103171"/>
                  </a:lnTo>
                  <a:lnTo>
                    <a:pt x="7821384" y="8124495"/>
                  </a:lnTo>
                  <a:lnTo>
                    <a:pt x="7809751" y="8179409"/>
                  </a:lnTo>
                  <a:lnTo>
                    <a:pt x="7796314" y="8191970"/>
                  </a:lnTo>
                  <a:lnTo>
                    <a:pt x="7776159" y="8191970"/>
                  </a:lnTo>
                  <a:lnTo>
                    <a:pt x="7753667" y="8158378"/>
                  </a:lnTo>
                  <a:lnTo>
                    <a:pt x="7749870" y="8103171"/>
                  </a:lnTo>
                  <a:lnTo>
                    <a:pt x="7752791" y="8076882"/>
                  </a:lnTo>
                  <a:lnTo>
                    <a:pt x="7760970" y="8054099"/>
                  </a:lnTo>
                  <a:lnTo>
                    <a:pt x="7774991" y="8038909"/>
                  </a:lnTo>
                  <a:lnTo>
                    <a:pt x="7797482" y="8038909"/>
                  </a:lnTo>
                  <a:lnTo>
                    <a:pt x="7811211" y="8054099"/>
                  </a:lnTo>
                  <a:lnTo>
                    <a:pt x="7818806" y="8076882"/>
                  </a:lnTo>
                  <a:lnTo>
                    <a:pt x="7821435" y="8103171"/>
                  </a:lnTo>
                  <a:lnTo>
                    <a:pt x="7821435" y="8020748"/>
                  </a:lnTo>
                  <a:lnTo>
                    <a:pt x="7786383" y="8009699"/>
                  </a:lnTo>
                  <a:lnTo>
                    <a:pt x="7774686" y="8009852"/>
                  </a:lnTo>
                  <a:lnTo>
                    <a:pt x="7740599" y="8029397"/>
                  </a:lnTo>
                  <a:lnTo>
                    <a:pt x="7722578" y="8066722"/>
                  </a:lnTo>
                  <a:lnTo>
                    <a:pt x="7717244" y="8103171"/>
                  </a:lnTo>
                  <a:lnTo>
                    <a:pt x="7717333" y="8130121"/>
                  </a:lnTo>
                  <a:lnTo>
                    <a:pt x="7725003" y="8174177"/>
                  </a:lnTo>
                  <a:lnTo>
                    <a:pt x="7745997" y="8207642"/>
                  </a:lnTo>
                  <a:lnTo>
                    <a:pt x="7786383" y="8221472"/>
                  </a:lnTo>
                  <a:lnTo>
                    <a:pt x="7797216" y="8221358"/>
                  </a:lnTo>
                  <a:lnTo>
                    <a:pt x="7833030" y="8200568"/>
                  </a:lnTo>
                  <a:lnTo>
                    <a:pt x="7838300" y="8191970"/>
                  </a:lnTo>
                  <a:lnTo>
                    <a:pt x="7842415" y="8184972"/>
                  </a:lnTo>
                  <a:lnTo>
                    <a:pt x="7852880" y="8143989"/>
                  </a:lnTo>
                  <a:lnTo>
                    <a:pt x="7853858" y="8124495"/>
                  </a:lnTo>
                  <a:lnTo>
                    <a:pt x="7877226" y="8124495"/>
                  </a:lnTo>
                  <a:lnTo>
                    <a:pt x="7877226" y="8273758"/>
                  </a:lnTo>
                  <a:lnTo>
                    <a:pt x="7906436" y="8273758"/>
                  </a:lnTo>
                  <a:lnTo>
                    <a:pt x="7909941" y="8270253"/>
                  </a:lnTo>
                  <a:lnTo>
                    <a:pt x="7909941" y="8124495"/>
                  </a:lnTo>
                  <a:lnTo>
                    <a:pt x="7909941" y="8096453"/>
                  </a:lnTo>
                  <a:lnTo>
                    <a:pt x="7909941" y="8002105"/>
                  </a:lnTo>
                  <a:close/>
                </a:path>
                <a:path w="13768705" h="8296275">
                  <a:moveTo>
                    <a:pt x="7965148" y="8002105"/>
                  </a:moveTo>
                  <a:lnTo>
                    <a:pt x="7932725" y="8002105"/>
                  </a:lnTo>
                  <a:lnTo>
                    <a:pt x="7932725" y="8280476"/>
                  </a:lnTo>
                  <a:lnTo>
                    <a:pt x="7961643" y="8280476"/>
                  </a:lnTo>
                  <a:lnTo>
                    <a:pt x="7965148" y="8276971"/>
                  </a:lnTo>
                  <a:lnTo>
                    <a:pt x="7965148" y="8002105"/>
                  </a:lnTo>
                  <a:close/>
                </a:path>
                <a:path w="13768705" h="8296275">
                  <a:moveTo>
                    <a:pt x="8151508" y="8192554"/>
                  </a:moveTo>
                  <a:lnTo>
                    <a:pt x="8118500" y="8169567"/>
                  </a:lnTo>
                  <a:lnTo>
                    <a:pt x="8098904" y="8148739"/>
                  </a:lnTo>
                  <a:lnTo>
                    <a:pt x="8094396" y="8143443"/>
                  </a:lnTo>
                  <a:lnTo>
                    <a:pt x="8075066" y="8109674"/>
                  </a:lnTo>
                  <a:lnTo>
                    <a:pt x="8074101" y="8015249"/>
                  </a:lnTo>
                  <a:lnTo>
                    <a:pt x="8040510" y="8015249"/>
                  </a:lnTo>
                  <a:lnTo>
                    <a:pt x="8040421" y="8105419"/>
                  </a:lnTo>
                  <a:lnTo>
                    <a:pt x="8023961" y="8142935"/>
                  </a:lnTo>
                  <a:lnTo>
                    <a:pt x="7994066" y="8177365"/>
                  </a:lnTo>
                  <a:lnTo>
                    <a:pt x="7966024" y="8198688"/>
                  </a:lnTo>
                  <a:lnTo>
                    <a:pt x="7987932" y="8220011"/>
                  </a:lnTo>
                  <a:lnTo>
                    <a:pt x="8020939" y="8194395"/>
                  </a:lnTo>
                  <a:lnTo>
                    <a:pt x="8054238" y="8156334"/>
                  </a:lnTo>
                  <a:lnTo>
                    <a:pt x="8058620" y="8148739"/>
                  </a:lnTo>
                  <a:lnTo>
                    <a:pt x="8063585" y="8156334"/>
                  </a:lnTo>
                  <a:lnTo>
                    <a:pt x="8096656" y="8191538"/>
                  </a:lnTo>
                  <a:lnTo>
                    <a:pt x="8130768" y="8216506"/>
                  </a:lnTo>
                  <a:lnTo>
                    <a:pt x="8151508" y="8192554"/>
                  </a:lnTo>
                  <a:close/>
                </a:path>
                <a:path w="13768705" h="8296275">
                  <a:moveTo>
                    <a:pt x="8216062" y="8002397"/>
                  </a:moveTo>
                  <a:lnTo>
                    <a:pt x="8183054" y="8002397"/>
                  </a:lnTo>
                  <a:lnTo>
                    <a:pt x="8183054" y="8088858"/>
                  </a:lnTo>
                  <a:lnTo>
                    <a:pt x="8110906" y="8088858"/>
                  </a:lnTo>
                  <a:lnTo>
                    <a:pt x="8110906" y="8116900"/>
                  </a:lnTo>
                  <a:lnTo>
                    <a:pt x="8183054" y="8116900"/>
                  </a:lnTo>
                  <a:lnTo>
                    <a:pt x="8183054" y="8280476"/>
                  </a:lnTo>
                  <a:lnTo>
                    <a:pt x="8212556" y="8280476"/>
                  </a:lnTo>
                  <a:lnTo>
                    <a:pt x="8216062" y="8276971"/>
                  </a:lnTo>
                  <a:lnTo>
                    <a:pt x="8216062" y="8002397"/>
                  </a:lnTo>
                  <a:close/>
                </a:path>
                <a:path w="13768705" h="8296275">
                  <a:moveTo>
                    <a:pt x="8480666" y="8192846"/>
                  </a:moveTo>
                  <a:lnTo>
                    <a:pt x="8447722" y="8167306"/>
                  </a:lnTo>
                  <a:lnTo>
                    <a:pt x="8429854" y="8147571"/>
                  </a:lnTo>
                  <a:lnTo>
                    <a:pt x="8425802" y="8142643"/>
                  </a:lnTo>
                  <a:lnTo>
                    <a:pt x="8421840" y="8137334"/>
                  </a:lnTo>
                  <a:lnTo>
                    <a:pt x="8418690" y="8132127"/>
                  </a:lnTo>
                  <a:lnTo>
                    <a:pt x="8414652" y="8124495"/>
                  </a:lnTo>
                  <a:lnTo>
                    <a:pt x="8407933" y="8111642"/>
                  </a:lnTo>
                  <a:lnTo>
                    <a:pt x="8407933" y="8044167"/>
                  </a:lnTo>
                  <a:lnTo>
                    <a:pt x="8468982" y="8044167"/>
                  </a:lnTo>
                  <a:lnTo>
                    <a:pt x="8468982" y="8016418"/>
                  </a:lnTo>
                  <a:lnTo>
                    <a:pt x="8315045" y="8016418"/>
                  </a:lnTo>
                  <a:lnTo>
                    <a:pt x="8315045" y="8044167"/>
                  </a:lnTo>
                  <a:lnTo>
                    <a:pt x="8374342" y="8044167"/>
                  </a:lnTo>
                  <a:lnTo>
                    <a:pt x="8374342" y="8109890"/>
                  </a:lnTo>
                  <a:lnTo>
                    <a:pt x="8350529" y="8150784"/>
                  </a:lnTo>
                  <a:lnTo>
                    <a:pt x="8318449" y="8184477"/>
                  </a:lnTo>
                  <a:lnTo>
                    <a:pt x="8299272" y="8198104"/>
                  </a:lnTo>
                  <a:lnTo>
                    <a:pt x="8322932" y="8219427"/>
                  </a:lnTo>
                  <a:lnTo>
                    <a:pt x="8354238" y="8193113"/>
                  </a:lnTo>
                  <a:lnTo>
                    <a:pt x="8386318" y="8156334"/>
                  </a:lnTo>
                  <a:lnTo>
                    <a:pt x="8392160" y="8147571"/>
                  </a:lnTo>
                  <a:lnTo>
                    <a:pt x="8397418" y="8155165"/>
                  </a:lnTo>
                  <a:lnTo>
                    <a:pt x="8427910" y="8189265"/>
                  </a:lnTo>
                  <a:lnTo>
                    <a:pt x="8458467" y="8214461"/>
                  </a:lnTo>
                  <a:lnTo>
                    <a:pt x="8480666" y="8192846"/>
                  </a:lnTo>
                  <a:close/>
                </a:path>
                <a:path w="13768705" h="8296275">
                  <a:moveTo>
                    <a:pt x="8573262" y="8102295"/>
                  </a:moveTo>
                  <a:lnTo>
                    <a:pt x="8535581" y="8102295"/>
                  </a:lnTo>
                  <a:lnTo>
                    <a:pt x="8535581" y="8002397"/>
                  </a:lnTo>
                  <a:lnTo>
                    <a:pt x="8502282" y="8002397"/>
                  </a:lnTo>
                  <a:lnTo>
                    <a:pt x="8502282" y="8280476"/>
                  </a:lnTo>
                  <a:lnTo>
                    <a:pt x="8532076" y="8280476"/>
                  </a:lnTo>
                  <a:lnTo>
                    <a:pt x="8535581" y="8276971"/>
                  </a:lnTo>
                  <a:lnTo>
                    <a:pt x="8535581" y="8130045"/>
                  </a:lnTo>
                  <a:lnTo>
                    <a:pt x="8573262" y="8130045"/>
                  </a:lnTo>
                  <a:lnTo>
                    <a:pt x="8573262" y="8102295"/>
                  </a:lnTo>
                  <a:close/>
                </a:path>
                <a:path w="13768705" h="8296275">
                  <a:moveTo>
                    <a:pt x="8802560" y="8039494"/>
                  </a:moveTo>
                  <a:lnTo>
                    <a:pt x="8793505" y="8029854"/>
                  </a:lnTo>
                  <a:lnTo>
                    <a:pt x="8791816" y="8028102"/>
                  </a:lnTo>
                  <a:lnTo>
                    <a:pt x="8788057" y="8024190"/>
                  </a:lnTo>
                  <a:lnTo>
                    <a:pt x="8783828" y="8020659"/>
                  </a:lnTo>
                  <a:lnTo>
                    <a:pt x="8778672" y="8017777"/>
                  </a:lnTo>
                  <a:lnTo>
                    <a:pt x="8770429" y="8014081"/>
                  </a:lnTo>
                  <a:lnTo>
                    <a:pt x="8769261" y="8013586"/>
                  </a:lnTo>
                  <a:lnTo>
                    <a:pt x="8769261" y="8046796"/>
                  </a:lnTo>
                  <a:lnTo>
                    <a:pt x="8769261" y="8059648"/>
                  </a:lnTo>
                  <a:lnTo>
                    <a:pt x="8756701" y="8068996"/>
                  </a:lnTo>
                  <a:lnTo>
                    <a:pt x="8737714" y="8075130"/>
                  </a:lnTo>
                  <a:lnTo>
                    <a:pt x="8715807" y="8078051"/>
                  </a:lnTo>
                  <a:lnTo>
                    <a:pt x="8696236" y="8078051"/>
                  </a:lnTo>
                  <a:lnTo>
                    <a:pt x="8673744" y="8075130"/>
                  </a:lnTo>
                  <a:lnTo>
                    <a:pt x="8654758" y="8068996"/>
                  </a:lnTo>
                  <a:lnTo>
                    <a:pt x="8642490" y="8059648"/>
                  </a:lnTo>
                  <a:lnTo>
                    <a:pt x="8642490" y="8047088"/>
                  </a:lnTo>
                  <a:lnTo>
                    <a:pt x="8654758" y="8037449"/>
                  </a:lnTo>
                  <a:lnTo>
                    <a:pt x="8673744" y="8031315"/>
                  </a:lnTo>
                  <a:lnTo>
                    <a:pt x="8696236" y="8028102"/>
                  </a:lnTo>
                  <a:lnTo>
                    <a:pt x="8716391" y="8028102"/>
                  </a:lnTo>
                  <a:lnTo>
                    <a:pt x="8738298" y="8031023"/>
                  </a:lnTo>
                  <a:lnTo>
                    <a:pt x="8756993" y="8037157"/>
                  </a:lnTo>
                  <a:lnTo>
                    <a:pt x="8769261" y="8046796"/>
                  </a:lnTo>
                  <a:lnTo>
                    <a:pt x="8769261" y="8013586"/>
                  </a:lnTo>
                  <a:lnTo>
                    <a:pt x="8729421" y="8003565"/>
                  </a:lnTo>
                  <a:lnTo>
                    <a:pt x="8706460" y="8002397"/>
                  </a:lnTo>
                  <a:lnTo>
                    <a:pt x="8696566" y="8002448"/>
                  </a:lnTo>
                  <a:lnTo>
                    <a:pt x="8655469" y="8008353"/>
                  </a:lnTo>
                  <a:lnTo>
                    <a:pt x="8617953" y="8029715"/>
                  </a:lnTo>
                  <a:lnTo>
                    <a:pt x="8608898" y="8067535"/>
                  </a:lnTo>
                  <a:lnTo>
                    <a:pt x="8617661" y="8077174"/>
                  </a:lnTo>
                  <a:lnTo>
                    <a:pt x="8654605" y="8098358"/>
                  </a:lnTo>
                  <a:lnTo>
                    <a:pt x="8696058" y="8103717"/>
                  </a:lnTo>
                  <a:lnTo>
                    <a:pt x="8706460" y="8103756"/>
                  </a:lnTo>
                  <a:lnTo>
                    <a:pt x="8717534" y="8103717"/>
                  </a:lnTo>
                  <a:lnTo>
                    <a:pt x="8759419" y="8097240"/>
                  </a:lnTo>
                  <a:lnTo>
                    <a:pt x="8792807" y="8078051"/>
                  </a:lnTo>
                  <a:lnTo>
                    <a:pt x="8794674" y="8075866"/>
                  </a:lnTo>
                  <a:lnTo>
                    <a:pt x="8802560" y="8066367"/>
                  </a:lnTo>
                  <a:lnTo>
                    <a:pt x="8802560" y="8039494"/>
                  </a:lnTo>
                  <a:close/>
                </a:path>
                <a:path w="13768705" h="8296275">
                  <a:moveTo>
                    <a:pt x="9005278" y="8132966"/>
                  </a:moveTo>
                  <a:lnTo>
                    <a:pt x="8970239" y="8113306"/>
                  </a:lnTo>
                  <a:lnTo>
                    <a:pt x="8933713" y="8071332"/>
                  </a:lnTo>
                  <a:lnTo>
                    <a:pt x="8933713" y="8006194"/>
                  </a:lnTo>
                  <a:lnTo>
                    <a:pt x="8899538" y="8006194"/>
                  </a:lnTo>
                  <a:lnTo>
                    <a:pt x="8899538" y="8071332"/>
                  </a:lnTo>
                  <a:lnTo>
                    <a:pt x="8893264" y="8082877"/>
                  </a:lnTo>
                  <a:lnTo>
                    <a:pt x="8866187" y="8114932"/>
                  </a:lnTo>
                  <a:lnTo>
                    <a:pt x="8837320" y="8133778"/>
                  </a:lnTo>
                  <a:lnTo>
                    <a:pt x="8837320" y="8116608"/>
                  </a:lnTo>
                  <a:lnTo>
                    <a:pt x="8737130" y="8116608"/>
                  </a:lnTo>
                  <a:lnTo>
                    <a:pt x="8737130" y="8144065"/>
                  </a:lnTo>
                  <a:lnTo>
                    <a:pt x="8737130" y="8168602"/>
                  </a:lnTo>
                  <a:lnTo>
                    <a:pt x="8675205" y="8168602"/>
                  </a:lnTo>
                  <a:lnTo>
                    <a:pt x="8675205" y="8144065"/>
                  </a:lnTo>
                  <a:lnTo>
                    <a:pt x="8737130" y="8144065"/>
                  </a:lnTo>
                  <a:lnTo>
                    <a:pt x="8737130" y="8116608"/>
                  </a:lnTo>
                  <a:lnTo>
                    <a:pt x="8574722" y="8116608"/>
                  </a:lnTo>
                  <a:lnTo>
                    <a:pt x="8574722" y="8144065"/>
                  </a:lnTo>
                  <a:lnTo>
                    <a:pt x="8641905" y="8144065"/>
                  </a:lnTo>
                  <a:lnTo>
                    <a:pt x="8641905" y="8168602"/>
                  </a:lnTo>
                  <a:lnTo>
                    <a:pt x="8611819" y="8168602"/>
                  </a:lnTo>
                  <a:lnTo>
                    <a:pt x="8611819" y="8195767"/>
                  </a:lnTo>
                  <a:lnTo>
                    <a:pt x="8767216" y="8195767"/>
                  </a:lnTo>
                  <a:lnTo>
                    <a:pt x="8767216" y="8212709"/>
                  </a:lnTo>
                  <a:lnTo>
                    <a:pt x="8612403" y="8212709"/>
                  </a:lnTo>
                  <a:lnTo>
                    <a:pt x="8612403" y="8282813"/>
                  </a:lnTo>
                  <a:lnTo>
                    <a:pt x="8802853" y="8282813"/>
                  </a:lnTo>
                  <a:lnTo>
                    <a:pt x="8806358" y="8279308"/>
                  </a:lnTo>
                  <a:lnTo>
                    <a:pt x="8806358" y="8255940"/>
                  </a:lnTo>
                  <a:lnTo>
                    <a:pt x="8645119" y="8255940"/>
                  </a:lnTo>
                  <a:lnTo>
                    <a:pt x="8645119" y="8238998"/>
                  </a:lnTo>
                  <a:lnTo>
                    <a:pt x="8790292" y="8238998"/>
                  </a:lnTo>
                  <a:lnTo>
                    <a:pt x="8800516" y="8229651"/>
                  </a:lnTo>
                  <a:lnTo>
                    <a:pt x="8800516" y="8168602"/>
                  </a:lnTo>
                  <a:lnTo>
                    <a:pt x="8770137" y="8168602"/>
                  </a:lnTo>
                  <a:lnTo>
                    <a:pt x="8770137" y="8144065"/>
                  </a:lnTo>
                  <a:lnTo>
                    <a:pt x="8832571" y="8144065"/>
                  </a:lnTo>
                  <a:lnTo>
                    <a:pt x="8849004" y="8159839"/>
                  </a:lnTo>
                  <a:lnTo>
                    <a:pt x="8862619" y="8152524"/>
                  </a:lnTo>
                  <a:lnTo>
                    <a:pt x="8899906" y="8124076"/>
                  </a:lnTo>
                  <a:lnTo>
                    <a:pt x="8917648" y="8104048"/>
                  </a:lnTo>
                  <a:lnTo>
                    <a:pt x="8923198" y="8110766"/>
                  </a:lnTo>
                  <a:lnTo>
                    <a:pt x="8939847" y="8125079"/>
                  </a:lnTo>
                  <a:lnTo>
                    <a:pt x="8958542" y="8138515"/>
                  </a:lnTo>
                  <a:lnTo>
                    <a:pt x="8978113" y="8149907"/>
                  </a:lnTo>
                  <a:lnTo>
                    <a:pt x="8986876" y="8153705"/>
                  </a:lnTo>
                  <a:lnTo>
                    <a:pt x="9005278" y="8132966"/>
                  </a:lnTo>
                  <a:close/>
                </a:path>
                <a:path w="13768705" h="8296275">
                  <a:moveTo>
                    <a:pt x="9071585" y="8002397"/>
                  </a:moveTo>
                  <a:lnTo>
                    <a:pt x="9038869" y="8002397"/>
                  </a:lnTo>
                  <a:lnTo>
                    <a:pt x="9038869" y="8053514"/>
                  </a:lnTo>
                  <a:lnTo>
                    <a:pt x="8970226" y="8053514"/>
                  </a:lnTo>
                  <a:lnTo>
                    <a:pt x="8970226" y="8081556"/>
                  </a:lnTo>
                  <a:lnTo>
                    <a:pt x="9038869" y="8081556"/>
                  </a:lnTo>
                  <a:lnTo>
                    <a:pt x="9038869" y="8164512"/>
                  </a:lnTo>
                  <a:lnTo>
                    <a:pt x="9068079" y="8164512"/>
                  </a:lnTo>
                  <a:lnTo>
                    <a:pt x="9071585" y="8161007"/>
                  </a:lnTo>
                  <a:lnTo>
                    <a:pt x="9071585" y="8002397"/>
                  </a:lnTo>
                  <a:close/>
                </a:path>
                <a:path w="13768705" h="8296275">
                  <a:moveTo>
                    <a:pt x="9072461" y="8215046"/>
                  </a:moveTo>
                  <a:lnTo>
                    <a:pt x="9063990" y="8196351"/>
                  </a:lnTo>
                  <a:lnTo>
                    <a:pt x="9062695" y="8195183"/>
                  </a:lnTo>
                  <a:lnTo>
                    <a:pt x="9049385" y="8183207"/>
                  </a:lnTo>
                  <a:lnTo>
                    <a:pt x="9040330" y="8179168"/>
                  </a:lnTo>
                  <a:lnTo>
                    <a:pt x="9040330" y="8217675"/>
                  </a:lnTo>
                  <a:lnTo>
                    <a:pt x="9040330" y="8237245"/>
                  </a:lnTo>
                  <a:lnTo>
                    <a:pt x="9029230" y="8249513"/>
                  </a:lnTo>
                  <a:lnTo>
                    <a:pt x="9011412" y="8256816"/>
                  </a:lnTo>
                  <a:lnTo>
                    <a:pt x="8989504" y="8259445"/>
                  </a:lnTo>
                  <a:lnTo>
                    <a:pt x="8967597" y="8259445"/>
                  </a:lnTo>
                  <a:lnTo>
                    <a:pt x="8945397" y="8256816"/>
                  </a:lnTo>
                  <a:lnTo>
                    <a:pt x="8927579" y="8249513"/>
                  </a:lnTo>
                  <a:lnTo>
                    <a:pt x="8916479" y="8237245"/>
                  </a:lnTo>
                  <a:lnTo>
                    <a:pt x="8916479" y="8217675"/>
                  </a:lnTo>
                  <a:lnTo>
                    <a:pt x="8927579" y="8205114"/>
                  </a:lnTo>
                  <a:lnTo>
                    <a:pt x="8945397" y="8197812"/>
                  </a:lnTo>
                  <a:lnTo>
                    <a:pt x="8967597" y="8195183"/>
                  </a:lnTo>
                  <a:lnTo>
                    <a:pt x="8989504" y="8195183"/>
                  </a:lnTo>
                  <a:lnTo>
                    <a:pt x="9011412" y="8197812"/>
                  </a:lnTo>
                  <a:lnTo>
                    <a:pt x="9029230" y="8205114"/>
                  </a:lnTo>
                  <a:lnTo>
                    <a:pt x="9040330" y="8217675"/>
                  </a:lnTo>
                  <a:lnTo>
                    <a:pt x="9040330" y="8179168"/>
                  </a:lnTo>
                  <a:lnTo>
                    <a:pt x="9030398" y="8174736"/>
                  </a:lnTo>
                  <a:lnTo>
                    <a:pt x="9009367" y="8169770"/>
                  </a:lnTo>
                  <a:lnTo>
                    <a:pt x="8988044" y="8168018"/>
                  </a:lnTo>
                  <a:lnTo>
                    <a:pt x="8968765" y="8168018"/>
                  </a:lnTo>
                  <a:lnTo>
                    <a:pt x="8926411" y="8174736"/>
                  </a:lnTo>
                  <a:lnTo>
                    <a:pt x="8892819" y="8196351"/>
                  </a:lnTo>
                  <a:lnTo>
                    <a:pt x="8884348" y="8215046"/>
                  </a:lnTo>
                  <a:lnTo>
                    <a:pt x="8884348" y="8240166"/>
                  </a:lnTo>
                  <a:lnTo>
                    <a:pt x="8907424" y="8271421"/>
                  </a:lnTo>
                  <a:lnTo>
                    <a:pt x="8947442" y="8284858"/>
                  </a:lnTo>
                  <a:lnTo>
                    <a:pt x="8968765" y="8286610"/>
                  </a:lnTo>
                  <a:lnTo>
                    <a:pt x="8988044" y="8286610"/>
                  </a:lnTo>
                  <a:lnTo>
                    <a:pt x="9030398" y="8279892"/>
                  </a:lnTo>
                  <a:lnTo>
                    <a:pt x="9062695" y="8259445"/>
                  </a:lnTo>
                  <a:lnTo>
                    <a:pt x="9072461" y="8240166"/>
                  </a:lnTo>
                  <a:lnTo>
                    <a:pt x="9072461" y="8215046"/>
                  </a:lnTo>
                  <a:close/>
                </a:path>
                <a:path w="13768705" h="8296275">
                  <a:moveTo>
                    <a:pt x="9260573" y="8026641"/>
                  </a:moveTo>
                  <a:lnTo>
                    <a:pt x="9250350" y="8016418"/>
                  </a:lnTo>
                  <a:lnTo>
                    <a:pt x="9108973" y="8016418"/>
                  </a:lnTo>
                  <a:lnTo>
                    <a:pt x="9108973" y="8044167"/>
                  </a:lnTo>
                  <a:lnTo>
                    <a:pt x="9227566" y="8044167"/>
                  </a:lnTo>
                  <a:lnTo>
                    <a:pt x="9227528" y="8089151"/>
                  </a:lnTo>
                  <a:lnTo>
                    <a:pt x="9224645" y="8110182"/>
                  </a:lnTo>
                  <a:lnTo>
                    <a:pt x="9219971" y="8132673"/>
                  </a:lnTo>
                  <a:lnTo>
                    <a:pt x="9213253" y="8154289"/>
                  </a:lnTo>
                  <a:lnTo>
                    <a:pt x="9209456" y="8162468"/>
                  </a:lnTo>
                  <a:lnTo>
                    <a:pt x="9240126" y="8162760"/>
                  </a:lnTo>
                  <a:lnTo>
                    <a:pt x="9244800" y="8155165"/>
                  </a:lnTo>
                  <a:lnTo>
                    <a:pt x="9252394" y="8133842"/>
                  </a:lnTo>
                  <a:lnTo>
                    <a:pt x="9257652" y="8111058"/>
                  </a:lnTo>
                  <a:lnTo>
                    <a:pt x="9260573" y="8089151"/>
                  </a:lnTo>
                  <a:lnTo>
                    <a:pt x="9260573" y="8026641"/>
                  </a:lnTo>
                  <a:close/>
                </a:path>
                <a:path w="13768705" h="8296275">
                  <a:moveTo>
                    <a:pt x="9283065" y="8190801"/>
                  </a:moveTo>
                  <a:lnTo>
                    <a:pt x="9240037" y="8199336"/>
                  </a:lnTo>
                  <a:lnTo>
                    <a:pt x="9181414" y="8200428"/>
                  </a:lnTo>
                  <a:lnTo>
                    <a:pt x="9181414" y="8097914"/>
                  </a:lnTo>
                  <a:lnTo>
                    <a:pt x="9148699" y="8097914"/>
                  </a:lnTo>
                  <a:lnTo>
                    <a:pt x="9148699" y="8200428"/>
                  </a:lnTo>
                  <a:lnTo>
                    <a:pt x="9095537" y="8200441"/>
                  </a:lnTo>
                  <a:lnTo>
                    <a:pt x="9095537" y="8227898"/>
                  </a:lnTo>
                  <a:lnTo>
                    <a:pt x="9176448" y="8227898"/>
                  </a:lnTo>
                  <a:lnTo>
                    <a:pt x="9194762" y="8227873"/>
                  </a:lnTo>
                  <a:lnTo>
                    <a:pt x="9249423" y="8225053"/>
                  </a:lnTo>
                  <a:lnTo>
                    <a:pt x="9283065" y="8213877"/>
                  </a:lnTo>
                  <a:lnTo>
                    <a:pt x="9283065" y="8190801"/>
                  </a:lnTo>
                  <a:close/>
                </a:path>
                <a:path w="13768705" h="8296275">
                  <a:moveTo>
                    <a:pt x="9366326" y="8108137"/>
                  </a:moveTo>
                  <a:lnTo>
                    <a:pt x="9328645" y="8108137"/>
                  </a:lnTo>
                  <a:lnTo>
                    <a:pt x="9328645" y="8002397"/>
                  </a:lnTo>
                  <a:lnTo>
                    <a:pt x="9295333" y="8002397"/>
                  </a:lnTo>
                  <a:lnTo>
                    <a:pt x="9295333" y="8280476"/>
                  </a:lnTo>
                  <a:lnTo>
                    <a:pt x="9325140" y="8280476"/>
                  </a:lnTo>
                  <a:lnTo>
                    <a:pt x="9328645" y="8276971"/>
                  </a:lnTo>
                  <a:lnTo>
                    <a:pt x="9328645" y="8135887"/>
                  </a:lnTo>
                  <a:lnTo>
                    <a:pt x="9366326" y="8135887"/>
                  </a:lnTo>
                  <a:lnTo>
                    <a:pt x="9366326" y="8108137"/>
                  </a:lnTo>
                  <a:close/>
                </a:path>
                <a:path w="13768705" h="8296275">
                  <a:moveTo>
                    <a:pt x="9686138" y="8140560"/>
                  </a:moveTo>
                  <a:lnTo>
                    <a:pt x="9647187" y="8123631"/>
                  </a:lnTo>
                  <a:lnTo>
                    <a:pt x="9611246" y="8097964"/>
                  </a:lnTo>
                  <a:lnTo>
                    <a:pt x="9604832" y="8091195"/>
                  </a:lnTo>
                  <a:lnTo>
                    <a:pt x="9599244" y="8084769"/>
                  </a:lnTo>
                  <a:lnTo>
                    <a:pt x="9583026" y="8047088"/>
                  </a:lnTo>
                  <a:lnTo>
                    <a:pt x="9582734" y="8044751"/>
                  </a:lnTo>
                  <a:lnTo>
                    <a:pt x="9660725" y="8044751"/>
                  </a:lnTo>
                  <a:lnTo>
                    <a:pt x="9660725" y="8016710"/>
                  </a:lnTo>
                  <a:lnTo>
                    <a:pt x="9470568" y="8016710"/>
                  </a:lnTo>
                  <a:lnTo>
                    <a:pt x="9470568" y="8044751"/>
                  </a:lnTo>
                  <a:lnTo>
                    <a:pt x="9547682" y="8044751"/>
                  </a:lnTo>
                  <a:lnTo>
                    <a:pt x="9547682" y="8047380"/>
                  </a:lnTo>
                  <a:lnTo>
                    <a:pt x="9531769" y="8085061"/>
                  </a:lnTo>
                  <a:lnTo>
                    <a:pt x="9498495" y="8114868"/>
                  </a:lnTo>
                  <a:lnTo>
                    <a:pt x="9460205" y="8135239"/>
                  </a:lnTo>
                  <a:lnTo>
                    <a:pt x="9444863" y="8140852"/>
                  </a:lnTo>
                  <a:lnTo>
                    <a:pt x="9466186" y="8163636"/>
                  </a:lnTo>
                  <a:lnTo>
                    <a:pt x="9505874" y="8144383"/>
                  </a:lnTo>
                  <a:lnTo>
                    <a:pt x="9538271" y="8120494"/>
                  </a:lnTo>
                  <a:lnTo>
                    <a:pt x="9565500" y="8091195"/>
                  </a:lnTo>
                  <a:lnTo>
                    <a:pt x="9570415" y="8097621"/>
                  </a:lnTo>
                  <a:lnTo>
                    <a:pt x="9602826" y="8128228"/>
                  </a:lnTo>
                  <a:lnTo>
                    <a:pt x="9638386" y="8151660"/>
                  </a:lnTo>
                  <a:lnTo>
                    <a:pt x="9665398" y="8163052"/>
                  </a:lnTo>
                  <a:lnTo>
                    <a:pt x="9686138" y="8140560"/>
                  </a:lnTo>
                  <a:close/>
                </a:path>
                <a:path w="13768705" h="8296275">
                  <a:moveTo>
                    <a:pt x="9866960" y="8029562"/>
                  </a:moveTo>
                  <a:lnTo>
                    <a:pt x="9799180" y="8029562"/>
                  </a:lnTo>
                  <a:lnTo>
                    <a:pt x="9799180" y="7998892"/>
                  </a:lnTo>
                  <a:lnTo>
                    <a:pt x="9765589" y="7998892"/>
                  </a:lnTo>
                  <a:lnTo>
                    <a:pt x="9765589" y="8029562"/>
                  </a:lnTo>
                  <a:lnTo>
                    <a:pt x="9697529" y="8029562"/>
                  </a:lnTo>
                  <a:lnTo>
                    <a:pt x="9697529" y="8057896"/>
                  </a:lnTo>
                  <a:lnTo>
                    <a:pt x="9866960" y="8057896"/>
                  </a:lnTo>
                  <a:lnTo>
                    <a:pt x="9866960" y="8029562"/>
                  </a:lnTo>
                  <a:close/>
                </a:path>
                <a:path w="13768705" h="8296275">
                  <a:moveTo>
                    <a:pt x="9878936" y="8194307"/>
                  </a:moveTo>
                  <a:lnTo>
                    <a:pt x="9836861" y="8201025"/>
                  </a:lnTo>
                  <a:lnTo>
                    <a:pt x="9798888" y="8203654"/>
                  </a:lnTo>
                  <a:lnTo>
                    <a:pt x="9798888" y="8174736"/>
                  </a:lnTo>
                  <a:lnTo>
                    <a:pt x="9811448" y="8172983"/>
                  </a:lnTo>
                  <a:lnTo>
                    <a:pt x="9832772" y="8163636"/>
                  </a:lnTo>
                  <a:lnTo>
                    <a:pt x="9847961" y="8149615"/>
                  </a:lnTo>
                  <a:lnTo>
                    <a:pt x="9848101" y="8149323"/>
                  </a:lnTo>
                  <a:lnTo>
                    <a:pt x="9856445" y="8130921"/>
                  </a:lnTo>
                  <a:lnTo>
                    <a:pt x="9856445" y="8106677"/>
                  </a:lnTo>
                  <a:lnTo>
                    <a:pt x="9847491" y="8089735"/>
                  </a:lnTo>
                  <a:lnTo>
                    <a:pt x="9845332" y="8085645"/>
                  </a:lnTo>
                  <a:lnTo>
                    <a:pt x="9835553" y="8078343"/>
                  </a:lnTo>
                  <a:lnTo>
                    <a:pt x="9829686" y="8074063"/>
                  </a:lnTo>
                  <a:lnTo>
                    <a:pt x="9825317" y="8071459"/>
                  </a:lnTo>
                  <a:lnTo>
                    <a:pt x="9825177" y="8071409"/>
                  </a:lnTo>
                  <a:lnTo>
                    <a:pt x="9825177" y="8105508"/>
                  </a:lnTo>
                  <a:lnTo>
                    <a:pt x="9825177" y="8133550"/>
                  </a:lnTo>
                  <a:lnTo>
                    <a:pt x="9783115" y="8149323"/>
                  </a:lnTo>
                  <a:lnTo>
                    <a:pt x="9772307" y="8149209"/>
                  </a:lnTo>
                  <a:lnTo>
                    <a:pt x="9765589" y="8148345"/>
                  </a:lnTo>
                  <a:lnTo>
                    <a:pt x="9760204" y="8145996"/>
                  </a:lnTo>
                  <a:lnTo>
                    <a:pt x="9753321" y="8141436"/>
                  </a:lnTo>
                  <a:lnTo>
                    <a:pt x="9741929" y="8133550"/>
                  </a:lnTo>
                  <a:lnTo>
                    <a:pt x="9741929" y="8105508"/>
                  </a:lnTo>
                  <a:lnTo>
                    <a:pt x="9783115" y="8089735"/>
                  </a:lnTo>
                  <a:lnTo>
                    <a:pt x="9794443" y="8089862"/>
                  </a:lnTo>
                  <a:lnTo>
                    <a:pt x="9801415" y="8090725"/>
                  </a:lnTo>
                  <a:lnTo>
                    <a:pt x="9806902" y="8093062"/>
                  </a:lnTo>
                  <a:lnTo>
                    <a:pt x="9813785" y="8097621"/>
                  </a:lnTo>
                  <a:lnTo>
                    <a:pt x="9825177" y="8105508"/>
                  </a:lnTo>
                  <a:lnTo>
                    <a:pt x="9825177" y="8071409"/>
                  </a:lnTo>
                  <a:lnTo>
                    <a:pt x="9783115" y="8063154"/>
                  </a:lnTo>
                  <a:lnTo>
                    <a:pt x="9773958" y="8063217"/>
                  </a:lnTo>
                  <a:lnTo>
                    <a:pt x="9737141" y="8074063"/>
                  </a:lnTo>
                  <a:lnTo>
                    <a:pt x="9710090" y="8106677"/>
                  </a:lnTo>
                  <a:lnTo>
                    <a:pt x="9710090" y="8130629"/>
                  </a:lnTo>
                  <a:lnTo>
                    <a:pt x="9718269" y="8149031"/>
                  </a:lnTo>
                  <a:lnTo>
                    <a:pt x="9733166" y="8163052"/>
                  </a:lnTo>
                  <a:lnTo>
                    <a:pt x="9753613" y="8172399"/>
                  </a:lnTo>
                  <a:lnTo>
                    <a:pt x="9765589" y="8174444"/>
                  </a:lnTo>
                  <a:lnTo>
                    <a:pt x="9765589" y="8203946"/>
                  </a:lnTo>
                  <a:lnTo>
                    <a:pt x="9691103" y="8203946"/>
                  </a:lnTo>
                  <a:lnTo>
                    <a:pt x="9691103" y="8216506"/>
                  </a:lnTo>
                  <a:lnTo>
                    <a:pt x="9581858" y="8216506"/>
                  </a:lnTo>
                  <a:lnTo>
                    <a:pt x="9581858" y="8147571"/>
                  </a:lnTo>
                  <a:lnTo>
                    <a:pt x="9548266" y="8147571"/>
                  </a:lnTo>
                  <a:lnTo>
                    <a:pt x="9548266" y="8216506"/>
                  </a:lnTo>
                  <a:lnTo>
                    <a:pt x="9433179" y="8216506"/>
                  </a:lnTo>
                  <a:lnTo>
                    <a:pt x="9433179" y="8244840"/>
                  </a:lnTo>
                  <a:lnTo>
                    <a:pt x="9691395" y="8244840"/>
                  </a:lnTo>
                  <a:lnTo>
                    <a:pt x="9695777" y="8242795"/>
                  </a:lnTo>
                  <a:lnTo>
                    <a:pt x="9696069" y="8238998"/>
                  </a:lnTo>
                  <a:lnTo>
                    <a:pt x="9696069" y="8231403"/>
                  </a:lnTo>
                  <a:lnTo>
                    <a:pt x="9754489" y="8231403"/>
                  </a:lnTo>
                  <a:lnTo>
                    <a:pt x="9797250" y="8231162"/>
                  </a:lnTo>
                  <a:lnTo>
                    <a:pt x="9835731" y="8229270"/>
                  </a:lnTo>
                  <a:lnTo>
                    <a:pt x="9873094" y="8223224"/>
                  </a:lnTo>
                  <a:lnTo>
                    <a:pt x="9875431" y="8222640"/>
                  </a:lnTo>
                  <a:lnTo>
                    <a:pt x="9878936" y="8219719"/>
                  </a:lnTo>
                  <a:lnTo>
                    <a:pt x="9878936" y="8203654"/>
                  </a:lnTo>
                  <a:lnTo>
                    <a:pt x="9878936" y="8194307"/>
                  </a:lnTo>
                  <a:close/>
                </a:path>
                <a:path w="13768705" h="8296275">
                  <a:moveTo>
                    <a:pt x="10187394" y="8086230"/>
                  </a:moveTo>
                  <a:lnTo>
                    <a:pt x="10031412" y="8086230"/>
                  </a:lnTo>
                  <a:lnTo>
                    <a:pt x="10031412" y="8070164"/>
                  </a:lnTo>
                  <a:lnTo>
                    <a:pt x="10173665" y="8070164"/>
                  </a:lnTo>
                  <a:lnTo>
                    <a:pt x="10183889" y="8060817"/>
                  </a:lnTo>
                  <a:lnTo>
                    <a:pt x="10183889" y="8002689"/>
                  </a:lnTo>
                  <a:lnTo>
                    <a:pt x="9997529" y="8002689"/>
                  </a:lnTo>
                  <a:lnTo>
                    <a:pt x="9997529" y="8028394"/>
                  </a:lnTo>
                  <a:lnTo>
                    <a:pt x="10150005" y="8028394"/>
                  </a:lnTo>
                  <a:lnTo>
                    <a:pt x="10150005" y="8045336"/>
                  </a:lnTo>
                  <a:lnTo>
                    <a:pt x="9997237" y="8045336"/>
                  </a:lnTo>
                  <a:lnTo>
                    <a:pt x="9997237" y="8102587"/>
                  </a:lnTo>
                  <a:lnTo>
                    <a:pt x="10007460" y="8112811"/>
                  </a:lnTo>
                  <a:lnTo>
                    <a:pt x="10187394" y="8112811"/>
                  </a:lnTo>
                  <a:lnTo>
                    <a:pt x="10187394" y="8086230"/>
                  </a:lnTo>
                  <a:close/>
                </a:path>
                <a:path w="13768705" h="8296275">
                  <a:moveTo>
                    <a:pt x="10190899" y="8256524"/>
                  </a:moveTo>
                  <a:lnTo>
                    <a:pt x="10029660" y="8256524"/>
                  </a:lnTo>
                  <a:lnTo>
                    <a:pt x="10029660" y="8239874"/>
                  </a:lnTo>
                  <a:lnTo>
                    <a:pt x="10174834" y="8239874"/>
                  </a:lnTo>
                  <a:lnTo>
                    <a:pt x="10185057" y="8230527"/>
                  </a:lnTo>
                  <a:lnTo>
                    <a:pt x="10185057" y="8172107"/>
                  </a:lnTo>
                  <a:lnTo>
                    <a:pt x="9996945" y="8172107"/>
                  </a:lnTo>
                  <a:lnTo>
                    <a:pt x="9996945" y="8198396"/>
                  </a:lnTo>
                  <a:lnTo>
                    <a:pt x="10151758" y="8198396"/>
                  </a:lnTo>
                  <a:lnTo>
                    <a:pt x="10151758" y="8214461"/>
                  </a:lnTo>
                  <a:lnTo>
                    <a:pt x="9996945" y="8214461"/>
                  </a:lnTo>
                  <a:lnTo>
                    <a:pt x="9996945" y="8282813"/>
                  </a:lnTo>
                  <a:lnTo>
                    <a:pt x="10187394" y="8282813"/>
                  </a:lnTo>
                  <a:lnTo>
                    <a:pt x="10190899" y="8279308"/>
                  </a:lnTo>
                  <a:lnTo>
                    <a:pt x="10190899" y="8256524"/>
                  </a:lnTo>
                  <a:close/>
                </a:path>
                <a:path w="13768705" h="8296275">
                  <a:moveTo>
                    <a:pt x="10221862" y="8128584"/>
                  </a:moveTo>
                  <a:lnTo>
                    <a:pt x="9961893" y="8128584"/>
                  </a:lnTo>
                  <a:lnTo>
                    <a:pt x="9961893" y="8108137"/>
                  </a:lnTo>
                  <a:lnTo>
                    <a:pt x="9924504" y="8108137"/>
                  </a:lnTo>
                  <a:lnTo>
                    <a:pt x="9924504" y="8002397"/>
                  </a:lnTo>
                  <a:lnTo>
                    <a:pt x="9890912" y="8002397"/>
                  </a:lnTo>
                  <a:lnTo>
                    <a:pt x="9890912" y="8280476"/>
                  </a:lnTo>
                  <a:lnTo>
                    <a:pt x="9920999" y="8280476"/>
                  </a:lnTo>
                  <a:lnTo>
                    <a:pt x="9924504" y="8276971"/>
                  </a:lnTo>
                  <a:lnTo>
                    <a:pt x="9924504" y="8135887"/>
                  </a:lnTo>
                  <a:lnTo>
                    <a:pt x="9958680" y="8135887"/>
                  </a:lnTo>
                  <a:lnTo>
                    <a:pt x="9958680" y="8155457"/>
                  </a:lnTo>
                  <a:lnTo>
                    <a:pt x="10218356" y="8155457"/>
                  </a:lnTo>
                  <a:lnTo>
                    <a:pt x="10221862" y="8151952"/>
                  </a:lnTo>
                  <a:lnTo>
                    <a:pt x="10221862" y="8128584"/>
                  </a:lnTo>
                  <a:close/>
                </a:path>
                <a:path w="13768705" h="8296275">
                  <a:moveTo>
                    <a:pt x="10421252" y="8009991"/>
                  </a:moveTo>
                  <a:lnTo>
                    <a:pt x="10389413" y="8009991"/>
                  </a:lnTo>
                  <a:lnTo>
                    <a:pt x="10389413" y="8079803"/>
                  </a:lnTo>
                  <a:lnTo>
                    <a:pt x="10389413" y="8107845"/>
                  </a:lnTo>
                  <a:lnTo>
                    <a:pt x="10389413" y="8189633"/>
                  </a:lnTo>
                  <a:lnTo>
                    <a:pt x="10330701" y="8189633"/>
                  </a:lnTo>
                  <a:lnTo>
                    <a:pt x="10330701" y="8107845"/>
                  </a:lnTo>
                  <a:lnTo>
                    <a:pt x="10389413" y="8107845"/>
                  </a:lnTo>
                  <a:lnTo>
                    <a:pt x="10389413" y="8079803"/>
                  </a:lnTo>
                  <a:lnTo>
                    <a:pt x="10330701" y="8079803"/>
                  </a:lnTo>
                  <a:lnTo>
                    <a:pt x="10330701" y="8009991"/>
                  </a:lnTo>
                  <a:lnTo>
                    <a:pt x="10299154" y="8009991"/>
                  </a:lnTo>
                  <a:lnTo>
                    <a:pt x="10299154" y="8207159"/>
                  </a:lnTo>
                  <a:lnTo>
                    <a:pt x="10309085" y="8217382"/>
                  </a:lnTo>
                  <a:lnTo>
                    <a:pt x="10410736" y="8217382"/>
                  </a:lnTo>
                  <a:lnTo>
                    <a:pt x="10421252" y="8207451"/>
                  </a:lnTo>
                  <a:lnTo>
                    <a:pt x="10421252" y="8189633"/>
                  </a:lnTo>
                  <a:lnTo>
                    <a:pt x="10421252" y="8107845"/>
                  </a:lnTo>
                  <a:lnTo>
                    <a:pt x="10421252" y="8079803"/>
                  </a:lnTo>
                  <a:lnTo>
                    <a:pt x="10421252" y="8009991"/>
                  </a:lnTo>
                  <a:close/>
                </a:path>
                <a:path w="13768705" h="8296275">
                  <a:moveTo>
                    <a:pt x="10542181" y="8002397"/>
                  </a:moveTo>
                  <a:lnTo>
                    <a:pt x="10509174" y="8002397"/>
                  </a:lnTo>
                  <a:lnTo>
                    <a:pt x="10509174" y="8100835"/>
                  </a:lnTo>
                  <a:lnTo>
                    <a:pt x="10478211" y="8100835"/>
                  </a:lnTo>
                  <a:lnTo>
                    <a:pt x="10478211" y="8002397"/>
                  </a:lnTo>
                  <a:lnTo>
                    <a:pt x="10445496" y="8002397"/>
                  </a:lnTo>
                  <a:lnTo>
                    <a:pt x="10445496" y="8273758"/>
                  </a:lnTo>
                  <a:lnTo>
                    <a:pt x="10474706" y="8273758"/>
                  </a:lnTo>
                  <a:lnTo>
                    <a:pt x="10478211" y="8270253"/>
                  </a:lnTo>
                  <a:lnTo>
                    <a:pt x="10478211" y="8128876"/>
                  </a:lnTo>
                  <a:lnTo>
                    <a:pt x="10509174" y="8128876"/>
                  </a:lnTo>
                  <a:lnTo>
                    <a:pt x="10509174" y="8280476"/>
                  </a:lnTo>
                  <a:lnTo>
                    <a:pt x="10538676" y="8280476"/>
                  </a:lnTo>
                  <a:lnTo>
                    <a:pt x="10542181" y="8276971"/>
                  </a:lnTo>
                  <a:lnTo>
                    <a:pt x="10542181" y="8128876"/>
                  </a:lnTo>
                  <a:lnTo>
                    <a:pt x="10542181" y="8100835"/>
                  </a:lnTo>
                  <a:lnTo>
                    <a:pt x="10542181" y="8002397"/>
                  </a:lnTo>
                  <a:close/>
                </a:path>
                <a:path w="13768705" h="8296275">
                  <a:moveTo>
                    <a:pt x="10789298" y="8068411"/>
                  </a:moveTo>
                  <a:lnTo>
                    <a:pt x="10775010" y="8032216"/>
                  </a:lnTo>
                  <a:lnTo>
                    <a:pt x="10754830" y="8018170"/>
                  </a:lnTo>
                  <a:lnTo>
                    <a:pt x="10754830" y="8058772"/>
                  </a:lnTo>
                  <a:lnTo>
                    <a:pt x="10754830" y="8077759"/>
                  </a:lnTo>
                  <a:lnTo>
                    <a:pt x="10742854" y="8091195"/>
                  </a:lnTo>
                  <a:lnTo>
                    <a:pt x="10723575" y="8099958"/>
                  </a:lnTo>
                  <a:lnTo>
                    <a:pt x="10699433" y="8104327"/>
                  </a:lnTo>
                  <a:lnTo>
                    <a:pt x="10679443" y="8104314"/>
                  </a:lnTo>
                  <a:lnTo>
                    <a:pt x="10629519" y="8091195"/>
                  </a:lnTo>
                  <a:lnTo>
                    <a:pt x="10617543" y="8077759"/>
                  </a:lnTo>
                  <a:lnTo>
                    <a:pt x="10617543" y="8059356"/>
                  </a:lnTo>
                  <a:lnTo>
                    <a:pt x="10649382" y="8036280"/>
                  </a:lnTo>
                  <a:lnTo>
                    <a:pt x="10687355" y="8031607"/>
                  </a:lnTo>
                  <a:lnTo>
                    <a:pt x="10699623" y="8031607"/>
                  </a:lnTo>
                  <a:lnTo>
                    <a:pt x="10723575" y="8035988"/>
                  </a:lnTo>
                  <a:lnTo>
                    <a:pt x="10742854" y="8045043"/>
                  </a:lnTo>
                  <a:lnTo>
                    <a:pt x="10754830" y="8058772"/>
                  </a:lnTo>
                  <a:lnTo>
                    <a:pt x="10754830" y="8018170"/>
                  </a:lnTo>
                  <a:lnTo>
                    <a:pt x="10713237" y="8005699"/>
                  </a:lnTo>
                  <a:lnTo>
                    <a:pt x="10687063" y="8004149"/>
                  </a:lnTo>
                  <a:lnTo>
                    <a:pt x="10675455" y="8004213"/>
                  </a:lnTo>
                  <a:lnTo>
                    <a:pt x="10637761" y="8010042"/>
                  </a:lnTo>
                  <a:lnTo>
                    <a:pt x="10601604" y="8027759"/>
                  </a:lnTo>
                  <a:lnTo>
                    <a:pt x="10583215" y="8058429"/>
                  </a:lnTo>
                  <a:lnTo>
                    <a:pt x="10583215" y="8078229"/>
                  </a:lnTo>
                  <a:lnTo>
                    <a:pt x="10605986" y="8112099"/>
                  </a:lnTo>
                  <a:lnTo>
                    <a:pt x="10647629" y="8128292"/>
                  </a:lnTo>
                  <a:lnTo>
                    <a:pt x="10687063" y="8132089"/>
                  </a:lnTo>
                  <a:lnTo>
                    <a:pt x="10698163" y="8132038"/>
                  </a:lnTo>
                  <a:lnTo>
                    <a:pt x="10742066" y="8124012"/>
                  </a:lnTo>
                  <a:lnTo>
                    <a:pt x="10774769" y="8104340"/>
                  </a:lnTo>
                  <a:lnTo>
                    <a:pt x="10789158" y="8078229"/>
                  </a:lnTo>
                  <a:lnTo>
                    <a:pt x="10789298" y="8068411"/>
                  </a:lnTo>
                  <a:close/>
                </a:path>
                <a:path w="13768705" h="8296275">
                  <a:moveTo>
                    <a:pt x="11048695" y="8083601"/>
                  </a:moveTo>
                  <a:lnTo>
                    <a:pt x="10887735" y="8083601"/>
                  </a:lnTo>
                  <a:lnTo>
                    <a:pt x="10887735" y="7999476"/>
                  </a:lnTo>
                  <a:lnTo>
                    <a:pt x="10854436" y="7999476"/>
                  </a:lnTo>
                  <a:lnTo>
                    <a:pt x="10854436" y="8100542"/>
                  </a:lnTo>
                  <a:lnTo>
                    <a:pt x="10864660" y="8110766"/>
                  </a:lnTo>
                  <a:lnTo>
                    <a:pt x="11048695" y="8110766"/>
                  </a:lnTo>
                  <a:lnTo>
                    <a:pt x="11048695" y="8083601"/>
                  </a:lnTo>
                  <a:close/>
                </a:path>
                <a:path w="13768705" h="8296275">
                  <a:moveTo>
                    <a:pt x="11048987" y="8252727"/>
                  </a:moveTo>
                  <a:lnTo>
                    <a:pt x="10886567" y="8252727"/>
                  </a:lnTo>
                  <a:lnTo>
                    <a:pt x="10884814" y="8251266"/>
                  </a:lnTo>
                  <a:lnTo>
                    <a:pt x="10884814" y="8194891"/>
                  </a:lnTo>
                  <a:lnTo>
                    <a:pt x="10851515" y="8194891"/>
                  </a:lnTo>
                  <a:lnTo>
                    <a:pt x="10851515" y="8270545"/>
                  </a:lnTo>
                  <a:lnTo>
                    <a:pt x="10862323" y="8280768"/>
                  </a:lnTo>
                  <a:lnTo>
                    <a:pt x="11045482" y="8280768"/>
                  </a:lnTo>
                  <a:lnTo>
                    <a:pt x="11048987" y="8277263"/>
                  </a:lnTo>
                  <a:lnTo>
                    <a:pt x="11048987" y="8252727"/>
                  </a:lnTo>
                  <a:close/>
                </a:path>
                <a:path w="13768705" h="8296275">
                  <a:moveTo>
                    <a:pt x="11080534" y="8139684"/>
                  </a:moveTo>
                  <a:lnTo>
                    <a:pt x="10817631" y="8139684"/>
                  </a:lnTo>
                  <a:lnTo>
                    <a:pt x="10817631" y="8157794"/>
                  </a:lnTo>
                  <a:lnTo>
                    <a:pt x="10554741" y="8157794"/>
                  </a:lnTo>
                  <a:lnTo>
                    <a:pt x="10554741" y="8185544"/>
                  </a:lnTo>
                  <a:lnTo>
                    <a:pt x="10669829" y="8185544"/>
                  </a:lnTo>
                  <a:lnTo>
                    <a:pt x="10669829" y="8280476"/>
                  </a:lnTo>
                  <a:lnTo>
                    <a:pt x="10699623" y="8280476"/>
                  </a:lnTo>
                  <a:lnTo>
                    <a:pt x="10703128" y="8276971"/>
                  </a:lnTo>
                  <a:lnTo>
                    <a:pt x="10703128" y="8185544"/>
                  </a:lnTo>
                  <a:lnTo>
                    <a:pt x="10814126" y="8185544"/>
                  </a:lnTo>
                  <a:lnTo>
                    <a:pt x="10817631" y="8182038"/>
                  </a:lnTo>
                  <a:lnTo>
                    <a:pt x="10817631" y="8168018"/>
                  </a:lnTo>
                  <a:lnTo>
                    <a:pt x="11077029" y="8168018"/>
                  </a:lnTo>
                  <a:lnTo>
                    <a:pt x="11080534" y="8164512"/>
                  </a:lnTo>
                  <a:lnTo>
                    <a:pt x="11080534" y="8139684"/>
                  </a:lnTo>
                  <a:close/>
                </a:path>
                <a:path w="13768705" h="8296275">
                  <a:moveTo>
                    <a:pt x="11377841" y="8004734"/>
                  </a:moveTo>
                  <a:lnTo>
                    <a:pt x="11344834" y="8004734"/>
                  </a:lnTo>
                  <a:lnTo>
                    <a:pt x="11344834" y="8031023"/>
                  </a:lnTo>
                  <a:lnTo>
                    <a:pt x="11344834" y="8090027"/>
                  </a:lnTo>
                  <a:lnTo>
                    <a:pt x="11220691" y="8090027"/>
                  </a:lnTo>
                  <a:lnTo>
                    <a:pt x="11220691" y="8031023"/>
                  </a:lnTo>
                  <a:lnTo>
                    <a:pt x="11344834" y="8031023"/>
                  </a:lnTo>
                  <a:lnTo>
                    <a:pt x="11344834" y="8004734"/>
                  </a:lnTo>
                  <a:lnTo>
                    <a:pt x="11188268" y="8004734"/>
                  </a:lnTo>
                  <a:lnTo>
                    <a:pt x="11188268" y="8105800"/>
                  </a:lnTo>
                  <a:lnTo>
                    <a:pt x="11199076" y="8116024"/>
                  </a:lnTo>
                  <a:lnTo>
                    <a:pt x="11367033" y="8116024"/>
                  </a:lnTo>
                  <a:lnTo>
                    <a:pt x="11377841" y="8105800"/>
                  </a:lnTo>
                  <a:lnTo>
                    <a:pt x="11377841" y="8090027"/>
                  </a:lnTo>
                  <a:lnTo>
                    <a:pt x="11377841" y="8031023"/>
                  </a:lnTo>
                  <a:lnTo>
                    <a:pt x="11377841" y="8004734"/>
                  </a:lnTo>
                  <a:close/>
                </a:path>
                <a:path w="13768705" h="8296275">
                  <a:moveTo>
                    <a:pt x="11381931" y="8252727"/>
                  </a:moveTo>
                  <a:lnTo>
                    <a:pt x="11219523" y="8252727"/>
                  </a:lnTo>
                  <a:lnTo>
                    <a:pt x="11217770" y="8251266"/>
                  </a:lnTo>
                  <a:lnTo>
                    <a:pt x="11217770" y="8196643"/>
                  </a:lnTo>
                  <a:lnTo>
                    <a:pt x="11184471" y="8196643"/>
                  </a:lnTo>
                  <a:lnTo>
                    <a:pt x="11184471" y="8270545"/>
                  </a:lnTo>
                  <a:lnTo>
                    <a:pt x="11195279" y="8280768"/>
                  </a:lnTo>
                  <a:lnTo>
                    <a:pt x="11378425" y="8280768"/>
                  </a:lnTo>
                  <a:lnTo>
                    <a:pt x="11381931" y="8277263"/>
                  </a:lnTo>
                  <a:lnTo>
                    <a:pt x="11381931" y="8252727"/>
                  </a:lnTo>
                  <a:close/>
                </a:path>
                <a:path w="13768705" h="8296275">
                  <a:moveTo>
                    <a:pt x="11413477" y="8140852"/>
                  </a:moveTo>
                  <a:lnTo>
                    <a:pt x="11150295" y="8140852"/>
                  </a:lnTo>
                  <a:lnTo>
                    <a:pt x="11150295" y="8168894"/>
                  </a:lnTo>
                  <a:lnTo>
                    <a:pt x="11271517" y="8168894"/>
                  </a:lnTo>
                  <a:lnTo>
                    <a:pt x="11271517" y="8225853"/>
                  </a:lnTo>
                  <a:lnTo>
                    <a:pt x="11301603" y="8225853"/>
                  </a:lnTo>
                  <a:lnTo>
                    <a:pt x="11305108" y="8222348"/>
                  </a:lnTo>
                  <a:lnTo>
                    <a:pt x="11305108" y="8168894"/>
                  </a:lnTo>
                  <a:lnTo>
                    <a:pt x="11409972" y="8168894"/>
                  </a:lnTo>
                  <a:lnTo>
                    <a:pt x="11413477" y="8165389"/>
                  </a:lnTo>
                  <a:lnTo>
                    <a:pt x="11413477" y="8140852"/>
                  </a:lnTo>
                  <a:close/>
                </a:path>
                <a:path w="13768705" h="8296275">
                  <a:moveTo>
                    <a:pt x="11584356" y="8029562"/>
                  </a:moveTo>
                  <a:lnTo>
                    <a:pt x="11516589" y="8029562"/>
                  </a:lnTo>
                  <a:lnTo>
                    <a:pt x="11516589" y="7998892"/>
                  </a:lnTo>
                  <a:lnTo>
                    <a:pt x="11482997" y="7998892"/>
                  </a:lnTo>
                  <a:lnTo>
                    <a:pt x="11482997" y="8029562"/>
                  </a:lnTo>
                  <a:lnTo>
                    <a:pt x="11414938" y="8029562"/>
                  </a:lnTo>
                  <a:lnTo>
                    <a:pt x="11414938" y="8057896"/>
                  </a:lnTo>
                  <a:lnTo>
                    <a:pt x="11584356" y="8057896"/>
                  </a:lnTo>
                  <a:lnTo>
                    <a:pt x="11584356" y="8029562"/>
                  </a:lnTo>
                  <a:close/>
                </a:path>
                <a:path w="13768705" h="8296275">
                  <a:moveTo>
                    <a:pt x="11596332" y="8194307"/>
                  </a:moveTo>
                  <a:lnTo>
                    <a:pt x="11554270" y="8201025"/>
                  </a:lnTo>
                  <a:lnTo>
                    <a:pt x="11516297" y="8203654"/>
                  </a:lnTo>
                  <a:lnTo>
                    <a:pt x="11516297" y="8174736"/>
                  </a:lnTo>
                  <a:lnTo>
                    <a:pt x="11528857" y="8172983"/>
                  </a:lnTo>
                  <a:lnTo>
                    <a:pt x="11550180" y="8163636"/>
                  </a:lnTo>
                  <a:lnTo>
                    <a:pt x="11565369" y="8149615"/>
                  </a:lnTo>
                  <a:lnTo>
                    <a:pt x="11565509" y="8149323"/>
                  </a:lnTo>
                  <a:lnTo>
                    <a:pt x="11573840" y="8130921"/>
                  </a:lnTo>
                  <a:lnTo>
                    <a:pt x="11573840" y="8106677"/>
                  </a:lnTo>
                  <a:lnTo>
                    <a:pt x="11547094" y="8074063"/>
                  </a:lnTo>
                  <a:lnTo>
                    <a:pt x="11542586" y="8071421"/>
                  </a:lnTo>
                  <a:lnTo>
                    <a:pt x="11542586" y="8105508"/>
                  </a:lnTo>
                  <a:lnTo>
                    <a:pt x="11542586" y="8133550"/>
                  </a:lnTo>
                  <a:lnTo>
                    <a:pt x="11500523" y="8149323"/>
                  </a:lnTo>
                  <a:lnTo>
                    <a:pt x="11489703" y="8149209"/>
                  </a:lnTo>
                  <a:lnTo>
                    <a:pt x="11482997" y="8148345"/>
                  </a:lnTo>
                  <a:lnTo>
                    <a:pt x="11477600" y="8145996"/>
                  </a:lnTo>
                  <a:lnTo>
                    <a:pt x="11470729" y="8141436"/>
                  </a:lnTo>
                  <a:lnTo>
                    <a:pt x="11459337" y="8133550"/>
                  </a:lnTo>
                  <a:lnTo>
                    <a:pt x="11459337" y="8105508"/>
                  </a:lnTo>
                  <a:lnTo>
                    <a:pt x="11500523" y="8089735"/>
                  </a:lnTo>
                  <a:lnTo>
                    <a:pt x="11511852" y="8089862"/>
                  </a:lnTo>
                  <a:lnTo>
                    <a:pt x="11518824" y="8090725"/>
                  </a:lnTo>
                  <a:lnTo>
                    <a:pt x="11524310" y="8093062"/>
                  </a:lnTo>
                  <a:lnTo>
                    <a:pt x="11531194" y="8097621"/>
                  </a:lnTo>
                  <a:lnTo>
                    <a:pt x="11542586" y="8105508"/>
                  </a:lnTo>
                  <a:lnTo>
                    <a:pt x="11542586" y="8071421"/>
                  </a:lnTo>
                  <a:lnTo>
                    <a:pt x="11500523" y="8063154"/>
                  </a:lnTo>
                  <a:lnTo>
                    <a:pt x="11491366" y="8063217"/>
                  </a:lnTo>
                  <a:lnTo>
                    <a:pt x="11454536" y="8074063"/>
                  </a:lnTo>
                  <a:lnTo>
                    <a:pt x="11427498" y="8106677"/>
                  </a:lnTo>
                  <a:lnTo>
                    <a:pt x="11427498" y="8130629"/>
                  </a:lnTo>
                  <a:lnTo>
                    <a:pt x="11435677" y="8149031"/>
                  </a:lnTo>
                  <a:lnTo>
                    <a:pt x="11450574" y="8163052"/>
                  </a:lnTo>
                  <a:lnTo>
                    <a:pt x="11471021" y="8172399"/>
                  </a:lnTo>
                  <a:lnTo>
                    <a:pt x="11482997" y="8174444"/>
                  </a:lnTo>
                  <a:lnTo>
                    <a:pt x="11482997" y="8203946"/>
                  </a:lnTo>
                  <a:lnTo>
                    <a:pt x="11408512" y="8203946"/>
                  </a:lnTo>
                  <a:lnTo>
                    <a:pt x="11408512" y="8231403"/>
                  </a:lnTo>
                  <a:lnTo>
                    <a:pt x="11471897" y="8231403"/>
                  </a:lnTo>
                  <a:lnTo>
                    <a:pt x="11514658" y="8231162"/>
                  </a:lnTo>
                  <a:lnTo>
                    <a:pt x="11553139" y="8229270"/>
                  </a:lnTo>
                  <a:lnTo>
                    <a:pt x="11590490" y="8223224"/>
                  </a:lnTo>
                  <a:lnTo>
                    <a:pt x="11592827" y="8222640"/>
                  </a:lnTo>
                  <a:lnTo>
                    <a:pt x="11596332" y="8219719"/>
                  </a:lnTo>
                  <a:lnTo>
                    <a:pt x="11596332" y="8203654"/>
                  </a:lnTo>
                  <a:lnTo>
                    <a:pt x="11596332" y="8194307"/>
                  </a:lnTo>
                  <a:close/>
                </a:path>
                <a:path w="13768705" h="8296275">
                  <a:moveTo>
                    <a:pt x="11679288" y="8108137"/>
                  </a:moveTo>
                  <a:lnTo>
                    <a:pt x="11641900" y="8108137"/>
                  </a:lnTo>
                  <a:lnTo>
                    <a:pt x="11641900" y="8002397"/>
                  </a:lnTo>
                  <a:lnTo>
                    <a:pt x="11608308" y="8002397"/>
                  </a:lnTo>
                  <a:lnTo>
                    <a:pt x="11608308" y="8280476"/>
                  </a:lnTo>
                  <a:lnTo>
                    <a:pt x="11638394" y="8280476"/>
                  </a:lnTo>
                  <a:lnTo>
                    <a:pt x="11641900" y="8276971"/>
                  </a:lnTo>
                  <a:lnTo>
                    <a:pt x="11641900" y="8135887"/>
                  </a:lnTo>
                  <a:lnTo>
                    <a:pt x="11679288" y="8135887"/>
                  </a:lnTo>
                  <a:lnTo>
                    <a:pt x="11679288" y="8108137"/>
                  </a:lnTo>
                  <a:close/>
                </a:path>
                <a:path w="13768705" h="8296275">
                  <a:moveTo>
                    <a:pt x="11848998" y="8135010"/>
                  </a:moveTo>
                  <a:lnTo>
                    <a:pt x="11815026" y="8116976"/>
                  </a:lnTo>
                  <a:lnTo>
                    <a:pt x="11806631" y="8110474"/>
                  </a:lnTo>
                  <a:lnTo>
                    <a:pt x="11804460" y="8108721"/>
                  </a:lnTo>
                  <a:lnTo>
                    <a:pt x="11780063" y="8080095"/>
                  </a:lnTo>
                  <a:lnTo>
                    <a:pt x="11780063" y="8037741"/>
                  </a:lnTo>
                  <a:lnTo>
                    <a:pt x="11835562" y="8037741"/>
                  </a:lnTo>
                  <a:lnTo>
                    <a:pt x="11835562" y="8010868"/>
                  </a:lnTo>
                  <a:lnTo>
                    <a:pt x="11691557" y="8010868"/>
                  </a:lnTo>
                  <a:lnTo>
                    <a:pt x="11691557" y="8037741"/>
                  </a:lnTo>
                  <a:lnTo>
                    <a:pt x="11745887" y="8037741"/>
                  </a:lnTo>
                  <a:lnTo>
                    <a:pt x="11745887" y="8078051"/>
                  </a:lnTo>
                  <a:lnTo>
                    <a:pt x="11719433" y="8114309"/>
                  </a:lnTo>
                  <a:lnTo>
                    <a:pt x="11682489" y="8138592"/>
                  </a:lnTo>
                  <a:lnTo>
                    <a:pt x="11673154" y="8142605"/>
                  </a:lnTo>
                  <a:lnTo>
                    <a:pt x="11693893" y="8163928"/>
                  </a:lnTo>
                  <a:lnTo>
                    <a:pt x="11740921" y="8134134"/>
                  </a:lnTo>
                  <a:lnTo>
                    <a:pt x="11763705" y="8110474"/>
                  </a:lnTo>
                  <a:lnTo>
                    <a:pt x="11769255" y="8117484"/>
                  </a:lnTo>
                  <a:lnTo>
                    <a:pt x="11784444" y="8130921"/>
                  </a:lnTo>
                  <a:lnTo>
                    <a:pt x="11801678" y="8143189"/>
                  </a:lnTo>
                  <a:lnTo>
                    <a:pt x="11819788" y="8153413"/>
                  </a:lnTo>
                  <a:lnTo>
                    <a:pt x="11828259" y="8156918"/>
                  </a:lnTo>
                  <a:lnTo>
                    <a:pt x="11848998" y="8135010"/>
                  </a:lnTo>
                  <a:close/>
                </a:path>
                <a:path w="13768705" h="8296275">
                  <a:moveTo>
                    <a:pt x="11912689" y="8189341"/>
                  </a:moveTo>
                  <a:lnTo>
                    <a:pt x="11902173" y="8179409"/>
                  </a:lnTo>
                  <a:lnTo>
                    <a:pt x="11723980" y="8179409"/>
                  </a:lnTo>
                  <a:lnTo>
                    <a:pt x="11723980" y="8206575"/>
                  </a:lnTo>
                  <a:lnTo>
                    <a:pt x="11879682" y="8206575"/>
                  </a:lnTo>
                  <a:lnTo>
                    <a:pt x="11879682" y="8283397"/>
                  </a:lnTo>
                  <a:lnTo>
                    <a:pt x="11909184" y="8283397"/>
                  </a:lnTo>
                  <a:lnTo>
                    <a:pt x="11912689" y="8279892"/>
                  </a:lnTo>
                  <a:lnTo>
                    <a:pt x="11912689" y="8189341"/>
                  </a:lnTo>
                  <a:close/>
                </a:path>
                <a:path w="13768705" h="8296275">
                  <a:moveTo>
                    <a:pt x="11913565" y="8002397"/>
                  </a:moveTo>
                  <a:lnTo>
                    <a:pt x="11880558" y="8002397"/>
                  </a:lnTo>
                  <a:lnTo>
                    <a:pt x="11880558" y="8059064"/>
                  </a:lnTo>
                  <a:lnTo>
                    <a:pt x="11820081" y="8059064"/>
                  </a:lnTo>
                  <a:lnTo>
                    <a:pt x="11820081" y="8087690"/>
                  </a:lnTo>
                  <a:lnTo>
                    <a:pt x="11880558" y="8087690"/>
                  </a:lnTo>
                  <a:lnTo>
                    <a:pt x="11880558" y="8164512"/>
                  </a:lnTo>
                  <a:lnTo>
                    <a:pt x="11908892" y="8164512"/>
                  </a:lnTo>
                  <a:lnTo>
                    <a:pt x="11913273" y="8162468"/>
                  </a:lnTo>
                  <a:lnTo>
                    <a:pt x="11913565" y="8158670"/>
                  </a:lnTo>
                  <a:lnTo>
                    <a:pt x="11913565" y="8002397"/>
                  </a:lnTo>
                  <a:close/>
                </a:path>
                <a:path w="13768705" h="8296275">
                  <a:moveTo>
                    <a:pt x="12243587" y="8002397"/>
                  </a:moveTo>
                  <a:lnTo>
                    <a:pt x="12210580" y="8002397"/>
                  </a:lnTo>
                  <a:lnTo>
                    <a:pt x="12210580" y="8032483"/>
                  </a:lnTo>
                  <a:lnTo>
                    <a:pt x="12210580" y="8059941"/>
                  </a:lnTo>
                  <a:lnTo>
                    <a:pt x="12210580" y="8104048"/>
                  </a:lnTo>
                  <a:lnTo>
                    <a:pt x="12141060" y="8104048"/>
                  </a:lnTo>
                  <a:lnTo>
                    <a:pt x="12145442" y="8096161"/>
                  </a:lnTo>
                  <a:lnTo>
                    <a:pt x="12150357" y="8077644"/>
                  </a:lnTo>
                  <a:lnTo>
                    <a:pt x="12150408" y="8059941"/>
                  </a:lnTo>
                  <a:lnTo>
                    <a:pt x="12210580" y="8059941"/>
                  </a:lnTo>
                  <a:lnTo>
                    <a:pt x="12210580" y="8032483"/>
                  </a:lnTo>
                  <a:lnTo>
                    <a:pt x="12150408" y="8032483"/>
                  </a:lnTo>
                  <a:lnTo>
                    <a:pt x="12150408" y="8021091"/>
                  </a:lnTo>
                  <a:lnTo>
                    <a:pt x="12140184" y="8010868"/>
                  </a:lnTo>
                  <a:lnTo>
                    <a:pt x="12027433" y="8010868"/>
                  </a:lnTo>
                  <a:lnTo>
                    <a:pt x="12027433" y="8037741"/>
                  </a:lnTo>
                  <a:lnTo>
                    <a:pt x="12117400" y="8037741"/>
                  </a:lnTo>
                  <a:lnTo>
                    <a:pt x="12117273" y="8077644"/>
                  </a:lnTo>
                  <a:lnTo>
                    <a:pt x="12095315" y="8111947"/>
                  </a:lnTo>
                  <a:lnTo>
                    <a:pt x="12044871" y="8135709"/>
                  </a:lnTo>
                  <a:lnTo>
                    <a:pt x="12018378" y="8142897"/>
                  </a:lnTo>
                  <a:lnTo>
                    <a:pt x="12036196" y="8164804"/>
                  </a:lnTo>
                  <a:lnTo>
                    <a:pt x="12074119" y="8153832"/>
                  </a:lnTo>
                  <a:lnTo>
                    <a:pt x="12110428" y="8136102"/>
                  </a:lnTo>
                  <a:lnTo>
                    <a:pt x="12135510" y="8113103"/>
                  </a:lnTo>
                  <a:lnTo>
                    <a:pt x="12135510" y="8131505"/>
                  </a:lnTo>
                  <a:lnTo>
                    <a:pt x="12210580" y="8131505"/>
                  </a:lnTo>
                  <a:lnTo>
                    <a:pt x="12210580" y="8164804"/>
                  </a:lnTo>
                  <a:lnTo>
                    <a:pt x="12240082" y="8164804"/>
                  </a:lnTo>
                  <a:lnTo>
                    <a:pt x="12243587" y="8161299"/>
                  </a:lnTo>
                  <a:lnTo>
                    <a:pt x="12243587" y="8113103"/>
                  </a:lnTo>
                  <a:lnTo>
                    <a:pt x="12243587" y="8104048"/>
                  </a:lnTo>
                  <a:lnTo>
                    <a:pt x="12243587" y="8059941"/>
                  </a:lnTo>
                  <a:lnTo>
                    <a:pt x="12243587" y="8032483"/>
                  </a:lnTo>
                  <a:lnTo>
                    <a:pt x="12243587" y="8002397"/>
                  </a:lnTo>
                  <a:close/>
                </a:path>
                <a:path w="13768705" h="8296275">
                  <a:moveTo>
                    <a:pt x="12245340" y="8227314"/>
                  </a:moveTo>
                  <a:lnTo>
                    <a:pt x="12229910" y="8190141"/>
                  </a:lnTo>
                  <a:lnTo>
                    <a:pt x="12213209" y="8179384"/>
                  </a:lnTo>
                  <a:lnTo>
                    <a:pt x="12213209" y="8217675"/>
                  </a:lnTo>
                  <a:lnTo>
                    <a:pt x="12213209" y="8236953"/>
                  </a:lnTo>
                  <a:lnTo>
                    <a:pt x="12201233" y="8249513"/>
                  </a:lnTo>
                  <a:lnTo>
                    <a:pt x="12183123" y="8256524"/>
                  </a:lnTo>
                  <a:lnTo>
                    <a:pt x="12161215" y="8259445"/>
                  </a:lnTo>
                  <a:lnTo>
                    <a:pt x="12141645" y="8259445"/>
                  </a:lnTo>
                  <a:lnTo>
                    <a:pt x="12119737" y="8256524"/>
                  </a:lnTo>
                  <a:lnTo>
                    <a:pt x="12101335" y="8249221"/>
                  </a:lnTo>
                  <a:lnTo>
                    <a:pt x="12089359" y="8236953"/>
                  </a:lnTo>
                  <a:lnTo>
                    <a:pt x="12089359" y="8217675"/>
                  </a:lnTo>
                  <a:lnTo>
                    <a:pt x="12101335" y="8205114"/>
                  </a:lnTo>
                  <a:lnTo>
                    <a:pt x="12119737" y="8197520"/>
                  </a:lnTo>
                  <a:lnTo>
                    <a:pt x="12141645" y="8194307"/>
                  </a:lnTo>
                  <a:lnTo>
                    <a:pt x="12161215" y="8194307"/>
                  </a:lnTo>
                  <a:lnTo>
                    <a:pt x="12183123" y="8197520"/>
                  </a:lnTo>
                  <a:lnTo>
                    <a:pt x="12201233" y="8205114"/>
                  </a:lnTo>
                  <a:lnTo>
                    <a:pt x="12213209" y="8217675"/>
                  </a:lnTo>
                  <a:lnTo>
                    <a:pt x="12213209" y="8179384"/>
                  </a:lnTo>
                  <a:lnTo>
                    <a:pt x="12171413" y="8168195"/>
                  </a:lnTo>
                  <a:lnTo>
                    <a:pt x="12151284" y="8167141"/>
                  </a:lnTo>
                  <a:lnTo>
                    <a:pt x="12143435" y="8167179"/>
                  </a:lnTo>
                  <a:lnTo>
                    <a:pt x="12099646" y="8174901"/>
                  </a:lnTo>
                  <a:lnTo>
                    <a:pt x="12067134" y="8197088"/>
                  </a:lnTo>
                  <a:lnTo>
                    <a:pt x="12057228" y="8227314"/>
                  </a:lnTo>
                  <a:lnTo>
                    <a:pt x="12057228" y="8239582"/>
                  </a:lnTo>
                  <a:lnTo>
                    <a:pt x="12081180" y="8271129"/>
                  </a:lnTo>
                  <a:lnTo>
                    <a:pt x="12121782" y="8284565"/>
                  </a:lnTo>
                  <a:lnTo>
                    <a:pt x="12142521" y="8286610"/>
                  </a:lnTo>
                  <a:lnTo>
                    <a:pt x="12151284" y="8286610"/>
                  </a:lnTo>
                  <a:lnTo>
                    <a:pt x="12190755" y="8282826"/>
                  </a:lnTo>
                  <a:lnTo>
                    <a:pt x="12229910" y="8264258"/>
                  </a:lnTo>
                  <a:lnTo>
                    <a:pt x="12233974" y="8259445"/>
                  </a:lnTo>
                  <a:lnTo>
                    <a:pt x="12235701" y="8257400"/>
                  </a:lnTo>
                  <a:lnTo>
                    <a:pt x="12241276" y="8250364"/>
                  </a:lnTo>
                  <a:lnTo>
                    <a:pt x="12244134" y="8244878"/>
                  </a:lnTo>
                  <a:lnTo>
                    <a:pt x="12245188" y="8238147"/>
                  </a:lnTo>
                  <a:lnTo>
                    <a:pt x="12245340" y="8227314"/>
                  </a:lnTo>
                  <a:close/>
                </a:path>
                <a:path w="13768705" h="8296275">
                  <a:moveTo>
                    <a:pt x="12422061" y="8101127"/>
                  </a:moveTo>
                  <a:lnTo>
                    <a:pt x="12414275" y="8088274"/>
                  </a:lnTo>
                  <a:lnTo>
                    <a:pt x="12410377" y="8081848"/>
                  </a:lnTo>
                  <a:lnTo>
                    <a:pt x="12391098" y="8068996"/>
                  </a:lnTo>
                  <a:lnTo>
                    <a:pt x="12389930" y="8068716"/>
                  </a:lnTo>
                  <a:lnTo>
                    <a:pt x="12389930" y="8107845"/>
                  </a:lnTo>
                  <a:lnTo>
                    <a:pt x="12389930" y="8120697"/>
                  </a:lnTo>
                  <a:lnTo>
                    <a:pt x="12384088" y="8130045"/>
                  </a:lnTo>
                  <a:lnTo>
                    <a:pt x="12373864" y="8136471"/>
                  </a:lnTo>
                  <a:lnTo>
                    <a:pt x="12360135" y="8139684"/>
                  </a:lnTo>
                  <a:lnTo>
                    <a:pt x="12344946" y="8139684"/>
                  </a:lnTo>
                  <a:lnTo>
                    <a:pt x="12331802" y="8136471"/>
                  </a:lnTo>
                  <a:lnTo>
                    <a:pt x="12321870" y="8130045"/>
                  </a:lnTo>
                  <a:lnTo>
                    <a:pt x="12316028" y="8120697"/>
                  </a:lnTo>
                  <a:lnTo>
                    <a:pt x="12316028" y="8107845"/>
                  </a:lnTo>
                  <a:lnTo>
                    <a:pt x="12321870" y="8098206"/>
                  </a:lnTo>
                  <a:lnTo>
                    <a:pt x="12331802" y="8091487"/>
                  </a:lnTo>
                  <a:lnTo>
                    <a:pt x="12344946" y="8088274"/>
                  </a:lnTo>
                  <a:lnTo>
                    <a:pt x="12360135" y="8088274"/>
                  </a:lnTo>
                  <a:lnTo>
                    <a:pt x="12373864" y="8091779"/>
                  </a:lnTo>
                  <a:lnTo>
                    <a:pt x="12384088" y="8098206"/>
                  </a:lnTo>
                  <a:lnTo>
                    <a:pt x="12389930" y="8107845"/>
                  </a:lnTo>
                  <a:lnTo>
                    <a:pt x="12389930" y="8068716"/>
                  </a:lnTo>
                  <a:lnTo>
                    <a:pt x="12371070" y="8064157"/>
                  </a:lnTo>
                  <a:lnTo>
                    <a:pt x="12365876" y="8063243"/>
                  </a:lnTo>
                  <a:lnTo>
                    <a:pt x="12360504" y="8062912"/>
                  </a:lnTo>
                  <a:lnTo>
                    <a:pt x="12352541" y="8062862"/>
                  </a:lnTo>
                  <a:lnTo>
                    <a:pt x="12344578" y="8062912"/>
                  </a:lnTo>
                  <a:lnTo>
                    <a:pt x="12294997" y="8081848"/>
                  </a:lnTo>
                  <a:lnTo>
                    <a:pt x="12283605" y="8101127"/>
                  </a:lnTo>
                  <a:lnTo>
                    <a:pt x="12283605" y="8127416"/>
                  </a:lnTo>
                  <a:lnTo>
                    <a:pt x="12314568" y="8159255"/>
                  </a:lnTo>
                  <a:lnTo>
                    <a:pt x="12352541" y="8165389"/>
                  </a:lnTo>
                  <a:lnTo>
                    <a:pt x="12360339" y="8165351"/>
                  </a:lnTo>
                  <a:lnTo>
                    <a:pt x="12410084" y="8146402"/>
                  </a:lnTo>
                  <a:lnTo>
                    <a:pt x="12422061" y="8127124"/>
                  </a:lnTo>
                  <a:lnTo>
                    <a:pt x="12422061" y="8101127"/>
                  </a:lnTo>
                  <a:close/>
                </a:path>
                <a:path w="13768705" h="8296275">
                  <a:moveTo>
                    <a:pt x="12427903" y="8026641"/>
                  </a:moveTo>
                  <a:lnTo>
                    <a:pt x="12369483" y="8026641"/>
                  </a:lnTo>
                  <a:lnTo>
                    <a:pt x="12369483" y="7995971"/>
                  </a:lnTo>
                  <a:lnTo>
                    <a:pt x="12335307" y="7995971"/>
                  </a:lnTo>
                  <a:lnTo>
                    <a:pt x="12335307" y="8026641"/>
                  </a:lnTo>
                  <a:lnTo>
                    <a:pt x="12276595" y="8026641"/>
                  </a:lnTo>
                  <a:lnTo>
                    <a:pt x="12276595" y="8052930"/>
                  </a:lnTo>
                  <a:lnTo>
                    <a:pt x="12427903" y="8052930"/>
                  </a:lnTo>
                  <a:lnTo>
                    <a:pt x="12427903" y="8026641"/>
                  </a:lnTo>
                  <a:close/>
                </a:path>
                <a:path w="13768705" h="8296275">
                  <a:moveTo>
                    <a:pt x="12508230" y="8185544"/>
                  </a:moveTo>
                  <a:lnTo>
                    <a:pt x="12475807" y="8185544"/>
                  </a:lnTo>
                  <a:lnTo>
                    <a:pt x="12475807" y="8212709"/>
                  </a:lnTo>
                  <a:lnTo>
                    <a:pt x="12475807" y="8254479"/>
                  </a:lnTo>
                  <a:lnTo>
                    <a:pt x="12353417" y="8254479"/>
                  </a:lnTo>
                  <a:lnTo>
                    <a:pt x="12353417" y="8212709"/>
                  </a:lnTo>
                  <a:lnTo>
                    <a:pt x="12475807" y="8212709"/>
                  </a:lnTo>
                  <a:lnTo>
                    <a:pt x="12475807" y="8185544"/>
                  </a:lnTo>
                  <a:lnTo>
                    <a:pt x="12321578" y="8185544"/>
                  </a:lnTo>
                  <a:lnTo>
                    <a:pt x="12321578" y="8271421"/>
                  </a:lnTo>
                  <a:lnTo>
                    <a:pt x="12331802" y="8281352"/>
                  </a:lnTo>
                  <a:lnTo>
                    <a:pt x="12497714" y="8281352"/>
                  </a:lnTo>
                  <a:lnTo>
                    <a:pt x="12508230" y="8271713"/>
                  </a:lnTo>
                  <a:lnTo>
                    <a:pt x="12508230" y="8254479"/>
                  </a:lnTo>
                  <a:lnTo>
                    <a:pt x="12508230" y="8212709"/>
                  </a:lnTo>
                  <a:lnTo>
                    <a:pt x="12508230" y="8185544"/>
                  </a:lnTo>
                  <a:close/>
                </a:path>
                <a:path w="13768705" h="8296275">
                  <a:moveTo>
                    <a:pt x="12508814" y="8002397"/>
                  </a:moveTo>
                  <a:lnTo>
                    <a:pt x="12475807" y="8002397"/>
                  </a:lnTo>
                  <a:lnTo>
                    <a:pt x="12475807" y="8074546"/>
                  </a:lnTo>
                  <a:lnTo>
                    <a:pt x="12427903" y="8074546"/>
                  </a:lnTo>
                  <a:lnTo>
                    <a:pt x="12427903" y="8102295"/>
                  </a:lnTo>
                  <a:lnTo>
                    <a:pt x="12475807" y="8102295"/>
                  </a:lnTo>
                  <a:lnTo>
                    <a:pt x="12475807" y="8170939"/>
                  </a:lnTo>
                  <a:lnTo>
                    <a:pt x="12504141" y="8170939"/>
                  </a:lnTo>
                  <a:lnTo>
                    <a:pt x="12508522" y="8168894"/>
                  </a:lnTo>
                  <a:lnTo>
                    <a:pt x="12508814" y="8165097"/>
                  </a:lnTo>
                  <a:lnTo>
                    <a:pt x="12508814" y="8002397"/>
                  </a:lnTo>
                  <a:close/>
                </a:path>
                <a:path w="13768705" h="8296275">
                  <a:moveTo>
                    <a:pt x="13768451" y="92621"/>
                  </a:moveTo>
                  <a:lnTo>
                    <a:pt x="13741286" y="27165"/>
                  </a:lnTo>
                  <a:lnTo>
                    <a:pt x="13675817" y="0"/>
                  </a:lnTo>
                  <a:lnTo>
                    <a:pt x="13672503" y="0"/>
                  </a:lnTo>
                  <a:lnTo>
                    <a:pt x="13636485" y="7289"/>
                  </a:lnTo>
                  <a:lnTo>
                    <a:pt x="13607047" y="27165"/>
                  </a:lnTo>
                  <a:lnTo>
                    <a:pt x="13587171" y="56603"/>
                  </a:lnTo>
                  <a:lnTo>
                    <a:pt x="13579882" y="92621"/>
                  </a:lnTo>
                  <a:lnTo>
                    <a:pt x="13579882" y="528878"/>
                  </a:lnTo>
                  <a:lnTo>
                    <a:pt x="13587171" y="564896"/>
                  </a:lnTo>
                  <a:lnTo>
                    <a:pt x="13607047" y="594347"/>
                  </a:lnTo>
                  <a:lnTo>
                    <a:pt x="13636485" y="614222"/>
                  </a:lnTo>
                  <a:lnTo>
                    <a:pt x="13672503" y="621512"/>
                  </a:lnTo>
                  <a:lnTo>
                    <a:pt x="13675817" y="621512"/>
                  </a:lnTo>
                  <a:lnTo>
                    <a:pt x="13737527" y="596887"/>
                  </a:lnTo>
                  <a:lnTo>
                    <a:pt x="13761161" y="564896"/>
                  </a:lnTo>
                  <a:lnTo>
                    <a:pt x="13768451" y="528878"/>
                  </a:lnTo>
                  <a:lnTo>
                    <a:pt x="13768451" y="403542"/>
                  </a:lnTo>
                  <a:lnTo>
                    <a:pt x="13762927" y="398030"/>
                  </a:lnTo>
                  <a:lnTo>
                    <a:pt x="13749338" y="398030"/>
                  </a:lnTo>
                  <a:lnTo>
                    <a:pt x="13743826" y="403542"/>
                  </a:lnTo>
                  <a:lnTo>
                    <a:pt x="13743826" y="528878"/>
                  </a:lnTo>
                  <a:lnTo>
                    <a:pt x="13738466" y="555320"/>
                  </a:lnTo>
                  <a:lnTo>
                    <a:pt x="13723887" y="576948"/>
                  </a:lnTo>
                  <a:lnTo>
                    <a:pt x="13702259" y="591527"/>
                  </a:lnTo>
                  <a:lnTo>
                    <a:pt x="13675817" y="596887"/>
                  </a:lnTo>
                  <a:lnTo>
                    <a:pt x="13672503" y="596887"/>
                  </a:lnTo>
                  <a:lnTo>
                    <a:pt x="13646061" y="591527"/>
                  </a:lnTo>
                  <a:lnTo>
                    <a:pt x="13624446" y="576948"/>
                  </a:lnTo>
                  <a:lnTo>
                    <a:pt x="13609866" y="555320"/>
                  </a:lnTo>
                  <a:lnTo>
                    <a:pt x="13604507" y="528878"/>
                  </a:lnTo>
                  <a:lnTo>
                    <a:pt x="13604507" y="92621"/>
                  </a:lnTo>
                  <a:lnTo>
                    <a:pt x="13609866" y="66179"/>
                  </a:lnTo>
                  <a:lnTo>
                    <a:pt x="13624446" y="44564"/>
                  </a:lnTo>
                  <a:lnTo>
                    <a:pt x="13646061" y="29984"/>
                  </a:lnTo>
                  <a:lnTo>
                    <a:pt x="13672503" y="24625"/>
                  </a:lnTo>
                  <a:lnTo>
                    <a:pt x="13675817" y="24625"/>
                  </a:lnTo>
                  <a:lnTo>
                    <a:pt x="13702259" y="29984"/>
                  </a:lnTo>
                  <a:lnTo>
                    <a:pt x="13723887" y="44564"/>
                  </a:lnTo>
                  <a:lnTo>
                    <a:pt x="13738466" y="66179"/>
                  </a:lnTo>
                  <a:lnTo>
                    <a:pt x="13743826" y="92621"/>
                  </a:lnTo>
                  <a:lnTo>
                    <a:pt x="13743826" y="317487"/>
                  </a:lnTo>
                  <a:lnTo>
                    <a:pt x="13749338" y="322999"/>
                  </a:lnTo>
                  <a:lnTo>
                    <a:pt x="13762927" y="322999"/>
                  </a:lnTo>
                  <a:lnTo>
                    <a:pt x="13768451" y="317487"/>
                  </a:lnTo>
                  <a:lnTo>
                    <a:pt x="13768451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01893" y="5517561"/>
              <a:ext cx="90036" cy="9003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3729456" y="5464045"/>
              <a:ext cx="174625" cy="189865"/>
            </a:xfrm>
            <a:custGeom>
              <a:avLst/>
              <a:gdLst/>
              <a:ahLst/>
              <a:cxnLst/>
              <a:rect l="l" t="t" r="r" b="b"/>
              <a:pathLst>
                <a:path w="174625" h="189864">
                  <a:moveTo>
                    <a:pt x="61581" y="23146"/>
                  </a:moveTo>
                  <a:lnTo>
                    <a:pt x="50327" y="23146"/>
                  </a:lnTo>
                  <a:lnTo>
                    <a:pt x="50327" y="0"/>
                  </a:lnTo>
                  <a:lnTo>
                    <a:pt x="61581" y="0"/>
                  </a:lnTo>
                  <a:lnTo>
                    <a:pt x="61581" y="23146"/>
                  </a:lnTo>
                  <a:close/>
                </a:path>
                <a:path w="174625" h="189864">
                  <a:moveTo>
                    <a:pt x="111696" y="32489"/>
                  </a:moveTo>
                  <a:lnTo>
                    <a:pt x="0" y="32489"/>
                  </a:lnTo>
                  <a:lnTo>
                    <a:pt x="0" y="23146"/>
                  </a:lnTo>
                  <a:lnTo>
                    <a:pt x="111696" y="23146"/>
                  </a:lnTo>
                  <a:lnTo>
                    <a:pt x="111696" y="32489"/>
                  </a:lnTo>
                  <a:close/>
                </a:path>
                <a:path w="174625" h="189864">
                  <a:moveTo>
                    <a:pt x="55848" y="111908"/>
                  </a:moveTo>
                  <a:lnTo>
                    <a:pt x="37592" y="109562"/>
                  </a:lnTo>
                  <a:lnTo>
                    <a:pt x="23517" y="102857"/>
                  </a:lnTo>
                  <a:lnTo>
                    <a:pt x="14459" y="92289"/>
                  </a:lnTo>
                  <a:lnTo>
                    <a:pt x="11254" y="78357"/>
                  </a:lnTo>
                  <a:lnTo>
                    <a:pt x="14459" y="64335"/>
                  </a:lnTo>
                  <a:lnTo>
                    <a:pt x="23517" y="53777"/>
                  </a:lnTo>
                  <a:lnTo>
                    <a:pt x="37592" y="47121"/>
                  </a:lnTo>
                  <a:lnTo>
                    <a:pt x="55848" y="44805"/>
                  </a:lnTo>
                  <a:lnTo>
                    <a:pt x="74070" y="47121"/>
                  </a:lnTo>
                  <a:lnTo>
                    <a:pt x="87960" y="53724"/>
                  </a:lnTo>
                  <a:lnTo>
                    <a:pt x="55848" y="53724"/>
                  </a:lnTo>
                  <a:lnTo>
                    <a:pt x="42028" y="55513"/>
                  </a:lnTo>
                  <a:lnTo>
                    <a:pt x="31295" y="60546"/>
                  </a:lnTo>
                  <a:lnTo>
                    <a:pt x="24343" y="68327"/>
                  </a:lnTo>
                  <a:lnTo>
                    <a:pt x="21872" y="78357"/>
                  </a:lnTo>
                  <a:lnTo>
                    <a:pt x="24343" y="88264"/>
                  </a:lnTo>
                  <a:lnTo>
                    <a:pt x="31295" y="95982"/>
                  </a:lnTo>
                  <a:lnTo>
                    <a:pt x="42028" y="100992"/>
                  </a:lnTo>
                  <a:lnTo>
                    <a:pt x="55848" y="102777"/>
                  </a:lnTo>
                  <a:lnTo>
                    <a:pt x="88140" y="102777"/>
                  </a:lnTo>
                  <a:lnTo>
                    <a:pt x="74070" y="109562"/>
                  </a:lnTo>
                  <a:lnTo>
                    <a:pt x="55848" y="111908"/>
                  </a:lnTo>
                  <a:close/>
                </a:path>
                <a:path w="174625" h="189864">
                  <a:moveTo>
                    <a:pt x="88140" y="102777"/>
                  </a:moveTo>
                  <a:lnTo>
                    <a:pt x="55848" y="102777"/>
                  </a:lnTo>
                  <a:lnTo>
                    <a:pt x="69634" y="100992"/>
                  </a:lnTo>
                  <a:lnTo>
                    <a:pt x="80294" y="95982"/>
                  </a:lnTo>
                  <a:lnTo>
                    <a:pt x="87173" y="88264"/>
                  </a:lnTo>
                  <a:lnTo>
                    <a:pt x="89611" y="78357"/>
                  </a:lnTo>
                  <a:lnTo>
                    <a:pt x="87173" y="68327"/>
                  </a:lnTo>
                  <a:lnTo>
                    <a:pt x="80294" y="60546"/>
                  </a:lnTo>
                  <a:lnTo>
                    <a:pt x="69634" y="55513"/>
                  </a:lnTo>
                  <a:lnTo>
                    <a:pt x="55848" y="53724"/>
                  </a:lnTo>
                  <a:lnTo>
                    <a:pt x="87960" y="53724"/>
                  </a:lnTo>
                  <a:lnTo>
                    <a:pt x="97057" y="64335"/>
                  </a:lnTo>
                  <a:lnTo>
                    <a:pt x="100229" y="78357"/>
                  </a:lnTo>
                  <a:lnTo>
                    <a:pt x="97057" y="92289"/>
                  </a:lnTo>
                  <a:lnTo>
                    <a:pt x="88140" y="102777"/>
                  </a:lnTo>
                  <a:close/>
                </a:path>
                <a:path w="174625" h="189864">
                  <a:moveTo>
                    <a:pt x="144610" y="189628"/>
                  </a:moveTo>
                  <a:lnTo>
                    <a:pt x="133356" y="189628"/>
                  </a:lnTo>
                  <a:lnTo>
                    <a:pt x="133356" y="140151"/>
                  </a:lnTo>
                  <a:lnTo>
                    <a:pt x="23995" y="140151"/>
                  </a:lnTo>
                  <a:lnTo>
                    <a:pt x="23995" y="130595"/>
                  </a:lnTo>
                  <a:lnTo>
                    <a:pt x="144610" y="130595"/>
                  </a:lnTo>
                  <a:lnTo>
                    <a:pt x="144610" y="189628"/>
                  </a:lnTo>
                  <a:close/>
                </a:path>
                <a:path w="174625" h="189864">
                  <a:moveTo>
                    <a:pt x="144610" y="118916"/>
                  </a:moveTo>
                  <a:lnTo>
                    <a:pt x="133356" y="118916"/>
                  </a:lnTo>
                  <a:lnTo>
                    <a:pt x="133356" y="1061"/>
                  </a:lnTo>
                  <a:lnTo>
                    <a:pt x="144610" y="1061"/>
                  </a:lnTo>
                  <a:lnTo>
                    <a:pt x="144610" y="55211"/>
                  </a:lnTo>
                  <a:lnTo>
                    <a:pt x="174127" y="55211"/>
                  </a:lnTo>
                  <a:lnTo>
                    <a:pt x="174127" y="64979"/>
                  </a:lnTo>
                  <a:lnTo>
                    <a:pt x="144610" y="64979"/>
                  </a:lnTo>
                  <a:lnTo>
                    <a:pt x="144610" y="1189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729456" y="5464045"/>
              <a:ext cx="174625" cy="189865"/>
            </a:xfrm>
            <a:custGeom>
              <a:avLst/>
              <a:gdLst/>
              <a:ahLst/>
              <a:cxnLst/>
              <a:rect l="l" t="t" r="r" b="b"/>
              <a:pathLst>
                <a:path w="174625" h="189864">
                  <a:moveTo>
                    <a:pt x="111696" y="23146"/>
                  </a:moveTo>
                  <a:lnTo>
                    <a:pt x="61581" y="23146"/>
                  </a:lnTo>
                  <a:lnTo>
                    <a:pt x="61581" y="0"/>
                  </a:lnTo>
                  <a:lnTo>
                    <a:pt x="50327" y="0"/>
                  </a:lnTo>
                  <a:lnTo>
                    <a:pt x="50327" y="23146"/>
                  </a:lnTo>
                  <a:lnTo>
                    <a:pt x="0" y="23146"/>
                  </a:lnTo>
                  <a:lnTo>
                    <a:pt x="0" y="32489"/>
                  </a:lnTo>
                  <a:lnTo>
                    <a:pt x="111696" y="32489"/>
                  </a:lnTo>
                  <a:lnTo>
                    <a:pt x="111696" y="23146"/>
                  </a:lnTo>
                  <a:close/>
                </a:path>
                <a:path w="174625" h="189864">
                  <a:moveTo>
                    <a:pt x="21872" y="78357"/>
                  </a:moveTo>
                  <a:lnTo>
                    <a:pt x="24343" y="68327"/>
                  </a:lnTo>
                  <a:lnTo>
                    <a:pt x="31295" y="60546"/>
                  </a:lnTo>
                  <a:lnTo>
                    <a:pt x="42028" y="55513"/>
                  </a:lnTo>
                  <a:lnTo>
                    <a:pt x="55848" y="53724"/>
                  </a:lnTo>
                  <a:lnTo>
                    <a:pt x="69634" y="55513"/>
                  </a:lnTo>
                  <a:lnTo>
                    <a:pt x="80294" y="60546"/>
                  </a:lnTo>
                  <a:lnTo>
                    <a:pt x="87173" y="68327"/>
                  </a:lnTo>
                  <a:lnTo>
                    <a:pt x="89611" y="78357"/>
                  </a:lnTo>
                  <a:lnTo>
                    <a:pt x="87173" y="88264"/>
                  </a:lnTo>
                  <a:lnTo>
                    <a:pt x="80294" y="95982"/>
                  </a:lnTo>
                  <a:lnTo>
                    <a:pt x="69634" y="100992"/>
                  </a:lnTo>
                  <a:lnTo>
                    <a:pt x="55848" y="102777"/>
                  </a:lnTo>
                  <a:lnTo>
                    <a:pt x="42028" y="100992"/>
                  </a:lnTo>
                  <a:lnTo>
                    <a:pt x="31295" y="95982"/>
                  </a:lnTo>
                  <a:lnTo>
                    <a:pt x="24343" y="88264"/>
                  </a:lnTo>
                  <a:lnTo>
                    <a:pt x="21872" y="78357"/>
                  </a:lnTo>
                  <a:close/>
                </a:path>
                <a:path w="174625" h="189864">
                  <a:moveTo>
                    <a:pt x="100229" y="78357"/>
                  </a:moveTo>
                  <a:lnTo>
                    <a:pt x="97057" y="64335"/>
                  </a:lnTo>
                  <a:lnTo>
                    <a:pt x="88072" y="53777"/>
                  </a:lnTo>
                  <a:lnTo>
                    <a:pt x="74070" y="47121"/>
                  </a:lnTo>
                  <a:lnTo>
                    <a:pt x="55848" y="44805"/>
                  </a:lnTo>
                  <a:lnTo>
                    <a:pt x="37592" y="47121"/>
                  </a:lnTo>
                  <a:lnTo>
                    <a:pt x="23517" y="53777"/>
                  </a:lnTo>
                  <a:lnTo>
                    <a:pt x="14459" y="64335"/>
                  </a:lnTo>
                  <a:lnTo>
                    <a:pt x="11254" y="78357"/>
                  </a:lnTo>
                  <a:lnTo>
                    <a:pt x="14459" y="92289"/>
                  </a:lnTo>
                  <a:lnTo>
                    <a:pt x="23517" y="102857"/>
                  </a:lnTo>
                  <a:lnTo>
                    <a:pt x="37592" y="109562"/>
                  </a:lnTo>
                  <a:lnTo>
                    <a:pt x="55848" y="111908"/>
                  </a:lnTo>
                  <a:lnTo>
                    <a:pt x="74070" y="109562"/>
                  </a:lnTo>
                  <a:lnTo>
                    <a:pt x="88072" y="102857"/>
                  </a:lnTo>
                  <a:lnTo>
                    <a:pt x="97057" y="92289"/>
                  </a:lnTo>
                  <a:lnTo>
                    <a:pt x="100229" y="78357"/>
                  </a:lnTo>
                  <a:close/>
                </a:path>
                <a:path w="174625" h="189864">
                  <a:moveTo>
                    <a:pt x="23995" y="140151"/>
                  </a:moveTo>
                  <a:lnTo>
                    <a:pt x="133356" y="140151"/>
                  </a:lnTo>
                  <a:lnTo>
                    <a:pt x="133356" y="189628"/>
                  </a:lnTo>
                  <a:lnTo>
                    <a:pt x="144610" y="189628"/>
                  </a:lnTo>
                  <a:lnTo>
                    <a:pt x="144610" y="130595"/>
                  </a:lnTo>
                  <a:lnTo>
                    <a:pt x="23995" y="130595"/>
                  </a:lnTo>
                  <a:lnTo>
                    <a:pt x="23995" y="140151"/>
                  </a:lnTo>
                  <a:close/>
                </a:path>
                <a:path w="174625" h="189864">
                  <a:moveTo>
                    <a:pt x="174127" y="55211"/>
                  </a:moveTo>
                  <a:lnTo>
                    <a:pt x="144610" y="55211"/>
                  </a:lnTo>
                  <a:lnTo>
                    <a:pt x="144610" y="1061"/>
                  </a:lnTo>
                  <a:lnTo>
                    <a:pt x="133356" y="1061"/>
                  </a:lnTo>
                  <a:lnTo>
                    <a:pt x="133356" y="118916"/>
                  </a:lnTo>
                  <a:lnTo>
                    <a:pt x="144610" y="118916"/>
                  </a:lnTo>
                  <a:lnTo>
                    <a:pt x="144610" y="64979"/>
                  </a:lnTo>
                  <a:lnTo>
                    <a:pt x="174127" y="64979"/>
                  </a:lnTo>
                  <a:lnTo>
                    <a:pt x="174127" y="55211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917810" y="5486129"/>
              <a:ext cx="170815" cy="139065"/>
            </a:xfrm>
            <a:custGeom>
              <a:avLst/>
              <a:gdLst/>
              <a:ahLst/>
              <a:cxnLst/>
              <a:rect l="l" t="t" r="r" b="b"/>
              <a:pathLst>
                <a:path w="170815" h="139064">
                  <a:moveTo>
                    <a:pt x="141000" y="103626"/>
                  </a:moveTo>
                  <a:lnTo>
                    <a:pt x="129746" y="102140"/>
                  </a:lnTo>
                  <a:lnTo>
                    <a:pt x="133674" y="79505"/>
                  </a:lnTo>
                  <a:lnTo>
                    <a:pt x="135691" y="59139"/>
                  </a:lnTo>
                  <a:lnTo>
                    <a:pt x="136421" y="40558"/>
                  </a:lnTo>
                  <a:lnTo>
                    <a:pt x="136541" y="9343"/>
                  </a:lnTo>
                  <a:lnTo>
                    <a:pt x="18262" y="9343"/>
                  </a:lnTo>
                  <a:lnTo>
                    <a:pt x="18262" y="0"/>
                  </a:lnTo>
                  <a:lnTo>
                    <a:pt x="147583" y="0"/>
                  </a:lnTo>
                  <a:lnTo>
                    <a:pt x="147480" y="40558"/>
                  </a:lnTo>
                  <a:lnTo>
                    <a:pt x="146760" y="59723"/>
                  </a:lnTo>
                  <a:lnTo>
                    <a:pt x="144806" y="80401"/>
                  </a:lnTo>
                  <a:lnTo>
                    <a:pt x="141000" y="103626"/>
                  </a:lnTo>
                  <a:close/>
                </a:path>
                <a:path w="170815" h="139064">
                  <a:moveTo>
                    <a:pt x="56697" y="129321"/>
                  </a:moveTo>
                  <a:lnTo>
                    <a:pt x="45655" y="129321"/>
                  </a:lnTo>
                  <a:lnTo>
                    <a:pt x="45655" y="65403"/>
                  </a:lnTo>
                  <a:lnTo>
                    <a:pt x="56697" y="65403"/>
                  </a:lnTo>
                  <a:lnTo>
                    <a:pt x="56697" y="129321"/>
                  </a:lnTo>
                  <a:close/>
                </a:path>
                <a:path w="170815" h="139064">
                  <a:moveTo>
                    <a:pt x="103202" y="129321"/>
                  </a:moveTo>
                  <a:lnTo>
                    <a:pt x="92160" y="129321"/>
                  </a:lnTo>
                  <a:lnTo>
                    <a:pt x="92160" y="65403"/>
                  </a:lnTo>
                  <a:lnTo>
                    <a:pt x="103202" y="65403"/>
                  </a:lnTo>
                  <a:lnTo>
                    <a:pt x="103202" y="129321"/>
                  </a:lnTo>
                  <a:close/>
                </a:path>
                <a:path w="170815" h="139064">
                  <a:moveTo>
                    <a:pt x="170517" y="138877"/>
                  </a:moveTo>
                  <a:lnTo>
                    <a:pt x="0" y="138877"/>
                  </a:lnTo>
                  <a:lnTo>
                    <a:pt x="0" y="129321"/>
                  </a:lnTo>
                  <a:lnTo>
                    <a:pt x="170517" y="129321"/>
                  </a:lnTo>
                  <a:lnTo>
                    <a:pt x="170517" y="1388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17810" y="5486129"/>
              <a:ext cx="170815" cy="139065"/>
            </a:xfrm>
            <a:custGeom>
              <a:avLst/>
              <a:gdLst/>
              <a:ahLst/>
              <a:cxnLst/>
              <a:rect l="l" t="t" r="r" b="b"/>
              <a:pathLst>
                <a:path w="170815" h="139064">
                  <a:moveTo>
                    <a:pt x="136541" y="21872"/>
                  </a:moveTo>
                  <a:lnTo>
                    <a:pt x="136435" y="40207"/>
                  </a:lnTo>
                  <a:lnTo>
                    <a:pt x="135691" y="59139"/>
                  </a:lnTo>
                  <a:lnTo>
                    <a:pt x="133674" y="79505"/>
                  </a:lnTo>
                  <a:lnTo>
                    <a:pt x="129746" y="102140"/>
                  </a:lnTo>
                  <a:lnTo>
                    <a:pt x="141000" y="103626"/>
                  </a:lnTo>
                  <a:lnTo>
                    <a:pt x="144806" y="80401"/>
                  </a:lnTo>
                  <a:lnTo>
                    <a:pt x="146760" y="59723"/>
                  </a:lnTo>
                  <a:lnTo>
                    <a:pt x="147480" y="40558"/>
                  </a:lnTo>
                  <a:lnTo>
                    <a:pt x="147583" y="21872"/>
                  </a:lnTo>
                  <a:lnTo>
                    <a:pt x="147583" y="0"/>
                  </a:lnTo>
                  <a:lnTo>
                    <a:pt x="18262" y="0"/>
                  </a:lnTo>
                  <a:lnTo>
                    <a:pt x="18262" y="9343"/>
                  </a:lnTo>
                  <a:lnTo>
                    <a:pt x="136541" y="9343"/>
                  </a:lnTo>
                  <a:lnTo>
                    <a:pt x="136541" y="21872"/>
                  </a:lnTo>
                  <a:close/>
                </a:path>
                <a:path w="170815" h="139064">
                  <a:moveTo>
                    <a:pt x="103202" y="129321"/>
                  </a:moveTo>
                  <a:lnTo>
                    <a:pt x="103202" y="65403"/>
                  </a:lnTo>
                  <a:lnTo>
                    <a:pt x="92160" y="65403"/>
                  </a:lnTo>
                  <a:lnTo>
                    <a:pt x="92160" y="129321"/>
                  </a:lnTo>
                  <a:lnTo>
                    <a:pt x="56697" y="129321"/>
                  </a:lnTo>
                  <a:lnTo>
                    <a:pt x="56697" y="65403"/>
                  </a:lnTo>
                  <a:lnTo>
                    <a:pt x="45655" y="65403"/>
                  </a:lnTo>
                  <a:lnTo>
                    <a:pt x="45655" y="129321"/>
                  </a:lnTo>
                  <a:lnTo>
                    <a:pt x="0" y="129321"/>
                  </a:lnTo>
                  <a:lnTo>
                    <a:pt x="0" y="138877"/>
                  </a:lnTo>
                  <a:lnTo>
                    <a:pt x="170517" y="138877"/>
                  </a:lnTo>
                  <a:lnTo>
                    <a:pt x="170517" y="129321"/>
                  </a:lnTo>
                  <a:lnTo>
                    <a:pt x="103202" y="129321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104465" y="5465107"/>
              <a:ext cx="177800" cy="189230"/>
            </a:xfrm>
            <a:custGeom>
              <a:avLst/>
              <a:gdLst/>
              <a:ahLst/>
              <a:cxnLst/>
              <a:rect l="l" t="t" r="r" b="b"/>
              <a:pathLst>
                <a:path w="177800" h="189229">
                  <a:moveTo>
                    <a:pt x="2123" y="145884"/>
                  </a:moveTo>
                  <a:lnTo>
                    <a:pt x="0" y="136116"/>
                  </a:lnTo>
                  <a:lnTo>
                    <a:pt x="25561" y="135930"/>
                  </a:lnTo>
                  <a:lnTo>
                    <a:pt x="53512" y="135267"/>
                  </a:lnTo>
                  <a:lnTo>
                    <a:pt x="53512" y="98955"/>
                  </a:lnTo>
                  <a:lnTo>
                    <a:pt x="35747" y="94761"/>
                  </a:lnTo>
                  <a:lnTo>
                    <a:pt x="21925" y="85789"/>
                  </a:lnTo>
                  <a:lnTo>
                    <a:pt x="12960" y="72676"/>
                  </a:lnTo>
                  <a:lnTo>
                    <a:pt x="9768" y="56060"/>
                  </a:lnTo>
                  <a:lnTo>
                    <a:pt x="13374" y="38395"/>
                  </a:lnTo>
                  <a:lnTo>
                    <a:pt x="23491" y="24791"/>
                  </a:lnTo>
                  <a:lnTo>
                    <a:pt x="39062" y="16045"/>
                  </a:lnTo>
                  <a:lnTo>
                    <a:pt x="59033" y="12953"/>
                  </a:lnTo>
                  <a:lnTo>
                    <a:pt x="78758" y="16045"/>
                  </a:lnTo>
                  <a:lnTo>
                    <a:pt x="90172" y="22509"/>
                  </a:lnTo>
                  <a:lnTo>
                    <a:pt x="59033" y="22509"/>
                  </a:lnTo>
                  <a:lnTo>
                    <a:pt x="43654" y="25034"/>
                  </a:lnTo>
                  <a:lnTo>
                    <a:pt x="31560" y="32038"/>
                  </a:lnTo>
                  <a:lnTo>
                    <a:pt x="23647" y="42665"/>
                  </a:lnTo>
                  <a:lnTo>
                    <a:pt x="20810" y="56060"/>
                  </a:lnTo>
                  <a:lnTo>
                    <a:pt x="23647" y="69455"/>
                  </a:lnTo>
                  <a:lnTo>
                    <a:pt x="31560" y="80082"/>
                  </a:lnTo>
                  <a:lnTo>
                    <a:pt x="43654" y="87086"/>
                  </a:lnTo>
                  <a:lnTo>
                    <a:pt x="59033" y="89611"/>
                  </a:lnTo>
                  <a:lnTo>
                    <a:pt x="89856" y="89611"/>
                  </a:lnTo>
                  <a:lnTo>
                    <a:pt x="82252" y="94641"/>
                  </a:lnTo>
                  <a:lnTo>
                    <a:pt x="64766" y="98955"/>
                  </a:lnTo>
                  <a:lnTo>
                    <a:pt x="64766" y="134842"/>
                  </a:lnTo>
                  <a:lnTo>
                    <a:pt x="120869" y="134842"/>
                  </a:lnTo>
                  <a:lnTo>
                    <a:pt x="121252" y="138664"/>
                  </a:lnTo>
                  <a:lnTo>
                    <a:pt x="90454" y="142599"/>
                  </a:lnTo>
                  <a:lnTo>
                    <a:pt x="59298" y="144822"/>
                  </a:lnTo>
                  <a:lnTo>
                    <a:pt x="29337" y="145771"/>
                  </a:lnTo>
                  <a:lnTo>
                    <a:pt x="2123" y="145884"/>
                  </a:lnTo>
                  <a:close/>
                </a:path>
                <a:path w="177800" h="189229">
                  <a:moveTo>
                    <a:pt x="89856" y="89611"/>
                  </a:moveTo>
                  <a:lnTo>
                    <a:pt x="59033" y="89611"/>
                  </a:lnTo>
                  <a:lnTo>
                    <a:pt x="74199" y="87086"/>
                  </a:lnTo>
                  <a:lnTo>
                    <a:pt x="86240" y="80082"/>
                  </a:lnTo>
                  <a:lnTo>
                    <a:pt x="94180" y="69455"/>
                  </a:lnTo>
                  <a:lnTo>
                    <a:pt x="97044" y="56060"/>
                  </a:lnTo>
                  <a:lnTo>
                    <a:pt x="94180" y="42665"/>
                  </a:lnTo>
                  <a:lnTo>
                    <a:pt x="86240" y="32038"/>
                  </a:lnTo>
                  <a:lnTo>
                    <a:pt x="74199" y="25034"/>
                  </a:lnTo>
                  <a:lnTo>
                    <a:pt x="59033" y="22509"/>
                  </a:lnTo>
                  <a:lnTo>
                    <a:pt x="90172" y="22509"/>
                  </a:lnTo>
                  <a:lnTo>
                    <a:pt x="94203" y="24791"/>
                  </a:lnTo>
                  <a:lnTo>
                    <a:pt x="104273" y="38395"/>
                  </a:lnTo>
                  <a:lnTo>
                    <a:pt x="107873" y="56060"/>
                  </a:lnTo>
                  <a:lnTo>
                    <a:pt x="104721" y="72557"/>
                  </a:lnTo>
                  <a:lnTo>
                    <a:pt x="95876" y="85630"/>
                  </a:lnTo>
                  <a:lnTo>
                    <a:pt x="89856" y="89611"/>
                  </a:lnTo>
                  <a:close/>
                </a:path>
                <a:path w="177800" h="189229">
                  <a:moveTo>
                    <a:pt x="120869" y="134842"/>
                  </a:moveTo>
                  <a:lnTo>
                    <a:pt x="64766" y="134842"/>
                  </a:lnTo>
                  <a:lnTo>
                    <a:pt x="78954" y="134112"/>
                  </a:lnTo>
                  <a:lnTo>
                    <a:pt x="93062" y="133143"/>
                  </a:lnTo>
                  <a:lnTo>
                    <a:pt x="106931" y="131856"/>
                  </a:lnTo>
                  <a:lnTo>
                    <a:pt x="120402" y="130170"/>
                  </a:lnTo>
                  <a:lnTo>
                    <a:pt x="120869" y="134842"/>
                  </a:lnTo>
                  <a:close/>
                </a:path>
                <a:path w="177800" h="189229">
                  <a:moveTo>
                    <a:pt x="144822" y="188779"/>
                  </a:moveTo>
                  <a:lnTo>
                    <a:pt x="133568" y="188779"/>
                  </a:lnTo>
                  <a:lnTo>
                    <a:pt x="133568" y="0"/>
                  </a:lnTo>
                  <a:lnTo>
                    <a:pt x="144822" y="0"/>
                  </a:lnTo>
                  <a:lnTo>
                    <a:pt x="144822" y="80268"/>
                  </a:lnTo>
                  <a:lnTo>
                    <a:pt x="177737" y="80268"/>
                  </a:lnTo>
                  <a:lnTo>
                    <a:pt x="177737" y="89824"/>
                  </a:lnTo>
                  <a:lnTo>
                    <a:pt x="144822" y="89824"/>
                  </a:lnTo>
                  <a:lnTo>
                    <a:pt x="144822" y="1887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104465" y="5465107"/>
              <a:ext cx="177800" cy="189230"/>
            </a:xfrm>
            <a:custGeom>
              <a:avLst/>
              <a:gdLst/>
              <a:ahLst/>
              <a:cxnLst/>
              <a:rect l="l" t="t" r="r" b="b"/>
              <a:pathLst>
                <a:path w="177800" h="189229">
                  <a:moveTo>
                    <a:pt x="20810" y="56060"/>
                  </a:moveTo>
                  <a:lnTo>
                    <a:pt x="23647" y="42665"/>
                  </a:lnTo>
                  <a:lnTo>
                    <a:pt x="31560" y="32038"/>
                  </a:lnTo>
                  <a:lnTo>
                    <a:pt x="43654" y="25034"/>
                  </a:lnTo>
                  <a:lnTo>
                    <a:pt x="59033" y="22509"/>
                  </a:lnTo>
                  <a:lnTo>
                    <a:pt x="74199" y="25034"/>
                  </a:lnTo>
                  <a:lnTo>
                    <a:pt x="86240" y="32038"/>
                  </a:lnTo>
                  <a:lnTo>
                    <a:pt x="94180" y="42665"/>
                  </a:lnTo>
                  <a:lnTo>
                    <a:pt x="97044" y="56060"/>
                  </a:lnTo>
                  <a:lnTo>
                    <a:pt x="94180" y="69455"/>
                  </a:lnTo>
                  <a:lnTo>
                    <a:pt x="86240" y="80082"/>
                  </a:lnTo>
                  <a:lnTo>
                    <a:pt x="74199" y="87086"/>
                  </a:lnTo>
                  <a:lnTo>
                    <a:pt x="59033" y="89611"/>
                  </a:lnTo>
                  <a:lnTo>
                    <a:pt x="43654" y="87086"/>
                  </a:lnTo>
                  <a:lnTo>
                    <a:pt x="31560" y="80082"/>
                  </a:lnTo>
                  <a:lnTo>
                    <a:pt x="23647" y="69455"/>
                  </a:lnTo>
                  <a:lnTo>
                    <a:pt x="20810" y="56060"/>
                  </a:lnTo>
                  <a:close/>
                </a:path>
                <a:path w="177800" h="189229">
                  <a:moveTo>
                    <a:pt x="64766" y="98955"/>
                  </a:moveTo>
                  <a:lnTo>
                    <a:pt x="82252" y="94641"/>
                  </a:lnTo>
                  <a:lnTo>
                    <a:pt x="95876" y="85630"/>
                  </a:lnTo>
                  <a:lnTo>
                    <a:pt x="104721" y="72557"/>
                  </a:lnTo>
                  <a:lnTo>
                    <a:pt x="107873" y="56060"/>
                  </a:lnTo>
                  <a:lnTo>
                    <a:pt x="104273" y="38395"/>
                  </a:lnTo>
                  <a:lnTo>
                    <a:pt x="94203" y="24791"/>
                  </a:lnTo>
                  <a:lnTo>
                    <a:pt x="78758" y="16045"/>
                  </a:lnTo>
                  <a:lnTo>
                    <a:pt x="59033" y="12953"/>
                  </a:lnTo>
                  <a:lnTo>
                    <a:pt x="39062" y="16045"/>
                  </a:lnTo>
                  <a:lnTo>
                    <a:pt x="23491" y="24791"/>
                  </a:lnTo>
                  <a:lnTo>
                    <a:pt x="13374" y="38395"/>
                  </a:lnTo>
                  <a:lnTo>
                    <a:pt x="9768" y="56060"/>
                  </a:lnTo>
                  <a:lnTo>
                    <a:pt x="12960" y="72676"/>
                  </a:lnTo>
                  <a:lnTo>
                    <a:pt x="21925" y="85789"/>
                  </a:lnTo>
                  <a:lnTo>
                    <a:pt x="35747" y="94761"/>
                  </a:lnTo>
                  <a:lnTo>
                    <a:pt x="53512" y="98955"/>
                  </a:lnTo>
                  <a:lnTo>
                    <a:pt x="53512" y="135267"/>
                  </a:lnTo>
                  <a:lnTo>
                    <a:pt x="39327" y="135668"/>
                  </a:lnTo>
                  <a:lnTo>
                    <a:pt x="25561" y="135930"/>
                  </a:lnTo>
                  <a:lnTo>
                    <a:pt x="12392" y="136073"/>
                  </a:lnTo>
                  <a:lnTo>
                    <a:pt x="0" y="136116"/>
                  </a:lnTo>
                  <a:lnTo>
                    <a:pt x="2123" y="145884"/>
                  </a:lnTo>
                  <a:lnTo>
                    <a:pt x="29337" y="145771"/>
                  </a:lnTo>
                  <a:lnTo>
                    <a:pt x="59298" y="144822"/>
                  </a:lnTo>
                  <a:lnTo>
                    <a:pt x="90454" y="142599"/>
                  </a:lnTo>
                  <a:lnTo>
                    <a:pt x="121252" y="138664"/>
                  </a:lnTo>
                  <a:lnTo>
                    <a:pt x="120402" y="130170"/>
                  </a:lnTo>
                  <a:lnTo>
                    <a:pt x="106931" y="131856"/>
                  </a:lnTo>
                  <a:lnTo>
                    <a:pt x="93062" y="133143"/>
                  </a:lnTo>
                  <a:lnTo>
                    <a:pt x="78954" y="134112"/>
                  </a:lnTo>
                  <a:lnTo>
                    <a:pt x="64766" y="134842"/>
                  </a:lnTo>
                  <a:lnTo>
                    <a:pt x="64766" y="98955"/>
                  </a:lnTo>
                  <a:close/>
                </a:path>
                <a:path w="177800" h="189229">
                  <a:moveTo>
                    <a:pt x="177737" y="80268"/>
                  </a:moveTo>
                  <a:lnTo>
                    <a:pt x="144822" y="80268"/>
                  </a:lnTo>
                  <a:lnTo>
                    <a:pt x="144822" y="0"/>
                  </a:lnTo>
                  <a:lnTo>
                    <a:pt x="133568" y="0"/>
                  </a:lnTo>
                  <a:lnTo>
                    <a:pt x="133568" y="188779"/>
                  </a:lnTo>
                  <a:lnTo>
                    <a:pt x="144822" y="188779"/>
                  </a:lnTo>
                  <a:lnTo>
                    <a:pt x="144822" y="89824"/>
                  </a:lnTo>
                  <a:lnTo>
                    <a:pt x="177737" y="89824"/>
                  </a:lnTo>
                  <a:lnTo>
                    <a:pt x="177737" y="80268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47187" y="5463107"/>
              <a:ext cx="156679" cy="19299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38727" y="5462895"/>
              <a:ext cx="154768" cy="1932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75568" y="5462682"/>
              <a:ext cx="346520" cy="1934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56525" y="5463107"/>
              <a:ext cx="154555" cy="1932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00609" y="5463107"/>
              <a:ext cx="160501" cy="18831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90026" y="5463107"/>
              <a:ext cx="161987" cy="1910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01893" y="5836125"/>
              <a:ext cx="90036" cy="9003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3736038" y="5794722"/>
              <a:ext cx="14604" cy="53340"/>
            </a:xfrm>
            <a:custGeom>
              <a:avLst/>
              <a:gdLst/>
              <a:ahLst/>
              <a:cxnLst/>
              <a:rect l="l" t="t" r="r" b="b"/>
              <a:pathLst>
                <a:path w="14605" h="53339">
                  <a:moveTo>
                    <a:pt x="11466" y="53087"/>
                  </a:moveTo>
                  <a:lnTo>
                    <a:pt x="2760" y="53087"/>
                  </a:lnTo>
                  <a:lnTo>
                    <a:pt x="212" y="17412"/>
                  </a:lnTo>
                  <a:lnTo>
                    <a:pt x="0" y="0"/>
                  </a:lnTo>
                  <a:lnTo>
                    <a:pt x="14015" y="0"/>
                  </a:lnTo>
                  <a:lnTo>
                    <a:pt x="13802" y="17412"/>
                  </a:lnTo>
                  <a:lnTo>
                    <a:pt x="11466" y="5308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736038" y="5794722"/>
              <a:ext cx="14604" cy="53340"/>
            </a:xfrm>
            <a:custGeom>
              <a:avLst/>
              <a:gdLst/>
              <a:ahLst/>
              <a:cxnLst/>
              <a:rect l="l" t="t" r="r" b="b"/>
              <a:pathLst>
                <a:path w="14605" h="53339">
                  <a:moveTo>
                    <a:pt x="2760" y="53087"/>
                  </a:moveTo>
                  <a:lnTo>
                    <a:pt x="11466" y="53087"/>
                  </a:lnTo>
                  <a:lnTo>
                    <a:pt x="13802" y="17412"/>
                  </a:lnTo>
                  <a:lnTo>
                    <a:pt x="14015" y="0"/>
                  </a:lnTo>
                  <a:lnTo>
                    <a:pt x="0" y="0"/>
                  </a:lnTo>
                  <a:lnTo>
                    <a:pt x="212" y="17412"/>
                  </a:lnTo>
                  <a:lnTo>
                    <a:pt x="2760" y="53087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73747" y="5781680"/>
              <a:ext cx="363296" cy="19277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02583" y="5781256"/>
              <a:ext cx="346520" cy="19341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34864" y="5781468"/>
              <a:ext cx="164111" cy="1932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24493" y="5779557"/>
              <a:ext cx="157953" cy="19214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5017608" y="5793023"/>
              <a:ext cx="26034" cy="55244"/>
            </a:xfrm>
            <a:custGeom>
              <a:avLst/>
              <a:gdLst/>
              <a:ahLst/>
              <a:cxnLst/>
              <a:rect l="l" t="t" r="r" b="b"/>
              <a:pathLst>
                <a:path w="26034" h="55245">
                  <a:moveTo>
                    <a:pt x="4247" y="54786"/>
                  </a:moveTo>
                  <a:lnTo>
                    <a:pt x="0" y="48628"/>
                  </a:lnTo>
                  <a:lnTo>
                    <a:pt x="6881" y="42440"/>
                  </a:lnTo>
                  <a:lnTo>
                    <a:pt x="11891" y="35913"/>
                  </a:lnTo>
                  <a:lnTo>
                    <a:pt x="14990" y="28471"/>
                  </a:lnTo>
                  <a:lnTo>
                    <a:pt x="16138" y="19536"/>
                  </a:lnTo>
                  <a:lnTo>
                    <a:pt x="15501" y="19748"/>
                  </a:lnTo>
                  <a:lnTo>
                    <a:pt x="9343" y="19748"/>
                  </a:lnTo>
                  <a:lnTo>
                    <a:pt x="4247" y="16563"/>
                  </a:lnTo>
                  <a:lnTo>
                    <a:pt x="4247" y="3822"/>
                  </a:lnTo>
                  <a:lnTo>
                    <a:pt x="8281" y="0"/>
                  </a:lnTo>
                  <a:lnTo>
                    <a:pt x="21022" y="0"/>
                  </a:lnTo>
                  <a:lnTo>
                    <a:pt x="25694" y="6158"/>
                  </a:lnTo>
                  <a:lnTo>
                    <a:pt x="25694" y="16988"/>
                  </a:lnTo>
                  <a:lnTo>
                    <a:pt x="24254" y="28926"/>
                  </a:lnTo>
                  <a:lnTo>
                    <a:pt x="20067" y="39072"/>
                  </a:lnTo>
                  <a:lnTo>
                    <a:pt x="13331" y="47626"/>
                  </a:lnTo>
                  <a:lnTo>
                    <a:pt x="4247" y="5478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017608" y="5793023"/>
              <a:ext cx="26034" cy="55244"/>
            </a:xfrm>
            <a:custGeom>
              <a:avLst/>
              <a:gdLst/>
              <a:ahLst/>
              <a:cxnLst/>
              <a:rect l="l" t="t" r="r" b="b"/>
              <a:pathLst>
                <a:path w="26034" h="55245">
                  <a:moveTo>
                    <a:pt x="4247" y="54786"/>
                  </a:moveTo>
                  <a:lnTo>
                    <a:pt x="13331" y="47626"/>
                  </a:lnTo>
                  <a:lnTo>
                    <a:pt x="20067" y="39072"/>
                  </a:lnTo>
                  <a:lnTo>
                    <a:pt x="24254" y="28926"/>
                  </a:lnTo>
                  <a:lnTo>
                    <a:pt x="25694" y="16988"/>
                  </a:lnTo>
                  <a:lnTo>
                    <a:pt x="25694" y="6158"/>
                  </a:lnTo>
                  <a:lnTo>
                    <a:pt x="21022" y="0"/>
                  </a:lnTo>
                  <a:lnTo>
                    <a:pt x="14015" y="0"/>
                  </a:lnTo>
                  <a:lnTo>
                    <a:pt x="8281" y="0"/>
                  </a:lnTo>
                  <a:lnTo>
                    <a:pt x="4247" y="3822"/>
                  </a:lnTo>
                  <a:lnTo>
                    <a:pt x="4247" y="10192"/>
                  </a:lnTo>
                  <a:lnTo>
                    <a:pt x="4247" y="16563"/>
                  </a:lnTo>
                  <a:lnTo>
                    <a:pt x="9343" y="19748"/>
                  </a:lnTo>
                  <a:lnTo>
                    <a:pt x="14015" y="19748"/>
                  </a:lnTo>
                  <a:lnTo>
                    <a:pt x="14864" y="19748"/>
                  </a:lnTo>
                  <a:lnTo>
                    <a:pt x="15501" y="19748"/>
                  </a:lnTo>
                  <a:lnTo>
                    <a:pt x="16138" y="19536"/>
                  </a:lnTo>
                  <a:lnTo>
                    <a:pt x="14990" y="28471"/>
                  </a:lnTo>
                  <a:lnTo>
                    <a:pt x="11891" y="35913"/>
                  </a:lnTo>
                  <a:lnTo>
                    <a:pt x="6881" y="42440"/>
                  </a:lnTo>
                  <a:lnTo>
                    <a:pt x="0" y="48628"/>
                  </a:lnTo>
                  <a:lnTo>
                    <a:pt x="4247" y="54786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062391" y="5783897"/>
              <a:ext cx="532130" cy="189230"/>
            </a:xfrm>
            <a:custGeom>
              <a:avLst/>
              <a:gdLst/>
              <a:ahLst/>
              <a:cxnLst/>
              <a:rect l="l" t="t" r="r" b="b"/>
              <a:pathLst>
                <a:path w="532130" h="189229">
                  <a:moveTo>
                    <a:pt x="152679" y="63919"/>
                  </a:moveTo>
                  <a:lnTo>
                    <a:pt x="147599" y="43205"/>
                  </a:lnTo>
                  <a:lnTo>
                    <a:pt x="142278" y="37198"/>
                  </a:lnTo>
                  <a:lnTo>
                    <a:pt x="142278" y="63919"/>
                  </a:lnTo>
                  <a:lnTo>
                    <a:pt x="137922" y="80606"/>
                  </a:lnTo>
                  <a:lnTo>
                    <a:pt x="125907" y="93700"/>
                  </a:lnTo>
                  <a:lnTo>
                    <a:pt x="107784" y="102260"/>
                  </a:lnTo>
                  <a:lnTo>
                    <a:pt x="85153" y="105321"/>
                  </a:lnTo>
                  <a:lnTo>
                    <a:pt x="62649" y="102260"/>
                  </a:lnTo>
                  <a:lnTo>
                    <a:pt x="44602" y="93700"/>
                  </a:lnTo>
                  <a:lnTo>
                    <a:pt x="32600" y="80606"/>
                  </a:lnTo>
                  <a:lnTo>
                    <a:pt x="28244" y="63919"/>
                  </a:lnTo>
                  <a:lnTo>
                    <a:pt x="32600" y="47358"/>
                  </a:lnTo>
                  <a:lnTo>
                    <a:pt x="44602" y="34328"/>
                  </a:lnTo>
                  <a:lnTo>
                    <a:pt x="62649" y="25781"/>
                  </a:lnTo>
                  <a:lnTo>
                    <a:pt x="85153" y="22720"/>
                  </a:lnTo>
                  <a:lnTo>
                    <a:pt x="107784" y="25781"/>
                  </a:lnTo>
                  <a:lnTo>
                    <a:pt x="125907" y="34328"/>
                  </a:lnTo>
                  <a:lnTo>
                    <a:pt x="137922" y="47358"/>
                  </a:lnTo>
                  <a:lnTo>
                    <a:pt x="142278" y="63919"/>
                  </a:lnTo>
                  <a:lnTo>
                    <a:pt x="142278" y="37198"/>
                  </a:lnTo>
                  <a:lnTo>
                    <a:pt x="133489" y="27266"/>
                  </a:lnTo>
                  <a:lnTo>
                    <a:pt x="124028" y="22720"/>
                  </a:lnTo>
                  <a:lnTo>
                    <a:pt x="112102" y="17005"/>
                  </a:lnTo>
                  <a:lnTo>
                    <a:pt x="85153" y="13385"/>
                  </a:lnTo>
                  <a:lnTo>
                    <a:pt x="58242" y="17005"/>
                  </a:lnTo>
                  <a:lnTo>
                    <a:pt x="36931" y="27266"/>
                  </a:lnTo>
                  <a:lnTo>
                    <a:pt x="22898" y="43205"/>
                  </a:lnTo>
                  <a:lnTo>
                    <a:pt x="17843" y="63919"/>
                  </a:lnTo>
                  <a:lnTo>
                    <a:pt x="22898" y="84721"/>
                  </a:lnTo>
                  <a:lnTo>
                    <a:pt x="36931" y="100660"/>
                  </a:lnTo>
                  <a:lnTo>
                    <a:pt x="58242" y="110858"/>
                  </a:lnTo>
                  <a:lnTo>
                    <a:pt x="85153" y="114452"/>
                  </a:lnTo>
                  <a:lnTo>
                    <a:pt x="112102" y="110858"/>
                  </a:lnTo>
                  <a:lnTo>
                    <a:pt x="123698" y="105321"/>
                  </a:lnTo>
                  <a:lnTo>
                    <a:pt x="133489" y="100660"/>
                  </a:lnTo>
                  <a:lnTo>
                    <a:pt x="147599" y="84721"/>
                  </a:lnTo>
                  <a:lnTo>
                    <a:pt x="152679" y="63919"/>
                  </a:lnTo>
                  <a:close/>
                </a:path>
                <a:path w="532130" h="189229">
                  <a:moveTo>
                    <a:pt x="171157" y="152679"/>
                  </a:moveTo>
                  <a:lnTo>
                    <a:pt x="0" y="152679"/>
                  </a:lnTo>
                  <a:lnTo>
                    <a:pt x="0" y="162242"/>
                  </a:lnTo>
                  <a:lnTo>
                    <a:pt x="171157" y="162242"/>
                  </a:lnTo>
                  <a:lnTo>
                    <a:pt x="171157" y="152679"/>
                  </a:lnTo>
                  <a:close/>
                </a:path>
                <a:path w="532130" h="189229">
                  <a:moveTo>
                    <a:pt x="360362" y="154038"/>
                  </a:moveTo>
                  <a:lnTo>
                    <a:pt x="279882" y="154038"/>
                  </a:lnTo>
                  <a:lnTo>
                    <a:pt x="279882" y="114668"/>
                  </a:lnTo>
                  <a:lnTo>
                    <a:pt x="342315" y="114668"/>
                  </a:lnTo>
                  <a:lnTo>
                    <a:pt x="342315" y="104508"/>
                  </a:lnTo>
                  <a:lnTo>
                    <a:pt x="222542" y="104508"/>
                  </a:lnTo>
                  <a:lnTo>
                    <a:pt x="222542" y="68948"/>
                  </a:lnTo>
                  <a:lnTo>
                    <a:pt x="337858" y="68948"/>
                  </a:lnTo>
                  <a:lnTo>
                    <a:pt x="337858" y="58788"/>
                  </a:lnTo>
                  <a:lnTo>
                    <a:pt x="337858" y="24498"/>
                  </a:lnTo>
                  <a:lnTo>
                    <a:pt x="337858" y="15608"/>
                  </a:lnTo>
                  <a:lnTo>
                    <a:pt x="210870" y="15608"/>
                  </a:lnTo>
                  <a:lnTo>
                    <a:pt x="210870" y="24498"/>
                  </a:lnTo>
                  <a:lnTo>
                    <a:pt x="326809" y="24498"/>
                  </a:lnTo>
                  <a:lnTo>
                    <a:pt x="326809" y="58788"/>
                  </a:lnTo>
                  <a:lnTo>
                    <a:pt x="211505" y="58788"/>
                  </a:lnTo>
                  <a:lnTo>
                    <a:pt x="211505" y="68948"/>
                  </a:lnTo>
                  <a:lnTo>
                    <a:pt x="211505" y="104508"/>
                  </a:lnTo>
                  <a:lnTo>
                    <a:pt x="211505" y="114668"/>
                  </a:lnTo>
                  <a:lnTo>
                    <a:pt x="268630" y="114668"/>
                  </a:lnTo>
                  <a:lnTo>
                    <a:pt x="268630" y="154038"/>
                  </a:lnTo>
                  <a:lnTo>
                    <a:pt x="189001" y="154038"/>
                  </a:lnTo>
                  <a:lnTo>
                    <a:pt x="189001" y="164198"/>
                  </a:lnTo>
                  <a:lnTo>
                    <a:pt x="360362" y="164198"/>
                  </a:lnTo>
                  <a:lnTo>
                    <a:pt x="360362" y="154038"/>
                  </a:lnTo>
                  <a:close/>
                </a:path>
                <a:path w="532130" h="189229">
                  <a:moveTo>
                    <a:pt x="492023" y="135051"/>
                  </a:moveTo>
                  <a:lnTo>
                    <a:pt x="457225" y="102831"/>
                  </a:lnTo>
                  <a:lnTo>
                    <a:pt x="441058" y="55003"/>
                  </a:lnTo>
                  <a:lnTo>
                    <a:pt x="441058" y="17411"/>
                  </a:lnTo>
                  <a:lnTo>
                    <a:pt x="429806" y="17411"/>
                  </a:lnTo>
                  <a:lnTo>
                    <a:pt x="429806" y="55003"/>
                  </a:lnTo>
                  <a:lnTo>
                    <a:pt x="425399" y="80708"/>
                  </a:lnTo>
                  <a:lnTo>
                    <a:pt x="413854" y="104711"/>
                  </a:lnTo>
                  <a:lnTo>
                    <a:pt x="397637" y="124790"/>
                  </a:lnTo>
                  <a:lnTo>
                    <a:pt x="379260" y="138671"/>
                  </a:lnTo>
                  <a:lnTo>
                    <a:pt x="386486" y="147586"/>
                  </a:lnTo>
                  <a:lnTo>
                    <a:pt x="401815" y="136194"/>
                  </a:lnTo>
                  <a:lnTo>
                    <a:pt x="415861" y="120510"/>
                  </a:lnTo>
                  <a:lnTo>
                    <a:pt x="427482" y="101473"/>
                  </a:lnTo>
                  <a:lnTo>
                    <a:pt x="435533" y="80060"/>
                  </a:lnTo>
                  <a:lnTo>
                    <a:pt x="443776" y="100406"/>
                  </a:lnTo>
                  <a:lnTo>
                    <a:pt x="455625" y="118491"/>
                  </a:lnTo>
                  <a:lnTo>
                    <a:pt x="469900" y="133388"/>
                  </a:lnTo>
                  <a:lnTo>
                    <a:pt x="485432" y="144183"/>
                  </a:lnTo>
                  <a:lnTo>
                    <a:pt x="492023" y="135051"/>
                  </a:lnTo>
                  <a:close/>
                </a:path>
                <a:path w="532130" h="189229">
                  <a:moveTo>
                    <a:pt x="531723" y="0"/>
                  </a:moveTo>
                  <a:lnTo>
                    <a:pt x="520471" y="0"/>
                  </a:lnTo>
                  <a:lnTo>
                    <a:pt x="520471" y="67106"/>
                  </a:lnTo>
                  <a:lnTo>
                    <a:pt x="471843" y="67106"/>
                  </a:lnTo>
                  <a:lnTo>
                    <a:pt x="471843" y="76454"/>
                  </a:lnTo>
                  <a:lnTo>
                    <a:pt x="520471" y="76454"/>
                  </a:lnTo>
                  <a:lnTo>
                    <a:pt x="520471" y="188785"/>
                  </a:lnTo>
                  <a:lnTo>
                    <a:pt x="531723" y="188785"/>
                  </a:lnTo>
                  <a:lnTo>
                    <a:pt x="531723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30651" y="5783892"/>
              <a:ext cx="150131" cy="1887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72132" y="5782618"/>
              <a:ext cx="358872" cy="18962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728606" y="6100545"/>
              <a:ext cx="348254" cy="19047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4245819" y="4682375"/>
              <a:ext cx="694690" cy="247650"/>
            </a:xfrm>
            <a:custGeom>
              <a:avLst/>
              <a:gdLst/>
              <a:ahLst/>
              <a:cxnLst/>
              <a:rect l="l" t="t" r="r" b="b"/>
              <a:pathLst>
                <a:path w="694690" h="247650">
                  <a:moveTo>
                    <a:pt x="162052" y="168148"/>
                  </a:moveTo>
                  <a:lnTo>
                    <a:pt x="127254" y="145249"/>
                  </a:lnTo>
                  <a:lnTo>
                    <a:pt x="100838" y="110236"/>
                  </a:lnTo>
                  <a:lnTo>
                    <a:pt x="94488" y="97790"/>
                  </a:lnTo>
                  <a:lnTo>
                    <a:pt x="94488" y="14478"/>
                  </a:lnTo>
                  <a:lnTo>
                    <a:pt x="65278" y="14478"/>
                  </a:lnTo>
                  <a:lnTo>
                    <a:pt x="65163" y="97790"/>
                  </a:lnTo>
                  <a:lnTo>
                    <a:pt x="45847" y="132715"/>
                  </a:lnTo>
                  <a:lnTo>
                    <a:pt x="17983" y="160820"/>
                  </a:lnTo>
                  <a:lnTo>
                    <a:pt x="0" y="172720"/>
                  </a:lnTo>
                  <a:lnTo>
                    <a:pt x="19050" y="191262"/>
                  </a:lnTo>
                  <a:lnTo>
                    <a:pt x="60452" y="155956"/>
                  </a:lnTo>
                  <a:lnTo>
                    <a:pt x="80518" y="131572"/>
                  </a:lnTo>
                  <a:lnTo>
                    <a:pt x="85344" y="138176"/>
                  </a:lnTo>
                  <a:lnTo>
                    <a:pt x="100330" y="154940"/>
                  </a:lnTo>
                  <a:lnTo>
                    <a:pt x="117856" y="171450"/>
                  </a:lnTo>
                  <a:lnTo>
                    <a:pt x="135890" y="184912"/>
                  </a:lnTo>
                  <a:lnTo>
                    <a:pt x="143764" y="188214"/>
                  </a:lnTo>
                  <a:lnTo>
                    <a:pt x="162052" y="168148"/>
                  </a:lnTo>
                  <a:close/>
                </a:path>
                <a:path w="694690" h="247650">
                  <a:moveTo>
                    <a:pt x="243078" y="88392"/>
                  </a:moveTo>
                  <a:lnTo>
                    <a:pt x="207518" y="88392"/>
                  </a:lnTo>
                  <a:lnTo>
                    <a:pt x="207518" y="3302"/>
                  </a:lnTo>
                  <a:lnTo>
                    <a:pt x="178816" y="3302"/>
                  </a:lnTo>
                  <a:lnTo>
                    <a:pt x="178816" y="245110"/>
                  </a:lnTo>
                  <a:lnTo>
                    <a:pt x="204470" y="245110"/>
                  </a:lnTo>
                  <a:lnTo>
                    <a:pt x="207518" y="242062"/>
                  </a:lnTo>
                  <a:lnTo>
                    <a:pt x="207518" y="112522"/>
                  </a:lnTo>
                  <a:lnTo>
                    <a:pt x="243078" y="112522"/>
                  </a:lnTo>
                  <a:lnTo>
                    <a:pt x="243078" y="88392"/>
                  </a:lnTo>
                  <a:close/>
                </a:path>
                <a:path w="694690" h="247650">
                  <a:moveTo>
                    <a:pt x="413778" y="26924"/>
                  </a:moveTo>
                  <a:lnTo>
                    <a:pt x="352564" y="26924"/>
                  </a:lnTo>
                  <a:lnTo>
                    <a:pt x="352564" y="0"/>
                  </a:lnTo>
                  <a:lnTo>
                    <a:pt x="323342" y="0"/>
                  </a:lnTo>
                  <a:lnTo>
                    <a:pt x="323342" y="26924"/>
                  </a:lnTo>
                  <a:lnTo>
                    <a:pt x="263398" y="26924"/>
                  </a:lnTo>
                  <a:lnTo>
                    <a:pt x="263398" y="51562"/>
                  </a:lnTo>
                  <a:lnTo>
                    <a:pt x="413778" y="51562"/>
                  </a:lnTo>
                  <a:lnTo>
                    <a:pt x="413778" y="26924"/>
                  </a:lnTo>
                  <a:close/>
                </a:path>
                <a:path w="694690" h="247650">
                  <a:moveTo>
                    <a:pt x="426732" y="175260"/>
                  </a:moveTo>
                  <a:lnTo>
                    <a:pt x="380720" y="182283"/>
                  </a:lnTo>
                  <a:lnTo>
                    <a:pt x="353834" y="183642"/>
                  </a:lnTo>
                  <a:lnTo>
                    <a:pt x="353834" y="157734"/>
                  </a:lnTo>
                  <a:lnTo>
                    <a:pt x="364502" y="155956"/>
                  </a:lnTo>
                  <a:lnTo>
                    <a:pt x="382790" y="147066"/>
                  </a:lnTo>
                  <a:lnTo>
                    <a:pt x="394957" y="135128"/>
                  </a:lnTo>
                  <a:lnTo>
                    <a:pt x="395998" y="134112"/>
                  </a:lnTo>
                  <a:lnTo>
                    <a:pt x="403491" y="117856"/>
                  </a:lnTo>
                  <a:lnTo>
                    <a:pt x="403618" y="96774"/>
                  </a:lnTo>
                  <a:lnTo>
                    <a:pt x="394957" y="80772"/>
                  </a:lnTo>
                  <a:lnTo>
                    <a:pt x="393458" y="77978"/>
                  </a:lnTo>
                  <a:lnTo>
                    <a:pt x="375678" y="64516"/>
                  </a:lnTo>
                  <a:lnTo>
                    <a:pt x="373646" y="63868"/>
                  </a:lnTo>
                  <a:lnTo>
                    <a:pt x="373646" y="101854"/>
                  </a:lnTo>
                  <a:lnTo>
                    <a:pt x="373646" y="114046"/>
                  </a:lnTo>
                  <a:lnTo>
                    <a:pt x="368312" y="123952"/>
                  </a:lnTo>
                  <a:lnTo>
                    <a:pt x="359168" y="131064"/>
                  </a:lnTo>
                  <a:lnTo>
                    <a:pt x="346214" y="135128"/>
                  </a:lnTo>
                  <a:lnTo>
                    <a:pt x="331216" y="135128"/>
                  </a:lnTo>
                  <a:lnTo>
                    <a:pt x="318516" y="131318"/>
                  </a:lnTo>
                  <a:lnTo>
                    <a:pt x="309118" y="123952"/>
                  </a:lnTo>
                  <a:lnTo>
                    <a:pt x="303784" y="114046"/>
                  </a:lnTo>
                  <a:lnTo>
                    <a:pt x="303784" y="101854"/>
                  </a:lnTo>
                  <a:lnTo>
                    <a:pt x="309118" y="91948"/>
                  </a:lnTo>
                  <a:lnTo>
                    <a:pt x="318516" y="84582"/>
                  </a:lnTo>
                  <a:lnTo>
                    <a:pt x="331216" y="80772"/>
                  </a:lnTo>
                  <a:lnTo>
                    <a:pt x="346214" y="80772"/>
                  </a:lnTo>
                  <a:lnTo>
                    <a:pt x="359168" y="84836"/>
                  </a:lnTo>
                  <a:lnTo>
                    <a:pt x="368312" y="91948"/>
                  </a:lnTo>
                  <a:lnTo>
                    <a:pt x="373646" y="101854"/>
                  </a:lnTo>
                  <a:lnTo>
                    <a:pt x="373646" y="63868"/>
                  </a:lnTo>
                  <a:lnTo>
                    <a:pt x="356819" y="58496"/>
                  </a:lnTo>
                  <a:lnTo>
                    <a:pt x="351840" y="57365"/>
                  </a:lnTo>
                  <a:lnTo>
                    <a:pt x="346557" y="56946"/>
                  </a:lnTo>
                  <a:lnTo>
                    <a:pt x="338594" y="56896"/>
                  </a:lnTo>
                  <a:lnTo>
                    <a:pt x="330479" y="56946"/>
                  </a:lnTo>
                  <a:lnTo>
                    <a:pt x="283972" y="77978"/>
                  </a:lnTo>
                  <a:lnTo>
                    <a:pt x="274066" y="96774"/>
                  </a:lnTo>
                  <a:lnTo>
                    <a:pt x="274066" y="117856"/>
                  </a:lnTo>
                  <a:lnTo>
                    <a:pt x="281686" y="134620"/>
                  </a:lnTo>
                  <a:lnTo>
                    <a:pt x="295148" y="147574"/>
                  </a:lnTo>
                  <a:lnTo>
                    <a:pt x="313944" y="156210"/>
                  </a:lnTo>
                  <a:lnTo>
                    <a:pt x="325120" y="157988"/>
                  </a:lnTo>
                  <a:lnTo>
                    <a:pt x="325120" y="183642"/>
                  </a:lnTo>
                  <a:lnTo>
                    <a:pt x="259842" y="183642"/>
                  </a:lnTo>
                  <a:lnTo>
                    <a:pt x="259842" y="207518"/>
                  </a:lnTo>
                  <a:lnTo>
                    <a:pt x="331736" y="207518"/>
                  </a:lnTo>
                  <a:lnTo>
                    <a:pt x="345414" y="207479"/>
                  </a:lnTo>
                  <a:lnTo>
                    <a:pt x="396252" y="205232"/>
                  </a:lnTo>
                  <a:lnTo>
                    <a:pt x="426732" y="195072"/>
                  </a:lnTo>
                  <a:lnTo>
                    <a:pt x="426732" y="175260"/>
                  </a:lnTo>
                  <a:close/>
                </a:path>
                <a:path w="694690" h="247650">
                  <a:moveTo>
                    <a:pt x="466356" y="3048"/>
                  </a:moveTo>
                  <a:lnTo>
                    <a:pt x="437400" y="3048"/>
                  </a:lnTo>
                  <a:lnTo>
                    <a:pt x="437400" y="245110"/>
                  </a:lnTo>
                  <a:lnTo>
                    <a:pt x="462038" y="245110"/>
                  </a:lnTo>
                  <a:lnTo>
                    <a:pt x="466102" y="243586"/>
                  </a:lnTo>
                  <a:lnTo>
                    <a:pt x="466356" y="240030"/>
                  </a:lnTo>
                  <a:lnTo>
                    <a:pt x="466356" y="3048"/>
                  </a:lnTo>
                  <a:close/>
                </a:path>
                <a:path w="694690" h="247650">
                  <a:moveTo>
                    <a:pt x="638060" y="118618"/>
                  </a:moveTo>
                  <a:lnTo>
                    <a:pt x="629170" y="114808"/>
                  </a:lnTo>
                  <a:lnTo>
                    <a:pt x="608342" y="103124"/>
                  </a:lnTo>
                  <a:lnTo>
                    <a:pt x="601192" y="97282"/>
                  </a:lnTo>
                  <a:lnTo>
                    <a:pt x="590308" y="88392"/>
                  </a:lnTo>
                  <a:lnTo>
                    <a:pt x="578116" y="70866"/>
                  </a:lnTo>
                  <a:lnTo>
                    <a:pt x="578116" y="34036"/>
                  </a:lnTo>
                  <a:lnTo>
                    <a:pt x="626376" y="34036"/>
                  </a:lnTo>
                  <a:lnTo>
                    <a:pt x="626376" y="10668"/>
                  </a:lnTo>
                  <a:lnTo>
                    <a:pt x="501154" y="10668"/>
                  </a:lnTo>
                  <a:lnTo>
                    <a:pt x="501154" y="34036"/>
                  </a:lnTo>
                  <a:lnTo>
                    <a:pt x="548398" y="34036"/>
                  </a:lnTo>
                  <a:lnTo>
                    <a:pt x="548398" y="69088"/>
                  </a:lnTo>
                  <a:lnTo>
                    <a:pt x="525386" y="100609"/>
                  </a:lnTo>
                  <a:lnTo>
                    <a:pt x="493255" y="121716"/>
                  </a:lnTo>
                  <a:lnTo>
                    <a:pt x="485152" y="125222"/>
                  </a:lnTo>
                  <a:lnTo>
                    <a:pt x="503186" y="143764"/>
                  </a:lnTo>
                  <a:lnTo>
                    <a:pt x="544080" y="117856"/>
                  </a:lnTo>
                  <a:lnTo>
                    <a:pt x="563892" y="97282"/>
                  </a:lnTo>
                  <a:lnTo>
                    <a:pt x="568718" y="103378"/>
                  </a:lnTo>
                  <a:lnTo>
                    <a:pt x="581926" y="115062"/>
                  </a:lnTo>
                  <a:lnTo>
                    <a:pt x="596912" y="125730"/>
                  </a:lnTo>
                  <a:lnTo>
                    <a:pt x="612660" y="134620"/>
                  </a:lnTo>
                  <a:lnTo>
                    <a:pt x="620026" y="137668"/>
                  </a:lnTo>
                  <a:lnTo>
                    <a:pt x="638060" y="118618"/>
                  </a:lnTo>
                  <a:close/>
                </a:path>
                <a:path w="694690" h="247650">
                  <a:moveTo>
                    <a:pt x="693432" y="165862"/>
                  </a:moveTo>
                  <a:lnTo>
                    <a:pt x="684288" y="157226"/>
                  </a:lnTo>
                  <a:lnTo>
                    <a:pt x="529348" y="157226"/>
                  </a:lnTo>
                  <a:lnTo>
                    <a:pt x="529348" y="180848"/>
                  </a:lnTo>
                  <a:lnTo>
                    <a:pt x="664730" y="180848"/>
                  </a:lnTo>
                  <a:lnTo>
                    <a:pt x="664730" y="247650"/>
                  </a:lnTo>
                  <a:lnTo>
                    <a:pt x="690384" y="247650"/>
                  </a:lnTo>
                  <a:lnTo>
                    <a:pt x="693432" y="244602"/>
                  </a:lnTo>
                  <a:lnTo>
                    <a:pt x="693432" y="165862"/>
                  </a:lnTo>
                  <a:close/>
                </a:path>
                <a:path w="694690" h="247650">
                  <a:moveTo>
                    <a:pt x="694194" y="3302"/>
                  </a:moveTo>
                  <a:lnTo>
                    <a:pt x="665492" y="3302"/>
                  </a:lnTo>
                  <a:lnTo>
                    <a:pt x="665492" y="52578"/>
                  </a:lnTo>
                  <a:lnTo>
                    <a:pt x="612914" y="52578"/>
                  </a:lnTo>
                  <a:lnTo>
                    <a:pt x="612914" y="77470"/>
                  </a:lnTo>
                  <a:lnTo>
                    <a:pt x="665492" y="77470"/>
                  </a:lnTo>
                  <a:lnTo>
                    <a:pt x="665492" y="144272"/>
                  </a:lnTo>
                  <a:lnTo>
                    <a:pt x="690130" y="144272"/>
                  </a:lnTo>
                  <a:lnTo>
                    <a:pt x="693940" y="142494"/>
                  </a:lnTo>
                  <a:lnTo>
                    <a:pt x="694080" y="140716"/>
                  </a:lnTo>
                  <a:lnTo>
                    <a:pt x="694194" y="330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038250" y="4685665"/>
              <a:ext cx="442727" cy="24435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04252" y="4012949"/>
              <a:ext cx="294665" cy="18855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720634" y="4014349"/>
              <a:ext cx="124587" cy="18608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872882" y="4013892"/>
              <a:ext cx="136017" cy="18608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5031072" y="4175055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40" h="26670">
                  <a:moveTo>
                    <a:pt x="27889" y="26288"/>
                  </a:moveTo>
                  <a:lnTo>
                    <a:pt x="0" y="26288"/>
                  </a:lnTo>
                  <a:lnTo>
                    <a:pt x="0" y="0"/>
                  </a:lnTo>
                  <a:lnTo>
                    <a:pt x="27889" y="0"/>
                  </a:lnTo>
                  <a:lnTo>
                    <a:pt x="27889" y="26288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079830" y="4012291"/>
              <a:ext cx="281111" cy="19362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5861" y="5645412"/>
              <a:ext cx="90036" cy="9003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11210" y="5589684"/>
              <a:ext cx="363296" cy="19405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0343928" y="5603363"/>
              <a:ext cx="170180" cy="177800"/>
            </a:xfrm>
            <a:custGeom>
              <a:avLst/>
              <a:gdLst/>
              <a:ahLst/>
              <a:cxnLst/>
              <a:rect l="l" t="t" r="r" b="b"/>
              <a:pathLst>
                <a:path w="170179" h="177800">
                  <a:moveTo>
                    <a:pt x="142487" y="65828"/>
                  </a:moveTo>
                  <a:lnTo>
                    <a:pt x="131657" y="64342"/>
                  </a:lnTo>
                  <a:lnTo>
                    <a:pt x="134603" y="50871"/>
                  </a:lnTo>
                  <a:lnTo>
                    <a:pt x="136116" y="38753"/>
                  </a:lnTo>
                  <a:lnTo>
                    <a:pt x="136655" y="27814"/>
                  </a:lnTo>
                  <a:lnTo>
                    <a:pt x="136753" y="9555"/>
                  </a:lnTo>
                  <a:lnTo>
                    <a:pt x="20597" y="9555"/>
                  </a:lnTo>
                  <a:lnTo>
                    <a:pt x="20597" y="0"/>
                  </a:lnTo>
                  <a:lnTo>
                    <a:pt x="147583" y="0"/>
                  </a:lnTo>
                  <a:lnTo>
                    <a:pt x="147503" y="27814"/>
                  </a:lnTo>
                  <a:lnTo>
                    <a:pt x="146946" y="39576"/>
                  </a:lnTo>
                  <a:lnTo>
                    <a:pt x="145433" y="52095"/>
                  </a:lnTo>
                  <a:lnTo>
                    <a:pt x="142487" y="65828"/>
                  </a:lnTo>
                  <a:close/>
                </a:path>
                <a:path w="170179" h="177800">
                  <a:moveTo>
                    <a:pt x="85152" y="79631"/>
                  </a:moveTo>
                  <a:lnTo>
                    <a:pt x="73897" y="79631"/>
                  </a:lnTo>
                  <a:lnTo>
                    <a:pt x="73897" y="41408"/>
                  </a:lnTo>
                  <a:lnTo>
                    <a:pt x="85152" y="41408"/>
                  </a:lnTo>
                  <a:lnTo>
                    <a:pt x="85152" y="79631"/>
                  </a:lnTo>
                  <a:close/>
                </a:path>
                <a:path w="170179" h="177800">
                  <a:moveTo>
                    <a:pt x="170092" y="89187"/>
                  </a:moveTo>
                  <a:lnTo>
                    <a:pt x="0" y="89187"/>
                  </a:lnTo>
                  <a:lnTo>
                    <a:pt x="0" y="79631"/>
                  </a:lnTo>
                  <a:lnTo>
                    <a:pt x="170092" y="79631"/>
                  </a:lnTo>
                  <a:lnTo>
                    <a:pt x="170092" y="89187"/>
                  </a:lnTo>
                  <a:close/>
                </a:path>
                <a:path w="170179" h="177800">
                  <a:moveTo>
                    <a:pt x="84515" y="177737"/>
                  </a:moveTo>
                  <a:lnTo>
                    <a:pt x="57520" y="175444"/>
                  </a:lnTo>
                  <a:lnTo>
                    <a:pt x="37055" y="168791"/>
                  </a:lnTo>
                  <a:lnTo>
                    <a:pt x="24075" y="158118"/>
                  </a:lnTo>
                  <a:lnTo>
                    <a:pt x="19536" y="143761"/>
                  </a:lnTo>
                  <a:lnTo>
                    <a:pt x="24075" y="129371"/>
                  </a:lnTo>
                  <a:lnTo>
                    <a:pt x="37055" y="118624"/>
                  </a:lnTo>
                  <a:lnTo>
                    <a:pt x="57520" y="111898"/>
                  </a:lnTo>
                  <a:lnTo>
                    <a:pt x="84515" y="109572"/>
                  </a:lnTo>
                  <a:lnTo>
                    <a:pt x="111510" y="111898"/>
                  </a:lnTo>
                  <a:lnTo>
                    <a:pt x="131975" y="118624"/>
                  </a:lnTo>
                  <a:lnTo>
                    <a:pt x="84515" y="118703"/>
                  </a:lnTo>
                  <a:lnTo>
                    <a:pt x="62593" y="120498"/>
                  </a:lnTo>
                  <a:lnTo>
                    <a:pt x="45628" y="125578"/>
                  </a:lnTo>
                  <a:lnTo>
                    <a:pt x="34676" y="133485"/>
                  </a:lnTo>
                  <a:lnTo>
                    <a:pt x="30790" y="143761"/>
                  </a:lnTo>
                  <a:lnTo>
                    <a:pt x="34676" y="154003"/>
                  </a:lnTo>
                  <a:lnTo>
                    <a:pt x="45628" y="161837"/>
                  </a:lnTo>
                  <a:lnTo>
                    <a:pt x="62593" y="166844"/>
                  </a:lnTo>
                  <a:lnTo>
                    <a:pt x="84515" y="168606"/>
                  </a:lnTo>
                  <a:lnTo>
                    <a:pt x="132201" y="168606"/>
                  </a:lnTo>
                  <a:lnTo>
                    <a:pt x="131975" y="168791"/>
                  </a:lnTo>
                  <a:lnTo>
                    <a:pt x="111510" y="175444"/>
                  </a:lnTo>
                  <a:lnTo>
                    <a:pt x="84515" y="177737"/>
                  </a:lnTo>
                  <a:close/>
                </a:path>
                <a:path w="170179" h="177800">
                  <a:moveTo>
                    <a:pt x="132201" y="168606"/>
                  </a:moveTo>
                  <a:lnTo>
                    <a:pt x="84515" y="168606"/>
                  </a:lnTo>
                  <a:lnTo>
                    <a:pt x="106470" y="166844"/>
                  </a:lnTo>
                  <a:lnTo>
                    <a:pt x="123508" y="161837"/>
                  </a:lnTo>
                  <a:lnTo>
                    <a:pt x="134533" y="154003"/>
                  </a:lnTo>
                  <a:lnTo>
                    <a:pt x="138452" y="143761"/>
                  </a:lnTo>
                  <a:lnTo>
                    <a:pt x="134533" y="133485"/>
                  </a:lnTo>
                  <a:lnTo>
                    <a:pt x="123508" y="125578"/>
                  </a:lnTo>
                  <a:lnTo>
                    <a:pt x="106470" y="120498"/>
                  </a:lnTo>
                  <a:lnTo>
                    <a:pt x="84515" y="118703"/>
                  </a:lnTo>
                  <a:lnTo>
                    <a:pt x="132071" y="118703"/>
                  </a:lnTo>
                  <a:lnTo>
                    <a:pt x="144955" y="129371"/>
                  </a:lnTo>
                  <a:lnTo>
                    <a:pt x="149494" y="143761"/>
                  </a:lnTo>
                  <a:lnTo>
                    <a:pt x="144955" y="158118"/>
                  </a:lnTo>
                  <a:lnTo>
                    <a:pt x="132201" y="16860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343928" y="5603363"/>
              <a:ext cx="170180" cy="177800"/>
            </a:xfrm>
            <a:custGeom>
              <a:avLst/>
              <a:gdLst/>
              <a:ahLst/>
              <a:cxnLst/>
              <a:rect l="l" t="t" r="r" b="b"/>
              <a:pathLst>
                <a:path w="170179" h="177800">
                  <a:moveTo>
                    <a:pt x="136753" y="16350"/>
                  </a:moveTo>
                  <a:lnTo>
                    <a:pt x="136673" y="27433"/>
                  </a:lnTo>
                  <a:lnTo>
                    <a:pt x="136116" y="38753"/>
                  </a:lnTo>
                  <a:lnTo>
                    <a:pt x="134603" y="50871"/>
                  </a:lnTo>
                  <a:lnTo>
                    <a:pt x="131657" y="64342"/>
                  </a:lnTo>
                  <a:lnTo>
                    <a:pt x="142487" y="65828"/>
                  </a:lnTo>
                  <a:lnTo>
                    <a:pt x="145433" y="52095"/>
                  </a:lnTo>
                  <a:lnTo>
                    <a:pt x="146946" y="39576"/>
                  </a:lnTo>
                  <a:lnTo>
                    <a:pt x="147503" y="27814"/>
                  </a:lnTo>
                  <a:lnTo>
                    <a:pt x="147583" y="16350"/>
                  </a:lnTo>
                  <a:lnTo>
                    <a:pt x="147583" y="0"/>
                  </a:lnTo>
                  <a:lnTo>
                    <a:pt x="20597" y="0"/>
                  </a:lnTo>
                  <a:lnTo>
                    <a:pt x="20597" y="9555"/>
                  </a:lnTo>
                  <a:lnTo>
                    <a:pt x="136753" y="9555"/>
                  </a:lnTo>
                  <a:lnTo>
                    <a:pt x="136753" y="16350"/>
                  </a:lnTo>
                  <a:close/>
                </a:path>
                <a:path w="170179" h="177800">
                  <a:moveTo>
                    <a:pt x="84515" y="168606"/>
                  </a:moveTo>
                  <a:lnTo>
                    <a:pt x="62593" y="166844"/>
                  </a:lnTo>
                  <a:lnTo>
                    <a:pt x="45628" y="161837"/>
                  </a:lnTo>
                  <a:lnTo>
                    <a:pt x="34676" y="154003"/>
                  </a:lnTo>
                  <a:lnTo>
                    <a:pt x="30790" y="143761"/>
                  </a:lnTo>
                  <a:lnTo>
                    <a:pt x="34676" y="133485"/>
                  </a:lnTo>
                  <a:lnTo>
                    <a:pt x="45628" y="125578"/>
                  </a:lnTo>
                  <a:lnTo>
                    <a:pt x="62593" y="120498"/>
                  </a:lnTo>
                  <a:lnTo>
                    <a:pt x="84515" y="118703"/>
                  </a:lnTo>
                  <a:lnTo>
                    <a:pt x="106470" y="120498"/>
                  </a:lnTo>
                  <a:lnTo>
                    <a:pt x="123508" y="125578"/>
                  </a:lnTo>
                  <a:lnTo>
                    <a:pt x="134533" y="133485"/>
                  </a:lnTo>
                  <a:lnTo>
                    <a:pt x="138452" y="143761"/>
                  </a:lnTo>
                  <a:lnTo>
                    <a:pt x="134533" y="154003"/>
                  </a:lnTo>
                  <a:lnTo>
                    <a:pt x="123508" y="161837"/>
                  </a:lnTo>
                  <a:lnTo>
                    <a:pt x="106470" y="166844"/>
                  </a:lnTo>
                  <a:lnTo>
                    <a:pt x="84515" y="168606"/>
                  </a:lnTo>
                  <a:close/>
                </a:path>
                <a:path w="170179" h="177800">
                  <a:moveTo>
                    <a:pt x="84515" y="109572"/>
                  </a:moveTo>
                  <a:lnTo>
                    <a:pt x="57520" y="111898"/>
                  </a:lnTo>
                  <a:lnTo>
                    <a:pt x="37055" y="118624"/>
                  </a:lnTo>
                  <a:lnTo>
                    <a:pt x="24075" y="129371"/>
                  </a:lnTo>
                  <a:lnTo>
                    <a:pt x="19536" y="143761"/>
                  </a:lnTo>
                  <a:lnTo>
                    <a:pt x="24075" y="158118"/>
                  </a:lnTo>
                  <a:lnTo>
                    <a:pt x="37055" y="168791"/>
                  </a:lnTo>
                  <a:lnTo>
                    <a:pt x="57520" y="175444"/>
                  </a:lnTo>
                  <a:lnTo>
                    <a:pt x="84515" y="177737"/>
                  </a:lnTo>
                  <a:lnTo>
                    <a:pt x="111510" y="175444"/>
                  </a:lnTo>
                  <a:lnTo>
                    <a:pt x="131975" y="168791"/>
                  </a:lnTo>
                  <a:lnTo>
                    <a:pt x="144955" y="158118"/>
                  </a:lnTo>
                  <a:lnTo>
                    <a:pt x="149494" y="143761"/>
                  </a:lnTo>
                  <a:lnTo>
                    <a:pt x="144955" y="129371"/>
                  </a:lnTo>
                  <a:lnTo>
                    <a:pt x="131975" y="118624"/>
                  </a:lnTo>
                  <a:lnTo>
                    <a:pt x="111510" y="111898"/>
                  </a:lnTo>
                  <a:lnTo>
                    <a:pt x="84515" y="109572"/>
                  </a:lnTo>
                  <a:close/>
                </a:path>
                <a:path w="170179" h="177800">
                  <a:moveTo>
                    <a:pt x="85152" y="79631"/>
                  </a:moveTo>
                  <a:lnTo>
                    <a:pt x="85152" y="41408"/>
                  </a:lnTo>
                  <a:lnTo>
                    <a:pt x="73897" y="41408"/>
                  </a:lnTo>
                  <a:lnTo>
                    <a:pt x="73897" y="79631"/>
                  </a:lnTo>
                  <a:lnTo>
                    <a:pt x="0" y="79631"/>
                  </a:lnTo>
                  <a:lnTo>
                    <a:pt x="0" y="89187"/>
                  </a:lnTo>
                  <a:lnTo>
                    <a:pt x="170092" y="89187"/>
                  </a:lnTo>
                  <a:lnTo>
                    <a:pt x="170092" y="79631"/>
                  </a:lnTo>
                  <a:lnTo>
                    <a:pt x="85152" y="79631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532707" y="5601877"/>
              <a:ext cx="170815" cy="179705"/>
            </a:xfrm>
            <a:custGeom>
              <a:avLst/>
              <a:gdLst/>
              <a:ahLst/>
              <a:cxnLst/>
              <a:rect l="l" t="t" r="r" b="b"/>
              <a:pathLst>
                <a:path w="170815" h="179704">
                  <a:moveTo>
                    <a:pt x="85152" y="179436"/>
                  </a:moveTo>
                  <a:lnTo>
                    <a:pt x="58290" y="177239"/>
                  </a:lnTo>
                  <a:lnTo>
                    <a:pt x="38116" y="170782"/>
                  </a:lnTo>
                  <a:lnTo>
                    <a:pt x="25428" y="160264"/>
                  </a:lnTo>
                  <a:lnTo>
                    <a:pt x="21022" y="145884"/>
                  </a:lnTo>
                  <a:lnTo>
                    <a:pt x="25428" y="131594"/>
                  </a:lnTo>
                  <a:lnTo>
                    <a:pt x="38116" y="121066"/>
                  </a:lnTo>
                  <a:lnTo>
                    <a:pt x="58290" y="114559"/>
                  </a:lnTo>
                  <a:lnTo>
                    <a:pt x="85152" y="112333"/>
                  </a:lnTo>
                  <a:lnTo>
                    <a:pt x="112014" y="114559"/>
                  </a:lnTo>
                  <a:lnTo>
                    <a:pt x="132188" y="121066"/>
                  </a:lnTo>
                  <a:lnTo>
                    <a:pt x="132667" y="121464"/>
                  </a:lnTo>
                  <a:lnTo>
                    <a:pt x="85152" y="121464"/>
                  </a:lnTo>
                  <a:lnTo>
                    <a:pt x="63273" y="123130"/>
                  </a:lnTo>
                  <a:lnTo>
                    <a:pt x="46610" y="127941"/>
                  </a:lnTo>
                  <a:lnTo>
                    <a:pt x="36000" y="135618"/>
                  </a:lnTo>
                  <a:lnTo>
                    <a:pt x="32277" y="145884"/>
                  </a:lnTo>
                  <a:lnTo>
                    <a:pt x="36000" y="156150"/>
                  </a:lnTo>
                  <a:lnTo>
                    <a:pt x="46610" y="163828"/>
                  </a:lnTo>
                  <a:lnTo>
                    <a:pt x="63273" y="168639"/>
                  </a:lnTo>
                  <a:lnTo>
                    <a:pt x="85152" y="170304"/>
                  </a:lnTo>
                  <a:lnTo>
                    <a:pt x="132764" y="170304"/>
                  </a:lnTo>
                  <a:lnTo>
                    <a:pt x="132188" y="170782"/>
                  </a:lnTo>
                  <a:lnTo>
                    <a:pt x="112014" y="177239"/>
                  </a:lnTo>
                  <a:lnTo>
                    <a:pt x="85152" y="179436"/>
                  </a:lnTo>
                  <a:close/>
                </a:path>
                <a:path w="170815" h="179704">
                  <a:moveTo>
                    <a:pt x="132764" y="170304"/>
                  </a:moveTo>
                  <a:lnTo>
                    <a:pt x="85152" y="170304"/>
                  </a:lnTo>
                  <a:lnTo>
                    <a:pt x="107031" y="168639"/>
                  </a:lnTo>
                  <a:lnTo>
                    <a:pt x="123694" y="163828"/>
                  </a:lnTo>
                  <a:lnTo>
                    <a:pt x="134304" y="156150"/>
                  </a:lnTo>
                  <a:lnTo>
                    <a:pt x="138027" y="145884"/>
                  </a:lnTo>
                  <a:lnTo>
                    <a:pt x="134304" y="135618"/>
                  </a:lnTo>
                  <a:lnTo>
                    <a:pt x="123694" y="127941"/>
                  </a:lnTo>
                  <a:lnTo>
                    <a:pt x="107031" y="123130"/>
                  </a:lnTo>
                  <a:lnTo>
                    <a:pt x="85152" y="121464"/>
                  </a:lnTo>
                  <a:lnTo>
                    <a:pt x="132667" y="121464"/>
                  </a:lnTo>
                  <a:lnTo>
                    <a:pt x="144876" y="131594"/>
                  </a:lnTo>
                  <a:lnTo>
                    <a:pt x="149282" y="145884"/>
                  </a:lnTo>
                  <a:lnTo>
                    <a:pt x="144876" y="160264"/>
                  </a:lnTo>
                  <a:lnTo>
                    <a:pt x="132764" y="170304"/>
                  </a:lnTo>
                  <a:close/>
                </a:path>
                <a:path w="170815" h="179704">
                  <a:moveTo>
                    <a:pt x="150131" y="61369"/>
                  </a:moveTo>
                  <a:lnTo>
                    <a:pt x="21872" y="61369"/>
                  </a:lnTo>
                  <a:lnTo>
                    <a:pt x="21872" y="0"/>
                  </a:lnTo>
                  <a:lnTo>
                    <a:pt x="148645" y="0"/>
                  </a:lnTo>
                  <a:lnTo>
                    <a:pt x="148645" y="9555"/>
                  </a:lnTo>
                  <a:lnTo>
                    <a:pt x="32914" y="9555"/>
                  </a:lnTo>
                  <a:lnTo>
                    <a:pt x="32914" y="51813"/>
                  </a:lnTo>
                  <a:lnTo>
                    <a:pt x="150131" y="51813"/>
                  </a:lnTo>
                  <a:lnTo>
                    <a:pt x="150131" y="61369"/>
                  </a:lnTo>
                  <a:close/>
                </a:path>
                <a:path w="170815" h="179704">
                  <a:moveTo>
                    <a:pt x="90461" y="86638"/>
                  </a:moveTo>
                  <a:lnTo>
                    <a:pt x="79419" y="86638"/>
                  </a:lnTo>
                  <a:lnTo>
                    <a:pt x="79419" y="61369"/>
                  </a:lnTo>
                  <a:lnTo>
                    <a:pt x="90461" y="61369"/>
                  </a:lnTo>
                  <a:lnTo>
                    <a:pt x="90461" y="86638"/>
                  </a:lnTo>
                  <a:close/>
                </a:path>
                <a:path w="170815" h="179704">
                  <a:moveTo>
                    <a:pt x="170517" y="96194"/>
                  </a:moveTo>
                  <a:lnTo>
                    <a:pt x="0" y="96194"/>
                  </a:lnTo>
                  <a:lnTo>
                    <a:pt x="0" y="86638"/>
                  </a:lnTo>
                  <a:lnTo>
                    <a:pt x="170517" y="86638"/>
                  </a:lnTo>
                  <a:lnTo>
                    <a:pt x="170517" y="9619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532707" y="5601877"/>
              <a:ext cx="170815" cy="179705"/>
            </a:xfrm>
            <a:custGeom>
              <a:avLst/>
              <a:gdLst/>
              <a:ahLst/>
              <a:cxnLst/>
              <a:rect l="l" t="t" r="r" b="b"/>
              <a:pathLst>
                <a:path w="170815" h="179704">
                  <a:moveTo>
                    <a:pt x="85152" y="170304"/>
                  </a:moveTo>
                  <a:lnTo>
                    <a:pt x="63273" y="168639"/>
                  </a:lnTo>
                  <a:lnTo>
                    <a:pt x="46610" y="163828"/>
                  </a:lnTo>
                  <a:lnTo>
                    <a:pt x="36000" y="156150"/>
                  </a:lnTo>
                  <a:lnTo>
                    <a:pt x="32277" y="145884"/>
                  </a:lnTo>
                  <a:lnTo>
                    <a:pt x="36000" y="135618"/>
                  </a:lnTo>
                  <a:lnTo>
                    <a:pt x="46610" y="127941"/>
                  </a:lnTo>
                  <a:lnTo>
                    <a:pt x="63273" y="123130"/>
                  </a:lnTo>
                  <a:lnTo>
                    <a:pt x="85152" y="121464"/>
                  </a:lnTo>
                  <a:lnTo>
                    <a:pt x="107031" y="123130"/>
                  </a:lnTo>
                  <a:lnTo>
                    <a:pt x="123694" y="127941"/>
                  </a:lnTo>
                  <a:lnTo>
                    <a:pt x="134304" y="135618"/>
                  </a:lnTo>
                  <a:lnTo>
                    <a:pt x="138027" y="145884"/>
                  </a:lnTo>
                  <a:lnTo>
                    <a:pt x="134304" y="156150"/>
                  </a:lnTo>
                  <a:lnTo>
                    <a:pt x="123694" y="163828"/>
                  </a:lnTo>
                  <a:lnTo>
                    <a:pt x="107031" y="168639"/>
                  </a:lnTo>
                  <a:lnTo>
                    <a:pt x="85152" y="170304"/>
                  </a:lnTo>
                  <a:close/>
                </a:path>
                <a:path w="170815" h="179704">
                  <a:moveTo>
                    <a:pt x="85152" y="112333"/>
                  </a:moveTo>
                  <a:lnTo>
                    <a:pt x="58290" y="114559"/>
                  </a:lnTo>
                  <a:lnTo>
                    <a:pt x="38116" y="121066"/>
                  </a:lnTo>
                  <a:lnTo>
                    <a:pt x="25428" y="131594"/>
                  </a:lnTo>
                  <a:lnTo>
                    <a:pt x="21022" y="145884"/>
                  </a:lnTo>
                  <a:lnTo>
                    <a:pt x="25428" y="160264"/>
                  </a:lnTo>
                  <a:lnTo>
                    <a:pt x="38116" y="170782"/>
                  </a:lnTo>
                  <a:lnTo>
                    <a:pt x="58290" y="177239"/>
                  </a:lnTo>
                  <a:lnTo>
                    <a:pt x="85152" y="179436"/>
                  </a:lnTo>
                  <a:lnTo>
                    <a:pt x="112014" y="177239"/>
                  </a:lnTo>
                  <a:lnTo>
                    <a:pt x="132188" y="170782"/>
                  </a:lnTo>
                  <a:lnTo>
                    <a:pt x="144876" y="160264"/>
                  </a:lnTo>
                  <a:lnTo>
                    <a:pt x="149282" y="145884"/>
                  </a:lnTo>
                  <a:lnTo>
                    <a:pt x="144876" y="131594"/>
                  </a:lnTo>
                  <a:lnTo>
                    <a:pt x="132188" y="121066"/>
                  </a:lnTo>
                  <a:lnTo>
                    <a:pt x="112014" y="114559"/>
                  </a:lnTo>
                  <a:lnTo>
                    <a:pt x="85152" y="112333"/>
                  </a:lnTo>
                  <a:close/>
                </a:path>
                <a:path w="170815" h="179704">
                  <a:moveTo>
                    <a:pt x="90461" y="86638"/>
                  </a:moveTo>
                  <a:lnTo>
                    <a:pt x="90461" y="61369"/>
                  </a:lnTo>
                  <a:lnTo>
                    <a:pt x="150131" y="61369"/>
                  </a:lnTo>
                  <a:lnTo>
                    <a:pt x="150131" y="51813"/>
                  </a:lnTo>
                  <a:lnTo>
                    <a:pt x="32914" y="51813"/>
                  </a:lnTo>
                  <a:lnTo>
                    <a:pt x="32914" y="9555"/>
                  </a:lnTo>
                  <a:lnTo>
                    <a:pt x="148645" y="9555"/>
                  </a:lnTo>
                  <a:lnTo>
                    <a:pt x="148645" y="0"/>
                  </a:lnTo>
                  <a:lnTo>
                    <a:pt x="21872" y="0"/>
                  </a:lnTo>
                  <a:lnTo>
                    <a:pt x="21872" y="61369"/>
                  </a:lnTo>
                  <a:lnTo>
                    <a:pt x="79419" y="61369"/>
                  </a:lnTo>
                  <a:lnTo>
                    <a:pt x="79419" y="86638"/>
                  </a:lnTo>
                  <a:lnTo>
                    <a:pt x="0" y="86638"/>
                  </a:lnTo>
                  <a:lnTo>
                    <a:pt x="0" y="96194"/>
                  </a:lnTo>
                  <a:lnTo>
                    <a:pt x="170517" y="96194"/>
                  </a:lnTo>
                  <a:lnTo>
                    <a:pt x="170517" y="86638"/>
                  </a:lnTo>
                  <a:lnTo>
                    <a:pt x="90461" y="86638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721062" y="5592958"/>
              <a:ext cx="160020" cy="189230"/>
            </a:xfrm>
            <a:custGeom>
              <a:avLst/>
              <a:gdLst/>
              <a:ahLst/>
              <a:cxnLst/>
              <a:rect l="l" t="t" r="r" b="b"/>
              <a:pathLst>
                <a:path w="160020" h="189229">
                  <a:moveTo>
                    <a:pt x="121676" y="178374"/>
                  </a:moveTo>
                  <a:lnTo>
                    <a:pt x="110846" y="178374"/>
                  </a:lnTo>
                  <a:lnTo>
                    <a:pt x="110846" y="86001"/>
                  </a:lnTo>
                  <a:lnTo>
                    <a:pt x="77507" y="86001"/>
                  </a:lnTo>
                  <a:lnTo>
                    <a:pt x="77507" y="76446"/>
                  </a:lnTo>
                  <a:lnTo>
                    <a:pt x="110846" y="76446"/>
                  </a:lnTo>
                  <a:lnTo>
                    <a:pt x="110846" y="5096"/>
                  </a:lnTo>
                  <a:lnTo>
                    <a:pt x="121676" y="5096"/>
                  </a:lnTo>
                  <a:lnTo>
                    <a:pt x="121676" y="178374"/>
                  </a:lnTo>
                  <a:close/>
                </a:path>
                <a:path w="160020" h="189229">
                  <a:moveTo>
                    <a:pt x="53512" y="36736"/>
                  </a:moveTo>
                  <a:lnTo>
                    <a:pt x="42470" y="36736"/>
                  </a:lnTo>
                  <a:lnTo>
                    <a:pt x="42470" y="7007"/>
                  </a:lnTo>
                  <a:lnTo>
                    <a:pt x="53512" y="7007"/>
                  </a:lnTo>
                  <a:lnTo>
                    <a:pt x="53512" y="36736"/>
                  </a:lnTo>
                  <a:close/>
                </a:path>
                <a:path w="160020" h="189229">
                  <a:moveTo>
                    <a:pt x="91523" y="46292"/>
                  </a:moveTo>
                  <a:lnTo>
                    <a:pt x="4034" y="46292"/>
                  </a:lnTo>
                  <a:lnTo>
                    <a:pt x="4034" y="36736"/>
                  </a:lnTo>
                  <a:lnTo>
                    <a:pt x="91523" y="36736"/>
                  </a:lnTo>
                  <a:lnTo>
                    <a:pt x="91523" y="46292"/>
                  </a:lnTo>
                  <a:close/>
                </a:path>
                <a:path w="160020" h="189229">
                  <a:moveTo>
                    <a:pt x="7219" y="148220"/>
                  </a:moveTo>
                  <a:lnTo>
                    <a:pt x="0" y="139726"/>
                  </a:lnTo>
                  <a:lnTo>
                    <a:pt x="17027" y="125379"/>
                  </a:lnTo>
                  <a:lnTo>
                    <a:pt x="30472" y="105697"/>
                  </a:lnTo>
                  <a:lnTo>
                    <a:pt x="39298" y="82750"/>
                  </a:lnTo>
                  <a:lnTo>
                    <a:pt x="42470" y="58608"/>
                  </a:lnTo>
                  <a:lnTo>
                    <a:pt x="42470" y="46292"/>
                  </a:lnTo>
                  <a:lnTo>
                    <a:pt x="53299" y="46292"/>
                  </a:lnTo>
                  <a:lnTo>
                    <a:pt x="53299" y="58608"/>
                  </a:lnTo>
                  <a:lnTo>
                    <a:pt x="56538" y="81817"/>
                  </a:lnTo>
                  <a:lnTo>
                    <a:pt x="58344" y="86214"/>
                  </a:lnTo>
                  <a:lnTo>
                    <a:pt x="47991" y="86214"/>
                  </a:lnTo>
                  <a:lnTo>
                    <a:pt x="41650" y="105398"/>
                  </a:lnTo>
                  <a:lnTo>
                    <a:pt x="32463" y="122632"/>
                  </a:lnTo>
                  <a:lnTo>
                    <a:pt x="20846" y="137158"/>
                  </a:lnTo>
                  <a:lnTo>
                    <a:pt x="7219" y="148220"/>
                  </a:lnTo>
                  <a:close/>
                </a:path>
                <a:path w="160020" h="189229">
                  <a:moveTo>
                    <a:pt x="89187" y="144398"/>
                  </a:moveTo>
                  <a:lnTo>
                    <a:pt x="75732" y="134082"/>
                  </a:lnTo>
                  <a:lnTo>
                    <a:pt x="64050" y="120482"/>
                  </a:lnTo>
                  <a:lnTo>
                    <a:pt x="54637" y="104293"/>
                  </a:lnTo>
                  <a:lnTo>
                    <a:pt x="47991" y="86214"/>
                  </a:lnTo>
                  <a:lnTo>
                    <a:pt x="58344" y="86214"/>
                  </a:lnTo>
                  <a:lnTo>
                    <a:pt x="65510" y="103653"/>
                  </a:lnTo>
                  <a:lnTo>
                    <a:pt x="79100" y="122184"/>
                  </a:lnTo>
                  <a:lnTo>
                    <a:pt x="96194" y="135479"/>
                  </a:lnTo>
                  <a:lnTo>
                    <a:pt x="89187" y="144398"/>
                  </a:lnTo>
                  <a:close/>
                </a:path>
                <a:path w="160020" h="189229">
                  <a:moveTo>
                    <a:pt x="159687" y="188779"/>
                  </a:moveTo>
                  <a:lnTo>
                    <a:pt x="148645" y="188779"/>
                  </a:lnTo>
                  <a:lnTo>
                    <a:pt x="148645" y="0"/>
                  </a:lnTo>
                  <a:lnTo>
                    <a:pt x="159687" y="0"/>
                  </a:lnTo>
                  <a:lnTo>
                    <a:pt x="159687" y="1887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721062" y="5592958"/>
              <a:ext cx="160020" cy="189230"/>
            </a:xfrm>
            <a:custGeom>
              <a:avLst/>
              <a:gdLst/>
              <a:ahLst/>
              <a:cxnLst/>
              <a:rect l="l" t="t" r="r" b="b"/>
              <a:pathLst>
                <a:path w="160020" h="189229">
                  <a:moveTo>
                    <a:pt x="53299" y="46292"/>
                  </a:moveTo>
                  <a:lnTo>
                    <a:pt x="91523" y="46292"/>
                  </a:lnTo>
                  <a:lnTo>
                    <a:pt x="91523" y="36736"/>
                  </a:lnTo>
                  <a:lnTo>
                    <a:pt x="53512" y="36736"/>
                  </a:lnTo>
                  <a:lnTo>
                    <a:pt x="53512" y="7007"/>
                  </a:lnTo>
                  <a:lnTo>
                    <a:pt x="42470" y="7007"/>
                  </a:lnTo>
                  <a:lnTo>
                    <a:pt x="42470" y="36736"/>
                  </a:lnTo>
                  <a:lnTo>
                    <a:pt x="4034" y="36736"/>
                  </a:lnTo>
                  <a:lnTo>
                    <a:pt x="4034" y="46292"/>
                  </a:lnTo>
                  <a:lnTo>
                    <a:pt x="42470" y="46292"/>
                  </a:lnTo>
                  <a:lnTo>
                    <a:pt x="42470" y="58608"/>
                  </a:lnTo>
                  <a:lnTo>
                    <a:pt x="39298" y="82750"/>
                  </a:lnTo>
                  <a:lnTo>
                    <a:pt x="30472" y="105697"/>
                  </a:lnTo>
                  <a:lnTo>
                    <a:pt x="17027" y="125379"/>
                  </a:lnTo>
                  <a:lnTo>
                    <a:pt x="0" y="139726"/>
                  </a:lnTo>
                  <a:lnTo>
                    <a:pt x="7219" y="148220"/>
                  </a:lnTo>
                  <a:lnTo>
                    <a:pt x="20846" y="137158"/>
                  </a:lnTo>
                  <a:lnTo>
                    <a:pt x="32463" y="122632"/>
                  </a:lnTo>
                  <a:lnTo>
                    <a:pt x="41650" y="105398"/>
                  </a:lnTo>
                  <a:lnTo>
                    <a:pt x="47991" y="86214"/>
                  </a:lnTo>
                  <a:lnTo>
                    <a:pt x="54637" y="104293"/>
                  </a:lnTo>
                  <a:lnTo>
                    <a:pt x="64050" y="120482"/>
                  </a:lnTo>
                  <a:lnTo>
                    <a:pt x="75732" y="134082"/>
                  </a:lnTo>
                  <a:lnTo>
                    <a:pt x="89187" y="144398"/>
                  </a:lnTo>
                  <a:lnTo>
                    <a:pt x="96194" y="135479"/>
                  </a:lnTo>
                  <a:lnTo>
                    <a:pt x="79100" y="122184"/>
                  </a:lnTo>
                  <a:lnTo>
                    <a:pt x="65510" y="103653"/>
                  </a:lnTo>
                  <a:lnTo>
                    <a:pt x="56538" y="81817"/>
                  </a:lnTo>
                  <a:lnTo>
                    <a:pt x="53299" y="58608"/>
                  </a:lnTo>
                  <a:lnTo>
                    <a:pt x="53299" y="46292"/>
                  </a:lnTo>
                  <a:close/>
                </a:path>
                <a:path w="160020" h="189229">
                  <a:moveTo>
                    <a:pt x="110846" y="76446"/>
                  </a:moveTo>
                  <a:lnTo>
                    <a:pt x="77507" y="76446"/>
                  </a:lnTo>
                  <a:lnTo>
                    <a:pt x="77507" y="86001"/>
                  </a:lnTo>
                  <a:lnTo>
                    <a:pt x="110846" y="86001"/>
                  </a:lnTo>
                  <a:lnTo>
                    <a:pt x="110846" y="178374"/>
                  </a:lnTo>
                  <a:lnTo>
                    <a:pt x="121676" y="178374"/>
                  </a:lnTo>
                  <a:lnTo>
                    <a:pt x="121676" y="5096"/>
                  </a:lnTo>
                  <a:lnTo>
                    <a:pt x="110846" y="5096"/>
                  </a:lnTo>
                  <a:lnTo>
                    <a:pt x="110846" y="76446"/>
                  </a:lnTo>
                  <a:close/>
                </a:path>
                <a:path w="160020" h="189229">
                  <a:moveTo>
                    <a:pt x="148645" y="0"/>
                  </a:moveTo>
                  <a:lnTo>
                    <a:pt x="148645" y="188779"/>
                  </a:lnTo>
                  <a:lnTo>
                    <a:pt x="159687" y="188779"/>
                  </a:lnTo>
                  <a:lnTo>
                    <a:pt x="159687" y="0"/>
                  </a:lnTo>
                  <a:lnTo>
                    <a:pt x="148645" y="0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963358" y="5590958"/>
              <a:ext cx="156891" cy="19256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149802" y="5590746"/>
              <a:ext cx="164111" cy="1932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40280" y="5590746"/>
              <a:ext cx="157953" cy="19256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582453" y="5590746"/>
              <a:ext cx="367755" cy="19299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5861" y="5963976"/>
              <a:ext cx="90036" cy="9003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908662" y="5909107"/>
              <a:ext cx="346520" cy="19341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90256" y="5909531"/>
              <a:ext cx="156254" cy="19277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532004" y="5909531"/>
              <a:ext cx="203183" cy="19299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66226" y="5911867"/>
              <a:ext cx="174728" cy="18789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964349" y="5909531"/>
              <a:ext cx="148609" cy="19001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1148333" y="5920874"/>
              <a:ext cx="26034" cy="55244"/>
            </a:xfrm>
            <a:custGeom>
              <a:avLst/>
              <a:gdLst/>
              <a:ahLst/>
              <a:cxnLst/>
              <a:rect l="l" t="t" r="r" b="b"/>
              <a:pathLst>
                <a:path w="26034" h="55245">
                  <a:moveTo>
                    <a:pt x="4247" y="54786"/>
                  </a:moveTo>
                  <a:lnTo>
                    <a:pt x="0" y="48628"/>
                  </a:lnTo>
                  <a:lnTo>
                    <a:pt x="6881" y="42440"/>
                  </a:lnTo>
                  <a:lnTo>
                    <a:pt x="11891" y="35913"/>
                  </a:lnTo>
                  <a:lnTo>
                    <a:pt x="14990" y="28471"/>
                  </a:lnTo>
                  <a:lnTo>
                    <a:pt x="16138" y="19536"/>
                  </a:lnTo>
                  <a:lnTo>
                    <a:pt x="15501" y="19748"/>
                  </a:lnTo>
                  <a:lnTo>
                    <a:pt x="9343" y="19748"/>
                  </a:lnTo>
                  <a:lnTo>
                    <a:pt x="4247" y="16563"/>
                  </a:lnTo>
                  <a:lnTo>
                    <a:pt x="4247" y="3822"/>
                  </a:lnTo>
                  <a:lnTo>
                    <a:pt x="8281" y="0"/>
                  </a:lnTo>
                  <a:lnTo>
                    <a:pt x="21022" y="0"/>
                  </a:lnTo>
                  <a:lnTo>
                    <a:pt x="25694" y="6158"/>
                  </a:lnTo>
                  <a:lnTo>
                    <a:pt x="25694" y="16988"/>
                  </a:lnTo>
                  <a:lnTo>
                    <a:pt x="24254" y="28926"/>
                  </a:lnTo>
                  <a:lnTo>
                    <a:pt x="20067" y="39072"/>
                  </a:lnTo>
                  <a:lnTo>
                    <a:pt x="13331" y="47626"/>
                  </a:lnTo>
                  <a:lnTo>
                    <a:pt x="4247" y="5478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148333" y="5920874"/>
              <a:ext cx="26034" cy="55244"/>
            </a:xfrm>
            <a:custGeom>
              <a:avLst/>
              <a:gdLst/>
              <a:ahLst/>
              <a:cxnLst/>
              <a:rect l="l" t="t" r="r" b="b"/>
              <a:pathLst>
                <a:path w="26034" h="55245">
                  <a:moveTo>
                    <a:pt x="4247" y="54786"/>
                  </a:moveTo>
                  <a:lnTo>
                    <a:pt x="13331" y="47626"/>
                  </a:lnTo>
                  <a:lnTo>
                    <a:pt x="20067" y="39072"/>
                  </a:lnTo>
                  <a:lnTo>
                    <a:pt x="24254" y="28926"/>
                  </a:lnTo>
                  <a:lnTo>
                    <a:pt x="25694" y="16988"/>
                  </a:lnTo>
                  <a:lnTo>
                    <a:pt x="25694" y="6158"/>
                  </a:lnTo>
                  <a:lnTo>
                    <a:pt x="21022" y="0"/>
                  </a:lnTo>
                  <a:lnTo>
                    <a:pt x="14015" y="0"/>
                  </a:lnTo>
                  <a:lnTo>
                    <a:pt x="8281" y="0"/>
                  </a:lnTo>
                  <a:lnTo>
                    <a:pt x="4247" y="3822"/>
                  </a:lnTo>
                  <a:lnTo>
                    <a:pt x="4247" y="10192"/>
                  </a:lnTo>
                  <a:lnTo>
                    <a:pt x="4247" y="16563"/>
                  </a:lnTo>
                  <a:lnTo>
                    <a:pt x="9343" y="19748"/>
                  </a:lnTo>
                  <a:lnTo>
                    <a:pt x="14015" y="19748"/>
                  </a:lnTo>
                  <a:lnTo>
                    <a:pt x="14864" y="19748"/>
                  </a:lnTo>
                  <a:lnTo>
                    <a:pt x="15501" y="19748"/>
                  </a:lnTo>
                  <a:lnTo>
                    <a:pt x="16138" y="19536"/>
                  </a:lnTo>
                  <a:lnTo>
                    <a:pt x="14990" y="28471"/>
                  </a:lnTo>
                  <a:lnTo>
                    <a:pt x="11891" y="35913"/>
                  </a:lnTo>
                  <a:lnTo>
                    <a:pt x="6881" y="42440"/>
                  </a:lnTo>
                  <a:lnTo>
                    <a:pt x="0" y="48628"/>
                  </a:lnTo>
                  <a:lnTo>
                    <a:pt x="4247" y="54786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246292" y="5908770"/>
              <a:ext cx="170517" cy="18686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443141" y="5911956"/>
              <a:ext cx="152255" cy="18240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442494" y="4685665"/>
              <a:ext cx="445521" cy="24689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914940" y="4685665"/>
              <a:ext cx="209044" cy="24435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222217" y="4685665"/>
              <a:ext cx="442727" cy="24435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588219" y="4012949"/>
              <a:ext cx="294665" cy="18855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04602" y="4014349"/>
              <a:ext cx="124587" cy="18608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56849" y="4013892"/>
              <a:ext cx="136017" cy="18608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1215040" y="4175055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40" h="26670">
                  <a:moveTo>
                    <a:pt x="27889" y="26288"/>
                  </a:moveTo>
                  <a:lnTo>
                    <a:pt x="0" y="26288"/>
                  </a:lnTo>
                  <a:lnTo>
                    <a:pt x="0" y="0"/>
                  </a:lnTo>
                  <a:lnTo>
                    <a:pt x="27889" y="0"/>
                  </a:lnTo>
                  <a:lnTo>
                    <a:pt x="27889" y="26288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263798" y="4012749"/>
              <a:ext cx="132230" cy="19316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415294" y="4012291"/>
              <a:ext cx="122758" cy="19133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50778" y="5517561"/>
              <a:ext cx="90036" cy="9003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72943" y="5463107"/>
              <a:ext cx="349280" cy="19299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06421" y="5463107"/>
              <a:ext cx="351616" cy="18831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882069" y="5462895"/>
              <a:ext cx="182161" cy="1932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123817" y="5463107"/>
              <a:ext cx="367216" cy="19299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11603" y="5462895"/>
              <a:ext cx="178338" cy="19001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66421" y="5462682"/>
              <a:ext cx="154555" cy="19320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962646" y="5469305"/>
              <a:ext cx="170815" cy="184150"/>
            </a:xfrm>
            <a:custGeom>
              <a:avLst/>
              <a:gdLst/>
              <a:ahLst/>
              <a:cxnLst/>
              <a:rect l="l" t="t" r="r" b="b"/>
              <a:pathLst>
                <a:path w="170815" h="184150">
                  <a:moveTo>
                    <a:pt x="149288" y="127000"/>
                  </a:moveTo>
                  <a:lnTo>
                    <a:pt x="19113" y="127000"/>
                  </a:lnTo>
                  <a:lnTo>
                    <a:pt x="19113" y="135890"/>
                  </a:lnTo>
                  <a:lnTo>
                    <a:pt x="138036" y="135890"/>
                  </a:lnTo>
                  <a:lnTo>
                    <a:pt x="138036" y="184150"/>
                  </a:lnTo>
                  <a:lnTo>
                    <a:pt x="149288" y="184150"/>
                  </a:lnTo>
                  <a:lnTo>
                    <a:pt x="149288" y="135890"/>
                  </a:lnTo>
                  <a:lnTo>
                    <a:pt x="149288" y="127000"/>
                  </a:lnTo>
                  <a:close/>
                </a:path>
                <a:path w="170815" h="184150">
                  <a:moveTo>
                    <a:pt x="170522" y="95618"/>
                  </a:moveTo>
                  <a:lnTo>
                    <a:pt x="91109" y="95618"/>
                  </a:lnTo>
                  <a:lnTo>
                    <a:pt x="91109" y="69850"/>
                  </a:lnTo>
                  <a:lnTo>
                    <a:pt x="148018" y="69850"/>
                  </a:lnTo>
                  <a:lnTo>
                    <a:pt x="148018" y="59728"/>
                  </a:lnTo>
                  <a:lnTo>
                    <a:pt x="148018" y="33604"/>
                  </a:lnTo>
                  <a:lnTo>
                    <a:pt x="136753" y="33604"/>
                  </a:lnTo>
                  <a:lnTo>
                    <a:pt x="136753" y="59690"/>
                  </a:lnTo>
                  <a:lnTo>
                    <a:pt x="34404" y="59690"/>
                  </a:lnTo>
                  <a:lnTo>
                    <a:pt x="34404" y="33020"/>
                  </a:lnTo>
                  <a:lnTo>
                    <a:pt x="148018" y="33020"/>
                  </a:lnTo>
                  <a:lnTo>
                    <a:pt x="148018" y="24472"/>
                  </a:lnTo>
                  <a:lnTo>
                    <a:pt x="148018" y="24130"/>
                  </a:lnTo>
                  <a:lnTo>
                    <a:pt x="148018" y="50"/>
                  </a:lnTo>
                  <a:lnTo>
                    <a:pt x="136753" y="50"/>
                  </a:lnTo>
                  <a:lnTo>
                    <a:pt x="136753" y="24130"/>
                  </a:lnTo>
                  <a:lnTo>
                    <a:pt x="34404" y="24130"/>
                  </a:lnTo>
                  <a:lnTo>
                    <a:pt x="34404" y="0"/>
                  </a:lnTo>
                  <a:lnTo>
                    <a:pt x="23152" y="0"/>
                  </a:lnTo>
                  <a:lnTo>
                    <a:pt x="23152" y="24130"/>
                  </a:lnTo>
                  <a:lnTo>
                    <a:pt x="23152" y="33020"/>
                  </a:lnTo>
                  <a:lnTo>
                    <a:pt x="23152" y="59690"/>
                  </a:lnTo>
                  <a:lnTo>
                    <a:pt x="23152" y="69850"/>
                  </a:lnTo>
                  <a:lnTo>
                    <a:pt x="79844" y="69850"/>
                  </a:lnTo>
                  <a:lnTo>
                    <a:pt x="79844" y="95618"/>
                  </a:lnTo>
                  <a:lnTo>
                    <a:pt x="0" y="95618"/>
                  </a:lnTo>
                  <a:lnTo>
                    <a:pt x="0" y="105168"/>
                  </a:lnTo>
                  <a:lnTo>
                    <a:pt x="170522" y="105168"/>
                  </a:lnTo>
                  <a:lnTo>
                    <a:pt x="170522" y="9561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62657" y="5469354"/>
              <a:ext cx="170815" cy="184785"/>
            </a:xfrm>
            <a:custGeom>
              <a:avLst/>
              <a:gdLst/>
              <a:ahLst/>
              <a:cxnLst/>
              <a:rect l="l" t="t" r="r" b="b"/>
              <a:pathLst>
                <a:path w="170815" h="184785">
                  <a:moveTo>
                    <a:pt x="19111" y="136328"/>
                  </a:moveTo>
                  <a:lnTo>
                    <a:pt x="138027" y="136328"/>
                  </a:lnTo>
                  <a:lnTo>
                    <a:pt x="138027" y="184532"/>
                  </a:lnTo>
                  <a:lnTo>
                    <a:pt x="149282" y="184532"/>
                  </a:lnTo>
                  <a:lnTo>
                    <a:pt x="149282" y="126985"/>
                  </a:lnTo>
                  <a:lnTo>
                    <a:pt x="19111" y="126985"/>
                  </a:lnTo>
                  <a:lnTo>
                    <a:pt x="19111" y="136328"/>
                  </a:lnTo>
                  <a:close/>
                </a:path>
                <a:path w="170815" h="184785">
                  <a:moveTo>
                    <a:pt x="34400" y="33551"/>
                  </a:moveTo>
                  <a:lnTo>
                    <a:pt x="136753" y="33551"/>
                  </a:lnTo>
                  <a:lnTo>
                    <a:pt x="136753" y="59670"/>
                  </a:lnTo>
                  <a:lnTo>
                    <a:pt x="34400" y="59670"/>
                  </a:lnTo>
                  <a:lnTo>
                    <a:pt x="34400" y="33551"/>
                  </a:lnTo>
                  <a:close/>
                </a:path>
                <a:path w="170815" h="184785">
                  <a:moveTo>
                    <a:pt x="91098" y="95557"/>
                  </a:moveTo>
                  <a:lnTo>
                    <a:pt x="91098" y="69226"/>
                  </a:lnTo>
                  <a:lnTo>
                    <a:pt x="148008" y="69226"/>
                  </a:lnTo>
                  <a:lnTo>
                    <a:pt x="148008" y="0"/>
                  </a:lnTo>
                  <a:lnTo>
                    <a:pt x="136753" y="0"/>
                  </a:lnTo>
                  <a:lnTo>
                    <a:pt x="136753" y="24420"/>
                  </a:lnTo>
                  <a:lnTo>
                    <a:pt x="34400" y="24420"/>
                  </a:lnTo>
                  <a:lnTo>
                    <a:pt x="34400" y="0"/>
                  </a:lnTo>
                  <a:lnTo>
                    <a:pt x="23146" y="0"/>
                  </a:lnTo>
                  <a:lnTo>
                    <a:pt x="23146" y="69226"/>
                  </a:lnTo>
                  <a:lnTo>
                    <a:pt x="79843" y="69226"/>
                  </a:lnTo>
                  <a:lnTo>
                    <a:pt x="79843" y="95557"/>
                  </a:lnTo>
                  <a:lnTo>
                    <a:pt x="0" y="95557"/>
                  </a:lnTo>
                  <a:lnTo>
                    <a:pt x="0" y="105113"/>
                  </a:lnTo>
                  <a:lnTo>
                    <a:pt x="170517" y="105113"/>
                  </a:lnTo>
                  <a:lnTo>
                    <a:pt x="170517" y="95557"/>
                  </a:lnTo>
                  <a:lnTo>
                    <a:pt x="91098" y="95557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850778" y="5836125"/>
              <a:ext cx="90036" cy="9003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35719" y="5781468"/>
              <a:ext cx="157953" cy="19256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29170" y="5781680"/>
              <a:ext cx="157953" cy="19320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26444" y="5781468"/>
              <a:ext cx="367035" cy="19001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981077" y="5783892"/>
              <a:ext cx="154591" cy="18559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74528" y="5783892"/>
              <a:ext cx="157776" cy="18856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429086" y="5783892"/>
              <a:ext cx="151830" cy="18559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850778" y="6154698"/>
              <a:ext cx="90036" cy="9003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077490" y="6109039"/>
              <a:ext cx="170517" cy="17922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76250" y="6102456"/>
              <a:ext cx="150344" cy="18559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29458" y="6102456"/>
              <a:ext cx="157563" cy="18389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782549" y="6102463"/>
              <a:ext cx="356870" cy="188595"/>
            </a:xfrm>
            <a:custGeom>
              <a:avLst/>
              <a:gdLst/>
              <a:ahLst/>
              <a:cxnLst/>
              <a:rect l="l" t="t" r="r" b="b"/>
              <a:pathLst>
                <a:path w="356870" h="188595">
                  <a:moveTo>
                    <a:pt x="147586" y="131381"/>
                  </a:moveTo>
                  <a:lnTo>
                    <a:pt x="18897" y="131381"/>
                  </a:lnTo>
                  <a:lnTo>
                    <a:pt x="18897" y="141541"/>
                  </a:lnTo>
                  <a:lnTo>
                    <a:pt x="136321" y="141541"/>
                  </a:lnTo>
                  <a:lnTo>
                    <a:pt x="136321" y="188531"/>
                  </a:lnTo>
                  <a:lnTo>
                    <a:pt x="147586" y="188531"/>
                  </a:lnTo>
                  <a:lnTo>
                    <a:pt x="147586" y="141541"/>
                  </a:lnTo>
                  <a:lnTo>
                    <a:pt x="147586" y="131381"/>
                  </a:lnTo>
                  <a:close/>
                </a:path>
                <a:path w="356870" h="188595">
                  <a:moveTo>
                    <a:pt x="149275" y="69151"/>
                  </a:moveTo>
                  <a:lnTo>
                    <a:pt x="34404" y="69151"/>
                  </a:lnTo>
                  <a:lnTo>
                    <a:pt x="34404" y="46291"/>
                  </a:lnTo>
                  <a:lnTo>
                    <a:pt x="143116" y="46291"/>
                  </a:lnTo>
                  <a:lnTo>
                    <a:pt x="143116" y="36131"/>
                  </a:lnTo>
                  <a:lnTo>
                    <a:pt x="34404" y="36131"/>
                  </a:lnTo>
                  <a:lnTo>
                    <a:pt x="34404" y="14541"/>
                  </a:lnTo>
                  <a:lnTo>
                    <a:pt x="148424" y="14541"/>
                  </a:lnTo>
                  <a:lnTo>
                    <a:pt x="148424" y="5651"/>
                  </a:lnTo>
                  <a:lnTo>
                    <a:pt x="23139" y="5651"/>
                  </a:lnTo>
                  <a:lnTo>
                    <a:pt x="23139" y="14541"/>
                  </a:lnTo>
                  <a:lnTo>
                    <a:pt x="23139" y="36131"/>
                  </a:lnTo>
                  <a:lnTo>
                    <a:pt x="23139" y="46291"/>
                  </a:lnTo>
                  <a:lnTo>
                    <a:pt x="23139" y="69151"/>
                  </a:lnTo>
                  <a:lnTo>
                    <a:pt x="23139" y="79311"/>
                  </a:lnTo>
                  <a:lnTo>
                    <a:pt x="149275" y="79311"/>
                  </a:lnTo>
                  <a:lnTo>
                    <a:pt x="149275" y="69151"/>
                  </a:lnTo>
                  <a:close/>
                </a:path>
                <a:path w="356870" h="188595">
                  <a:moveTo>
                    <a:pt x="170307" y="100444"/>
                  </a:moveTo>
                  <a:lnTo>
                    <a:pt x="0" y="100444"/>
                  </a:lnTo>
                  <a:lnTo>
                    <a:pt x="0" y="109994"/>
                  </a:lnTo>
                  <a:lnTo>
                    <a:pt x="170307" y="109994"/>
                  </a:lnTo>
                  <a:lnTo>
                    <a:pt x="170307" y="100444"/>
                  </a:lnTo>
                  <a:close/>
                </a:path>
                <a:path w="356870" h="188595">
                  <a:moveTo>
                    <a:pt x="348678" y="71983"/>
                  </a:moveTo>
                  <a:lnTo>
                    <a:pt x="337426" y="71983"/>
                  </a:lnTo>
                  <a:lnTo>
                    <a:pt x="337426" y="99161"/>
                  </a:lnTo>
                  <a:lnTo>
                    <a:pt x="348678" y="99161"/>
                  </a:lnTo>
                  <a:lnTo>
                    <a:pt x="348678" y="71983"/>
                  </a:lnTo>
                  <a:close/>
                </a:path>
                <a:path w="356870" h="188595">
                  <a:moveTo>
                    <a:pt x="348678" y="28511"/>
                  </a:moveTo>
                  <a:lnTo>
                    <a:pt x="288163" y="28511"/>
                  </a:lnTo>
                  <a:lnTo>
                    <a:pt x="288163" y="9461"/>
                  </a:lnTo>
                  <a:lnTo>
                    <a:pt x="277114" y="9461"/>
                  </a:lnTo>
                  <a:lnTo>
                    <a:pt x="277114" y="80581"/>
                  </a:lnTo>
                  <a:lnTo>
                    <a:pt x="216801" y="80581"/>
                  </a:lnTo>
                  <a:lnTo>
                    <a:pt x="216801" y="48831"/>
                  </a:lnTo>
                  <a:lnTo>
                    <a:pt x="277114" y="48831"/>
                  </a:lnTo>
                  <a:lnTo>
                    <a:pt x="277114" y="38671"/>
                  </a:lnTo>
                  <a:lnTo>
                    <a:pt x="216801" y="38671"/>
                  </a:lnTo>
                  <a:lnTo>
                    <a:pt x="216801" y="9461"/>
                  </a:lnTo>
                  <a:lnTo>
                    <a:pt x="205549" y="9461"/>
                  </a:lnTo>
                  <a:lnTo>
                    <a:pt x="205549" y="38671"/>
                  </a:lnTo>
                  <a:lnTo>
                    <a:pt x="205549" y="48831"/>
                  </a:lnTo>
                  <a:lnTo>
                    <a:pt x="205549" y="80581"/>
                  </a:lnTo>
                  <a:lnTo>
                    <a:pt x="205549" y="90741"/>
                  </a:lnTo>
                  <a:lnTo>
                    <a:pt x="288163" y="90741"/>
                  </a:lnTo>
                  <a:lnTo>
                    <a:pt x="288163" y="80581"/>
                  </a:lnTo>
                  <a:lnTo>
                    <a:pt x="288163" y="71691"/>
                  </a:lnTo>
                  <a:lnTo>
                    <a:pt x="348678" y="71691"/>
                  </a:lnTo>
                  <a:lnTo>
                    <a:pt x="348678" y="62852"/>
                  </a:lnTo>
                  <a:lnTo>
                    <a:pt x="348678" y="37795"/>
                  </a:lnTo>
                  <a:lnTo>
                    <a:pt x="337426" y="37795"/>
                  </a:lnTo>
                  <a:lnTo>
                    <a:pt x="337426" y="62801"/>
                  </a:lnTo>
                  <a:lnTo>
                    <a:pt x="288163" y="62801"/>
                  </a:lnTo>
                  <a:lnTo>
                    <a:pt x="288163" y="48831"/>
                  </a:lnTo>
                  <a:lnTo>
                    <a:pt x="288163" y="38671"/>
                  </a:lnTo>
                  <a:lnTo>
                    <a:pt x="288163" y="37401"/>
                  </a:lnTo>
                  <a:lnTo>
                    <a:pt x="348678" y="37401"/>
                  </a:lnTo>
                  <a:lnTo>
                    <a:pt x="348678" y="28511"/>
                  </a:lnTo>
                  <a:close/>
                </a:path>
                <a:path w="356870" h="188595">
                  <a:moveTo>
                    <a:pt x="348678" y="0"/>
                  </a:moveTo>
                  <a:lnTo>
                    <a:pt x="337426" y="0"/>
                  </a:lnTo>
                  <a:lnTo>
                    <a:pt x="337426" y="28448"/>
                  </a:lnTo>
                  <a:lnTo>
                    <a:pt x="348678" y="28448"/>
                  </a:lnTo>
                  <a:lnTo>
                    <a:pt x="348678" y="0"/>
                  </a:lnTo>
                  <a:close/>
                </a:path>
                <a:path w="356870" h="188595">
                  <a:moveTo>
                    <a:pt x="356743" y="175831"/>
                  </a:moveTo>
                  <a:lnTo>
                    <a:pt x="240804" y="175831"/>
                  </a:lnTo>
                  <a:lnTo>
                    <a:pt x="240804" y="150431"/>
                  </a:lnTo>
                  <a:lnTo>
                    <a:pt x="348678" y="150431"/>
                  </a:lnTo>
                  <a:lnTo>
                    <a:pt x="348678" y="141541"/>
                  </a:lnTo>
                  <a:lnTo>
                    <a:pt x="348678" y="118681"/>
                  </a:lnTo>
                  <a:lnTo>
                    <a:pt x="348678" y="109791"/>
                  </a:lnTo>
                  <a:lnTo>
                    <a:pt x="229336" y="109791"/>
                  </a:lnTo>
                  <a:lnTo>
                    <a:pt x="229336" y="118681"/>
                  </a:lnTo>
                  <a:lnTo>
                    <a:pt x="337629" y="118681"/>
                  </a:lnTo>
                  <a:lnTo>
                    <a:pt x="337629" y="141541"/>
                  </a:lnTo>
                  <a:lnTo>
                    <a:pt x="229755" y="141541"/>
                  </a:lnTo>
                  <a:lnTo>
                    <a:pt x="229755" y="150431"/>
                  </a:lnTo>
                  <a:lnTo>
                    <a:pt x="229755" y="175831"/>
                  </a:lnTo>
                  <a:lnTo>
                    <a:pt x="229755" y="185991"/>
                  </a:lnTo>
                  <a:lnTo>
                    <a:pt x="356743" y="185991"/>
                  </a:lnTo>
                  <a:lnTo>
                    <a:pt x="356743" y="17583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173915" y="6102668"/>
              <a:ext cx="174127" cy="18368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431345" y="6102456"/>
              <a:ext cx="149919" cy="18856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626495" y="6102244"/>
              <a:ext cx="150344" cy="18899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78080" y="6100545"/>
              <a:ext cx="154803" cy="18984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074292" y="6102244"/>
              <a:ext cx="153529" cy="18814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607412" y="4685665"/>
              <a:ext cx="445521" cy="24689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079858" y="4685665"/>
              <a:ext cx="209044" cy="24435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87135" y="4685665"/>
              <a:ext cx="442727" cy="244351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53136" y="4012949"/>
              <a:ext cx="294665" cy="18855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069519" y="4014349"/>
              <a:ext cx="124587" cy="18608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221767" y="4013892"/>
              <a:ext cx="136017" cy="18608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7379958" y="4175055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40" h="26670">
                  <a:moveTo>
                    <a:pt x="27889" y="26288"/>
                  </a:moveTo>
                  <a:lnTo>
                    <a:pt x="0" y="26288"/>
                  </a:lnTo>
                  <a:lnTo>
                    <a:pt x="0" y="0"/>
                  </a:lnTo>
                  <a:lnTo>
                    <a:pt x="27889" y="0"/>
                  </a:lnTo>
                  <a:lnTo>
                    <a:pt x="27889" y="26288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428715" y="4011273"/>
              <a:ext cx="275854" cy="194642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5221" y="5517561"/>
              <a:ext cx="90036" cy="90036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2249597" y="5465319"/>
              <a:ext cx="179070" cy="188595"/>
            </a:xfrm>
            <a:custGeom>
              <a:avLst/>
              <a:gdLst/>
              <a:ahLst/>
              <a:cxnLst/>
              <a:rect l="l" t="t" r="r" b="b"/>
              <a:pathLst>
                <a:path w="179069" h="188595">
                  <a:moveTo>
                    <a:pt x="107024" y="29729"/>
                  </a:moveTo>
                  <a:lnTo>
                    <a:pt x="6370" y="29729"/>
                  </a:lnTo>
                  <a:lnTo>
                    <a:pt x="6370" y="19960"/>
                  </a:lnTo>
                  <a:lnTo>
                    <a:pt x="107024" y="19960"/>
                  </a:lnTo>
                  <a:lnTo>
                    <a:pt x="107024" y="29729"/>
                  </a:lnTo>
                  <a:close/>
                </a:path>
                <a:path w="179069" h="188595">
                  <a:moveTo>
                    <a:pt x="7007" y="151830"/>
                  </a:moveTo>
                  <a:lnTo>
                    <a:pt x="0" y="142487"/>
                  </a:lnTo>
                  <a:lnTo>
                    <a:pt x="18364" y="129215"/>
                  </a:lnTo>
                  <a:lnTo>
                    <a:pt x="34958" y="109572"/>
                  </a:lnTo>
                  <a:lnTo>
                    <a:pt x="46972" y="86108"/>
                  </a:lnTo>
                  <a:lnTo>
                    <a:pt x="51601" y="61369"/>
                  </a:lnTo>
                  <a:lnTo>
                    <a:pt x="51601" y="29729"/>
                  </a:lnTo>
                  <a:lnTo>
                    <a:pt x="62643" y="29729"/>
                  </a:lnTo>
                  <a:lnTo>
                    <a:pt x="62643" y="61369"/>
                  </a:lnTo>
                  <a:lnTo>
                    <a:pt x="66979" y="84634"/>
                  </a:lnTo>
                  <a:lnTo>
                    <a:pt x="67686" y="86001"/>
                  </a:lnTo>
                  <a:lnTo>
                    <a:pt x="57122" y="86001"/>
                  </a:lnTo>
                  <a:lnTo>
                    <a:pt x="48664" y="106798"/>
                  </a:lnTo>
                  <a:lnTo>
                    <a:pt x="36603" y="125445"/>
                  </a:lnTo>
                  <a:lnTo>
                    <a:pt x="22273" y="140828"/>
                  </a:lnTo>
                  <a:lnTo>
                    <a:pt x="7007" y="151830"/>
                  </a:lnTo>
                  <a:close/>
                </a:path>
                <a:path w="179069" h="188595">
                  <a:moveTo>
                    <a:pt x="106175" y="147158"/>
                  </a:moveTo>
                  <a:lnTo>
                    <a:pt x="91075" y="136766"/>
                  </a:lnTo>
                  <a:lnTo>
                    <a:pt x="77109" y="122473"/>
                  </a:lnTo>
                  <a:lnTo>
                    <a:pt x="65413" y="105232"/>
                  </a:lnTo>
                  <a:lnTo>
                    <a:pt x="57122" y="86001"/>
                  </a:lnTo>
                  <a:lnTo>
                    <a:pt x="67686" y="86001"/>
                  </a:lnTo>
                  <a:lnTo>
                    <a:pt x="78383" y="106706"/>
                  </a:lnTo>
                  <a:lnTo>
                    <a:pt x="94446" y="125273"/>
                  </a:lnTo>
                  <a:lnTo>
                    <a:pt x="112758" y="138027"/>
                  </a:lnTo>
                  <a:lnTo>
                    <a:pt x="106175" y="147158"/>
                  </a:lnTo>
                  <a:close/>
                </a:path>
                <a:path w="179069" h="188595">
                  <a:moveTo>
                    <a:pt x="145884" y="188567"/>
                  </a:moveTo>
                  <a:lnTo>
                    <a:pt x="134630" y="188567"/>
                  </a:lnTo>
                  <a:lnTo>
                    <a:pt x="134630" y="0"/>
                  </a:lnTo>
                  <a:lnTo>
                    <a:pt x="145884" y="0"/>
                  </a:lnTo>
                  <a:lnTo>
                    <a:pt x="145884" y="78569"/>
                  </a:lnTo>
                  <a:lnTo>
                    <a:pt x="179011" y="78569"/>
                  </a:lnTo>
                  <a:lnTo>
                    <a:pt x="179011" y="88125"/>
                  </a:lnTo>
                  <a:lnTo>
                    <a:pt x="145884" y="88125"/>
                  </a:lnTo>
                  <a:lnTo>
                    <a:pt x="145884" y="18856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249597" y="5465319"/>
              <a:ext cx="179070" cy="188595"/>
            </a:xfrm>
            <a:custGeom>
              <a:avLst/>
              <a:gdLst/>
              <a:ahLst/>
              <a:cxnLst/>
              <a:rect l="l" t="t" r="r" b="b"/>
              <a:pathLst>
                <a:path w="179069" h="188595">
                  <a:moveTo>
                    <a:pt x="62643" y="29729"/>
                  </a:moveTo>
                  <a:lnTo>
                    <a:pt x="107024" y="29729"/>
                  </a:lnTo>
                  <a:lnTo>
                    <a:pt x="107024" y="19960"/>
                  </a:lnTo>
                  <a:lnTo>
                    <a:pt x="6370" y="19960"/>
                  </a:lnTo>
                  <a:lnTo>
                    <a:pt x="6370" y="29729"/>
                  </a:lnTo>
                  <a:lnTo>
                    <a:pt x="51601" y="29729"/>
                  </a:lnTo>
                  <a:lnTo>
                    <a:pt x="51601" y="61369"/>
                  </a:lnTo>
                  <a:lnTo>
                    <a:pt x="46972" y="86108"/>
                  </a:lnTo>
                  <a:lnTo>
                    <a:pt x="34958" y="109572"/>
                  </a:lnTo>
                  <a:lnTo>
                    <a:pt x="18364" y="129215"/>
                  </a:lnTo>
                  <a:lnTo>
                    <a:pt x="0" y="142487"/>
                  </a:lnTo>
                  <a:lnTo>
                    <a:pt x="7007" y="151830"/>
                  </a:lnTo>
                  <a:lnTo>
                    <a:pt x="22273" y="140828"/>
                  </a:lnTo>
                  <a:lnTo>
                    <a:pt x="36603" y="125445"/>
                  </a:lnTo>
                  <a:lnTo>
                    <a:pt x="48664" y="106798"/>
                  </a:lnTo>
                  <a:lnTo>
                    <a:pt x="57122" y="86001"/>
                  </a:lnTo>
                  <a:lnTo>
                    <a:pt x="65413" y="105232"/>
                  </a:lnTo>
                  <a:lnTo>
                    <a:pt x="77109" y="122473"/>
                  </a:lnTo>
                  <a:lnTo>
                    <a:pt x="91075" y="136766"/>
                  </a:lnTo>
                  <a:lnTo>
                    <a:pt x="106175" y="147158"/>
                  </a:lnTo>
                  <a:lnTo>
                    <a:pt x="112758" y="138027"/>
                  </a:lnTo>
                  <a:lnTo>
                    <a:pt x="94446" y="125273"/>
                  </a:lnTo>
                  <a:lnTo>
                    <a:pt x="78383" y="106706"/>
                  </a:lnTo>
                  <a:lnTo>
                    <a:pt x="66979" y="84634"/>
                  </a:lnTo>
                  <a:lnTo>
                    <a:pt x="62643" y="61369"/>
                  </a:lnTo>
                  <a:lnTo>
                    <a:pt x="62643" y="29729"/>
                  </a:lnTo>
                  <a:close/>
                </a:path>
                <a:path w="179069" h="188595">
                  <a:moveTo>
                    <a:pt x="179011" y="78569"/>
                  </a:moveTo>
                  <a:lnTo>
                    <a:pt x="145884" y="78569"/>
                  </a:lnTo>
                  <a:lnTo>
                    <a:pt x="145884" y="0"/>
                  </a:lnTo>
                  <a:lnTo>
                    <a:pt x="134630" y="0"/>
                  </a:lnTo>
                  <a:lnTo>
                    <a:pt x="134630" y="188567"/>
                  </a:lnTo>
                  <a:lnTo>
                    <a:pt x="145884" y="188567"/>
                  </a:lnTo>
                  <a:lnTo>
                    <a:pt x="145884" y="88125"/>
                  </a:lnTo>
                  <a:lnTo>
                    <a:pt x="179011" y="88125"/>
                  </a:lnTo>
                  <a:lnTo>
                    <a:pt x="179011" y="78569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441137" y="5467655"/>
              <a:ext cx="170815" cy="183515"/>
            </a:xfrm>
            <a:custGeom>
              <a:avLst/>
              <a:gdLst/>
              <a:ahLst/>
              <a:cxnLst/>
              <a:rect l="l" t="t" r="r" b="b"/>
              <a:pathLst>
                <a:path w="170814" h="183514">
                  <a:moveTo>
                    <a:pt x="84940" y="66040"/>
                  </a:moveTo>
                  <a:lnTo>
                    <a:pt x="57586" y="63880"/>
                  </a:lnTo>
                  <a:lnTo>
                    <a:pt x="37161" y="57520"/>
                  </a:lnTo>
                  <a:lnTo>
                    <a:pt x="24380" y="47138"/>
                  </a:lnTo>
                  <a:lnTo>
                    <a:pt x="19960" y="32914"/>
                  </a:lnTo>
                  <a:lnTo>
                    <a:pt x="24380" y="18812"/>
                  </a:lnTo>
                  <a:lnTo>
                    <a:pt x="37161" y="8494"/>
                  </a:lnTo>
                  <a:lnTo>
                    <a:pt x="57586" y="2156"/>
                  </a:lnTo>
                  <a:lnTo>
                    <a:pt x="84940" y="0"/>
                  </a:lnTo>
                  <a:lnTo>
                    <a:pt x="112449" y="2156"/>
                  </a:lnTo>
                  <a:lnTo>
                    <a:pt x="133010" y="8494"/>
                  </a:lnTo>
                  <a:lnTo>
                    <a:pt x="133540" y="8918"/>
                  </a:lnTo>
                  <a:lnTo>
                    <a:pt x="84940" y="8918"/>
                  </a:lnTo>
                  <a:lnTo>
                    <a:pt x="62693" y="10577"/>
                  </a:lnTo>
                  <a:lnTo>
                    <a:pt x="45841" y="15342"/>
                  </a:lnTo>
                  <a:lnTo>
                    <a:pt x="35160" y="22894"/>
                  </a:lnTo>
                  <a:lnTo>
                    <a:pt x="31427" y="32914"/>
                  </a:lnTo>
                  <a:lnTo>
                    <a:pt x="35160" y="43057"/>
                  </a:lnTo>
                  <a:lnTo>
                    <a:pt x="45841" y="50672"/>
                  </a:lnTo>
                  <a:lnTo>
                    <a:pt x="62693" y="55459"/>
                  </a:lnTo>
                  <a:lnTo>
                    <a:pt x="84940" y="57122"/>
                  </a:lnTo>
                  <a:lnTo>
                    <a:pt x="133504" y="57122"/>
                  </a:lnTo>
                  <a:lnTo>
                    <a:pt x="133010" y="57520"/>
                  </a:lnTo>
                  <a:lnTo>
                    <a:pt x="112449" y="63880"/>
                  </a:lnTo>
                  <a:lnTo>
                    <a:pt x="84940" y="66040"/>
                  </a:lnTo>
                  <a:close/>
                </a:path>
                <a:path w="170814" h="183514">
                  <a:moveTo>
                    <a:pt x="133504" y="57122"/>
                  </a:moveTo>
                  <a:lnTo>
                    <a:pt x="84940" y="57122"/>
                  </a:lnTo>
                  <a:lnTo>
                    <a:pt x="107253" y="55459"/>
                  </a:lnTo>
                  <a:lnTo>
                    <a:pt x="124251" y="50672"/>
                  </a:lnTo>
                  <a:lnTo>
                    <a:pt x="135078" y="43057"/>
                  </a:lnTo>
                  <a:lnTo>
                    <a:pt x="138877" y="32914"/>
                  </a:lnTo>
                  <a:lnTo>
                    <a:pt x="135078" y="22894"/>
                  </a:lnTo>
                  <a:lnTo>
                    <a:pt x="124251" y="15342"/>
                  </a:lnTo>
                  <a:lnTo>
                    <a:pt x="107253" y="10577"/>
                  </a:lnTo>
                  <a:lnTo>
                    <a:pt x="84940" y="8918"/>
                  </a:lnTo>
                  <a:lnTo>
                    <a:pt x="133540" y="8918"/>
                  </a:lnTo>
                  <a:lnTo>
                    <a:pt x="145888" y="18812"/>
                  </a:lnTo>
                  <a:lnTo>
                    <a:pt x="150344" y="32914"/>
                  </a:lnTo>
                  <a:lnTo>
                    <a:pt x="145888" y="47138"/>
                  </a:lnTo>
                  <a:lnTo>
                    <a:pt x="133504" y="57122"/>
                  </a:lnTo>
                  <a:close/>
                </a:path>
                <a:path w="170814" h="183514">
                  <a:moveTo>
                    <a:pt x="170304" y="89399"/>
                  </a:moveTo>
                  <a:lnTo>
                    <a:pt x="0" y="89399"/>
                  </a:lnTo>
                  <a:lnTo>
                    <a:pt x="0" y="79843"/>
                  </a:lnTo>
                  <a:lnTo>
                    <a:pt x="170304" y="79843"/>
                  </a:lnTo>
                  <a:lnTo>
                    <a:pt x="170304" y="89399"/>
                  </a:lnTo>
                  <a:close/>
                </a:path>
                <a:path w="170814" h="183514">
                  <a:moveTo>
                    <a:pt x="59245" y="111059"/>
                  </a:moveTo>
                  <a:lnTo>
                    <a:pt x="48203" y="111059"/>
                  </a:lnTo>
                  <a:lnTo>
                    <a:pt x="48203" y="89399"/>
                  </a:lnTo>
                  <a:lnTo>
                    <a:pt x="59245" y="89399"/>
                  </a:lnTo>
                  <a:lnTo>
                    <a:pt x="59245" y="111059"/>
                  </a:lnTo>
                  <a:close/>
                </a:path>
                <a:path w="170814" h="183514">
                  <a:moveTo>
                    <a:pt x="119977" y="111059"/>
                  </a:moveTo>
                  <a:lnTo>
                    <a:pt x="108723" y="111059"/>
                  </a:lnTo>
                  <a:lnTo>
                    <a:pt x="108723" y="89399"/>
                  </a:lnTo>
                  <a:lnTo>
                    <a:pt x="119977" y="89399"/>
                  </a:lnTo>
                  <a:lnTo>
                    <a:pt x="119977" y="111059"/>
                  </a:lnTo>
                  <a:close/>
                </a:path>
                <a:path w="170814" h="183514">
                  <a:moveTo>
                    <a:pt x="153954" y="183470"/>
                  </a:moveTo>
                  <a:lnTo>
                    <a:pt x="21659" y="183470"/>
                  </a:lnTo>
                  <a:lnTo>
                    <a:pt x="21659" y="141212"/>
                  </a:lnTo>
                  <a:lnTo>
                    <a:pt x="136753" y="141212"/>
                  </a:lnTo>
                  <a:lnTo>
                    <a:pt x="136753" y="120190"/>
                  </a:lnTo>
                  <a:lnTo>
                    <a:pt x="21447" y="120190"/>
                  </a:lnTo>
                  <a:lnTo>
                    <a:pt x="21447" y="111059"/>
                  </a:lnTo>
                  <a:lnTo>
                    <a:pt x="147795" y="111059"/>
                  </a:lnTo>
                  <a:lnTo>
                    <a:pt x="147795" y="149919"/>
                  </a:lnTo>
                  <a:lnTo>
                    <a:pt x="32701" y="149919"/>
                  </a:lnTo>
                  <a:lnTo>
                    <a:pt x="32701" y="174127"/>
                  </a:lnTo>
                  <a:lnTo>
                    <a:pt x="153954" y="174127"/>
                  </a:lnTo>
                  <a:lnTo>
                    <a:pt x="153954" y="1834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441137" y="5467655"/>
              <a:ext cx="170815" cy="183515"/>
            </a:xfrm>
            <a:custGeom>
              <a:avLst/>
              <a:gdLst/>
              <a:ahLst/>
              <a:cxnLst/>
              <a:rect l="l" t="t" r="r" b="b"/>
              <a:pathLst>
                <a:path w="170814" h="183514">
                  <a:moveTo>
                    <a:pt x="84940" y="8918"/>
                  </a:moveTo>
                  <a:lnTo>
                    <a:pt x="107253" y="10577"/>
                  </a:lnTo>
                  <a:lnTo>
                    <a:pt x="124251" y="15342"/>
                  </a:lnTo>
                  <a:lnTo>
                    <a:pt x="135078" y="22894"/>
                  </a:lnTo>
                  <a:lnTo>
                    <a:pt x="138877" y="32914"/>
                  </a:lnTo>
                  <a:lnTo>
                    <a:pt x="135078" y="43057"/>
                  </a:lnTo>
                  <a:lnTo>
                    <a:pt x="124251" y="50672"/>
                  </a:lnTo>
                  <a:lnTo>
                    <a:pt x="107253" y="55459"/>
                  </a:lnTo>
                  <a:lnTo>
                    <a:pt x="84940" y="57122"/>
                  </a:lnTo>
                  <a:lnTo>
                    <a:pt x="62693" y="55459"/>
                  </a:lnTo>
                  <a:lnTo>
                    <a:pt x="45841" y="50672"/>
                  </a:lnTo>
                  <a:lnTo>
                    <a:pt x="35160" y="43057"/>
                  </a:lnTo>
                  <a:lnTo>
                    <a:pt x="31427" y="32914"/>
                  </a:lnTo>
                  <a:lnTo>
                    <a:pt x="35160" y="22894"/>
                  </a:lnTo>
                  <a:lnTo>
                    <a:pt x="45841" y="15342"/>
                  </a:lnTo>
                  <a:lnTo>
                    <a:pt x="62693" y="10577"/>
                  </a:lnTo>
                  <a:lnTo>
                    <a:pt x="84940" y="8918"/>
                  </a:lnTo>
                  <a:close/>
                </a:path>
                <a:path w="170814" h="183514">
                  <a:moveTo>
                    <a:pt x="84940" y="66040"/>
                  </a:moveTo>
                  <a:lnTo>
                    <a:pt x="112449" y="63880"/>
                  </a:lnTo>
                  <a:lnTo>
                    <a:pt x="133010" y="57520"/>
                  </a:lnTo>
                  <a:lnTo>
                    <a:pt x="145888" y="47138"/>
                  </a:lnTo>
                  <a:lnTo>
                    <a:pt x="150344" y="32914"/>
                  </a:lnTo>
                  <a:lnTo>
                    <a:pt x="145888" y="18812"/>
                  </a:lnTo>
                  <a:lnTo>
                    <a:pt x="133010" y="8494"/>
                  </a:lnTo>
                  <a:lnTo>
                    <a:pt x="112449" y="2156"/>
                  </a:lnTo>
                  <a:lnTo>
                    <a:pt x="84940" y="0"/>
                  </a:lnTo>
                  <a:lnTo>
                    <a:pt x="57586" y="2156"/>
                  </a:lnTo>
                  <a:lnTo>
                    <a:pt x="37161" y="8494"/>
                  </a:lnTo>
                  <a:lnTo>
                    <a:pt x="24380" y="18812"/>
                  </a:lnTo>
                  <a:lnTo>
                    <a:pt x="19960" y="32914"/>
                  </a:lnTo>
                  <a:lnTo>
                    <a:pt x="24380" y="47138"/>
                  </a:lnTo>
                  <a:lnTo>
                    <a:pt x="37161" y="57520"/>
                  </a:lnTo>
                  <a:lnTo>
                    <a:pt x="57586" y="63880"/>
                  </a:lnTo>
                  <a:lnTo>
                    <a:pt x="84940" y="66040"/>
                  </a:lnTo>
                  <a:close/>
                </a:path>
                <a:path w="170814" h="183514">
                  <a:moveTo>
                    <a:pt x="108723" y="111059"/>
                  </a:moveTo>
                  <a:lnTo>
                    <a:pt x="59245" y="111059"/>
                  </a:lnTo>
                  <a:lnTo>
                    <a:pt x="59245" y="89399"/>
                  </a:lnTo>
                  <a:lnTo>
                    <a:pt x="108723" y="89399"/>
                  </a:lnTo>
                  <a:lnTo>
                    <a:pt x="108723" y="111059"/>
                  </a:lnTo>
                  <a:close/>
                </a:path>
                <a:path w="170814" h="183514">
                  <a:moveTo>
                    <a:pt x="170304" y="89399"/>
                  </a:moveTo>
                  <a:lnTo>
                    <a:pt x="170304" y="79843"/>
                  </a:lnTo>
                  <a:lnTo>
                    <a:pt x="0" y="79843"/>
                  </a:lnTo>
                  <a:lnTo>
                    <a:pt x="0" y="89399"/>
                  </a:lnTo>
                  <a:lnTo>
                    <a:pt x="48203" y="89399"/>
                  </a:lnTo>
                  <a:lnTo>
                    <a:pt x="48203" y="111059"/>
                  </a:lnTo>
                  <a:lnTo>
                    <a:pt x="21447" y="111059"/>
                  </a:lnTo>
                  <a:lnTo>
                    <a:pt x="21447" y="120190"/>
                  </a:lnTo>
                  <a:lnTo>
                    <a:pt x="136753" y="120190"/>
                  </a:lnTo>
                  <a:lnTo>
                    <a:pt x="136753" y="141212"/>
                  </a:lnTo>
                  <a:lnTo>
                    <a:pt x="21659" y="141212"/>
                  </a:lnTo>
                  <a:lnTo>
                    <a:pt x="21659" y="183470"/>
                  </a:lnTo>
                  <a:lnTo>
                    <a:pt x="153954" y="183470"/>
                  </a:lnTo>
                  <a:lnTo>
                    <a:pt x="153954" y="174127"/>
                  </a:lnTo>
                  <a:lnTo>
                    <a:pt x="32701" y="174127"/>
                  </a:lnTo>
                  <a:lnTo>
                    <a:pt x="32701" y="149919"/>
                  </a:lnTo>
                  <a:lnTo>
                    <a:pt x="147795" y="149919"/>
                  </a:lnTo>
                  <a:lnTo>
                    <a:pt x="147795" y="111059"/>
                  </a:lnTo>
                  <a:lnTo>
                    <a:pt x="119977" y="111059"/>
                  </a:lnTo>
                  <a:lnTo>
                    <a:pt x="119977" y="89399"/>
                  </a:lnTo>
                  <a:lnTo>
                    <a:pt x="170304" y="89399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30978" y="5465107"/>
              <a:ext cx="153670" cy="188595"/>
            </a:xfrm>
            <a:custGeom>
              <a:avLst/>
              <a:gdLst/>
              <a:ahLst/>
              <a:cxnLst/>
              <a:rect l="l" t="t" r="r" b="b"/>
              <a:pathLst>
                <a:path w="153669" h="188595">
                  <a:moveTo>
                    <a:pt x="152679" y="112333"/>
                  </a:moveTo>
                  <a:lnTo>
                    <a:pt x="141425" y="112333"/>
                  </a:lnTo>
                  <a:lnTo>
                    <a:pt x="141425" y="53087"/>
                  </a:lnTo>
                  <a:lnTo>
                    <a:pt x="96407" y="53087"/>
                  </a:lnTo>
                  <a:lnTo>
                    <a:pt x="96407" y="43531"/>
                  </a:lnTo>
                  <a:lnTo>
                    <a:pt x="141425" y="43531"/>
                  </a:lnTo>
                  <a:lnTo>
                    <a:pt x="141425" y="0"/>
                  </a:lnTo>
                  <a:lnTo>
                    <a:pt x="152679" y="0"/>
                  </a:lnTo>
                  <a:lnTo>
                    <a:pt x="152679" y="112333"/>
                  </a:lnTo>
                  <a:close/>
                </a:path>
                <a:path w="153669" h="188595">
                  <a:moveTo>
                    <a:pt x="5945" y="107449"/>
                  </a:moveTo>
                  <a:lnTo>
                    <a:pt x="0" y="98318"/>
                  </a:lnTo>
                  <a:lnTo>
                    <a:pt x="19008" y="87995"/>
                  </a:lnTo>
                  <a:lnTo>
                    <a:pt x="34533" y="72915"/>
                  </a:lnTo>
                  <a:lnTo>
                    <a:pt x="45001" y="53973"/>
                  </a:lnTo>
                  <a:lnTo>
                    <a:pt x="48840" y="32064"/>
                  </a:lnTo>
                  <a:lnTo>
                    <a:pt x="48840" y="11254"/>
                  </a:lnTo>
                  <a:lnTo>
                    <a:pt x="59882" y="11254"/>
                  </a:lnTo>
                  <a:lnTo>
                    <a:pt x="59924" y="32064"/>
                  </a:lnTo>
                  <a:lnTo>
                    <a:pt x="63774" y="51803"/>
                  </a:lnTo>
                  <a:lnTo>
                    <a:pt x="66078" y="55635"/>
                  </a:lnTo>
                  <a:lnTo>
                    <a:pt x="54786" y="55635"/>
                  </a:lnTo>
                  <a:lnTo>
                    <a:pt x="47095" y="72660"/>
                  </a:lnTo>
                  <a:lnTo>
                    <a:pt x="35940" y="87196"/>
                  </a:lnTo>
                  <a:lnTo>
                    <a:pt x="21998" y="98905"/>
                  </a:lnTo>
                  <a:lnTo>
                    <a:pt x="5945" y="107449"/>
                  </a:lnTo>
                  <a:close/>
                </a:path>
                <a:path w="153669" h="188595">
                  <a:moveTo>
                    <a:pt x="101715" y="101928"/>
                  </a:moveTo>
                  <a:lnTo>
                    <a:pt x="86708" y="94217"/>
                  </a:lnTo>
                  <a:lnTo>
                    <a:pt x="73393" y="83719"/>
                  </a:lnTo>
                  <a:lnTo>
                    <a:pt x="62507" y="70752"/>
                  </a:lnTo>
                  <a:lnTo>
                    <a:pt x="54786" y="55635"/>
                  </a:lnTo>
                  <a:lnTo>
                    <a:pt x="66078" y="55635"/>
                  </a:lnTo>
                  <a:lnTo>
                    <a:pt x="74296" y="69305"/>
                  </a:lnTo>
                  <a:lnTo>
                    <a:pt x="89714" y="83423"/>
                  </a:lnTo>
                  <a:lnTo>
                    <a:pt x="108298" y="93221"/>
                  </a:lnTo>
                  <a:lnTo>
                    <a:pt x="101715" y="101928"/>
                  </a:lnTo>
                  <a:close/>
                </a:path>
                <a:path w="153669" h="188595">
                  <a:moveTo>
                    <a:pt x="91735" y="188142"/>
                  </a:moveTo>
                  <a:lnTo>
                    <a:pt x="65865" y="185836"/>
                  </a:lnTo>
                  <a:lnTo>
                    <a:pt x="46425" y="179090"/>
                  </a:lnTo>
                  <a:lnTo>
                    <a:pt x="34191" y="168164"/>
                  </a:lnTo>
                  <a:lnTo>
                    <a:pt x="29941" y="153316"/>
                  </a:lnTo>
                  <a:lnTo>
                    <a:pt x="34191" y="138469"/>
                  </a:lnTo>
                  <a:lnTo>
                    <a:pt x="46425" y="127542"/>
                  </a:lnTo>
                  <a:lnTo>
                    <a:pt x="65865" y="120797"/>
                  </a:lnTo>
                  <a:lnTo>
                    <a:pt x="91735" y="118491"/>
                  </a:lnTo>
                  <a:lnTo>
                    <a:pt x="117516" y="120797"/>
                  </a:lnTo>
                  <a:lnTo>
                    <a:pt x="136965" y="127542"/>
                  </a:lnTo>
                  <a:lnTo>
                    <a:pt x="91735" y="127622"/>
                  </a:lnTo>
                  <a:lnTo>
                    <a:pt x="70848" y="129427"/>
                  </a:lnTo>
                  <a:lnTo>
                    <a:pt x="54919" y="134577"/>
                  </a:lnTo>
                  <a:lnTo>
                    <a:pt x="44762" y="142672"/>
                  </a:lnTo>
                  <a:lnTo>
                    <a:pt x="41195" y="153316"/>
                  </a:lnTo>
                  <a:lnTo>
                    <a:pt x="44762" y="163961"/>
                  </a:lnTo>
                  <a:lnTo>
                    <a:pt x="54919" y="172056"/>
                  </a:lnTo>
                  <a:lnTo>
                    <a:pt x="70848" y="177206"/>
                  </a:lnTo>
                  <a:lnTo>
                    <a:pt x="91735" y="179011"/>
                  </a:lnTo>
                  <a:lnTo>
                    <a:pt x="137055" y="179011"/>
                  </a:lnTo>
                  <a:lnTo>
                    <a:pt x="117516" y="185836"/>
                  </a:lnTo>
                  <a:lnTo>
                    <a:pt x="91735" y="188142"/>
                  </a:lnTo>
                  <a:close/>
                </a:path>
                <a:path w="153669" h="188595">
                  <a:moveTo>
                    <a:pt x="137055" y="179011"/>
                  </a:moveTo>
                  <a:lnTo>
                    <a:pt x="91735" y="179011"/>
                  </a:lnTo>
                  <a:lnTo>
                    <a:pt x="112655" y="177206"/>
                  </a:lnTo>
                  <a:lnTo>
                    <a:pt x="128657" y="172056"/>
                  </a:lnTo>
                  <a:lnTo>
                    <a:pt x="138887" y="163961"/>
                  </a:lnTo>
                  <a:lnTo>
                    <a:pt x="142487" y="153316"/>
                  </a:lnTo>
                  <a:lnTo>
                    <a:pt x="138887" y="142672"/>
                  </a:lnTo>
                  <a:lnTo>
                    <a:pt x="128657" y="134577"/>
                  </a:lnTo>
                  <a:lnTo>
                    <a:pt x="112655" y="129427"/>
                  </a:lnTo>
                  <a:lnTo>
                    <a:pt x="91735" y="127622"/>
                  </a:lnTo>
                  <a:lnTo>
                    <a:pt x="137055" y="127622"/>
                  </a:lnTo>
                  <a:lnTo>
                    <a:pt x="149249" y="138469"/>
                  </a:lnTo>
                  <a:lnTo>
                    <a:pt x="153529" y="153316"/>
                  </a:lnTo>
                  <a:lnTo>
                    <a:pt x="149249" y="168164"/>
                  </a:lnTo>
                  <a:lnTo>
                    <a:pt x="137055" y="17901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630978" y="5465107"/>
              <a:ext cx="153670" cy="188595"/>
            </a:xfrm>
            <a:custGeom>
              <a:avLst/>
              <a:gdLst/>
              <a:ahLst/>
              <a:cxnLst/>
              <a:rect l="l" t="t" r="r" b="b"/>
              <a:pathLst>
                <a:path w="153669" h="188595">
                  <a:moveTo>
                    <a:pt x="141425" y="112333"/>
                  </a:moveTo>
                  <a:lnTo>
                    <a:pt x="152679" y="112333"/>
                  </a:lnTo>
                  <a:lnTo>
                    <a:pt x="152679" y="0"/>
                  </a:lnTo>
                  <a:lnTo>
                    <a:pt x="141425" y="0"/>
                  </a:lnTo>
                  <a:lnTo>
                    <a:pt x="141425" y="43531"/>
                  </a:lnTo>
                  <a:lnTo>
                    <a:pt x="96407" y="43531"/>
                  </a:lnTo>
                  <a:lnTo>
                    <a:pt x="96407" y="53087"/>
                  </a:lnTo>
                  <a:lnTo>
                    <a:pt x="141425" y="53087"/>
                  </a:lnTo>
                  <a:lnTo>
                    <a:pt x="141425" y="112333"/>
                  </a:lnTo>
                  <a:close/>
                </a:path>
                <a:path w="153669" h="188595">
                  <a:moveTo>
                    <a:pt x="108298" y="93221"/>
                  </a:moveTo>
                  <a:lnTo>
                    <a:pt x="89714" y="83423"/>
                  </a:lnTo>
                  <a:lnTo>
                    <a:pt x="74296" y="69305"/>
                  </a:lnTo>
                  <a:lnTo>
                    <a:pt x="63774" y="51803"/>
                  </a:lnTo>
                  <a:lnTo>
                    <a:pt x="59882" y="31852"/>
                  </a:lnTo>
                  <a:lnTo>
                    <a:pt x="59882" y="11254"/>
                  </a:lnTo>
                  <a:lnTo>
                    <a:pt x="48840" y="11254"/>
                  </a:lnTo>
                  <a:lnTo>
                    <a:pt x="48840" y="32064"/>
                  </a:lnTo>
                  <a:lnTo>
                    <a:pt x="45001" y="53973"/>
                  </a:lnTo>
                  <a:lnTo>
                    <a:pt x="34533" y="72915"/>
                  </a:lnTo>
                  <a:lnTo>
                    <a:pt x="19008" y="87995"/>
                  </a:lnTo>
                  <a:lnTo>
                    <a:pt x="0" y="98318"/>
                  </a:lnTo>
                  <a:lnTo>
                    <a:pt x="5945" y="107449"/>
                  </a:lnTo>
                  <a:lnTo>
                    <a:pt x="21998" y="98905"/>
                  </a:lnTo>
                  <a:lnTo>
                    <a:pt x="35940" y="87196"/>
                  </a:lnTo>
                  <a:lnTo>
                    <a:pt x="47095" y="72660"/>
                  </a:lnTo>
                  <a:lnTo>
                    <a:pt x="54786" y="55635"/>
                  </a:lnTo>
                  <a:lnTo>
                    <a:pt x="62507" y="70752"/>
                  </a:lnTo>
                  <a:lnTo>
                    <a:pt x="73393" y="83719"/>
                  </a:lnTo>
                  <a:lnTo>
                    <a:pt x="86708" y="94217"/>
                  </a:lnTo>
                  <a:lnTo>
                    <a:pt x="101715" y="101928"/>
                  </a:lnTo>
                  <a:lnTo>
                    <a:pt x="108298" y="93221"/>
                  </a:lnTo>
                  <a:close/>
                </a:path>
                <a:path w="153669" h="188595">
                  <a:moveTo>
                    <a:pt x="91735" y="179011"/>
                  </a:moveTo>
                  <a:lnTo>
                    <a:pt x="70848" y="177206"/>
                  </a:lnTo>
                  <a:lnTo>
                    <a:pt x="54919" y="172056"/>
                  </a:lnTo>
                  <a:lnTo>
                    <a:pt x="44762" y="163961"/>
                  </a:lnTo>
                  <a:lnTo>
                    <a:pt x="41195" y="153316"/>
                  </a:lnTo>
                  <a:lnTo>
                    <a:pt x="44762" y="142672"/>
                  </a:lnTo>
                  <a:lnTo>
                    <a:pt x="54919" y="134577"/>
                  </a:lnTo>
                  <a:lnTo>
                    <a:pt x="70848" y="129427"/>
                  </a:lnTo>
                  <a:lnTo>
                    <a:pt x="91735" y="127622"/>
                  </a:lnTo>
                  <a:lnTo>
                    <a:pt x="112655" y="129427"/>
                  </a:lnTo>
                  <a:lnTo>
                    <a:pt x="128657" y="134577"/>
                  </a:lnTo>
                  <a:lnTo>
                    <a:pt x="138887" y="142672"/>
                  </a:lnTo>
                  <a:lnTo>
                    <a:pt x="142487" y="153316"/>
                  </a:lnTo>
                  <a:lnTo>
                    <a:pt x="138887" y="163961"/>
                  </a:lnTo>
                  <a:lnTo>
                    <a:pt x="128657" y="172056"/>
                  </a:lnTo>
                  <a:lnTo>
                    <a:pt x="112655" y="177206"/>
                  </a:lnTo>
                  <a:lnTo>
                    <a:pt x="91735" y="179011"/>
                  </a:lnTo>
                  <a:close/>
                </a:path>
                <a:path w="153669" h="188595">
                  <a:moveTo>
                    <a:pt x="91735" y="118491"/>
                  </a:moveTo>
                  <a:lnTo>
                    <a:pt x="65865" y="120797"/>
                  </a:lnTo>
                  <a:lnTo>
                    <a:pt x="46425" y="127542"/>
                  </a:lnTo>
                  <a:lnTo>
                    <a:pt x="34191" y="138469"/>
                  </a:lnTo>
                  <a:lnTo>
                    <a:pt x="29941" y="153316"/>
                  </a:lnTo>
                  <a:lnTo>
                    <a:pt x="34191" y="168164"/>
                  </a:lnTo>
                  <a:lnTo>
                    <a:pt x="46425" y="179090"/>
                  </a:lnTo>
                  <a:lnTo>
                    <a:pt x="65865" y="185836"/>
                  </a:lnTo>
                  <a:lnTo>
                    <a:pt x="91735" y="188142"/>
                  </a:lnTo>
                  <a:lnTo>
                    <a:pt x="117516" y="185836"/>
                  </a:lnTo>
                  <a:lnTo>
                    <a:pt x="136965" y="179090"/>
                  </a:lnTo>
                  <a:lnTo>
                    <a:pt x="149249" y="168164"/>
                  </a:lnTo>
                  <a:lnTo>
                    <a:pt x="153529" y="153316"/>
                  </a:lnTo>
                  <a:lnTo>
                    <a:pt x="149249" y="138469"/>
                  </a:lnTo>
                  <a:lnTo>
                    <a:pt x="136965" y="127542"/>
                  </a:lnTo>
                  <a:lnTo>
                    <a:pt x="117516" y="120797"/>
                  </a:lnTo>
                  <a:lnTo>
                    <a:pt x="91735" y="118491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814573" y="5462895"/>
              <a:ext cx="182161" cy="19320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061151" y="5463107"/>
              <a:ext cx="159864" cy="19299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253116" y="5463107"/>
              <a:ext cx="152432" cy="190018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437648" y="5462895"/>
              <a:ext cx="178338" cy="190018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681685" y="5463408"/>
              <a:ext cx="174127" cy="187505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874923" y="5465107"/>
              <a:ext cx="169667" cy="18814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5221" y="5836125"/>
              <a:ext cx="90036" cy="9003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2251710" y="5793155"/>
              <a:ext cx="171450" cy="175260"/>
            </a:xfrm>
            <a:custGeom>
              <a:avLst/>
              <a:gdLst/>
              <a:ahLst/>
              <a:cxnLst/>
              <a:rect l="l" t="t" r="r" b="b"/>
              <a:pathLst>
                <a:path w="171450" h="175260">
                  <a:moveTo>
                    <a:pt x="148653" y="9436"/>
                  </a:moveTo>
                  <a:lnTo>
                    <a:pt x="137820" y="9436"/>
                  </a:lnTo>
                  <a:lnTo>
                    <a:pt x="137820" y="54444"/>
                  </a:lnTo>
                  <a:lnTo>
                    <a:pt x="148653" y="54444"/>
                  </a:lnTo>
                  <a:lnTo>
                    <a:pt x="148653" y="9436"/>
                  </a:lnTo>
                  <a:close/>
                </a:path>
                <a:path w="171450" h="175260">
                  <a:moveTo>
                    <a:pt x="148653" y="0"/>
                  </a:moveTo>
                  <a:lnTo>
                    <a:pt x="22720" y="0"/>
                  </a:lnTo>
                  <a:lnTo>
                    <a:pt x="22720" y="8890"/>
                  </a:lnTo>
                  <a:lnTo>
                    <a:pt x="22720" y="54610"/>
                  </a:lnTo>
                  <a:lnTo>
                    <a:pt x="22720" y="63500"/>
                  </a:lnTo>
                  <a:lnTo>
                    <a:pt x="148653" y="63500"/>
                  </a:lnTo>
                  <a:lnTo>
                    <a:pt x="148653" y="54610"/>
                  </a:lnTo>
                  <a:lnTo>
                    <a:pt x="33769" y="54610"/>
                  </a:lnTo>
                  <a:lnTo>
                    <a:pt x="33769" y="8890"/>
                  </a:lnTo>
                  <a:lnTo>
                    <a:pt x="148653" y="8890"/>
                  </a:lnTo>
                  <a:lnTo>
                    <a:pt x="148653" y="0"/>
                  </a:lnTo>
                  <a:close/>
                </a:path>
                <a:path w="171450" h="175260">
                  <a:moveTo>
                    <a:pt x="152260" y="165100"/>
                  </a:moveTo>
                  <a:lnTo>
                    <a:pt x="34188" y="165100"/>
                  </a:lnTo>
                  <a:lnTo>
                    <a:pt x="34188" y="120650"/>
                  </a:lnTo>
                  <a:lnTo>
                    <a:pt x="22936" y="120650"/>
                  </a:lnTo>
                  <a:lnTo>
                    <a:pt x="22936" y="165100"/>
                  </a:lnTo>
                  <a:lnTo>
                    <a:pt x="22936" y="175260"/>
                  </a:lnTo>
                  <a:lnTo>
                    <a:pt x="152260" y="175260"/>
                  </a:lnTo>
                  <a:lnTo>
                    <a:pt x="152260" y="165100"/>
                  </a:lnTo>
                  <a:close/>
                </a:path>
                <a:path w="171450" h="175260">
                  <a:moveTo>
                    <a:pt x="171373" y="88849"/>
                  </a:moveTo>
                  <a:lnTo>
                    <a:pt x="0" y="88849"/>
                  </a:lnTo>
                  <a:lnTo>
                    <a:pt x="0" y="98399"/>
                  </a:lnTo>
                  <a:lnTo>
                    <a:pt x="80695" y="98399"/>
                  </a:lnTo>
                  <a:lnTo>
                    <a:pt x="80695" y="140449"/>
                  </a:lnTo>
                  <a:lnTo>
                    <a:pt x="91948" y="140449"/>
                  </a:lnTo>
                  <a:lnTo>
                    <a:pt x="91948" y="98399"/>
                  </a:lnTo>
                  <a:lnTo>
                    <a:pt x="171373" y="98399"/>
                  </a:lnTo>
                  <a:lnTo>
                    <a:pt x="171373" y="8884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251721" y="5793236"/>
              <a:ext cx="171450" cy="174625"/>
            </a:xfrm>
            <a:custGeom>
              <a:avLst/>
              <a:gdLst/>
              <a:ahLst/>
              <a:cxnLst/>
              <a:rect l="l" t="t" r="r" b="b"/>
              <a:pathLst>
                <a:path w="171450" h="174625">
                  <a:moveTo>
                    <a:pt x="137815" y="54361"/>
                  </a:moveTo>
                  <a:lnTo>
                    <a:pt x="33763" y="54361"/>
                  </a:lnTo>
                  <a:lnTo>
                    <a:pt x="33763" y="9343"/>
                  </a:lnTo>
                  <a:lnTo>
                    <a:pt x="137815" y="9343"/>
                  </a:lnTo>
                  <a:lnTo>
                    <a:pt x="137815" y="54361"/>
                  </a:lnTo>
                  <a:close/>
                </a:path>
                <a:path w="171450" h="174625">
                  <a:moveTo>
                    <a:pt x="148645" y="0"/>
                  </a:moveTo>
                  <a:lnTo>
                    <a:pt x="22721" y="0"/>
                  </a:lnTo>
                  <a:lnTo>
                    <a:pt x="22721" y="63705"/>
                  </a:lnTo>
                  <a:lnTo>
                    <a:pt x="148645" y="63705"/>
                  </a:lnTo>
                  <a:lnTo>
                    <a:pt x="148645" y="0"/>
                  </a:lnTo>
                  <a:close/>
                </a:path>
                <a:path w="171450" h="174625">
                  <a:moveTo>
                    <a:pt x="34188" y="120827"/>
                  </a:moveTo>
                  <a:lnTo>
                    <a:pt x="22933" y="120827"/>
                  </a:lnTo>
                  <a:lnTo>
                    <a:pt x="22933" y="174551"/>
                  </a:lnTo>
                  <a:lnTo>
                    <a:pt x="152255" y="174551"/>
                  </a:lnTo>
                  <a:lnTo>
                    <a:pt x="152255" y="164996"/>
                  </a:lnTo>
                  <a:lnTo>
                    <a:pt x="34188" y="164996"/>
                  </a:lnTo>
                  <a:lnTo>
                    <a:pt x="34188" y="120827"/>
                  </a:lnTo>
                  <a:close/>
                </a:path>
                <a:path w="171450" h="174625">
                  <a:moveTo>
                    <a:pt x="0" y="88762"/>
                  </a:moveTo>
                  <a:lnTo>
                    <a:pt x="0" y="98318"/>
                  </a:lnTo>
                  <a:lnTo>
                    <a:pt x="80693" y="98318"/>
                  </a:lnTo>
                  <a:lnTo>
                    <a:pt x="80693" y="140363"/>
                  </a:lnTo>
                  <a:lnTo>
                    <a:pt x="91947" y="140363"/>
                  </a:lnTo>
                  <a:lnTo>
                    <a:pt x="91947" y="98318"/>
                  </a:lnTo>
                  <a:lnTo>
                    <a:pt x="171366" y="98318"/>
                  </a:lnTo>
                  <a:lnTo>
                    <a:pt x="171366" y="88762"/>
                  </a:lnTo>
                  <a:lnTo>
                    <a:pt x="0" y="88762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439438" y="5783892"/>
              <a:ext cx="161290" cy="188595"/>
            </a:xfrm>
            <a:custGeom>
              <a:avLst/>
              <a:gdLst/>
              <a:ahLst/>
              <a:cxnLst/>
              <a:rect l="l" t="t" r="r" b="b"/>
              <a:pathLst>
                <a:path w="161289" h="188595">
                  <a:moveTo>
                    <a:pt x="122738" y="178161"/>
                  </a:moveTo>
                  <a:lnTo>
                    <a:pt x="111908" y="178161"/>
                  </a:lnTo>
                  <a:lnTo>
                    <a:pt x="111908" y="79206"/>
                  </a:lnTo>
                  <a:lnTo>
                    <a:pt x="76870" y="79206"/>
                  </a:lnTo>
                  <a:lnTo>
                    <a:pt x="76870" y="69438"/>
                  </a:lnTo>
                  <a:lnTo>
                    <a:pt x="111908" y="69438"/>
                  </a:lnTo>
                  <a:lnTo>
                    <a:pt x="111908" y="5096"/>
                  </a:lnTo>
                  <a:lnTo>
                    <a:pt x="122738" y="5096"/>
                  </a:lnTo>
                  <a:lnTo>
                    <a:pt x="122738" y="178161"/>
                  </a:lnTo>
                  <a:close/>
                </a:path>
                <a:path w="161289" h="188595">
                  <a:moveTo>
                    <a:pt x="91735" y="33339"/>
                  </a:moveTo>
                  <a:lnTo>
                    <a:pt x="4247" y="33339"/>
                  </a:lnTo>
                  <a:lnTo>
                    <a:pt x="4247" y="23783"/>
                  </a:lnTo>
                  <a:lnTo>
                    <a:pt x="91735" y="23783"/>
                  </a:lnTo>
                  <a:lnTo>
                    <a:pt x="91735" y="33339"/>
                  </a:lnTo>
                  <a:close/>
                </a:path>
                <a:path w="161289" h="188595">
                  <a:moveTo>
                    <a:pt x="7432" y="149282"/>
                  </a:moveTo>
                  <a:lnTo>
                    <a:pt x="0" y="140788"/>
                  </a:lnTo>
                  <a:lnTo>
                    <a:pt x="17429" y="126102"/>
                  </a:lnTo>
                  <a:lnTo>
                    <a:pt x="31135" y="105803"/>
                  </a:lnTo>
                  <a:lnTo>
                    <a:pt x="40104" y="81602"/>
                  </a:lnTo>
                  <a:lnTo>
                    <a:pt x="43319" y="55211"/>
                  </a:lnTo>
                  <a:lnTo>
                    <a:pt x="43319" y="33339"/>
                  </a:lnTo>
                  <a:lnTo>
                    <a:pt x="54149" y="33339"/>
                  </a:lnTo>
                  <a:lnTo>
                    <a:pt x="54149" y="55211"/>
                  </a:lnTo>
                  <a:lnTo>
                    <a:pt x="57258" y="79949"/>
                  </a:lnTo>
                  <a:lnTo>
                    <a:pt x="59228" y="85152"/>
                  </a:lnTo>
                  <a:lnTo>
                    <a:pt x="48840" y="85152"/>
                  </a:lnTo>
                  <a:lnTo>
                    <a:pt x="42340" y="105206"/>
                  </a:lnTo>
                  <a:lnTo>
                    <a:pt x="32993" y="123110"/>
                  </a:lnTo>
                  <a:lnTo>
                    <a:pt x="21218" y="138067"/>
                  </a:lnTo>
                  <a:lnTo>
                    <a:pt x="7432" y="149282"/>
                  </a:lnTo>
                  <a:close/>
                </a:path>
                <a:path w="161289" h="188595">
                  <a:moveTo>
                    <a:pt x="89187" y="144822"/>
                  </a:moveTo>
                  <a:lnTo>
                    <a:pt x="75746" y="134215"/>
                  </a:lnTo>
                  <a:lnTo>
                    <a:pt x="64315" y="120323"/>
                  </a:lnTo>
                  <a:lnTo>
                    <a:pt x="55234" y="103763"/>
                  </a:lnTo>
                  <a:lnTo>
                    <a:pt x="48840" y="85152"/>
                  </a:lnTo>
                  <a:lnTo>
                    <a:pt x="59228" y="85152"/>
                  </a:lnTo>
                  <a:lnTo>
                    <a:pt x="65961" y="102936"/>
                  </a:lnTo>
                  <a:lnTo>
                    <a:pt x="79322" y="122340"/>
                  </a:lnTo>
                  <a:lnTo>
                    <a:pt x="96407" y="136328"/>
                  </a:lnTo>
                  <a:lnTo>
                    <a:pt x="89187" y="144822"/>
                  </a:lnTo>
                  <a:close/>
                </a:path>
                <a:path w="161289" h="188595">
                  <a:moveTo>
                    <a:pt x="160749" y="188567"/>
                  </a:moveTo>
                  <a:lnTo>
                    <a:pt x="149707" y="188567"/>
                  </a:lnTo>
                  <a:lnTo>
                    <a:pt x="149707" y="0"/>
                  </a:lnTo>
                  <a:lnTo>
                    <a:pt x="160749" y="0"/>
                  </a:lnTo>
                  <a:lnTo>
                    <a:pt x="160749" y="18856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439438" y="5783892"/>
              <a:ext cx="161290" cy="188595"/>
            </a:xfrm>
            <a:custGeom>
              <a:avLst/>
              <a:gdLst/>
              <a:ahLst/>
              <a:cxnLst/>
              <a:rect l="l" t="t" r="r" b="b"/>
              <a:pathLst>
                <a:path w="161289" h="188595">
                  <a:moveTo>
                    <a:pt x="54149" y="33339"/>
                  </a:moveTo>
                  <a:lnTo>
                    <a:pt x="91735" y="33339"/>
                  </a:lnTo>
                  <a:lnTo>
                    <a:pt x="91735" y="23783"/>
                  </a:lnTo>
                  <a:lnTo>
                    <a:pt x="4247" y="23783"/>
                  </a:lnTo>
                  <a:lnTo>
                    <a:pt x="4247" y="33339"/>
                  </a:lnTo>
                  <a:lnTo>
                    <a:pt x="43319" y="33339"/>
                  </a:lnTo>
                  <a:lnTo>
                    <a:pt x="43319" y="55211"/>
                  </a:lnTo>
                  <a:lnTo>
                    <a:pt x="40104" y="81602"/>
                  </a:lnTo>
                  <a:lnTo>
                    <a:pt x="31135" y="105803"/>
                  </a:lnTo>
                  <a:lnTo>
                    <a:pt x="17429" y="126102"/>
                  </a:lnTo>
                  <a:lnTo>
                    <a:pt x="0" y="140788"/>
                  </a:lnTo>
                  <a:lnTo>
                    <a:pt x="7432" y="149282"/>
                  </a:lnTo>
                  <a:lnTo>
                    <a:pt x="21218" y="138067"/>
                  </a:lnTo>
                  <a:lnTo>
                    <a:pt x="32993" y="123110"/>
                  </a:lnTo>
                  <a:lnTo>
                    <a:pt x="42340" y="105206"/>
                  </a:lnTo>
                  <a:lnTo>
                    <a:pt x="48840" y="85152"/>
                  </a:lnTo>
                  <a:lnTo>
                    <a:pt x="55234" y="103763"/>
                  </a:lnTo>
                  <a:lnTo>
                    <a:pt x="64315" y="120323"/>
                  </a:lnTo>
                  <a:lnTo>
                    <a:pt x="75746" y="134215"/>
                  </a:lnTo>
                  <a:lnTo>
                    <a:pt x="89187" y="144822"/>
                  </a:lnTo>
                  <a:lnTo>
                    <a:pt x="96407" y="136328"/>
                  </a:lnTo>
                  <a:lnTo>
                    <a:pt x="79322" y="122340"/>
                  </a:lnTo>
                  <a:lnTo>
                    <a:pt x="65961" y="102936"/>
                  </a:lnTo>
                  <a:lnTo>
                    <a:pt x="57258" y="79949"/>
                  </a:lnTo>
                  <a:lnTo>
                    <a:pt x="54149" y="55211"/>
                  </a:lnTo>
                  <a:lnTo>
                    <a:pt x="54149" y="33339"/>
                  </a:lnTo>
                  <a:close/>
                </a:path>
                <a:path w="161289" h="188595">
                  <a:moveTo>
                    <a:pt x="111908" y="69438"/>
                  </a:moveTo>
                  <a:lnTo>
                    <a:pt x="76870" y="69438"/>
                  </a:lnTo>
                  <a:lnTo>
                    <a:pt x="76870" y="79206"/>
                  </a:lnTo>
                  <a:lnTo>
                    <a:pt x="111908" y="79206"/>
                  </a:lnTo>
                  <a:lnTo>
                    <a:pt x="111908" y="178161"/>
                  </a:lnTo>
                  <a:lnTo>
                    <a:pt x="122738" y="178161"/>
                  </a:lnTo>
                  <a:lnTo>
                    <a:pt x="122738" y="5096"/>
                  </a:lnTo>
                  <a:lnTo>
                    <a:pt x="111908" y="5096"/>
                  </a:lnTo>
                  <a:lnTo>
                    <a:pt x="111908" y="69438"/>
                  </a:lnTo>
                  <a:close/>
                </a:path>
                <a:path w="161289" h="188595">
                  <a:moveTo>
                    <a:pt x="149706" y="0"/>
                  </a:moveTo>
                  <a:lnTo>
                    <a:pt x="149706" y="188567"/>
                  </a:lnTo>
                  <a:lnTo>
                    <a:pt x="160749" y="188567"/>
                  </a:lnTo>
                  <a:lnTo>
                    <a:pt x="160749" y="0"/>
                  </a:lnTo>
                  <a:lnTo>
                    <a:pt x="149706" y="0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680439" y="5781680"/>
              <a:ext cx="163049" cy="192991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873465" y="5781680"/>
              <a:ext cx="161987" cy="19107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121850" y="5781468"/>
              <a:ext cx="159227" cy="19235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353938" y="5779557"/>
              <a:ext cx="157953" cy="19214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546115" y="5781680"/>
              <a:ext cx="154768" cy="190018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785080" y="5785927"/>
              <a:ext cx="174728" cy="18789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981504" y="5781680"/>
              <a:ext cx="150308" cy="19341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216936" y="5781468"/>
              <a:ext cx="367755" cy="192991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5221" y="6154698"/>
              <a:ext cx="90036" cy="90036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248022" y="6099819"/>
              <a:ext cx="346520" cy="193415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628766" y="6100031"/>
              <a:ext cx="157953" cy="192566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2818271" y="6255773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5">
                  <a:moveTo>
                    <a:pt x="3609" y="57759"/>
                  </a:moveTo>
                  <a:lnTo>
                    <a:pt x="0" y="49689"/>
                  </a:lnTo>
                  <a:lnTo>
                    <a:pt x="7548" y="44646"/>
                  </a:lnTo>
                  <a:lnTo>
                    <a:pt x="13404" y="38169"/>
                  </a:lnTo>
                  <a:lnTo>
                    <a:pt x="17230" y="30339"/>
                  </a:lnTo>
                  <a:lnTo>
                    <a:pt x="18686" y="21235"/>
                  </a:lnTo>
                  <a:lnTo>
                    <a:pt x="17837" y="21447"/>
                  </a:lnTo>
                  <a:lnTo>
                    <a:pt x="10192" y="21447"/>
                  </a:lnTo>
                  <a:lnTo>
                    <a:pt x="5096" y="17625"/>
                  </a:lnTo>
                  <a:lnTo>
                    <a:pt x="5096" y="3822"/>
                  </a:lnTo>
                  <a:lnTo>
                    <a:pt x="10617" y="0"/>
                  </a:lnTo>
                  <a:lnTo>
                    <a:pt x="23995" y="0"/>
                  </a:lnTo>
                  <a:lnTo>
                    <a:pt x="29091" y="7007"/>
                  </a:lnTo>
                  <a:lnTo>
                    <a:pt x="29091" y="18262"/>
                  </a:lnTo>
                  <a:lnTo>
                    <a:pt x="27230" y="30794"/>
                  </a:lnTo>
                  <a:lnTo>
                    <a:pt x="22004" y="41753"/>
                  </a:lnTo>
                  <a:lnTo>
                    <a:pt x="13952" y="50841"/>
                  </a:lnTo>
                  <a:lnTo>
                    <a:pt x="3609" y="577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18271" y="6255773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5">
                  <a:moveTo>
                    <a:pt x="3609" y="57759"/>
                  </a:moveTo>
                  <a:lnTo>
                    <a:pt x="13952" y="50841"/>
                  </a:lnTo>
                  <a:lnTo>
                    <a:pt x="22004" y="41753"/>
                  </a:lnTo>
                  <a:lnTo>
                    <a:pt x="27230" y="30794"/>
                  </a:lnTo>
                  <a:lnTo>
                    <a:pt x="29091" y="18262"/>
                  </a:lnTo>
                  <a:lnTo>
                    <a:pt x="29091" y="7007"/>
                  </a:lnTo>
                  <a:lnTo>
                    <a:pt x="23995" y="0"/>
                  </a:lnTo>
                  <a:lnTo>
                    <a:pt x="16350" y="0"/>
                  </a:lnTo>
                  <a:lnTo>
                    <a:pt x="10617" y="0"/>
                  </a:lnTo>
                  <a:lnTo>
                    <a:pt x="5096" y="3822"/>
                  </a:lnTo>
                  <a:lnTo>
                    <a:pt x="5096" y="10617"/>
                  </a:lnTo>
                  <a:lnTo>
                    <a:pt x="5096" y="17625"/>
                  </a:lnTo>
                  <a:lnTo>
                    <a:pt x="10192" y="21447"/>
                  </a:lnTo>
                  <a:lnTo>
                    <a:pt x="16138" y="21447"/>
                  </a:lnTo>
                  <a:lnTo>
                    <a:pt x="16988" y="21447"/>
                  </a:lnTo>
                  <a:lnTo>
                    <a:pt x="17837" y="21447"/>
                  </a:lnTo>
                  <a:lnTo>
                    <a:pt x="18686" y="21235"/>
                  </a:lnTo>
                  <a:lnTo>
                    <a:pt x="17230" y="30339"/>
                  </a:lnTo>
                  <a:lnTo>
                    <a:pt x="13404" y="38169"/>
                  </a:lnTo>
                  <a:lnTo>
                    <a:pt x="7548" y="44646"/>
                  </a:lnTo>
                  <a:lnTo>
                    <a:pt x="0" y="49689"/>
                  </a:lnTo>
                  <a:lnTo>
                    <a:pt x="3609" y="57759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916547" y="6105977"/>
              <a:ext cx="363933" cy="186620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302388" y="6100244"/>
              <a:ext cx="150308" cy="193415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3485097" y="6255773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5">
                  <a:moveTo>
                    <a:pt x="3609" y="57759"/>
                  </a:moveTo>
                  <a:lnTo>
                    <a:pt x="0" y="49689"/>
                  </a:lnTo>
                  <a:lnTo>
                    <a:pt x="7548" y="44646"/>
                  </a:lnTo>
                  <a:lnTo>
                    <a:pt x="13404" y="38169"/>
                  </a:lnTo>
                  <a:lnTo>
                    <a:pt x="17230" y="30339"/>
                  </a:lnTo>
                  <a:lnTo>
                    <a:pt x="18686" y="21235"/>
                  </a:lnTo>
                  <a:lnTo>
                    <a:pt x="17837" y="21447"/>
                  </a:lnTo>
                  <a:lnTo>
                    <a:pt x="10192" y="21447"/>
                  </a:lnTo>
                  <a:lnTo>
                    <a:pt x="5096" y="17625"/>
                  </a:lnTo>
                  <a:lnTo>
                    <a:pt x="5096" y="3822"/>
                  </a:lnTo>
                  <a:lnTo>
                    <a:pt x="10617" y="0"/>
                  </a:lnTo>
                  <a:lnTo>
                    <a:pt x="23995" y="0"/>
                  </a:lnTo>
                  <a:lnTo>
                    <a:pt x="29091" y="7007"/>
                  </a:lnTo>
                  <a:lnTo>
                    <a:pt x="29091" y="18262"/>
                  </a:lnTo>
                  <a:lnTo>
                    <a:pt x="27230" y="30794"/>
                  </a:lnTo>
                  <a:lnTo>
                    <a:pt x="22004" y="41753"/>
                  </a:lnTo>
                  <a:lnTo>
                    <a:pt x="13952" y="50841"/>
                  </a:lnTo>
                  <a:lnTo>
                    <a:pt x="3609" y="577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485097" y="6255773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5">
                  <a:moveTo>
                    <a:pt x="3609" y="57759"/>
                  </a:moveTo>
                  <a:lnTo>
                    <a:pt x="13952" y="50841"/>
                  </a:lnTo>
                  <a:lnTo>
                    <a:pt x="22004" y="41753"/>
                  </a:lnTo>
                  <a:lnTo>
                    <a:pt x="27230" y="30794"/>
                  </a:lnTo>
                  <a:lnTo>
                    <a:pt x="29091" y="18262"/>
                  </a:lnTo>
                  <a:lnTo>
                    <a:pt x="29091" y="7007"/>
                  </a:lnTo>
                  <a:lnTo>
                    <a:pt x="23995" y="0"/>
                  </a:lnTo>
                  <a:lnTo>
                    <a:pt x="16350" y="0"/>
                  </a:lnTo>
                  <a:lnTo>
                    <a:pt x="10617" y="0"/>
                  </a:lnTo>
                  <a:lnTo>
                    <a:pt x="5096" y="3822"/>
                  </a:lnTo>
                  <a:lnTo>
                    <a:pt x="5096" y="10617"/>
                  </a:lnTo>
                  <a:lnTo>
                    <a:pt x="5096" y="17625"/>
                  </a:lnTo>
                  <a:lnTo>
                    <a:pt x="10192" y="21447"/>
                  </a:lnTo>
                  <a:lnTo>
                    <a:pt x="16138" y="21447"/>
                  </a:lnTo>
                  <a:lnTo>
                    <a:pt x="16988" y="21447"/>
                  </a:lnTo>
                  <a:lnTo>
                    <a:pt x="17837" y="21447"/>
                  </a:lnTo>
                  <a:lnTo>
                    <a:pt x="18686" y="21235"/>
                  </a:lnTo>
                  <a:lnTo>
                    <a:pt x="17230" y="30339"/>
                  </a:lnTo>
                  <a:lnTo>
                    <a:pt x="13404" y="38169"/>
                  </a:lnTo>
                  <a:lnTo>
                    <a:pt x="7548" y="44646"/>
                  </a:lnTo>
                  <a:lnTo>
                    <a:pt x="0" y="49689"/>
                  </a:lnTo>
                  <a:lnTo>
                    <a:pt x="3609" y="57759"/>
                  </a:lnTo>
                  <a:close/>
                </a:path>
              </a:pathLst>
            </a:custGeom>
            <a:ln w="4423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594694" y="6100244"/>
              <a:ext cx="146698" cy="190018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771795" y="6100456"/>
              <a:ext cx="157103" cy="19277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961423" y="6121054"/>
              <a:ext cx="174941" cy="143301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155515" y="6102456"/>
              <a:ext cx="173277" cy="188567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392198" y="6102456"/>
              <a:ext cx="350802" cy="188567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251933" y="6435247"/>
              <a:ext cx="171154" cy="147371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448782" y="6421232"/>
              <a:ext cx="145884" cy="18538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631403" y="6421020"/>
              <a:ext cx="157776" cy="188567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2784640" y="4685677"/>
              <a:ext cx="678815" cy="1923414"/>
            </a:xfrm>
            <a:custGeom>
              <a:avLst/>
              <a:gdLst/>
              <a:ahLst/>
              <a:cxnLst/>
              <a:rect l="l" t="t" r="r" b="b"/>
              <a:pathLst>
                <a:path w="678814" h="1923415">
                  <a:moveTo>
                    <a:pt x="188315" y="1812429"/>
                  </a:moveTo>
                  <a:lnTo>
                    <a:pt x="185140" y="1798688"/>
                  </a:lnTo>
                  <a:lnTo>
                    <a:pt x="177698" y="1790115"/>
                  </a:lnTo>
                  <a:lnTo>
                    <a:pt x="177698" y="1812429"/>
                  </a:lnTo>
                  <a:lnTo>
                    <a:pt x="175247" y="1822183"/>
                  </a:lnTo>
                  <a:lnTo>
                    <a:pt x="168376" y="1829765"/>
                  </a:lnTo>
                  <a:lnTo>
                    <a:pt x="157708" y="1834680"/>
                  </a:lnTo>
                  <a:lnTo>
                    <a:pt x="143929" y="1836432"/>
                  </a:lnTo>
                  <a:lnTo>
                    <a:pt x="130111" y="1834680"/>
                  </a:lnTo>
                  <a:lnTo>
                    <a:pt x="119380" y="1829765"/>
                  </a:lnTo>
                  <a:lnTo>
                    <a:pt x="112420" y="1822183"/>
                  </a:lnTo>
                  <a:lnTo>
                    <a:pt x="109956" y="1812429"/>
                  </a:lnTo>
                  <a:lnTo>
                    <a:pt x="112420" y="1802676"/>
                  </a:lnTo>
                  <a:lnTo>
                    <a:pt x="119380" y="1795094"/>
                  </a:lnTo>
                  <a:lnTo>
                    <a:pt x="130111" y="1790179"/>
                  </a:lnTo>
                  <a:lnTo>
                    <a:pt x="143929" y="1788439"/>
                  </a:lnTo>
                  <a:lnTo>
                    <a:pt x="157708" y="1790179"/>
                  </a:lnTo>
                  <a:lnTo>
                    <a:pt x="168376" y="1795094"/>
                  </a:lnTo>
                  <a:lnTo>
                    <a:pt x="175247" y="1802676"/>
                  </a:lnTo>
                  <a:lnTo>
                    <a:pt x="177698" y="1812429"/>
                  </a:lnTo>
                  <a:lnTo>
                    <a:pt x="177698" y="1790115"/>
                  </a:lnTo>
                  <a:lnTo>
                    <a:pt x="176250" y="1788439"/>
                  </a:lnTo>
                  <a:lnTo>
                    <a:pt x="162153" y="1781797"/>
                  </a:lnTo>
                  <a:lnTo>
                    <a:pt x="143929" y="1779511"/>
                  </a:lnTo>
                  <a:lnTo>
                    <a:pt x="125577" y="1781797"/>
                  </a:lnTo>
                  <a:lnTo>
                    <a:pt x="111518" y="1788325"/>
                  </a:lnTo>
                  <a:lnTo>
                    <a:pt x="102514" y="1798688"/>
                  </a:lnTo>
                  <a:lnTo>
                    <a:pt x="99339" y="1812429"/>
                  </a:lnTo>
                  <a:lnTo>
                    <a:pt x="102514" y="1826171"/>
                  </a:lnTo>
                  <a:lnTo>
                    <a:pt x="111518" y="1836534"/>
                  </a:lnTo>
                  <a:lnTo>
                    <a:pt x="125577" y="1843074"/>
                  </a:lnTo>
                  <a:lnTo>
                    <a:pt x="143929" y="1845348"/>
                  </a:lnTo>
                  <a:lnTo>
                    <a:pt x="162153" y="1843074"/>
                  </a:lnTo>
                  <a:lnTo>
                    <a:pt x="176149" y="1836534"/>
                  </a:lnTo>
                  <a:lnTo>
                    <a:pt x="185140" y="1826171"/>
                  </a:lnTo>
                  <a:lnTo>
                    <a:pt x="188315" y="1812429"/>
                  </a:lnTo>
                  <a:close/>
                </a:path>
                <a:path w="678814" h="1923415">
                  <a:moveTo>
                    <a:pt x="199771" y="1758492"/>
                  </a:moveTo>
                  <a:lnTo>
                    <a:pt x="149656" y="1758492"/>
                  </a:lnTo>
                  <a:lnTo>
                    <a:pt x="149656" y="1733435"/>
                  </a:lnTo>
                  <a:lnTo>
                    <a:pt x="138404" y="1733435"/>
                  </a:lnTo>
                  <a:lnTo>
                    <a:pt x="138404" y="1758492"/>
                  </a:lnTo>
                  <a:lnTo>
                    <a:pt x="88074" y="1758492"/>
                  </a:lnTo>
                  <a:lnTo>
                    <a:pt x="88074" y="1767840"/>
                  </a:lnTo>
                  <a:lnTo>
                    <a:pt x="199771" y="1767840"/>
                  </a:lnTo>
                  <a:lnTo>
                    <a:pt x="199771" y="1758492"/>
                  </a:lnTo>
                  <a:close/>
                </a:path>
                <a:path w="678814" h="1923415">
                  <a:moveTo>
                    <a:pt x="200914" y="21082"/>
                  </a:moveTo>
                  <a:lnTo>
                    <a:pt x="192024" y="12192"/>
                  </a:lnTo>
                  <a:lnTo>
                    <a:pt x="28448" y="12192"/>
                  </a:lnTo>
                  <a:lnTo>
                    <a:pt x="28448" y="36576"/>
                  </a:lnTo>
                  <a:lnTo>
                    <a:pt x="171958" y="36576"/>
                  </a:lnTo>
                  <a:lnTo>
                    <a:pt x="171958" y="81534"/>
                  </a:lnTo>
                  <a:lnTo>
                    <a:pt x="168910" y="106426"/>
                  </a:lnTo>
                  <a:lnTo>
                    <a:pt x="164338" y="130302"/>
                  </a:lnTo>
                  <a:lnTo>
                    <a:pt x="158242" y="151384"/>
                  </a:lnTo>
                  <a:lnTo>
                    <a:pt x="155194" y="159766"/>
                  </a:lnTo>
                  <a:lnTo>
                    <a:pt x="182372" y="159766"/>
                  </a:lnTo>
                  <a:lnTo>
                    <a:pt x="194005" y="123329"/>
                  </a:lnTo>
                  <a:lnTo>
                    <a:pt x="200914" y="75692"/>
                  </a:lnTo>
                  <a:lnTo>
                    <a:pt x="200914" y="21082"/>
                  </a:lnTo>
                  <a:close/>
                </a:path>
                <a:path w="678814" h="1923415">
                  <a:moveTo>
                    <a:pt x="228854" y="186182"/>
                  </a:moveTo>
                  <a:lnTo>
                    <a:pt x="143510" y="186182"/>
                  </a:lnTo>
                  <a:lnTo>
                    <a:pt x="143510" y="87884"/>
                  </a:lnTo>
                  <a:lnTo>
                    <a:pt x="114554" y="87884"/>
                  </a:lnTo>
                  <a:lnTo>
                    <a:pt x="114554" y="186182"/>
                  </a:lnTo>
                  <a:lnTo>
                    <a:pt x="77216" y="186182"/>
                  </a:lnTo>
                  <a:lnTo>
                    <a:pt x="77216" y="87884"/>
                  </a:lnTo>
                  <a:lnTo>
                    <a:pt x="48260" y="87884"/>
                  </a:lnTo>
                  <a:lnTo>
                    <a:pt x="48260" y="186182"/>
                  </a:lnTo>
                  <a:lnTo>
                    <a:pt x="0" y="186182"/>
                  </a:lnTo>
                  <a:lnTo>
                    <a:pt x="0" y="210820"/>
                  </a:lnTo>
                  <a:lnTo>
                    <a:pt x="225806" y="210820"/>
                  </a:lnTo>
                  <a:lnTo>
                    <a:pt x="228854" y="207772"/>
                  </a:lnTo>
                  <a:lnTo>
                    <a:pt x="228854" y="186182"/>
                  </a:lnTo>
                  <a:close/>
                </a:path>
                <a:path w="678814" h="1923415">
                  <a:moveTo>
                    <a:pt x="234607" y="1891207"/>
                  </a:moveTo>
                  <a:lnTo>
                    <a:pt x="230466" y="1877720"/>
                  </a:lnTo>
                  <a:lnTo>
                    <a:pt x="223558" y="1871916"/>
                  </a:lnTo>
                  <a:lnTo>
                    <a:pt x="223558" y="1891207"/>
                  </a:lnTo>
                  <a:lnTo>
                    <a:pt x="220103" y="1900885"/>
                  </a:lnTo>
                  <a:lnTo>
                    <a:pt x="210261" y="1908098"/>
                  </a:lnTo>
                  <a:lnTo>
                    <a:pt x="194805" y="1912594"/>
                  </a:lnTo>
                  <a:lnTo>
                    <a:pt x="174510" y="1914144"/>
                  </a:lnTo>
                  <a:lnTo>
                    <a:pt x="154089" y="1912594"/>
                  </a:lnTo>
                  <a:lnTo>
                    <a:pt x="138569" y="1908098"/>
                  </a:lnTo>
                  <a:lnTo>
                    <a:pt x="128701" y="1900885"/>
                  </a:lnTo>
                  <a:lnTo>
                    <a:pt x="125247" y="1891207"/>
                  </a:lnTo>
                  <a:lnTo>
                    <a:pt x="128701" y="1881657"/>
                  </a:lnTo>
                  <a:lnTo>
                    <a:pt x="138569" y="1874520"/>
                  </a:lnTo>
                  <a:lnTo>
                    <a:pt x="154089" y="1870036"/>
                  </a:lnTo>
                  <a:lnTo>
                    <a:pt x="174510" y="1868487"/>
                  </a:lnTo>
                  <a:lnTo>
                    <a:pt x="194805" y="1870036"/>
                  </a:lnTo>
                  <a:lnTo>
                    <a:pt x="210261" y="1874520"/>
                  </a:lnTo>
                  <a:lnTo>
                    <a:pt x="220103" y="1881657"/>
                  </a:lnTo>
                  <a:lnTo>
                    <a:pt x="223558" y="1891207"/>
                  </a:lnTo>
                  <a:lnTo>
                    <a:pt x="223558" y="1871916"/>
                  </a:lnTo>
                  <a:lnTo>
                    <a:pt x="219481" y="1868487"/>
                  </a:lnTo>
                  <a:lnTo>
                    <a:pt x="218567" y="1867725"/>
                  </a:lnTo>
                  <a:lnTo>
                    <a:pt x="199669" y="1861502"/>
                  </a:lnTo>
                  <a:lnTo>
                    <a:pt x="174510" y="1859356"/>
                  </a:lnTo>
                  <a:lnTo>
                    <a:pt x="149225" y="1861502"/>
                  </a:lnTo>
                  <a:lnTo>
                    <a:pt x="130263" y="1867725"/>
                  </a:lnTo>
                  <a:lnTo>
                    <a:pt x="118338" y="1877720"/>
                  </a:lnTo>
                  <a:lnTo>
                    <a:pt x="114198" y="1891207"/>
                  </a:lnTo>
                  <a:lnTo>
                    <a:pt x="118338" y="1904822"/>
                  </a:lnTo>
                  <a:lnTo>
                    <a:pt x="130263" y="1914893"/>
                  </a:lnTo>
                  <a:lnTo>
                    <a:pt x="149225" y="1921141"/>
                  </a:lnTo>
                  <a:lnTo>
                    <a:pt x="174510" y="1923275"/>
                  </a:lnTo>
                  <a:lnTo>
                    <a:pt x="199669" y="1921141"/>
                  </a:lnTo>
                  <a:lnTo>
                    <a:pt x="218567" y="1914893"/>
                  </a:lnTo>
                  <a:lnTo>
                    <a:pt x="219443" y="1914144"/>
                  </a:lnTo>
                  <a:lnTo>
                    <a:pt x="230466" y="1904822"/>
                  </a:lnTo>
                  <a:lnTo>
                    <a:pt x="234607" y="1891207"/>
                  </a:lnTo>
                  <a:close/>
                </a:path>
                <a:path w="678814" h="1923415">
                  <a:moveTo>
                    <a:pt x="262001" y="1771230"/>
                  </a:moveTo>
                  <a:lnTo>
                    <a:pt x="232689" y="1771230"/>
                  </a:lnTo>
                  <a:lnTo>
                    <a:pt x="232689" y="1735353"/>
                  </a:lnTo>
                  <a:lnTo>
                    <a:pt x="221437" y="1735353"/>
                  </a:lnTo>
                  <a:lnTo>
                    <a:pt x="221437" y="1857870"/>
                  </a:lnTo>
                  <a:lnTo>
                    <a:pt x="232689" y="1857870"/>
                  </a:lnTo>
                  <a:lnTo>
                    <a:pt x="232689" y="1820710"/>
                  </a:lnTo>
                  <a:lnTo>
                    <a:pt x="262001" y="1820710"/>
                  </a:lnTo>
                  <a:lnTo>
                    <a:pt x="262001" y="1810943"/>
                  </a:lnTo>
                  <a:lnTo>
                    <a:pt x="232689" y="1810943"/>
                  </a:lnTo>
                  <a:lnTo>
                    <a:pt x="232689" y="1780794"/>
                  </a:lnTo>
                  <a:lnTo>
                    <a:pt x="262001" y="1780794"/>
                  </a:lnTo>
                  <a:lnTo>
                    <a:pt x="262001" y="1771230"/>
                  </a:lnTo>
                  <a:close/>
                </a:path>
                <a:path w="678814" h="1923415">
                  <a:moveTo>
                    <a:pt x="384098" y="1827301"/>
                  </a:moveTo>
                  <a:lnTo>
                    <a:pt x="350354" y="1803222"/>
                  </a:lnTo>
                  <a:lnTo>
                    <a:pt x="335889" y="1765922"/>
                  </a:lnTo>
                  <a:lnTo>
                    <a:pt x="335889" y="1744484"/>
                  </a:lnTo>
                  <a:lnTo>
                    <a:pt x="325069" y="1744484"/>
                  </a:lnTo>
                  <a:lnTo>
                    <a:pt x="321259" y="1787448"/>
                  </a:lnTo>
                  <a:lnTo>
                    <a:pt x="295592" y="1821789"/>
                  </a:lnTo>
                  <a:lnTo>
                    <a:pt x="276860" y="1832394"/>
                  </a:lnTo>
                  <a:lnTo>
                    <a:pt x="282803" y="1841525"/>
                  </a:lnTo>
                  <a:lnTo>
                    <a:pt x="298577" y="1832914"/>
                  </a:lnTo>
                  <a:lnTo>
                    <a:pt x="312318" y="1821053"/>
                  </a:lnTo>
                  <a:lnTo>
                    <a:pt x="323354" y="1806371"/>
                  </a:lnTo>
                  <a:lnTo>
                    <a:pt x="331012" y="1789290"/>
                  </a:lnTo>
                  <a:lnTo>
                    <a:pt x="338645" y="1804504"/>
                  </a:lnTo>
                  <a:lnTo>
                    <a:pt x="349542" y="1817687"/>
                  </a:lnTo>
                  <a:lnTo>
                    <a:pt x="362902" y="1828406"/>
                  </a:lnTo>
                  <a:lnTo>
                    <a:pt x="377939" y="1836216"/>
                  </a:lnTo>
                  <a:lnTo>
                    <a:pt x="384098" y="1827301"/>
                  </a:lnTo>
                  <a:close/>
                </a:path>
                <a:path w="678814" h="1923415">
                  <a:moveTo>
                    <a:pt x="423164" y="1890369"/>
                  </a:moveTo>
                  <a:lnTo>
                    <a:pt x="418985" y="1876234"/>
                  </a:lnTo>
                  <a:lnTo>
                    <a:pt x="412127" y="1870316"/>
                  </a:lnTo>
                  <a:lnTo>
                    <a:pt x="412127" y="1890369"/>
                  </a:lnTo>
                  <a:lnTo>
                    <a:pt x="408597" y="1900262"/>
                  </a:lnTo>
                  <a:lnTo>
                    <a:pt x="398564" y="1907755"/>
                  </a:lnTo>
                  <a:lnTo>
                    <a:pt x="382828" y="1912493"/>
                  </a:lnTo>
                  <a:lnTo>
                    <a:pt x="362229" y="1914144"/>
                  </a:lnTo>
                  <a:lnTo>
                    <a:pt x="341744" y="1912493"/>
                  </a:lnTo>
                  <a:lnTo>
                    <a:pt x="326072" y="1907755"/>
                  </a:lnTo>
                  <a:lnTo>
                    <a:pt x="316052" y="1900262"/>
                  </a:lnTo>
                  <a:lnTo>
                    <a:pt x="312534" y="1890369"/>
                  </a:lnTo>
                  <a:lnTo>
                    <a:pt x="316052" y="1880349"/>
                  </a:lnTo>
                  <a:lnTo>
                    <a:pt x="326072" y="1872792"/>
                  </a:lnTo>
                  <a:lnTo>
                    <a:pt x="341744" y="1868030"/>
                  </a:lnTo>
                  <a:lnTo>
                    <a:pt x="362229" y="1866366"/>
                  </a:lnTo>
                  <a:lnTo>
                    <a:pt x="382828" y="1868030"/>
                  </a:lnTo>
                  <a:lnTo>
                    <a:pt x="398564" y="1872792"/>
                  </a:lnTo>
                  <a:lnTo>
                    <a:pt x="408597" y="1880349"/>
                  </a:lnTo>
                  <a:lnTo>
                    <a:pt x="412127" y="1890369"/>
                  </a:lnTo>
                  <a:lnTo>
                    <a:pt x="412127" y="1870316"/>
                  </a:lnTo>
                  <a:lnTo>
                    <a:pt x="407568" y="1866366"/>
                  </a:lnTo>
                  <a:lnTo>
                    <a:pt x="406946" y="1865833"/>
                  </a:lnTo>
                  <a:lnTo>
                    <a:pt x="387781" y="1859432"/>
                  </a:lnTo>
                  <a:lnTo>
                    <a:pt x="362229" y="1857235"/>
                  </a:lnTo>
                  <a:lnTo>
                    <a:pt x="336702" y="1859432"/>
                  </a:lnTo>
                  <a:lnTo>
                    <a:pt x="317601" y="1865833"/>
                  </a:lnTo>
                  <a:lnTo>
                    <a:pt x="305638" y="1876234"/>
                  </a:lnTo>
                  <a:lnTo>
                    <a:pt x="301498" y="1890369"/>
                  </a:lnTo>
                  <a:lnTo>
                    <a:pt x="305638" y="1904377"/>
                  </a:lnTo>
                  <a:lnTo>
                    <a:pt x="317601" y="1914702"/>
                  </a:lnTo>
                  <a:lnTo>
                    <a:pt x="336702" y="1921090"/>
                  </a:lnTo>
                  <a:lnTo>
                    <a:pt x="362229" y="1923275"/>
                  </a:lnTo>
                  <a:lnTo>
                    <a:pt x="387781" y="1921090"/>
                  </a:lnTo>
                  <a:lnTo>
                    <a:pt x="406946" y="1914702"/>
                  </a:lnTo>
                  <a:lnTo>
                    <a:pt x="407606" y="1914144"/>
                  </a:lnTo>
                  <a:lnTo>
                    <a:pt x="418985" y="1904377"/>
                  </a:lnTo>
                  <a:lnTo>
                    <a:pt x="423164" y="1890369"/>
                  </a:lnTo>
                  <a:close/>
                </a:path>
                <a:path w="678814" h="1923415">
                  <a:moveTo>
                    <a:pt x="434606" y="37592"/>
                  </a:moveTo>
                  <a:lnTo>
                    <a:pt x="425221" y="23622"/>
                  </a:lnTo>
                  <a:lnTo>
                    <a:pt x="422668" y="19812"/>
                  </a:lnTo>
                  <a:lnTo>
                    <a:pt x="411873" y="13716"/>
                  </a:lnTo>
                  <a:lnTo>
                    <a:pt x="405396" y="10147"/>
                  </a:lnTo>
                  <a:lnTo>
                    <a:pt x="405396" y="37846"/>
                  </a:lnTo>
                  <a:lnTo>
                    <a:pt x="405396" y="59436"/>
                  </a:lnTo>
                  <a:lnTo>
                    <a:pt x="367245" y="73545"/>
                  </a:lnTo>
                  <a:lnTo>
                    <a:pt x="362280" y="73583"/>
                  </a:lnTo>
                  <a:lnTo>
                    <a:pt x="333946" y="73545"/>
                  </a:lnTo>
                  <a:lnTo>
                    <a:pt x="323824" y="72796"/>
                  </a:lnTo>
                  <a:lnTo>
                    <a:pt x="316712" y="70764"/>
                  </a:lnTo>
                  <a:lnTo>
                    <a:pt x="308610" y="66802"/>
                  </a:lnTo>
                  <a:lnTo>
                    <a:pt x="295402" y="59944"/>
                  </a:lnTo>
                  <a:lnTo>
                    <a:pt x="295402" y="38100"/>
                  </a:lnTo>
                  <a:lnTo>
                    <a:pt x="334048" y="23723"/>
                  </a:lnTo>
                  <a:lnTo>
                    <a:pt x="351294" y="23622"/>
                  </a:lnTo>
                  <a:lnTo>
                    <a:pt x="367360" y="23723"/>
                  </a:lnTo>
                  <a:lnTo>
                    <a:pt x="376961" y="24511"/>
                  </a:lnTo>
                  <a:lnTo>
                    <a:pt x="383921" y="26619"/>
                  </a:lnTo>
                  <a:lnTo>
                    <a:pt x="392061" y="30734"/>
                  </a:lnTo>
                  <a:lnTo>
                    <a:pt x="405396" y="37846"/>
                  </a:lnTo>
                  <a:lnTo>
                    <a:pt x="405396" y="10147"/>
                  </a:lnTo>
                  <a:lnTo>
                    <a:pt x="362292" y="1308"/>
                  </a:lnTo>
                  <a:lnTo>
                    <a:pt x="351040" y="1270"/>
                  </a:lnTo>
                  <a:lnTo>
                    <a:pt x="339483" y="1308"/>
                  </a:lnTo>
                  <a:lnTo>
                    <a:pt x="300799" y="7721"/>
                  </a:lnTo>
                  <a:lnTo>
                    <a:pt x="266192" y="37338"/>
                  </a:lnTo>
                  <a:lnTo>
                    <a:pt x="266192" y="49276"/>
                  </a:lnTo>
                  <a:lnTo>
                    <a:pt x="287655" y="84328"/>
                  </a:lnTo>
                  <a:lnTo>
                    <a:pt x="326466" y="95580"/>
                  </a:lnTo>
                  <a:lnTo>
                    <a:pt x="351040" y="95758"/>
                  </a:lnTo>
                  <a:lnTo>
                    <a:pt x="363766" y="95707"/>
                  </a:lnTo>
                  <a:lnTo>
                    <a:pt x="403440" y="88798"/>
                  </a:lnTo>
                  <a:lnTo>
                    <a:pt x="426618" y="73660"/>
                  </a:lnTo>
                  <a:lnTo>
                    <a:pt x="434606" y="59944"/>
                  </a:lnTo>
                  <a:lnTo>
                    <a:pt x="434606" y="37592"/>
                  </a:lnTo>
                  <a:close/>
                </a:path>
                <a:path w="678814" h="1923415">
                  <a:moveTo>
                    <a:pt x="451205" y="1786953"/>
                  </a:moveTo>
                  <a:lnTo>
                    <a:pt x="421678" y="1786953"/>
                  </a:lnTo>
                  <a:lnTo>
                    <a:pt x="421678" y="1735137"/>
                  </a:lnTo>
                  <a:lnTo>
                    <a:pt x="410425" y="1735137"/>
                  </a:lnTo>
                  <a:lnTo>
                    <a:pt x="410425" y="1851507"/>
                  </a:lnTo>
                  <a:lnTo>
                    <a:pt x="421678" y="1851507"/>
                  </a:lnTo>
                  <a:lnTo>
                    <a:pt x="421678" y="1796719"/>
                  </a:lnTo>
                  <a:lnTo>
                    <a:pt x="451205" y="1796719"/>
                  </a:lnTo>
                  <a:lnTo>
                    <a:pt x="451205" y="1786953"/>
                  </a:lnTo>
                  <a:close/>
                </a:path>
                <a:path w="678814" h="1923415">
                  <a:moveTo>
                    <a:pt x="464832" y="109474"/>
                  </a:moveTo>
                  <a:lnTo>
                    <a:pt x="377710" y="109474"/>
                  </a:lnTo>
                  <a:lnTo>
                    <a:pt x="377710" y="133858"/>
                  </a:lnTo>
                  <a:lnTo>
                    <a:pt x="377710" y="162306"/>
                  </a:lnTo>
                  <a:lnTo>
                    <a:pt x="323850" y="162306"/>
                  </a:lnTo>
                  <a:lnTo>
                    <a:pt x="323850" y="133858"/>
                  </a:lnTo>
                  <a:lnTo>
                    <a:pt x="377710" y="133858"/>
                  </a:lnTo>
                  <a:lnTo>
                    <a:pt x="377710" y="109474"/>
                  </a:lnTo>
                  <a:lnTo>
                    <a:pt x="235966" y="109474"/>
                  </a:lnTo>
                  <a:lnTo>
                    <a:pt x="235966" y="133858"/>
                  </a:lnTo>
                  <a:lnTo>
                    <a:pt x="294894" y="133858"/>
                  </a:lnTo>
                  <a:lnTo>
                    <a:pt x="294894" y="162306"/>
                  </a:lnTo>
                  <a:lnTo>
                    <a:pt x="266700" y="162306"/>
                  </a:lnTo>
                  <a:lnTo>
                    <a:pt x="266700" y="185928"/>
                  </a:lnTo>
                  <a:lnTo>
                    <a:pt x="404634" y="185928"/>
                  </a:lnTo>
                  <a:lnTo>
                    <a:pt x="404634" y="242062"/>
                  </a:lnTo>
                  <a:lnTo>
                    <a:pt x="430542" y="242062"/>
                  </a:lnTo>
                  <a:lnTo>
                    <a:pt x="433590" y="239014"/>
                  </a:lnTo>
                  <a:lnTo>
                    <a:pt x="433590" y="170942"/>
                  </a:lnTo>
                  <a:lnTo>
                    <a:pt x="424446" y="162306"/>
                  </a:lnTo>
                  <a:lnTo>
                    <a:pt x="406412" y="162306"/>
                  </a:lnTo>
                  <a:lnTo>
                    <a:pt x="406412" y="133858"/>
                  </a:lnTo>
                  <a:lnTo>
                    <a:pt x="461784" y="133858"/>
                  </a:lnTo>
                  <a:lnTo>
                    <a:pt x="464832" y="130810"/>
                  </a:lnTo>
                  <a:lnTo>
                    <a:pt x="464832" y="109474"/>
                  </a:lnTo>
                  <a:close/>
                </a:path>
                <a:path w="678814" h="1923415">
                  <a:moveTo>
                    <a:pt x="590283" y="1832610"/>
                  </a:moveTo>
                  <a:lnTo>
                    <a:pt x="590029" y="1828990"/>
                  </a:lnTo>
                  <a:lnTo>
                    <a:pt x="589648" y="1823897"/>
                  </a:lnTo>
                  <a:lnTo>
                    <a:pt x="576148" y="1825713"/>
                  </a:lnTo>
                  <a:lnTo>
                    <a:pt x="562229" y="1827085"/>
                  </a:lnTo>
                  <a:lnTo>
                    <a:pt x="548119" y="1828139"/>
                  </a:lnTo>
                  <a:lnTo>
                    <a:pt x="534022" y="1828990"/>
                  </a:lnTo>
                  <a:lnTo>
                    <a:pt x="534022" y="1803933"/>
                  </a:lnTo>
                  <a:lnTo>
                    <a:pt x="576059" y="1803933"/>
                  </a:lnTo>
                  <a:lnTo>
                    <a:pt x="576059" y="1794383"/>
                  </a:lnTo>
                  <a:lnTo>
                    <a:pt x="494944" y="1794383"/>
                  </a:lnTo>
                  <a:lnTo>
                    <a:pt x="494944" y="1755521"/>
                  </a:lnTo>
                  <a:lnTo>
                    <a:pt x="574357" y="1755521"/>
                  </a:lnTo>
                  <a:lnTo>
                    <a:pt x="574357" y="1746173"/>
                  </a:lnTo>
                  <a:lnTo>
                    <a:pt x="483895" y="1746173"/>
                  </a:lnTo>
                  <a:lnTo>
                    <a:pt x="483895" y="1803933"/>
                  </a:lnTo>
                  <a:lnTo>
                    <a:pt x="522757" y="1803933"/>
                  </a:lnTo>
                  <a:lnTo>
                    <a:pt x="522757" y="1829422"/>
                  </a:lnTo>
                  <a:lnTo>
                    <a:pt x="507822" y="1829904"/>
                  </a:lnTo>
                  <a:lnTo>
                    <a:pt x="493356" y="1830158"/>
                  </a:lnTo>
                  <a:lnTo>
                    <a:pt x="466483" y="1830273"/>
                  </a:lnTo>
                  <a:lnTo>
                    <a:pt x="468185" y="1840039"/>
                  </a:lnTo>
                  <a:lnTo>
                    <a:pt x="495833" y="1839709"/>
                  </a:lnTo>
                  <a:lnTo>
                    <a:pt x="526453" y="1838706"/>
                  </a:lnTo>
                  <a:lnTo>
                    <a:pt x="558457" y="1836508"/>
                  </a:lnTo>
                  <a:lnTo>
                    <a:pt x="590283" y="1832610"/>
                  </a:lnTo>
                  <a:close/>
                </a:path>
                <a:path w="678814" h="1923415">
                  <a:moveTo>
                    <a:pt x="618324" y="1860207"/>
                  </a:moveTo>
                  <a:lnTo>
                    <a:pt x="607275" y="1860207"/>
                  </a:lnTo>
                  <a:lnTo>
                    <a:pt x="607275" y="1869554"/>
                  </a:lnTo>
                  <a:lnTo>
                    <a:pt x="607275" y="1911388"/>
                  </a:lnTo>
                  <a:lnTo>
                    <a:pt x="508317" y="1911388"/>
                  </a:lnTo>
                  <a:lnTo>
                    <a:pt x="508317" y="1869554"/>
                  </a:lnTo>
                  <a:lnTo>
                    <a:pt x="607275" y="1869554"/>
                  </a:lnTo>
                  <a:lnTo>
                    <a:pt x="607275" y="1860207"/>
                  </a:lnTo>
                  <a:lnTo>
                    <a:pt x="497497" y="1860207"/>
                  </a:lnTo>
                  <a:lnTo>
                    <a:pt x="497497" y="1920938"/>
                  </a:lnTo>
                  <a:lnTo>
                    <a:pt x="618324" y="1920938"/>
                  </a:lnTo>
                  <a:lnTo>
                    <a:pt x="618324" y="1911388"/>
                  </a:lnTo>
                  <a:lnTo>
                    <a:pt x="618324" y="1869554"/>
                  </a:lnTo>
                  <a:lnTo>
                    <a:pt x="618324" y="1860207"/>
                  </a:lnTo>
                  <a:close/>
                </a:path>
                <a:path w="678814" h="1923415">
                  <a:moveTo>
                    <a:pt x="618324" y="1735353"/>
                  </a:moveTo>
                  <a:lnTo>
                    <a:pt x="607060" y="1735353"/>
                  </a:lnTo>
                  <a:lnTo>
                    <a:pt x="607060" y="1849805"/>
                  </a:lnTo>
                  <a:lnTo>
                    <a:pt x="618324" y="1849805"/>
                  </a:lnTo>
                  <a:lnTo>
                    <a:pt x="618324" y="1735353"/>
                  </a:lnTo>
                  <a:close/>
                </a:path>
                <a:path w="678814" h="1923415">
                  <a:moveTo>
                    <a:pt x="622566" y="115316"/>
                  </a:moveTo>
                  <a:lnTo>
                    <a:pt x="613676" y="111506"/>
                  </a:lnTo>
                  <a:lnTo>
                    <a:pt x="592848" y="99822"/>
                  </a:lnTo>
                  <a:lnTo>
                    <a:pt x="585698" y="93980"/>
                  </a:lnTo>
                  <a:lnTo>
                    <a:pt x="574814" y="85090"/>
                  </a:lnTo>
                  <a:lnTo>
                    <a:pt x="562622" y="67564"/>
                  </a:lnTo>
                  <a:lnTo>
                    <a:pt x="562622" y="30734"/>
                  </a:lnTo>
                  <a:lnTo>
                    <a:pt x="610882" y="30734"/>
                  </a:lnTo>
                  <a:lnTo>
                    <a:pt x="610882" y="7366"/>
                  </a:lnTo>
                  <a:lnTo>
                    <a:pt x="485660" y="7366"/>
                  </a:lnTo>
                  <a:lnTo>
                    <a:pt x="485660" y="30734"/>
                  </a:lnTo>
                  <a:lnTo>
                    <a:pt x="532904" y="30734"/>
                  </a:lnTo>
                  <a:lnTo>
                    <a:pt x="532904" y="65786"/>
                  </a:lnTo>
                  <a:lnTo>
                    <a:pt x="509892" y="97307"/>
                  </a:lnTo>
                  <a:lnTo>
                    <a:pt x="477761" y="118414"/>
                  </a:lnTo>
                  <a:lnTo>
                    <a:pt x="469658" y="121920"/>
                  </a:lnTo>
                  <a:lnTo>
                    <a:pt x="487692" y="140462"/>
                  </a:lnTo>
                  <a:lnTo>
                    <a:pt x="528586" y="114554"/>
                  </a:lnTo>
                  <a:lnTo>
                    <a:pt x="548398" y="93980"/>
                  </a:lnTo>
                  <a:lnTo>
                    <a:pt x="553224" y="100076"/>
                  </a:lnTo>
                  <a:lnTo>
                    <a:pt x="566432" y="111760"/>
                  </a:lnTo>
                  <a:lnTo>
                    <a:pt x="581418" y="122428"/>
                  </a:lnTo>
                  <a:lnTo>
                    <a:pt x="597166" y="131318"/>
                  </a:lnTo>
                  <a:lnTo>
                    <a:pt x="604532" y="134366"/>
                  </a:lnTo>
                  <a:lnTo>
                    <a:pt x="622566" y="115316"/>
                  </a:lnTo>
                  <a:close/>
                </a:path>
                <a:path w="678814" h="1923415">
                  <a:moveTo>
                    <a:pt x="677938" y="162560"/>
                  </a:moveTo>
                  <a:lnTo>
                    <a:pt x="668794" y="153924"/>
                  </a:lnTo>
                  <a:lnTo>
                    <a:pt x="513854" y="153924"/>
                  </a:lnTo>
                  <a:lnTo>
                    <a:pt x="513854" y="177546"/>
                  </a:lnTo>
                  <a:lnTo>
                    <a:pt x="649236" y="177546"/>
                  </a:lnTo>
                  <a:lnTo>
                    <a:pt x="649236" y="244348"/>
                  </a:lnTo>
                  <a:lnTo>
                    <a:pt x="674890" y="244348"/>
                  </a:lnTo>
                  <a:lnTo>
                    <a:pt x="677938" y="241300"/>
                  </a:lnTo>
                  <a:lnTo>
                    <a:pt x="677938" y="162560"/>
                  </a:lnTo>
                  <a:close/>
                </a:path>
                <a:path w="678814" h="1923415">
                  <a:moveTo>
                    <a:pt x="678700" y="0"/>
                  </a:moveTo>
                  <a:lnTo>
                    <a:pt x="649998" y="0"/>
                  </a:lnTo>
                  <a:lnTo>
                    <a:pt x="649998" y="49276"/>
                  </a:lnTo>
                  <a:lnTo>
                    <a:pt x="597420" y="49276"/>
                  </a:lnTo>
                  <a:lnTo>
                    <a:pt x="597420" y="74168"/>
                  </a:lnTo>
                  <a:lnTo>
                    <a:pt x="649998" y="74168"/>
                  </a:lnTo>
                  <a:lnTo>
                    <a:pt x="649998" y="140970"/>
                  </a:lnTo>
                  <a:lnTo>
                    <a:pt x="674636" y="140970"/>
                  </a:lnTo>
                  <a:lnTo>
                    <a:pt x="678446" y="139192"/>
                  </a:lnTo>
                  <a:lnTo>
                    <a:pt x="678586" y="137414"/>
                  </a:lnTo>
                  <a:lnTo>
                    <a:pt x="67870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61577" y="4685665"/>
              <a:ext cx="442727" cy="244351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27579" y="4012949"/>
              <a:ext cx="294665" cy="18855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43961" y="4014349"/>
              <a:ext cx="124587" cy="18608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96209" y="4013892"/>
              <a:ext cx="136017" cy="186080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554400" y="4175055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39" h="26670">
                  <a:moveTo>
                    <a:pt x="27889" y="26288"/>
                  </a:moveTo>
                  <a:lnTo>
                    <a:pt x="0" y="26288"/>
                  </a:lnTo>
                  <a:lnTo>
                    <a:pt x="0" y="0"/>
                  </a:lnTo>
                  <a:lnTo>
                    <a:pt x="27889" y="0"/>
                  </a:lnTo>
                  <a:lnTo>
                    <a:pt x="27889" y="26288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603158" y="4012749"/>
              <a:ext cx="132230" cy="193167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779799" y="4013732"/>
              <a:ext cx="58419" cy="186690"/>
            </a:xfrm>
            <a:custGeom>
              <a:avLst/>
              <a:gdLst/>
              <a:ahLst/>
              <a:cxnLst/>
              <a:rect l="l" t="t" r="r" b="b"/>
              <a:pathLst>
                <a:path w="58420" h="186689">
                  <a:moveTo>
                    <a:pt x="57835" y="6350"/>
                  </a:moveTo>
                  <a:lnTo>
                    <a:pt x="53936" y="6350"/>
                  </a:lnTo>
                  <a:lnTo>
                    <a:pt x="5393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6670"/>
                  </a:lnTo>
                  <a:lnTo>
                    <a:pt x="27889" y="26670"/>
                  </a:lnTo>
                  <a:lnTo>
                    <a:pt x="27889" y="184150"/>
                  </a:lnTo>
                  <a:lnTo>
                    <a:pt x="27889" y="186690"/>
                  </a:lnTo>
                  <a:lnTo>
                    <a:pt x="56705" y="186690"/>
                  </a:lnTo>
                  <a:lnTo>
                    <a:pt x="56705" y="184150"/>
                  </a:lnTo>
                  <a:lnTo>
                    <a:pt x="57835" y="184150"/>
                  </a:lnTo>
                  <a:lnTo>
                    <a:pt x="57835" y="26670"/>
                  </a:lnTo>
                  <a:lnTo>
                    <a:pt x="57835" y="635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103959" y="1661743"/>
              <a:ext cx="2927985" cy="618490"/>
            </a:xfrm>
            <a:custGeom>
              <a:avLst/>
              <a:gdLst/>
              <a:ahLst/>
              <a:cxnLst/>
              <a:rect l="l" t="t" r="r" b="b"/>
              <a:pathLst>
                <a:path w="2927984" h="618489">
                  <a:moveTo>
                    <a:pt x="508406" y="226771"/>
                  </a:moveTo>
                  <a:lnTo>
                    <a:pt x="439356" y="203619"/>
                  </a:lnTo>
                  <a:lnTo>
                    <a:pt x="385749" y="176466"/>
                  </a:lnTo>
                  <a:lnTo>
                    <a:pt x="371716" y="167640"/>
                  </a:lnTo>
                  <a:lnTo>
                    <a:pt x="366191" y="163715"/>
                  </a:lnTo>
                  <a:lnTo>
                    <a:pt x="332955" y="136398"/>
                  </a:lnTo>
                  <a:lnTo>
                    <a:pt x="318820" y="114604"/>
                  </a:lnTo>
                  <a:lnTo>
                    <a:pt x="476097" y="114604"/>
                  </a:lnTo>
                  <a:lnTo>
                    <a:pt x="476097" y="59740"/>
                  </a:lnTo>
                  <a:lnTo>
                    <a:pt x="311505" y="59740"/>
                  </a:lnTo>
                  <a:lnTo>
                    <a:pt x="311505" y="0"/>
                  </a:lnTo>
                  <a:lnTo>
                    <a:pt x="241401" y="0"/>
                  </a:lnTo>
                  <a:lnTo>
                    <a:pt x="241401" y="59740"/>
                  </a:lnTo>
                  <a:lnTo>
                    <a:pt x="78638" y="59740"/>
                  </a:lnTo>
                  <a:lnTo>
                    <a:pt x="78638" y="114604"/>
                  </a:lnTo>
                  <a:lnTo>
                    <a:pt x="234086" y="114604"/>
                  </a:lnTo>
                  <a:lnTo>
                    <a:pt x="233476" y="115824"/>
                  </a:lnTo>
                  <a:lnTo>
                    <a:pt x="232867" y="118262"/>
                  </a:lnTo>
                  <a:lnTo>
                    <a:pt x="232257" y="119481"/>
                  </a:lnTo>
                  <a:lnTo>
                    <a:pt x="226987" y="132092"/>
                  </a:lnTo>
                  <a:lnTo>
                    <a:pt x="222046" y="140284"/>
                  </a:lnTo>
                  <a:lnTo>
                    <a:pt x="188658" y="167970"/>
                  </a:lnTo>
                  <a:lnTo>
                    <a:pt x="152095" y="188061"/>
                  </a:lnTo>
                  <a:lnTo>
                    <a:pt x="112445" y="204952"/>
                  </a:lnTo>
                  <a:lnTo>
                    <a:pt x="66675" y="219646"/>
                  </a:lnTo>
                  <a:lnTo>
                    <a:pt x="43281" y="226161"/>
                  </a:lnTo>
                  <a:lnTo>
                    <a:pt x="81076" y="274929"/>
                  </a:lnTo>
                  <a:lnTo>
                    <a:pt x="147828" y="251663"/>
                  </a:lnTo>
                  <a:lnTo>
                    <a:pt x="202298" y="225602"/>
                  </a:lnTo>
                  <a:lnTo>
                    <a:pt x="237426" y="203619"/>
                  </a:lnTo>
                  <a:lnTo>
                    <a:pt x="267830" y="179184"/>
                  </a:lnTo>
                  <a:lnTo>
                    <a:pt x="277368" y="167640"/>
                  </a:lnTo>
                  <a:lnTo>
                    <a:pt x="296125" y="187096"/>
                  </a:lnTo>
                  <a:lnTo>
                    <a:pt x="329057" y="211493"/>
                  </a:lnTo>
                  <a:lnTo>
                    <a:pt x="388315" y="243700"/>
                  </a:lnTo>
                  <a:lnTo>
                    <a:pt x="433882" y="263144"/>
                  </a:lnTo>
                  <a:lnTo>
                    <a:pt x="470611" y="275539"/>
                  </a:lnTo>
                  <a:lnTo>
                    <a:pt x="508406" y="226771"/>
                  </a:lnTo>
                  <a:close/>
                </a:path>
                <a:path w="2927984" h="618489">
                  <a:moveTo>
                    <a:pt x="548640" y="302971"/>
                  </a:moveTo>
                  <a:lnTo>
                    <a:pt x="0" y="302971"/>
                  </a:lnTo>
                  <a:lnTo>
                    <a:pt x="0" y="361492"/>
                  </a:lnTo>
                  <a:lnTo>
                    <a:pt x="235305" y="361492"/>
                  </a:lnTo>
                  <a:lnTo>
                    <a:pt x="235305" y="424281"/>
                  </a:lnTo>
                  <a:lnTo>
                    <a:pt x="73761" y="424281"/>
                  </a:lnTo>
                  <a:lnTo>
                    <a:pt x="73761" y="481584"/>
                  </a:lnTo>
                  <a:lnTo>
                    <a:pt x="404774" y="481584"/>
                  </a:lnTo>
                  <a:lnTo>
                    <a:pt x="404774" y="612648"/>
                  </a:lnTo>
                  <a:lnTo>
                    <a:pt x="466953" y="612648"/>
                  </a:lnTo>
                  <a:lnTo>
                    <a:pt x="474268" y="605332"/>
                  </a:lnTo>
                  <a:lnTo>
                    <a:pt x="474268" y="460857"/>
                  </a:lnTo>
                  <a:lnTo>
                    <a:pt x="474103" y="451535"/>
                  </a:lnTo>
                  <a:lnTo>
                    <a:pt x="446062" y="424446"/>
                  </a:lnTo>
                  <a:lnTo>
                    <a:pt x="437083" y="424281"/>
                  </a:lnTo>
                  <a:lnTo>
                    <a:pt x="303580" y="424281"/>
                  </a:lnTo>
                  <a:lnTo>
                    <a:pt x="303580" y="361492"/>
                  </a:lnTo>
                  <a:lnTo>
                    <a:pt x="538276" y="361492"/>
                  </a:lnTo>
                  <a:lnTo>
                    <a:pt x="548030" y="357835"/>
                  </a:lnTo>
                  <a:lnTo>
                    <a:pt x="548640" y="349300"/>
                  </a:lnTo>
                  <a:lnTo>
                    <a:pt x="548640" y="302971"/>
                  </a:lnTo>
                  <a:close/>
                </a:path>
                <a:path w="2927984" h="618489">
                  <a:moveTo>
                    <a:pt x="868680" y="435864"/>
                  </a:moveTo>
                  <a:lnTo>
                    <a:pt x="827532" y="402336"/>
                  </a:lnTo>
                  <a:lnTo>
                    <a:pt x="798639" y="373024"/>
                  </a:lnTo>
                  <a:lnTo>
                    <a:pt x="770686" y="337070"/>
                  </a:lnTo>
                  <a:lnTo>
                    <a:pt x="751166" y="300736"/>
                  </a:lnTo>
                  <a:lnTo>
                    <a:pt x="746150" y="118262"/>
                  </a:lnTo>
                  <a:lnTo>
                    <a:pt x="847344" y="118262"/>
                  </a:lnTo>
                  <a:lnTo>
                    <a:pt x="847344" y="62788"/>
                  </a:lnTo>
                  <a:lnTo>
                    <a:pt x="572414" y="62788"/>
                  </a:lnTo>
                  <a:lnTo>
                    <a:pt x="572414" y="118262"/>
                  </a:lnTo>
                  <a:lnTo>
                    <a:pt x="676046" y="118262"/>
                  </a:lnTo>
                  <a:lnTo>
                    <a:pt x="675995" y="271881"/>
                  </a:lnTo>
                  <a:lnTo>
                    <a:pt x="665378" y="310896"/>
                  </a:lnTo>
                  <a:lnTo>
                    <a:pt x="647293" y="345706"/>
                  </a:lnTo>
                  <a:lnTo>
                    <a:pt x="618020" y="386295"/>
                  </a:lnTo>
                  <a:lnTo>
                    <a:pt x="580821" y="424776"/>
                  </a:lnTo>
                  <a:lnTo>
                    <a:pt x="544982" y="452932"/>
                  </a:lnTo>
                  <a:lnTo>
                    <a:pt x="593140" y="496824"/>
                  </a:lnTo>
                  <a:lnTo>
                    <a:pt x="629107" y="467258"/>
                  </a:lnTo>
                  <a:lnTo>
                    <a:pt x="662635" y="432206"/>
                  </a:lnTo>
                  <a:lnTo>
                    <a:pt x="691896" y="395630"/>
                  </a:lnTo>
                  <a:lnTo>
                    <a:pt x="714451" y="362102"/>
                  </a:lnTo>
                  <a:lnTo>
                    <a:pt x="718870" y="370471"/>
                  </a:lnTo>
                  <a:lnTo>
                    <a:pt x="741730" y="401878"/>
                  </a:lnTo>
                  <a:lnTo>
                    <a:pt x="771080" y="434174"/>
                  </a:lnTo>
                  <a:lnTo>
                    <a:pt x="804430" y="465455"/>
                  </a:lnTo>
                  <a:lnTo>
                    <a:pt x="827836" y="483412"/>
                  </a:lnTo>
                  <a:lnTo>
                    <a:pt x="868680" y="435864"/>
                  </a:lnTo>
                  <a:close/>
                </a:path>
                <a:path w="2927984" h="618489">
                  <a:moveTo>
                    <a:pt x="961339" y="31699"/>
                  </a:moveTo>
                  <a:lnTo>
                    <a:pt x="892454" y="31699"/>
                  </a:lnTo>
                  <a:lnTo>
                    <a:pt x="892454" y="221284"/>
                  </a:lnTo>
                  <a:lnTo>
                    <a:pt x="794918" y="221284"/>
                  </a:lnTo>
                  <a:lnTo>
                    <a:pt x="794918" y="279806"/>
                  </a:lnTo>
                  <a:lnTo>
                    <a:pt x="892454" y="279806"/>
                  </a:lnTo>
                  <a:lnTo>
                    <a:pt x="892454" y="598017"/>
                  </a:lnTo>
                  <a:lnTo>
                    <a:pt x="951585" y="598017"/>
                  </a:lnTo>
                  <a:lnTo>
                    <a:pt x="960729" y="593750"/>
                  </a:lnTo>
                  <a:lnTo>
                    <a:pt x="961339" y="585825"/>
                  </a:lnTo>
                  <a:lnTo>
                    <a:pt x="961339" y="31699"/>
                  </a:lnTo>
                  <a:close/>
                </a:path>
                <a:path w="2927984" h="618489">
                  <a:moveTo>
                    <a:pt x="1083259" y="31699"/>
                  </a:moveTo>
                  <a:lnTo>
                    <a:pt x="1014374" y="31699"/>
                  </a:lnTo>
                  <a:lnTo>
                    <a:pt x="1014374" y="612038"/>
                  </a:lnTo>
                  <a:lnTo>
                    <a:pt x="1073505" y="612038"/>
                  </a:lnTo>
                  <a:lnTo>
                    <a:pt x="1082649" y="607771"/>
                  </a:lnTo>
                  <a:lnTo>
                    <a:pt x="1083259" y="599846"/>
                  </a:lnTo>
                  <a:lnTo>
                    <a:pt x="1083259" y="31699"/>
                  </a:lnTo>
                  <a:close/>
                </a:path>
                <a:path w="2927984" h="618489">
                  <a:moveTo>
                    <a:pt x="1494624" y="187794"/>
                  </a:moveTo>
                  <a:lnTo>
                    <a:pt x="1481937" y="134721"/>
                  </a:lnTo>
                  <a:lnTo>
                    <a:pt x="1460080" y="98171"/>
                  </a:lnTo>
                  <a:lnTo>
                    <a:pt x="1430616" y="72199"/>
                  </a:lnTo>
                  <a:lnTo>
                    <a:pt x="1430616" y="187083"/>
                  </a:lnTo>
                  <a:lnTo>
                    <a:pt x="1430604" y="214439"/>
                  </a:lnTo>
                  <a:lnTo>
                    <a:pt x="1417040" y="254469"/>
                  </a:lnTo>
                  <a:lnTo>
                    <a:pt x="1385125" y="285140"/>
                  </a:lnTo>
                  <a:lnTo>
                    <a:pt x="1342275" y="297395"/>
                  </a:lnTo>
                  <a:lnTo>
                    <a:pt x="1340688" y="297421"/>
                  </a:lnTo>
                  <a:lnTo>
                    <a:pt x="1319453" y="297395"/>
                  </a:lnTo>
                  <a:lnTo>
                    <a:pt x="1275778" y="284492"/>
                  </a:lnTo>
                  <a:lnTo>
                    <a:pt x="1243990" y="252780"/>
                  </a:lnTo>
                  <a:lnTo>
                    <a:pt x="1230985" y="214439"/>
                  </a:lnTo>
                  <a:lnTo>
                    <a:pt x="1230896" y="187794"/>
                  </a:lnTo>
                  <a:lnTo>
                    <a:pt x="1231734" y="180098"/>
                  </a:lnTo>
                  <a:lnTo>
                    <a:pt x="1251686" y="139966"/>
                  </a:lnTo>
                  <a:lnTo>
                    <a:pt x="1291742" y="111861"/>
                  </a:lnTo>
                  <a:lnTo>
                    <a:pt x="1331366" y="104241"/>
                  </a:lnTo>
                  <a:lnTo>
                    <a:pt x="1343634" y="104355"/>
                  </a:lnTo>
                  <a:lnTo>
                    <a:pt x="1381163" y="115506"/>
                  </a:lnTo>
                  <a:lnTo>
                    <a:pt x="1414767" y="143903"/>
                  </a:lnTo>
                  <a:lnTo>
                    <a:pt x="1429778" y="178993"/>
                  </a:lnTo>
                  <a:lnTo>
                    <a:pt x="1430616" y="187083"/>
                  </a:lnTo>
                  <a:lnTo>
                    <a:pt x="1430616" y="72199"/>
                  </a:lnTo>
                  <a:lnTo>
                    <a:pt x="1395374" y="56083"/>
                  </a:lnTo>
                  <a:lnTo>
                    <a:pt x="1351686" y="45897"/>
                  </a:lnTo>
                  <a:lnTo>
                    <a:pt x="1331366" y="45720"/>
                  </a:lnTo>
                  <a:lnTo>
                    <a:pt x="1311160" y="45897"/>
                  </a:lnTo>
                  <a:lnTo>
                    <a:pt x="1267053" y="56692"/>
                  </a:lnTo>
                  <a:lnTo>
                    <a:pt x="1227836" y="75984"/>
                  </a:lnTo>
                  <a:lnTo>
                    <a:pt x="1192987" y="108966"/>
                  </a:lnTo>
                  <a:lnTo>
                    <a:pt x="1171562" y="153657"/>
                  </a:lnTo>
                  <a:lnTo>
                    <a:pt x="1166279" y="187794"/>
                  </a:lnTo>
                  <a:lnTo>
                    <a:pt x="1166380" y="222262"/>
                  </a:lnTo>
                  <a:lnTo>
                    <a:pt x="1179576" y="266700"/>
                  </a:lnTo>
                  <a:lnTo>
                    <a:pt x="1202423" y="303441"/>
                  </a:lnTo>
                  <a:lnTo>
                    <a:pt x="1239583" y="333527"/>
                  </a:lnTo>
                  <a:lnTo>
                    <a:pt x="1286357" y="351028"/>
                  </a:lnTo>
                  <a:lnTo>
                    <a:pt x="1331366" y="355396"/>
                  </a:lnTo>
                  <a:lnTo>
                    <a:pt x="1351216" y="355244"/>
                  </a:lnTo>
                  <a:lnTo>
                    <a:pt x="1394764" y="345643"/>
                  </a:lnTo>
                  <a:lnTo>
                    <a:pt x="1433550" y="327812"/>
                  </a:lnTo>
                  <a:lnTo>
                    <a:pt x="1466329" y="297484"/>
                  </a:lnTo>
                  <a:lnTo>
                    <a:pt x="1489341" y="250101"/>
                  </a:lnTo>
                  <a:lnTo>
                    <a:pt x="1494510" y="222961"/>
                  </a:lnTo>
                  <a:lnTo>
                    <a:pt x="1494624" y="187794"/>
                  </a:lnTo>
                  <a:close/>
                </a:path>
                <a:path w="2927984" h="618489">
                  <a:moveTo>
                    <a:pt x="1546555" y="412699"/>
                  </a:moveTo>
                  <a:lnTo>
                    <a:pt x="1492758" y="422783"/>
                  </a:lnTo>
                  <a:lnTo>
                    <a:pt x="1438910" y="428637"/>
                  </a:lnTo>
                  <a:lnTo>
                    <a:pt x="1379131" y="432181"/>
                  </a:lnTo>
                  <a:lnTo>
                    <a:pt x="1148486" y="432816"/>
                  </a:lnTo>
                  <a:lnTo>
                    <a:pt x="1148486" y="490728"/>
                  </a:lnTo>
                  <a:lnTo>
                    <a:pt x="1317955" y="490728"/>
                  </a:lnTo>
                  <a:lnTo>
                    <a:pt x="1346949" y="490651"/>
                  </a:lnTo>
                  <a:lnTo>
                    <a:pt x="1396619" y="489737"/>
                  </a:lnTo>
                  <a:lnTo>
                    <a:pt x="1456931" y="486092"/>
                  </a:lnTo>
                  <a:lnTo>
                    <a:pt x="1509814" y="479869"/>
                  </a:lnTo>
                  <a:lnTo>
                    <a:pt x="1546555" y="470001"/>
                  </a:lnTo>
                  <a:lnTo>
                    <a:pt x="1546555" y="412699"/>
                  </a:lnTo>
                  <a:close/>
                </a:path>
                <a:path w="2927984" h="618489">
                  <a:moveTo>
                    <a:pt x="1641652" y="31699"/>
                  </a:moveTo>
                  <a:lnTo>
                    <a:pt x="1572158" y="31699"/>
                  </a:lnTo>
                  <a:lnTo>
                    <a:pt x="1572158" y="612038"/>
                  </a:lnTo>
                  <a:lnTo>
                    <a:pt x="1634337" y="612038"/>
                  </a:lnTo>
                  <a:lnTo>
                    <a:pt x="1641652" y="604723"/>
                  </a:lnTo>
                  <a:lnTo>
                    <a:pt x="1641652" y="31699"/>
                  </a:lnTo>
                  <a:close/>
                </a:path>
                <a:path w="2927984" h="618489">
                  <a:moveTo>
                    <a:pt x="2340216" y="443179"/>
                  </a:moveTo>
                  <a:lnTo>
                    <a:pt x="2317737" y="407898"/>
                  </a:lnTo>
                  <a:lnTo>
                    <a:pt x="2303030" y="406603"/>
                  </a:lnTo>
                  <a:lnTo>
                    <a:pt x="1939099" y="406603"/>
                  </a:lnTo>
                  <a:lnTo>
                    <a:pt x="1939099" y="463296"/>
                  </a:lnTo>
                  <a:lnTo>
                    <a:pt x="2271331" y="463296"/>
                  </a:lnTo>
                  <a:lnTo>
                    <a:pt x="2271331" y="612038"/>
                  </a:lnTo>
                  <a:lnTo>
                    <a:pt x="2332901" y="612038"/>
                  </a:lnTo>
                  <a:lnTo>
                    <a:pt x="2340216" y="604723"/>
                  </a:lnTo>
                  <a:lnTo>
                    <a:pt x="2340216" y="443179"/>
                  </a:lnTo>
                  <a:close/>
                </a:path>
                <a:path w="2927984" h="618489">
                  <a:moveTo>
                    <a:pt x="2414587" y="309676"/>
                  </a:moveTo>
                  <a:lnTo>
                    <a:pt x="2176234" y="309676"/>
                  </a:lnTo>
                  <a:lnTo>
                    <a:pt x="2176234" y="254812"/>
                  </a:lnTo>
                  <a:lnTo>
                    <a:pt x="2302421" y="254812"/>
                  </a:lnTo>
                  <a:lnTo>
                    <a:pt x="2311412" y="254647"/>
                  </a:lnTo>
                  <a:lnTo>
                    <a:pt x="2340038" y="226961"/>
                  </a:lnTo>
                  <a:lnTo>
                    <a:pt x="2340216" y="217627"/>
                  </a:lnTo>
                  <a:lnTo>
                    <a:pt x="2340216" y="200558"/>
                  </a:lnTo>
                  <a:lnTo>
                    <a:pt x="2340216" y="91440"/>
                  </a:lnTo>
                  <a:lnTo>
                    <a:pt x="2340216" y="36576"/>
                  </a:lnTo>
                  <a:lnTo>
                    <a:pt x="2271331" y="36576"/>
                  </a:lnTo>
                  <a:lnTo>
                    <a:pt x="2271331" y="91440"/>
                  </a:lnTo>
                  <a:lnTo>
                    <a:pt x="2271331" y="200558"/>
                  </a:lnTo>
                  <a:lnTo>
                    <a:pt x="2012251" y="200558"/>
                  </a:lnTo>
                  <a:lnTo>
                    <a:pt x="2012251" y="91440"/>
                  </a:lnTo>
                  <a:lnTo>
                    <a:pt x="2271331" y="91440"/>
                  </a:lnTo>
                  <a:lnTo>
                    <a:pt x="2271331" y="36576"/>
                  </a:lnTo>
                  <a:lnTo>
                    <a:pt x="1944585" y="36576"/>
                  </a:lnTo>
                  <a:lnTo>
                    <a:pt x="1944585" y="217627"/>
                  </a:lnTo>
                  <a:lnTo>
                    <a:pt x="1967560" y="253479"/>
                  </a:lnTo>
                  <a:lnTo>
                    <a:pt x="1981771" y="254812"/>
                  </a:lnTo>
                  <a:lnTo>
                    <a:pt x="2106739" y="254812"/>
                  </a:lnTo>
                  <a:lnTo>
                    <a:pt x="2106739" y="309676"/>
                  </a:lnTo>
                  <a:lnTo>
                    <a:pt x="1865337" y="309676"/>
                  </a:lnTo>
                  <a:lnTo>
                    <a:pt x="1865337" y="366979"/>
                  </a:lnTo>
                  <a:lnTo>
                    <a:pt x="2407272" y="366979"/>
                  </a:lnTo>
                  <a:lnTo>
                    <a:pt x="2414587" y="359664"/>
                  </a:lnTo>
                  <a:lnTo>
                    <a:pt x="2414587" y="309676"/>
                  </a:lnTo>
                  <a:close/>
                </a:path>
                <a:path w="2927984" h="618489">
                  <a:moveTo>
                    <a:pt x="2793149" y="308457"/>
                  </a:moveTo>
                  <a:lnTo>
                    <a:pt x="2732036" y="276910"/>
                  </a:lnTo>
                  <a:lnTo>
                    <a:pt x="2704706" y="257251"/>
                  </a:lnTo>
                  <a:lnTo>
                    <a:pt x="2700185" y="253593"/>
                  </a:lnTo>
                  <a:lnTo>
                    <a:pt x="2663914" y="214884"/>
                  </a:lnTo>
                  <a:lnTo>
                    <a:pt x="2649283" y="170078"/>
                  </a:lnTo>
                  <a:lnTo>
                    <a:pt x="2649283" y="105460"/>
                  </a:lnTo>
                  <a:lnTo>
                    <a:pt x="2765107" y="105460"/>
                  </a:lnTo>
                  <a:lnTo>
                    <a:pt x="2765107" y="49377"/>
                  </a:lnTo>
                  <a:lnTo>
                    <a:pt x="2464574" y="49377"/>
                  </a:lnTo>
                  <a:lnTo>
                    <a:pt x="2464574" y="105460"/>
                  </a:lnTo>
                  <a:lnTo>
                    <a:pt x="2577960" y="105460"/>
                  </a:lnTo>
                  <a:lnTo>
                    <a:pt x="2577947" y="170078"/>
                  </a:lnTo>
                  <a:lnTo>
                    <a:pt x="2566682" y="210921"/>
                  </a:lnTo>
                  <a:lnTo>
                    <a:pt x="2534983" y="252984"/>
                  </a:lnTo>
                  <a:lnTo>
                    <a:pt x="2503182" y="281101"/>
                  </a:lnTo>
                  <a:lnTo>
                    <a:pt x="2470277" y="302793"/>
                  </a:lnTo>
                  <a:lnTo>
                    <a:pt x="2426170" y="324307"/>
                  </a:lnTo>
                  <a:lnTo>
                    <a:pt x="2469451" y="368808"/>
                  </a:lnTo>
                  <a:lnTo>
                    <a:pt x="2520404" y="341541"/>
                  </a:lnTo>
                  <a:lnTo>
                    <a:pt x="2559570" y="312724"/>
                  </a:lnTo>
                  <a:lnTo>
                    <a:pt x="2595219" y="279933"/>
                  </a:lnTo>
                  <a:lnTo>
                    <a:pt x="2615146" y="257251"/>
                  </a:lnTo>
                  <a:lnTo>
                    <a:pt x="2622092" y="265938"/>
                  </a:lnTo>
                  <a:lnTo>
                    <a:pt x="2652026" y="294208"/>
                  </a:lnTo>
                  <a:lnTo>
                    <a:pt x="2687104" y="320294"/>
                  </a:lnTo>
                  <a:lnTo>
                    <a:pt x="2724493" y="342480"/>
                  </a:lnTo>
                  <a:lnTo>
                    <a:pt x="2749867" y="354177"/>
                  </a:lnTo>
                  <a:lnTo>
                    <a:pt x="2793149" y="308457"/>
                  </a:lnTo>
                  <a:close/>
                </a:path>
                <a:path w="2927984" h="618489">
                  <a:moveTo>
                    <a:pt x="2926042" y="437692"/>
                  </a:moveTo>
                  <a:lnTo>
                    <a:pt x="2903563" y="402412"/>
                  </a:lnTo>
                  <a:lnTo>
                    <a:pt x="2888856" y="401116"/>
                  </a:lnTo>
                  <a:lnTo>
                    <a:pt x="2532240" y="401116"/>
                  </a:lnTo>
                  <a:lnTo>
                    <a:pt x="2532240" y="457809"/>
                  </a:lnTo>
                  <a:lnTo>
                    <a:pt x="2857157" y="457809"/>
                  </a:lnTo>
                  <a:lnTo>
                    <a:pt x="2857157" y="618134"/>
                  </a:lnTo>
                  <a:lnTo>
                    <a:pt x="2918726" y="618134"/>
                  </a:lnTo>
                  <a:lnTo>
                    <a:pt x="2926042" y="610819"/>
                  </a:lnTo>
                  <a:lnTo>
                    <a:pt x="2926042" y="437692"/>
                  </a:lnTo>
                  <a:close/>
                </a:path>
                <a:path w="2927984" h="618489">
                  <a:moveTo>
                    <a:pt x="2927870" y="31699"/>
                  </a:moveTo>
                  <a:lnTo>
                    <a:pt x="2858986" y="31699"/>
                  </a:lnTo>
                  <a:lnTo>
                    <a:pt x="2858986" y="149961"/>
                  </a:lnTo>
                  <a:lnTo>
                    <a:pt x="2732798" y="149961"/>
                  </a:lnTo>
                  <a:lnTo>
                    <a:pt x="2732798" y="209702"/>
                  </a:lnTo>
                  <a:lnTo>
                    <a:pt x="2858986" y="209702"/>
                  </a:lnTo>
                  <a:lnTo>
                    <a:pt x="2858986" y="370027"/>
                  </a:lnTo>
                  <a:lnTo>
                    <a:pt x="2918117" y="370027"/>
                  </a:lnTo>
                  <a:lnTo>
                    <a:pt x="2927261" y="365760"/>
                  </a:lnTo>
                  <a:lnTo>
                    <a:pt x="2927870" y="357835"/>
                  </a:lnTo>
                  <a:lnTo>
                    <a:pt x="2927870" y="3169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661972" y="1746236"/>
              <a:ext cx="593725" cy="408940"/>
            </a:xfrm>
            <a:custGeom>
              <a:avLst/>
              <a:gdLst/>
              <a:ahLst/>
              <a:cxnLst/>
              <a:rect l="l" t="t" r="r" b="b"/>
              <a:pathLst>
                <a:path w="593725" h="408939">
                  <a:moveTo>
                    <a:pt x="279298" y="171335"/>
                  </a:moveTo>
                  <a:lnTo>
                    <a:pt x="275767" y="121081"/>
                  </a:lnTo>
                  <a:lnTo>
                    <a:pt x="265722" y="82410"/>
                  </a:lnTo>
                  <a:lnTo>
                    <a:pt x="245059" y="46570"/>
                  </a:lnTo>
                  <a:lnTo>
                    <a:pt x="216662" y="19596"/>
                  </a:lnTo>
                  <a:lnTo>
                    <a:pt x="214122" y="18465"/>
                  </a:lnTo>
                  <a:lnTo>
                    <a:pt x="214122" y="154813"/>
                  </a:lnTo>
                  <a:lnTo>
                    <a:pt x="214122" y="254012"/>
                  </a:lnTo>
                  <a:lnTo>
                    <a:pt x="209092" y="297840"/>
                  </a:lnTo>
                  <a:lnTo>
                    <a:pt x="190804" y="336016"/>
                  </a:lnTo>
                  <a:lnTo>
                    <a:pt x="155244" y="353618"/>
                  </a:lnTo>
                  <a:lnTo>
                    <a:pt x="142748" y="353758"/>
                  </a:lnTo>
                  <a:lnTo>
                    <a:pt x="130238" y="353631"/>
                  </a:lnTo>
                  <a:lnTo>
                    <a:pt x="92773" y="336473"/>
                  </a:lnTo>
                  <a:lnTo>
                    <a:pt x="72148" y="298221"/>
                  </a:lnTo>
                  <a:lnTo>
                    <a:pt x="65595" y="254012"/>
                  </a:lnTo>
                  <a:lnTo>
                    <a:pt x="65620" y="160235"/>
                  </a:lnTo>
                  <a:lnTo>
                    <a:pt x="67614" y="119875"/>
                  </a:lnTo>
                  <a:lnTo>
                    <a:pt x="92430" y="69570"/>
                  </a:lnTo>
                  <a:lnTo>
                    <a:pt x="138404" y="56946"/>
                  </a:lnTo>
                  <a:lnTo>
                    <a:pt x="151472" y="57073"/>
                  </a:lnTo>
                  <a:lnTo>
                    <a:pt x="188836" y="72783"/>
                  </a:lnTo>
                  <a:lnTo>
                    <a:pt x="208330" y="109601"/>
                  </a:lnTo>
                  <a:lnTo>
                    <a:pt x="214122" y="154813"/>
                  </a:lnTo>
                  <a:lnTo>
                    <a:pt x="214122" y="18465"/>
                  </a:lnTo>
                  <a:lnTo>
                    <a:pt x="172821" y="2413"/>
                  </a:lnTo>
                  <a:lnTo>
                    <a:pt x="136956" y="965"/>
                  </a:lnTo>
                  <a:lnTo>
                    <a:pt x="114782" y="1168"/>
                  </a:lnTo>
                  <a:lnTo>
                    <a:pt x="73012" y="13754"/>
                  </a:lnTo>
                  <a:lnTo>
                    <a:pt x="40297" y="35509"/>
                  </a:lnTo>
                  <a:lnTo>
                    <a:pt x="15494" y="70891"/>
                  </a:lnTo>
                  <a:lnTo>
                    <a:pt x="2959" y="116179"/>
                  </a:lnTo>
                  <a:lnTo>
                    <a:pt x="0" y="144183"/>
                  </a:lnTo>
                  <a:lnTo>
                    <a:pt x="38" y="268363"/>
                  </a:lnTo>
                  <a:lnTo>
                    <a:pt x="8826" y="313944"/>
                  </a:lnTo>
                  <a:lnTo>
                    <a:pt x="24942" y="352488"/>
                  </a:lnTo>
                  <a:lnTo>
                    <a:pt x="53594" y="384886"/>
                  </a:lnTo>
                  <a:lnTo>
                    <a:pt x="94170" y="403987"/>
                  </a:lnTo>
                  <a:lnTo>
                    <a:pt x="138887" y="408774"/>
                  </a:lnTo>
                  <a:lnTo>
                    <a:pt x="161353" y="408584"/>
                  </a:lnTo>
                  <a:lnTo>
                    <a:pt x="203796" y="397192"/>
                  </a:lnTo>
                  <a:lnTo>
                    <a:pt x="237185" y="376732"/>
                  </a:lnTo>
                  <a:lnTo>
                    <a:pt x="262763" y="341503"/>
                  </a:lnTo>
                  <a:lnTo>
                    <a:pt x="276072" y="293700"/>
                  </a:lnTo>
                  <a:lnTo>
                    <a:pt x="279209" y="265760"/>
                  </a:lnTo>
                  <a:lnTo>
                    <a:pt x="279298" y="171335"/>
                  </a:lnTo>
                  <a:close/>
                </a:path>
                <a:path w="593725" h="408939">
                  <a:moveTo>
                    <a:pt x="593496" y="283298"/>
                  </a:moveTo>
                  <a:lnTo>
                    <a:pt x="548132" y="283298"/>
                  </a:lnTo>
                  <a:lnTo>
                    <a:pt x="548132" y="86398"/>
                  </a:lnTo>
                  <a:lnTo>
                    <a:pt x="548132" y="0"/>
                  </a:lnTo>
                  <a:lnTo>
                    <a:pt x="486841" y="0"/>
                  </a:lnTo>
                  <a:lnTo>
                    <a:pt x="486841" y="86398"/>
                  </a:lnTo>
                  <a:lnTo>
                    <a:pt x="486841" y="283781"/>
                  </a:lnTo>
                  <a:lnTo>
                    <a:pt x="366191" y="283781"/>
                  </a:lnTo>
                  <a:lnTo>
                    <a:pt x="366191" y="281368"/>
                  </a:lnTo>
                  <a:lnTo>
                    <a:pt x="365709" y="264477"/>
                  </a:lnTo>
                  <a:lnTo>
                    <a:pt x="365709" y="259168"/>
                  </a:lnTo>
                  <a:lnTo>
                    <a:pt x="369087" y="253860"/>
                  </a:lnTo>
                  <a:lnTo>
                    <a:pt x="486841" y="86398"/>
                  </a:lnTo>
                  <a:lnTo>
                    <a:pt x="486841" y="0"/>
                  </a:lnTo>
                  <a:lnTo>
                    <a:pt x="478637" y="0"/>
                  </a:lnTo>
                  <a:lnTo>
                    <a:pt x="315036" y="241312"/>
                  </a:lnTo>
                  <a:lnTo>
                    <a:pt x="309727" y="249999"/>
                  </a:lnTo>
                  <a:lnTo>
                    <a:pt x="305384" y="262064"/>
                  </a:lnTo>
                  <a:lnTo>
                    <a:pt x="305384" y="327698"/>
                  </a:lnTo>
                  <a:lnTo>
                    <a:pt x="316001" y="338797"/>
                  </a:lnTo>
                  <a:lnTo>
                    <a:pt x="486841" y="338797"/>
                  </a:lnTo>
                  <a:lnTo>
                    <a:pt x="486841" y="400570"/>
                  </a:lnTo>
                  <a:lnTo>
                    <a:pt x="548132" y="400570"/>
                  </a:lnTo>
                  <a:lnTo>
                    <a:pt x="548132" y="338315"/>
                  </a:lnTo>
                  <a:lnTo>
                    <a:pt x="593496" y="338315"/>
                  </a:lnTo>
                  <a:lnTo>
                    <a:pt x="593496" y="283781"/>
                  </a:lnTo>
                  <a:lnTo>
                    <a:pt x="593496" y="283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D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5541" y="232443"/>
            <a:ext cx="16901795" cy="9559290"/>
            <a:chOff x="695541" y="232443"/>
            <a:chExt cx="16901795" cy="9559290"/>
          </a:xfrm>
        </p:grpSpPr>
        <p:sp>
          <p:nvSpPr>
            <p:cNvPr id="4" name="object 4"/>
            <p:cNvSpPr/>
            <p:nvPr/>
          </p:nvSpPr>
          <p:spPr>
            <a:xfrm>
              <a:off x="708955" y="1313516"/>
              <a:ext cx="16888460" cy="8465185"/>
            </a:xfrm>
            <a:custGeom>
              <a:avLst/>
              <a:gdLst/>
              <a:ahLst/>
              <a:cxnLst/>
              <a:rect l="l" t="t" r="r" b="b"/>
              <a:pathLst>
                <a:path w="16888460" h="8465185">
                  <a:moveTo>
                    <a:pt x="910493" y="465017"/>
                  </a:moveTo>
                  <a:lnTo>
                    <a:pt x="13413" y="465017"/>
                  </a:lnTo>
                  <a:lnTo>
                    <a:pt x="13413" y="0"/>
                  </a:lnTo>
                  <a:lnTo>
                    <a:pt x="147909" y="0"/>
                  </a:lnTo>
                  <a:lnTo>
                    <a:pt x="147909" y="1224"/>
                  </a:lnTo>
                  <a:lnTo>
                    <a:pt x="148093" y="2397"/>
                  </a:lnTo>
                  <a:lnTo>
                    <a:pt x="156411" y="11752"/>
                  </a:lnTo>
                  <a:lnTo>
                    <a:pt x="910493" y="11752"/>
                  </a:lnTo>
                  <a:lnTo>
                    <a:pt x="910493" y="465017"/>
                  </a:lnTo>
                  <a:close/>
                </a:path>
                <a:path w="16888460" h="8465185">
                  <a:moveTo>
                    <a:pt x="16685532" y="8464734"/>
                  </a:moveTo>
                  <a:lnTo>
                    <a:pt x="16026795" y="8464734"/>
                  </a:lnTo>
                  <a:lnTo>
                    <a:pt x="16026792" y="11752"/>
                  </a:lnTo>
                  <a:lnTo>
                    <a:pt x="16687358" y="11752"/>
                  </a:lnTo>
                  <a:lnTo>
                    <a:pt x="16692600" y="6494"/>
                  </a:lnTo>
                  <a:lnTo>
                    <a:pt x="16692600" y="0"/>
                  </a:lnTo>
                  <a:lnTo>
                    <a:pt x="16860639" y="0"/>
                  </a:lnTo>
                  <a:lnTo>
                    <a:pt x="16860639" y="465017"/>
                  </a:lnTo>
                  <a:lnTo>
                    <a:pt x="16888262" y="465017"/>
                  </a:lnTo>
                  <a:lnTo>
                    <a:pt x="16888261" y="7777459"/>
                  </a:lnTo>
                  <a:lnTo>
                    <a:pt x="16888261" y="8261998"/>
                  </a:lnTo>
                  <a:lnTo>
                    <a:pt x="16882907" y="8308484"/>
                  </a:lnTo>
                  <a:lnTo>
                    <a:pt x="16867655" y="8351156"/>
                  </a:lnTo>
                  <a:lnTo>
                    <a:pt x="16843723" y="8388799"/>
                  </a:lnTo>
                  <a:lnTo>
                    <a:pt x="16812327" y="8420196"/>
                  </a:lnTo>
                  <a:lnTo>
                    <a:pt x="16774684" y="8444128"/>
                  </a:lnTo>
                  <a:lnTo>
                    <a:pt x="16732011" y="8459380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16888261" y="465017"/>
                  </a:moveTo>
                  <a:lnTo>
                    <a:pt x="16887500" y="465017"/>
                  </a:lnTo>
                  <a:lnTo>
                    <a:pt x="16887500" y="0"/>
                  </a:lnTo>
                  <a:lnTo>
                    <a:pt x="16888261" y="0"/>
                  </a:lnTo>
                  <a:lnTo>
                    <a:pt x="16888261" y="465017"/>
                  </a:lnTo>
                  <a:close/>
                </a:path>
                <a:path w="16888460" h="8465185">
                  <a:moveTo>
                    <a:pt x="944035" y="8464734"/>
                  </a:moveTo>
                  <a:lnTo>
                    <a:pt x="910493" y="8464734"/>
                  </a:lnTo>
                  <a:lnTo>
                    <a:pt x="910493" y="11752"/>
                  </a:lnTo>
                  <a:lnTo>
                    <a:pt x="944035" y="11752"/>
                  </a:lnTo>
                  <a:lnTo>
                    <a:pt x="944035" y="8464734"/>
                  </a:lnTo>
                  <a:close/>
                </a:path>
                <a:path w="16888460" h="8465185">
                  <a:moveTo>
                    <a:pt x="15993250" y="7811000"/>
                  </a:moveTo>
                  <a:lnTo>
                    <a:pt x="944036" y="7811000"/>
                  </a:lnTo>
                  <a:lnTo>
                    <a:pt x="944035" y="11752"/>
                  </a:lnTo>
                  <a:lnTo>
                    <a:pt x="15993249" y="11752"/>
                  </a:lnTo>
                  <a:lnTo>
                    <a:pt x="15993250" y="465017"/>
                  </a:lnTo>
                  <a:lnTo>
                    <a:pt x="15993250" y="7811000"/>
                  </a:lnTo>
                  <a:close/>
                </a:path>
                <a:path w="16888460" h="8465185">
                  <a:moveTo>
                    <a:pt x="16685525" y="8464734"/>
                  </a:moveTo>
                  <a:lnTo>
                    <a:pt x="15993250" y="8464734"/>
                  </a:lnTo>
                  <a:lnTo>
                    <a:pt x="15993249" y="11752"/>
                  </a:lnTo>
                  <a:lnTo>
                    <a:pt x="16026792" y="11752"/>
                  </a:lnTo>
                  <a:lnTo>
                    <a:pt x="16026795" y="465017"/>
                  </a:lnTo>
                  <a:lnTo>
                    <a:pt x="16026795" y="8464734"/>
                  </a:lnTo>
                  <a:lnTo>
                    <a:pt x="16685532" y="8464734"/>
                  </a:lnTo>
                  <a:close/>
                </a:path>
                <a:path w="16888460" h="8465185">
                  <a:moveTo>
                    <a:pt x="910493" y="8464734"/>
                  </a:moveTo>
                  <a:lnTo>
                    <a:pt x="202736" y="8464734"/>
                  </a:lnTo>
                  <a:lnTo>
                    <a:pt x="156250" y="8459379"/>
                  </a:lnTo>
                  <a:lnTo>
                    <a:pt x="113577" y="8444127"/>
                  </a:lnTo>
                  <a:lnTo>
                    <a:pt x="75934" y="8420195"/>
                  </a:lnTo>
                  <a:lnTo>
                    <a:pt x="44538" y="8388799"/>
                  </a:lnTo>
                  <a:lnTo>
                    <a:pt x="20606" y="8351156"/>
                  </a:lnTo>
                  <a:lnTo>
                    <a:pt x="5354" y="8308483"/>
                  </a:lnTo>
                  <a:lnTo>
                    <a:pt x="0" y="8261998"/>
                  </a:lnTo>
                  <a:lnTo>
                    <a:pt x="0" y="431475"/>
                  </a:lnTo>
                  <a:lnTo>
                    <a:pt x="13413" y="431475"/>
                  </a:lnTo>
                  <a:lnTo>
                    <a:pt x="13413" y="458310"/>
                  </a:lnTo>
                  <a:lnTo>
                    <a:pt x="6706" y="458310"/>
                  </a:lnTo>
                  <a:lnTo>
                    <a:pt x="6706" y="471724"/>
                  </a:lnTo>
                  <a:lnTo>
                    <a:pt x="910493" y="471724"/>
                  </a:lnTo>
                  <a:lnTo>
                    <a:pt x="910493" y="8464734"/>
                  </a:lnTo>
                  <a:close/>
                </a:path>
                <a:path w="16888460" h="8465185">
                  <a:moveTo>
                    <a:pt x="944036" y="465017"/>
                  </a:moveTo>
                  <a:lnTo>
                    <a:pt x="944035" y="431475"/>
                  </a:lnTo>
                  <a:lnTo>
                    <a:pt x="944036" y="465017"/>
                  </a:lnTo>
                  <a:close/>
                </a:path>
                <a:path w="16888460" h="8465185">
                  <a:moveTo>
                    <a:pt x="15993250" y="465017"/>
                  </a:moveTo>
                  <a:lnTo>
                    <a:pt x="15993249" y="431475"/>
                  </a:lnTo>
                  <a:lnTo>
                    <a:pt x="15993250" y="465017"/>
                  </a:lnTo>
                  <a:close/>
                </a:path>
                <a:path w="16888460" h="8465185">
                  <a:moveTo>
                    <a:pt x="16026795" y="465017"/>
                  </a:moveTo>
                  <a:lnTo>
                    <a:pt x="16026792" y="431475"/>
                  </a:lnTo>
                  <a:lnTo>
                    <a:pt x="16026795" y="465017"/>
                  </a:lnTo>
                  <a:close/>
                </a:path>
                <a:path w="16888460" h="8465185">
                  <a:moveTo>
                    <a:pt x="16887500" y="465017"/>
                  </a:moveTo>
                  <a:lnTo>
                    <a:pt x="16860639" y="465017"/>
                  </a:lnTo>
                  <a:lnTo>
                    <a:pt x="16860639" y="431475"/>
                  </a:lnTo>
                  <a:lnTo>
                    <a:pt x="16887500" y="431475"/>
                  </a:lnTo>
                  <a:lnTo>
                    <a:pt x="16887500" y="465017"/>
                  </a:lnTo>
                  <a:close/>
                </a:path>
                <a:path w="16888460" h="8465185">
                  <a:moveTo>
                    <a:pt x="16888262" y="465017"/>
                  </a:moveTo>
                  <a:lnTo>
                    <a:pt x="16888261" y="431475"/>
                  </a:lnTo>
                  <a:lnTo>
                    <a:pt x="16888262" y="465017"/>
                  </a:lnTo>
                  <a:close/>
                </a:path>
                <a:path w="16888460" h="8465185">
                  <a:moveTo>
                    <a:pt x="910493" y="471724"/>
                  </a:moveTo>
                  <a:lnTo>
                    <a:pt x="6706" y="471724"/>
                  </a:lnTo>
                  <a:lnTo>
                    <a:pt x="6706" y="458310"/>
                  </a:lnTo>
                  <a:lnTo>
                    <a:pt x="13413" y="458310"/>
                  </a:lnTo>
                  <a:lnTo>
                    <a:pt x="13413" y="465017"/>
                  </a:lnTo>
                  <a:lnTo>
                    <a:pt x="910493" y="465017"/>
                  </a:lnTo>
                  <a:lnTo>
                    <a:pt x="910493" y="471724"/>
                  </a:lnTo>
                  <a:close/>
                </a:path>
                <a:path w="16888460" h="8465185">
                  <a:moveTo>
                    <a:pt x="15993250" y="8464734"/>
                  </a:moveTo>
                  <a:lnTo>
                    <a:pt x="944035" y="8464734"/>
                  </a:lnTo>
                  <a:lnTo>
                    <a:pt x="944035" y="7777457"/>
                  </a:lnTo>
                  <a:lnTo>
                    <a:pt x="944036" y="7811000"/>
                  </a:lnTo>
                  <a:lnTo>
                    <a:pt x="15993250" y="7811000"/>
                  </a:lnTo>
                  <a:lnTo>
                    <a:pt x="15993250" y="8464734"/>
                  </a:lnTo>
                  <a:close/>
                </a:path>
                <a:path w="16888460" h="8465185">
                  <a:moveTo>
                    <a:pt x="16888262" y="7811000"/>
                  </a:moveTo>
                  <a:lnTo>
                    <a:pt x="16888261" y="7777459"/>
                  </a:lnTo>
                  <a:lnTo>
                    <a:pt x="16888262" y="781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541" y="497681"/>
              <a:ext cx="16901160" cy="9294495"/>
            </a:xfrm>
            <a:custGeom>
              <a:avLst/>
              <a:gdLst/>
              <a:ahLst/>
              <a:cxnLst/>
              <a:rect l="l" t="t" r="r" b="b"/>
              <a:pathLst>
                <a:path w="16901160" h="9294495">
                  <a:moveTo>
                    <a:pt x="407209" y="9294016"/>
                  </a:moveTo>
                  <a:lnTo>
                    <a:pt x="216159" y="9294016"/>
                  </a:lnTo>
                  <a:lnTo>
                    <a:pt x="166652" y="9288296"/>
                  </a:lnTo>
                  <a:lnTo>
                    <a:pt x="121176" y="9272007"/>
                  </a:lnTo>
                  <a:lnTo>
                    <a:pt x="81038" y="9246458"/>
                  </a:lnTo>
                  <a:lnTo>
                    <a:pt x="47544" y="9212958"/>
                  </a:lnTo>
                  <a:lnTo>
                    <a:pt x="22002" y="9172813"/>
                  </a:lnTo>
                  <a:lnTo>
                    <a:pt x="5718" y="9127333"/>
                  </a:lnTo>
                  <a:lnTo>
                    <a:pt x="0" y="9077825"/>
                  </a:lnTo>
                  <a:lnTo>
                    <a:pt x="0" y="216142"/>
                  </a:lnTo>
                  <a:lnTo>
                    <a:pt x="5718" y="166641"/>
                  </a:lnTo>
                  <a:lnTo>
                    <a:pt x="22002" y="121170"/>
                  </a:lnTo>
                  <a:lnTo>
                    <a:pt x="47544" y="81035"/>
                  </a:lnTo>
                  <a:lnTo>
                    <a:pt x="81038" y="47543"/>
                  </a:lnTo>
                  <a:lnTo>
                    <a:pt x="121176" y="22001"/>
                  </a:lnTo>
                  <a:lnTo>
                    <a:pt x="166652" y="5718"/>
                  </a:lnTo>
                  <a:lnTo>
                    <a:pt x="216159" y="0"/>
                  </a:lnTo>
                  <a:lnTo>
                    <a:pt x="923907" y="0"/>
                  </a:lnTo>
                  <a:lnTo>
                    <a:pt x="923907" y="26827"/>
                  </a:lnTo>
                  <a:lnTo>
                    <a:pt x="216153" y="26828"/>
                  </a:lnTo>
                  <a:lnTo>
                    <a:pt x="165885" y="33601"/>
                  </a:lnTo>
                  <a:lnTo>
                    <a:pt x="120674" y="52711"/>
                  </a:lnTo>
                  <a:lnTo>
                    <a:pt x="82345" y="82337"/>
                  </a:lnTo>
                  <a:lnTo>
                    <a:pt x="52714" y="120663"/>
                  </a:lnTo>
                  <a:lnTo>
                    <a:pt x="33603" y="165870"/>
                  </a:lnTo>
                  <a:lnTo>
                    <a:pt x="26828" y="216142"/>
                  </a:lnTo>
                  <a:lnTo>
                    <a:pt x="26827" y="9077825"/>
                  </a:lnTo>
                  <a:lnTo>
                    <a:pt x="33602" y="9128097"/>
                  </a:lnTo>
                  <a:lnTo>
                    <a:pt x="52714" y="9173308"/>
                  </a:lnTo>
                  <a:lnTo>
                    <a:pt x="82345" y="9211638"/>
                  </a:lnTo>
                  <a:lnTo>
                    <a:pt x="120675" y="9241268"/>
                  </a:lnTo>
                  <a:lnTo>
                    <a:pt x="165886" y="9260381"/>
                  </a:lnTo>
                  <a:lnTo>
                    <a:pt x="216159" y="9267155"/>
                  </a:lnTo>
                  <a:lnTo>
                    <a:pt x="407209" y="9267155"/>
                  </a:lnTo>
                  <a:lnTo>
                    <a:pt x="413221" y="9273183"/>
                  </a:lnTo>
                  <a:lnTo>
                    <a:pt x="413221" y="9287989"/>
                  </a:lnTo>
                  <a:lnTo>
                    <a:pt x="407209" y="9294016"/>
                  </a:lnTo>
                  <a:close/>
                </a:path>
                <a:path w="16901160" h="9294495">
                  <a:moveTo>
                    <a:pt x="957451" y="26827"/>
                  </a:moveTo>
                  <a:lnTo>
                    <a:pt x="923907" y="26827"/>
                  </a:lnTo>
                  <a:lnTo>
                    <a:pt x="923907" y="0"/>
                  </a:lnTo>
                  <a:lnTo>
                    <a:pt x="957451" y="0"/>
                  </a:lnTo>
                  <a:lnTo>
                    <a:pt x="957451" y="26827"/>
                  </a:lnTo>
                  <a:close/>
                </a:path>
                <a:path w="16901160" h="9294495">
                  <a:moveTo>
                    <a:pt x="16006663" y="26827"/>
                  </a:moveTo>
                  <a:lnTo>
                    <a:pt x="957451" y="26827"/>
                  </a:lnTo>
                  <a:lnTo>
                    <a:pt x="957451" y="0"/>
                  </a:lnTo>
                  <a:lnTo>
                    <a:pt x="16006663" y="0"/>
                  </a:lnTo>
                  <a:lnTo>
                    <a:pt x="16006663" y="26827"/>
                  </a:lnTo>
                  <a:close/>
                </a:path>
                <a:path w="16901160" h="9294495">
                  <a:moveTo>
                    <a:pt x="16040206" y="26827"/>
                  </a:moveTo>
                  <a:lnTo>
                    <a:pt x="16006663" y="26827"/>
                  </a:lnTo>
                  <a:lnTo>
                    <a:pt x="16006663" y="0"/>
                  </a:lnTo>
                  <a:lnTo>
                    <a:pt x="16040206" y="0"/>
                  </a:lnTo>
                  <a:lnTo>
                    <a:pt x="16040206" y="26827"/>
                  </a:lnTo>
                  <a:close/>
                </a:path>
                <a:path w="16901160" h="9294495">
                  <a:moveTo>
                    <a:pt x="16233439" y="26827"/>
                  </a:moveTo>
                  <a:lnTo>
                    <a:pt x="16040206" y="26827"/>
                  </a:lnTo>
                  <a:lnTo>
                    <a:pt x="16040206" y="0"/>
                  </a:lnTo>
                  <a:lnTo>
                    <a:pt x="16233436" y="0"/>
                  </a:lnTo>
                  <a:lnTo>
                    <a:pt x="16239461" y="6006"/>
                  </a:lnTo>
                  <a:lnTo>
                    <a:pt x="16239466" y="20816"/>
                  </a:lnTo>
                  <a:lnTo>
                    <a:pt x="16233439" y="26827"/>
                  </a:lnTo>
                  <a:close/>
                </a:path>
                <a:path w="16901160" h="9294495">
                  <a:moveTo>
                    <a:pt x="16900915" y="1280852"/>
                  </a:moveTo>
                  <a:lnTo>
                    <a:pt x="16874055" y="1280852"/>
                  </a:lnTo>
                  <a:lnTo>
                    <a:pt x="16874055" y="216142"/>
                  </a:lnTo>
                  <a:lnTo>
                    <a:pt x="16867282" y="165870"/>
                  </a:lnTo>
                  <a:lnTo>
                    <a:pt x="16848176" y="120663"/>
                  </a:lnTo>
                  <a:lnTo>
                    <a:pt x="16818553" y="82336"/>
                  </a:lnTo>
                  <a:lnTo>
                    <a:pt x="16780229" y="52710"/>
                  </a:lnTo>
                  <a:lnTo>
                    <a:pt x="16735020" y="33600"/>
                  </a:lnTo>
                  <a:lnTo>
                    <a:pt x="16684757" y="26828"/>
                  </a:lnTo>
                  <a:lnTo>
                    <a:pt x="16493689" y="26827"/>
                  </a:lnTo>
                  <a:lnTo>
                    <a:pt x="16487662" y="20816"/>
                  </a:lnTo>
                  <a:lnTo>
                    <a:pt x="16487667" y="6006"/>
                  </a:lnTo>
                  <a:lnTo>
                    <a:pt x="16493691" y="0"/>
                  </a:lnTo>
                  <a:lnTo>
                    <a:pt x="16684756" y="0"/>
                  </a:lnTo>
                  <a:lnTo>
                    <a:pt x="16730892" y="4956"/>
                  </a:lnTo>
                  <a:lnTo>
                    <a:pt x="16773628" y="19125"/>
                  </a:lnTo>
                  <a:lnTo>
                    <a:pt x="16811914" y="41457"/>
                  </a:lnTo>
                  <a:lnTo>
                    <a:pt x="16844696" y="70899"/>
                  </a:lnTo>
                  <a:lnTo>
                    <a:pt x="16870923" y="106402"/>
                  </a:lnTo>
                  <a:lnTo>
                    <a:pt x="16889544" y="146915"/>
                  </a:lnTo>
                  <a:lnTo>
                    <a:pt x="16900175" y="198173"/>
                  </a:lnTo>
                  <a:lnTo>
                    <a:pt x="16900916" y="216142"/>
                  </a:lnTo>
                  <a:lnTo>
                    <a:pt x="16900915" y="1247310"/>
                  </a:lnTo>
                  <a:lnTo>
                    <a:pt x="16900915" y="1280852"/>
                  </a:lnTo>
                  <a:close/>
                </a:path>
                <a:path w="16901160" h="9294495">
                  <a:moveTo>
                    <a:pt x="957450" y="827588"/>
                  </a:moveTo>
                  <a:lnTo>
                    <a:pt x="169821" y="827586"/>
                  </a:lnTo>
                  <a:lnTo>
                    <a:pt x="161324" y="817060"/>
                  </a:lnTo>
                  <a:lnTo>
                    <a:pt x="161345" y="815035"/>
                  </a:lnTo>
                  <a:lnTo>
                    <a:pt x="161505" y="813459"/>
                  </a:lnTo>
                  <a:lnTo>
                    <a:pt x="161801" y="812326"/>
                  </a:lnTo>
                  <a:lnTo>
                    <a:pt x="164030" y="807058"/>
                  </a:lnTo>
                  <a:lnTo>
                    <a:pt x="168203" y="804101"/>
                  </a:lnTo>
                  <a:lnTo>
                    <a:pt x="923907" y="804102"/>
                  </a:lnTo>
                  <a:lnTo>
                    <a:pt x="923907" y="827587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16040206" y="827587"/>
                  </a:moveTo>
                  <a:lnTo>
                    <a:pt x="957450" y="827587"/>
                  </a:lnTo>
                  <a:lnTo>
                    <a:pt x="957450" y="804102"/>
                  </a:lnTo>
                  <a:lnTo>
                    <a:pt x="923907" y="804102"/>
                  </a:lnTo>
                  <a:lnTo>
                    <a:pt x="16006663" y="804101"/>
                  </a:lnTo>
                  <a:lnTo>
                    <a:pt x="16006663" y="827586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040206" y="827586"/>
                  </a:moveTo>
                  <a:lnTo>
                    <a:pt x="16006663" y="827586"/>
                  </a:lnTo>
                  <a:lnTo>
                    <a:pt x="16006663" y="804101"/>
                  </a:lnTo>
                  <a:lnTo>
                    <a:pt x="16040206" y="804101"/>
                  </a:lnTo>
                  <a:lnTo>
                    <a:pt x="16040206" y="827586"/>
                  </a:lnTo>
                  <a:close/>
                </a:path>
                <a:path w="16901160" h="9294495">
                  <a:moveTo>
                    <a:pt x="16700772" y="827586"/>
                  </a:moveTo>
                  <a:lnTo>
                    <a:pt x="16040206" y="827586"/>
                  </a:lnTo>
                  <a:lnTo>
                    <a:pt x="16040206" y="804101"/>
                  </a:lnTo>
                  <a:lnTo>
                    <a:pt x="16700772" y="804102"/>
                  </a:lnTo>
                  <a:lnTo>
                    <a:pt x="16706009" y="809354"/>
                  </a:lnTo>
                  <a:lnTo>
                    <a:pt x="16706014" y="822329"/>
                  </a:lnTo>
                  <a:lnTo>
                    <a:pt x="16700772" y="827586"/>
                  </a:lnTo>
                  <a:close/>
                </a:path>
                <a:path w="16901160" h="9294495">
                  <a:moveTo>
                    <a:pt x="957450" y="827587"/>
                  </a:moveTo>
                  <a:lnTo>
                    <a:pt x="923907" y="827587"/>
                  </a:lnTo>
                  <a:lnTo>
                    <a:pt x="923907" y="804102"/>
                  </a:lnTo>
                  <a:lnTo>
                    <a:pt x="957450" y="804102"/>
                  </a:lnTo>
                  <a:lnTo>
                    <a:pt x="957450" y="827587"/>
                  </a:lnTo>
                  <a:close/>
                </a:path>
                <a:path w="16901160" h="9294495">
                  <a:moveTo>
                    <a:pt x="26828" y="1280852"/>
                  </a:moveTo>
                  <a:lnTo>
                    <a:pt x="26827" y="1247310"/>
                  </a:lnTo>
                  <a:lnTo>
                    <a:pt x="26828" y="1280852"/>
                  </a:lnTo>
                  <a:close/>
                </a:path>
                <a:path w="16901160" h="9294495">
                  <a:moveTo>
                    <a:pt x="16684756" y="9294016"/>
                  </a:moveTo>
                  <a:lnTo>
                    <a:pt x="16040209" y="9294016"/>
                  </a:lnTo>
                  <a:lnTo>
                    <a:pt x="16040209" y="9267155"/>
                  </a:lnTo>
                  <a:lnTo>
                    <a:pt x="16684756" y="9267155"/>
                  </a:lnTo>
                  <a:lnTo>
                    <a:pt x="16735026" y="9260381"/>
                  </a:lnTo>
                  <a:lnTo>
                    <a:pt x="16780231" y="9241268"/>
                  </a:lnTo>
                  <a:lnTo>
                    <a:pt x="16818553" y="9211637"/>
                  </a:lnTo>
                  <a:lnTo>
                    <a:pt x="16848176" y="9173307"/>
                  </a:lnTo>
                  <a:lnTo>
                    <a:pt x="16867282" y="9128097"/>
                  </a:lnTo>
                  <a:lnTo>
                    <a:pt x="16874054" y="9077825"/>
                  </a:lnTo>
                  <a:lnTo>
                    <a:pt x="16874054" y="1247310"/>
                  </a:lnTo>
                  <a:lnTo>
                    <a:pt x="16874055" y="1280852"/>
                  </a:lnTo>
                  <a:lnTo>
                    <a:pt x="16900915" y="1280852"/>
                  </a:lnTo>
                  <a:lnTo>
                    <a:pt x="16900915" y="9077825"/>
                  </a:lnTo>
                  <a:lnTo>
                    <a:pt x="16895195" y="9127333"/>
                  </a:lnTo>
                  <a:lnTo>
                    <a:pt x="16878907" y="9172813"/>
                  </a:lnTo>
                  <a:lnTo>
                    <a:pt x="16853360" y="9212958"/>
                  </a:lnTo>
                  <a:lnTo>
                    <a:pt x="16819862" y="9246458"/>
                  </a:lnTo>
                  <a:lnTo>
                    <a:pt x="16779724" y="9272007"/>
                  </a:lnTo>
                  <a:lnTo>
                    <a:pt x="16734252" y="9288296"/>
                  </a:lnTo>
                  <a:lnTo>
                    <a:pt x="16684756" y="9294016"/>
                  </a:lnTo>
                  <a:close/>
                </a:path>
                <a:path w="16901160" h="9294495">
                  <a:moveTo>
                    <a:pt x="16900916" y="1280852"/>
                  </a:moveTo>
                  <a:lnTo>
                    <a:pt x="16900915" y="1247310"/>
                  </a:lnTo>
                  <a:lnTo>
                    <a:pt x="16900916" y="1280852"/>
                  </a:lnTo>
                  <a:close/>
                </a:path>
                <a:path w="16901160" h="9294495">
                  <a:moveTo>
                    <a:pt x="923907" y="9294016"/>
                  </a:moveTo>
                  <a:lnTo>
                    <a:pt x="663003" y="9294016"/>
                  </a:lnTo>
                  <a:lnTo>
                    <a:pt x="656992" y="9287989"/>
                  </a:lnTo>
                  <a:lnTo>
                    <a:pt x="656992" y="9273183"/>
                  </a:lnTo>
                  <a:lnTo>
                    <a:pt x="663003" y="9267155"/>
                  </a:lnTo>
                  <a:lnTo>
                    <a:pt x="923907" y="9267155"/>
                  </a:lnTo>
                  <a:lnTo>
                    <a:pt x="923907" y="9294016"/>
                  </a:lnTo>
                  <a:close/>
                </a:path>
                <a:path w="16901160" h="9294495">
                  <a:moveTo>
                    <a:pt x="957449" y="9294016"/>
                  </a:moveTo>
                  <a:lnTo>
                    <a:pt x="923907" y="9294016"/>
                  </a:lnTo>
                  <a:lnTo>
                    <a:pt x="923907" y="9267155"/>
                  </a:lnTo>
                  <a:lnTo>
                    <a:pt x="957449" y="9267155"/>
                  </a:lnTo>
                  <a:lnTo>
                    <a:pt x="957449" y="9294016"/>
                  </a:lnTo>
                  <a:close/>
                </a:path>
                <a:path w="16901160" h="9294495">
                  <a:moveTo>
                    <a:pt x="16006664" y="9294016"/>
                  </a:moveTo>
                  <a:lnTo>
                    <a:pt x="957449" y="9294016"/>
                  </a:lnTo>
                  <a:lnTo>
                    <a:pt x="957449" y="9267155"/>
                  </a:lnTo>
                  <a:lnTo>
                    <a:pt x="16006664" y="9267155"/>
                  </a:lnTo>
                  <a:lnTo>
                    <a:pt x="16006664" y="9294016"/>
                  </a:lnTo>
                  <a:close/>
                </a:path>
                <a:path w="16901160" h="9294495">
                  <a:moveTo>
                    <a:pt x="16040209" y="9294016"/>
                  </a:moveTo>
                  <a:lnTo>
                    <a:pt x="16006664" y="9294016"/>
                  </a:lnTo>
                  <a:lnTo>
                    <a:pt x="16006664" y="9267155"/>
                  </a:lnTo>
                  <a:lnTo>
                    <a:pt x="16040209" y="9267155"/>
                  </a:lnTo>
                  <a:lnTo>
                    <a:pt x="16040209" y="929401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2368" y="511085"/>
              <a:ext cx="16875125" cy="802640"/>
            </a:xfrm>
            <a:custGeom>
              <a:avLst/>
              <a:gdLst/>
              <a:ahLst/>
              <a:cxnLst/>
              <a:rect l="l" t="t" r="r" b="b"/>
              <a:pathLst>
                <a:path w="16875125" h="802640">
                  <a:moveTo>
                    <a:pt x="16874849" y="802431"/>
                  </a:moveTo>
                  <a:lnTo>
                    <a:pt x="16874087" y="802431"/>
                  </a:lnTo>
                  <a:lnTo>
                    <a:pt x="16874087" y="202737"/>
                  </a:lnTo>
                  <a:lnTo>
                    <a:pt x="16873339" y="184701"/>
                  </a:lnTo>
                  <a:lnTo>
                    <a:pt x="16871146" y="167107"/>
                  </a:lnTo>
                  <a:lnTo>
                    <a:pt x="16867581" y="150021"/>
                  </a:lnTo>
                  <a:lnTo>
                    <a:pt x="16862716" y="133510"/>
                  </a:lnTo>
                  <a:lnTo>
                    <a:pt x="16867939" y="150096"/>
                  </a:lnTo>
                  <a:lnTo>
                    <a:pt x="16871738" y="167201"/>
                  </a:lnTo>
                  <a:lnTo>
                    <a:pt x="16874059" y="184768"/>
                  </a:lnTo>
                  <a:lnTo>
                    <a:pt x="16874849" y="202737"/>
                  </a:lnTo>
                  <a:lnTo>
                    <a:pt x="16874849" y="802431"/>
                  </a:lnTo>
                  <a:close/>
                </a:path>
                <a:path w="16875125" h="802640">
                  <a:moveTo>
                    <a:pt x="16466861" y="13422"/>
                  </a:moveTo>
                  <a:lnTo>
                    <a:pt x="16206612" y="13422"/>
                  </a:lnTo>
                  <a:lnTo>
                    <a:pt x="16212639" y="7411"/>
                  </a:lnTo>
                  <a:lnTo>
                    <a:pt x="16212639" y="0"/>
                  </a:lnTo>
                  <a:lnTo>
                    <a:pt x="16460833" y="0"/>
                  </a:lnTo>
                  <a:lnTo>
                    <a:pt x="16460833" y="7411"/>
                  </a:lnTo>
                  <a:lnTo>
                    <a:pt x="16466861" y="13422"/>
                  </a:lnTo>
                  <a:close/>
                </a:path>
                <a:path w="16875125" h="802640">
                  <a:moveTo>
                    <a:pt x="134497" y="802431"/>
                  </a:moveTo>
                  <a:lnTo>
                    <a:pt x="0" y="802431"/>
                  </a:lnTo>
                  <a:lnTo>
                    <a:pt x="0" y="202737"/>
                  </a:lnTo>
                  <a:lnTo>
                    <a:pt x="6774" y="152466"/>
                  </a:lnTo>
                  <a:lnTo>
                    <a:pt x="25887" y="107258"/>
                  </a:lnTo>
                  <a:lnTo>
                    <a:pt x="55518" y="68932"/>
                  </a:lnTo>
                  <a:lnTo>
                    <a:pt x="93848" y="39305"/>
                  </a:lnTo>
                  <a:lnTo>
                    <a:pt x="139059" y="20196"/>
                  </a:lnTo>
                  <a:lnTo>
                    <a:pt x="189331" y="13422"/>
                  </a:lnTo>
                  <a:lnTo>
                    <a:pt x="897080" y="13422"/>
                  </a:lnTo>
                  <a:lnTo>
                    <a:pt x="897080" y="790696"/>
                  </a:lnTo>
                  <a:lnTo>
                    <a:pt x="141376" y="790696"/>
                  </a:lnTo>
                  <a:lnTo>
                    <a:pt x="137202" y="793653"/>
                  </a:lnTo>
                  <a:lnTo>
                    <a:pt x="134974" y="798921"/>
                  </a:lnTo>
                  <a:lnTo>
                    <a:pt x="134678" y="800054"/>
                  </a:lnTo>
                  <a:lnTo>
                    <a:pt x="134557" y="801238"/>
                  </a:lnTo>
                  <a:lnTo>
                    <a:pt x="134497" y="802431"/>
                  </a:lnTo>
                  <a:close/>
                </a:path>
                <a:path w="16875125" h="802640">
                  <a:moveTo>
                    <a:pt x="930623" y="790696"/>
                  </a:moveTo>
                  <a:lnTo>
                    <a:pt x="897080" y="790696"/>
                  </a:lnTo>
                  <a:lnTo>
                    <a:pt x="897080" y="13422"/>
                  </a:lnTo>
                  <a:lnTo>
                    <a:pt x="930623" y="13422"/>
                  </a:lnTo>
                  <a:lnTo>
                    <a:pt x="930623" y="790696"/>
                  </a:lnTo>
                  <a:close/>
                </a:path>
                <a:path w="16875125" h="802640">
                  <a:moveTo>
                    <a:pt x="15979836" y="790696"/>
                  </a:moveTo>
                  <a:lnTo>
                    <a:pt x="930623" y="790696"/>
                  </a:lnTo>
                  <a:lnTo>
                    <a:pt x="930623" y="13422"/>
                  </a:lnTo>
                  <a:lnTo>
                    <a:pt x="15979836" y="13422"/>
                  </a:lnTo>
                  <a:lnTo>
                    <a:pt x="15979836" y="790696"/>
                  </a:lnTo>
                  <a:close/>
                </a:path>
                <a:path w="16875125" h="802640">
                  <a:moveTo>
                    <a:pt x="16013379" y="790696"/>
                  </a:moveTo>
                  <a:lnTo>
                    <a:pt x="15979836" y="790696"/>
                  </a:lnTo>
                  <a:lnTo>
                    <a:pt x="15979836" y="13422"/>
                  </a:lnTo>
                  <a:lnTo>
                    <a:pt x="16013379" y="13422"/>
                  </a:lnTo>
                  <a:lnTo>
                    <a:pt x="16013379" y="790696"/>
                  </a:lnTo>
                  <a:close/>
                </a:path>
                <a:path w="16875125" h="802640">
                  <a:moveTo>
                    <a:pt x="16847226" y="802431"/>
                  </a:moveTo>
                  <a:lnTo>
                    <a:pt x="16679186" y="802431"/>
                  </a:lnTo>
                  <a:lnTo>
                    <a:pt x="16679182" y="795949"/>
                  </a:lnTo>
                  <a:lnTo>
                    <a:pt x="16673944" y="790696"/>
                  </a:lnTo>
                  <a:lnTo>
                    <a:pt x="16013379" y="790696"/>
                  </a:lnTo>
                  <a:lnTo>
                    <a:pt x="16013379" y="13422"/>
                  </a:lnTo>
                  <a:lnTo>
                    <a:pt x="16657928" y="13422"/>
                  </a:lnTo>
                  <a:lnTo>
                    <a:pt x="16708198" y="20196"/>
                  </a:lnTo>
                  <a:lnTo>
                    <a:pt x="16753402" y="39305"/>
                  </a:lnTo>
                  <a:lnTo>
                    <a:pt x="16791725" y="68932"/>
                  </a:lnTo>
                  <a:lnTo>
                    <a:pt x="16821348" y="107258"/>
                  </a:lnTo>
                  <a:lnTo>
                    <a:pt x="16840454" y="152466"/>
                  </a:lnTo>
                  <a:lnTo>
                    <a:pt x="16847226" y="202737"/>
                  </a:lnTo>
                  <a:lnTo>
                    <a:pt x="16847226" y="802431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0068" y="3242202"/>
              <a:ext cx="7208520" cy="1701164"/>
            </a:xfrm>
            <a:custGeom>
              <a:avLst/>
              <a:gdLst/>
              <a:ahLst/>
              <a:cxnLst/>
              <a:rect l="l" t="t" r="r" b="b"/>
              <a:pathLst>
                <a:path w="7208520" h="1701164">
                  <a:moveTo>
                    <a:pt x="264503" y="1466188"/>
                  </a:moveTo>
                  <a:lnTo>
                    <a:pt x="0" y="1466188"/>
                  </a:lnTo>
                  <a:lnTo>
                    <a:pt x="0" y="0"/>
                  </a:lnTo>
                  <a:lnTo>
                    <a:pt x="264503" y="0"/>
                  </a:lnTo>
                  <a:lnTo>
                    <a:pt x="264503" y="1466188"/>
                  </a:lnTo>
                  <a:close/>
                </a:path>
                <a:path w="7208520" h="1701164">
                  <a:moveTo>
                    <a:pt x="265211" y="1466188"/>
                  </a:moveTo>
                  <a:lnTo>
                    <a:pt x="264503" y="1466188"/>
                  </a:lnTo>
                  <a:lnTo>
                    <a:pt x="264503" y="0"/>
                  </a:lnTo>
                  <a:lnTo>
                    <a:pt x="265211" y="0"/>
                  </a:lnTo>
                  <a:lnTo>
                    <a:pt x="265211" y="1466188"/>
                  </a:lnTo>
                  <a:close/>
                </a:path>
                <a:path w="7208520" h="1701164">
                  <a:moveTo>
                    <a:pt x="7116088" y="1700888"/>
                  </a:moveTo>
                  <a:lnTo>
                    <a:pt x="265211" y="1700888"/>
                  </a:lnTo>
                  <a:lnTo>
                    <a:pt x="265211" y="0"/>
                  </a:lnTo>
                  <a:lnTo>
                    <a:pt x="7116088" y="0"/>
                  </a:lnTo>
                  <a:lnTo>
                    <a:pt x="7116088" y="1700888"/>
                  </a:lnTo>
                  <a:close/>
                </a:path>
                <a:path w="7208520" h="1701164">
                  <a:moveTo>
                    <a:pt x="7116796" y="1700888"/>
                  </a:moveTo>
                  <a:lnTo>
                    <a:pt x="7116088" y="1700888"/>
                  </a:lnTo>
                  <a:lnTo>
                    <a:pt x="7116088" y="0"/>
                  </a:lnTo>
                  <a:lnTo>
                    <a:pt x="7116796" y="0"/>
                  </a:lnTo>
                  <a:lnTo>
                    <a:pt x="7116796" y="1700888"/>
                  </a:lnTo>
                  <a:close/>
                </a:path>
                <a:path w="7208520" h="1701164">
                  <a:moveTo>
                    <a:pt x="7208511" y="1700888"/>
                  </a:moveTo>
                  <a:lnTo>
                    <a:pt x="7116796" y="1700888"/>
                  </a:lnTo>
                  <a:lnTo>
                    <a:pt x="7116796" y="0"/>
                  </a:lnTo>
                  <a:lnTo>
                    <a:pt x="7208511" y="0"/>
                  </a:lnTo>
                  <a:lnTo>
                    <a:pt x="7208511" y="1700888"/>
                  </a:lnTo>
                  <a:close/>
                </a:path>
                <a:path w="7208520" h="1701164">
                  <a:moveTo>
                    <a:pt x="264503" y="1700888"/>
                  </a:moveTo>
                  <a:lnTo>
                    <a:pt x="167472" y="1700888"/>
                  </a:lnTo>
                  <a:lnTo>
                    <a:pt x="0" y="1533415"/>
                  </a:lnTo>
                  <a:lnTo>
                    <a:pt x="0" y="1466188"/>
                  </a:lnTo>
                  <a:lnTo>
                    <a:pt x="264503" y="1466188"/>
                  </a:lnTo>
                  <a:lnTo>
                    <a:pt x="264503" y="1700888"/>
                  </a:lnTo>
                  <a:close/>
                </a:path>
                <a:path w="7208520" h="1701164">
                  <a:moveTo>
                    <a:pt x="265211" y="1700888"/>
                  </a:moveTo>
                  <a:lnTo>
                    <a:pt x="264503" y="1700888"/>
                  </a:lnTo>
                  <a:lnTo>
                    <a:pt x="264503" y="1466188"/>
                  </a:lnTo>
                  <a:lnTo>
                    <a:pt x="265211" y="1466188"/>
                  </a:lnTo>
                  <a:lnTo>
                    <a:pt x="265211" y="1466896"/>
                  </a:lnTo>
                  <a:lnTo>
                    <a:pt x="265211" y="1700888"/>
                  </a:lnTo>
                  <a:close/>
                </a:path>
                <a:path w="7208520" h="1701164">
                  <a:moveTo>
                    <a:pt x="265211" y="1466896"/>
                  </a:moveTo>
                  <a:lnTo>
                    <a:pt x="265211" y="1466188"/>
                  </a:lnTo>
                  <a:lnTo>
                    <a:pt x="265211" y="146689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7674" y="4742377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38007" y="247162"/>
                  </a:moveTo>
                  <a:lnTo>
                    <a:pt x="0" y="9154"/>
                  </a:lnTo>
                  <a:lnTo>
                    <a:pt x="9154" y="0"/>
                  </a:lnTo>
                  <a:lnTo>
                    <a:pt x="209867" y="200713"/>
                  </a:lnTo>
                  <a:lnTo>
                    <a:pt x="247161" y="238007"/>
                  </a:lnTo>
                  <a:lnTo>
                    <a:pt x="238007" y="24716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5571" y="5210067"/>
              <a:ext cx="7208520" cy="1701164"/>
            </a:xfrm>
            <a:custGeom>
              <a:avLst/>
              <a:gdLst/>
              <a:ahLst/>
              <a:cxnLst/>
              <a:rect l="l" t="t" r="r" b="b"/>
              <a:pathLst>
                <a:path w="7208520" h="1701165">
                  <a:moveTo>
                    <a:pt x="264503" y="1466188"/>
                  </a:moveTo>
                  <a:lnTo>
                    <a:pt x="0" y="1466188"/>
                  </a:lnTo>
                  <a:lnTo>
                    <a:pt x="0" y="0"/>
                  </a:lnTo>
                  <a:lnTo>
                    <a:pt x="264503" y="0"/>
                  </a:lnTo>
                  <a:lnTo>
                    <a:pt x="264503" y="1466188"/>
                  </a:lnTo>
                  <a:close/>
                </a:path>
                <a:path w="7208520" h="1701165">
                  <a:moveTo>
                    <a:pt x="265211" y="1466188"/>
                  </a:moveTo>
                  <a:lnTo>
                    <a:pt x="264503" y="1466188"/>
                  </a:lnTo>
                  <a:lnTo>
                    <a:pt x="264503" y="0"/>
                  </a:lnTo>
                  <a:lnTo>
                    <a:pt x="265211" y="0"/>
                  </a:lnTo>
                  <a:lnTo>
                    <a:pt x="265211" y="1466188"/>
                  </a:lnTo>
                  <a:close/>
                </a:path>
                <a:path w="7208520" h="1701165">
                  <a:moveTo>
                    <a:pt x="7116088" y="1700888"/>
                  </a:moveTo>
                  <a:lnTo>
                    <a:pt x="265211" y="1700888"/>
                  </a:lnTo>
                  <a:lnTo>
                    <a:pt x="265211" y="0"/>
                  </a:lnTo>
                  <a:lnTo>
                    <a:pt x="7116088" y="0"/>
                  </a:lnTo>
                  <a:lnTo>
                    <a:pt x="7116088" y="1700888"/>
                  </a:lnTo>
                  <a:close/>
                </a:path>
                <a:path w="7208520" h="1701165">
                  <a:moveTo>
                    <a:pt x="7116796" y="1700888"/>
                  </a:moveTo>
                  <a:lnTo>
                    <a:pt x="7116088" y="1700888"/>
                  </a:lnTo>
                  <a:lnTo>
                    <a:pt x="7116088" y="0"/>
                  </a:lnTo>
                  <a:lnTo>
                    <a:pt x="7116796" y="0"/>
                  </a:lnTo>
                  <a:lnTo>
                    <a:pt x="7116796" y="1700888"/>
                  </a:lnTo>
                  <a:close/>
                </a:path>
                <a:path w="7208520" h="1701165">
                  <a:moveTo>
                    <a:pt x="7208511" y="1700888"/>
                  </a:moveTo>
                  <a:lnTo>
                    <a:pt x="7116796" y="1700888"/>
                  </a:lnTo>
                  <a:lnTo>
                    <a:pt x="7116796" y="0"/>
                  </a:lnTo>
                  <a:lnTo>
                    <a:pt x="7208511" y="0"/>
                  </a:lnTo>
                  <a:lnTo>
                    <a:pt x="7208511" y="1700888"/>
                  </a:lnTo>
                  <a:close/>
                </a:path>
                <a:path w="7208520" h="1701165">
                  <a:moveTo>
                    <a:pt x="264503" y="1700888"/>
                  </a:moveTo>
                  <a:lnTo>
                    <a:pt x="167472" y="1700888"/>
                  </a:lnTo>
                  <a:lnTo>
                    <a:pt x="0" y="1533415"/>
                  </a:lnTo>
                  <a:lnTo>
                    <a:pt x="0" y="1466188"/>
                  </a:lnTo>
                  <a:lnTo>
                    <a:pt x="264503" y="1466188"/>
                  </a:lnTo>
                  <a:lnTo>
                    <a:pt x="264503" y="1700888"/>
                  </a:lnTo>
                  <a:close/>
                </a:path>
                <a:path w="7208520" h="1701165">
                  <a:moveTo>
                    <a:pt x="265211" y="1700888"/>
                  </a:moveTo>
                  <a:lnTo>
                    <a:pt x="264503" y="1700888"/>
                  </a:lnTo>
                  <a:lnTo>
                    <a:pt x="264503" y="1466188"/>
                  </a:lnTo>
                  <a:lnTo>
                    <a:pt x="265211" y="1466188"/>
                  </a:lnTo>
                  <a:lnTo>
                    <a:pt x="265211" y="1466896"/>
                  </a:lnTo>
                  <a:lnTo>
                    <a:pt x="265211" y="1700888"/>
                  </a:lnTo>
                  <a:close/>
                </a:path>
                <a:path w="7208520" h="1701165">
                  <a:moveTo>
                    <a:pt x="265211" y="1466896"/>
                  </a:moveTo>
                  <a:lnTo>
                    <a:pt x="265211" y="1466188"/>
                  </a:lnTo>
                  <a:lnTo>
                    <a:pt x="265211" y="146689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3176" y="6710242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38007" y="247162"/>
                  </a:moveTo>
                  <a:lnTo>
                    <a:pt x="0" y="9154"/>
                  </a:lnTo>
                  <a:lnTo>
                    <a:pt x="9154" y="0"/>
                  </a:lnTo>
                  <a:lnTo>
                    <a:pt x="209867" y="200713"/>
                  </a:lnTo>
                  <a:lnTo>
                    <a:pt x="247161" y="238007"/>
                  </a:lnTo>
                  <a:lnTo>
                    <a:pt x="238007" y="24716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5571" y="7189362"/>
              <a:ext cx="7208520" cy="1701164"/>
            </a:xfrm>
            <a:custGeom>
              <a:avLst/>
              <a:gdLst/>
              <a:ahLst/>
              <a:cxnLst/>
              <a:rect l="l" t="t" r="r" b="b"/>
              <a:pathLst>
                <a:path w="7208520" h="1701165">
                  <a:moveTo>
                    <a:pt x="264503" y="1466188"/>
                  </a:moveTo>
                  <a:lnTo>
                    <a:pt x="0" y="1466188"/>
                  </a:lnTo>
                  <a:lnTo>
                    <a:pt x="0" y="0"/>
                  </a:lnTo>
                  <a:lnTo>
                    <a:pt x="264503" y="0"/>
                  </a:lnTo>
                  <a:lnTo>
                    <a:pt x="264503" y="1466188"/>
                  </a:lnTo>
                  <a:close/>
                </a:path>
                <a:path w="7208520" h="1701165">
                  <a:moveTo>
                    <a:pt x="265211" y="1466188"/>
                  </a:moveTo>
                  <a:lnTo>
                    <a:pt x="264503" y="1466188"/>
                  </a:lnTo>
                  <a:lnTo>
                    <a:pt x="264503" y="0"/>
                  </a:lnTo>
                  <a:lnTo>
                    <a:pt x="265211" y="0"/>
                  </a:lnTo>
                  <a:lnTo>
                    <a:pt x="265211" y="1466188"/>
                  </a:lnTo>
                  <a:close/>
                </a:path>
                <a:path w="7208520" h="1701165">
                  <a:moveTo>
                    <a:pt x="7116088" y="1700888"/>
                  </a:moveTo>
                  <a:lnTo>
                    <a:pt x="265211" y="1700888"/>
                  </a:lnTo>
                  <a:lnTo>
                    <a:pt x="265211" y="0"/>
                  </a:lnTo>
                  <a:lnTo>
                    <a:pt x="7116088" y="0"/>
                  </a:lnTo>
                  <a:lnTo>
                    <a:pt x="7116088" y="1700888"/>
                  </a:lnTo>
                  <a:close/>
                </a:path>
                <a:path w="7208520" h="1701165">
                  <a:moveTo>
                    <a:pt x="7116796" y="1700888"/>
                  </a:moveTo>
                  <a:lnTo>
                    <a:pt x="7116088" y="1700888"/>
                  </a:lnTo>
                  <a:lnTo>
                    <a:pt x="7116088" y="0"/>
                  </a:lnTo>
                  <a:lnTo>
                    <a:pt x="7116796" y="0"/>
                  </a:lnTo>
                  <a:lnTo>
                    <a:pt x="7116796" y="1700888"/>
                  </a:lnTo>
                  <a:close/>
                </a:path>
                <a:path w="7208520" h="1701165">
                  <a:moveTo>
                    <a:pt x="7208511" y="1700888"/>
                  </a:moveTo>
                  <a:lnTo>
                    <a:pt x="7116796" y="1700888"/>
                  </a:lnTo>
                  <a:lnTo>
                    <a:pt x="7116796" y="0"/>
                  </a:lnTo>
                  <a:lnTo>
                    <a:pt x="7208511" y="0"/>
                  </a:lnTo>
                  <a:lnTo>
                    <a:pt x="7208511" y="1700888"/>
                  </a:lnTo>
                  <a:close/>
                </a:path>
                <a:path w="7208520" h="1701165">
                  <a:moveTo>
                    <a:pt x="264503" y="1700888"/>
                  </a:moveTo>
                  <a:lnTo>
                    <a:pt x="167472" y="1700888"/>
                  </a:lnTo>
                  <a:lnTo>
                    <a:pt x="0" y="1533415"/>
                  </a:lnTo>
                  <a:lnTo>
                    <a:pt x="0" y="1466188"/>
                  </a:lnTo>
                  <a:lnTo>
                    <a:pt x="264503" y="1466188"/>
                  </a:lnTo>
                  <a:lnTo>
                    <a:pt x="264503" y="1700888"/>
                  </a:lnTo>
                  <a:close/>
                </a:path>
                <a:path w="7208520" h="1701165">
                  <a:moveTo>
                    <a:pt x="265211" y="1700888"/>
                  </a:moveTo>
                  <a:lnTo>
                    <a:pt x="264503" y="1700888"/>
                  </a:lnTo>
                  <a:lnTo>
                    <a:pt x="264503" y="1466188"/>
                  </a:lnTo>
                  <a:lnTo>
                    <a:pt x="265211" y="1466188"/>
                  </a:lnTo>
                  <a:lnTo>
                    <a:pt x="265211" y="1466896"/>
                  </a:lnTo>
                  <a:lnTo>
                    <a:pt x="265211" y="1700888"/>
                  </a:lnTo>
                  <a:close/>
                </a:path>
                <a:path w="7208520" h="1701165">
                  <a:moveTo>
                    <a:pt x="265211" y="1466896"/>
                  </a:moveTo>
                  <a:lnTo>
                    <a:pt x="265211" y="1466188"/>
                  </a:lnTo>
                  <a:lnTo>
                    <a:pt x="265211" y="146689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3176" y="8689537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38007" y="247162"/>
                  </a:moveTo>
                  <a:lnTo>
                    <a:pt x="0" y="9154"/>
                  </a:lnTo>
                  <a:lnTo>
                    <a:pt x="9154" y="0"/>
                  </a:lnTo>
                  <a:lnTo>
                    <a:pt x="209867" y="200713"/>
                  </a:lnTo>
                  <a:lnTo>
                    <a:pt x="247161" y="238007"/>
                  </a:lnTo>
                  <a:lnTo>
                    <a:pt x="238007" y="24716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53398" y="3242202"/>
              <a:ext cx="7208520" cy="1701164"/>
            </a:xfrm>
            <a:custGeom>
              <a:avLst/>
              <a:gdLst/>
              <a:ahLst/>
              <a:cxnLst/>
              <a:rect l="l" t="t" r="r" b="b"/>
              <a:pathLst>
                <a:path w="7208519" h="1701164">
                  <a:moveTo>
                    <a:pt x="264503" y="1466188"/>
                  </a:moveTo>
                  <a:lnTo>
                    <a:pt x="0" y="1466188"/>
                  </a:lnTo>
                  <a:lnTo>
                    <a:pt x="0" y="0"/>
                  </a:lnTo>
                  <a:lnTo>
                    <a:pt x="264503" y="0"/>
                  </a:lnTo>
                  <a:lnTo>
                    <a:pt x="264503" y="1466188"/>
                  </a:lnTo>
                  <a:close/>
                </a:path>
                <a:path w="7208519" h="1701164">
                  <a:moveTo>
                    <a:pt x="265211" y="1466188"/>
                  </a:moveTo>
                  <a:lnTo>
                    <a:pt x="264503" y="1466188"/>
                  </a:lnTo>
                  <a:lnTo>
                    <a:pt x="264503" y="0"/>
                  </a:lnTo>
                  <a:lnTo>
                    <a:pt x="265211" y="0"/>
                  </a:lnTo>
                  <a:lnTo>
                    <a:pt x="265211" y="1466188"/>
                  </a:lnTo>
                  <a:close/>
                </a:path>
                <a:path w="7208519" h="1701164">
                  <a:moveTo>
                    <a:pt x="7116088" y="1700888"/>
                  </a:moveTo>
                  <a:lnTo>
                    <a:pt x="265211" y="1700888"/>
                  </a:lnTo>
                  <a:lnTo>
                    <a:pt x="265211" y="0"/>
                  </a:lnTo>
                  <a:lnTo>
                    <a:pt x="7116088" y="0"/>
                  </a:lnTo>
                  <a:lnTo>
                    <a:pt x="7116088" y="1700888"/>
                  </a:lnTo>
                  <a:close/>
                </a:path>
                <a:path w="7208519" h="1701164">
                  <a:moveTo>
                    <a:pt x="7116796" y="1700888"/>
                  </a:moveTo>
                  <a:lnTo>
                    <a:pt x="7116088" y="1700888"/>
                  </a:lnTo>
                  <a:lnTo>
                    <a:pt x="7116088" y="0"/>
                  </a:lnTo>
                  <a:lnTo>
                    <a:pt x="7116796" y="0"/>
                  </a:lnTo>
                  <a:lnTo>
                    <a:pt x="7116796" y="1700888"/>
                  </a:lnTo>
                  <a:close/>
                </a:path>
                <a:path w="7208519" h="1701164">
                  <a:moveTo>
                    <a:pt x="7208511" y="1700888"/>
                  </a:moveTo>
                  <a:lnTo>
                    <a:pt x="7116796" y="1700888"/>
                  </a:lnTo>
                  <a:lnTo>
                    <a:pt x="7116796" y="0"/>
                  </a:lnTo>
                  <a:lnTo>
                    <a:pt x="7208511" y="0"/>
                  </a:lnTo>
                  <a:lnTo>
                    <a:pt x="7208511" y="1700888"/>
                  </a:lnTo>
                  <a:close/>
                </a:path>
                <a:path w="7208519" h="1701164">
                  <a:moveTo>
                    <a:pt x="264503" y="1700888"/>
                  </a:moveTo>
                  <a:lnTo>
                    <a:pt x="167472" y="1700888"/>
                  </a:lnTo>
                  <a:lnTo>
                    <a:pt x="0" y="1533415"/>
                  </a:lnTo>
                  <a:lnTo>
                    <a:pt x="0" y="1466188"/>
                  </a:lnTo>
                  <a:lnTo>
                    <a:pt x="264503" y="1466188"/>
                  </a:lnTo>
                  <a:lnTo>
                    <a:pt x="264503" y="1700888"/>
                  </a:lnTo>
                  <a:close/>
                </a:path>
                <a:path w="7208519" h="1701164">
                  <a:moveTo>
                    <a:pt x="265211" y="1700888"/>
                  </a:moveTo>
                  <a:lnTo>
                    <a:pt x="264503" y="1700888"/>
                  </a:lnTo>
                  <a:lnTo>
                    <a:pt x="264503" y="1466188"/>
                  </a:lnTo>
                  <a:lnTo>
                    <a:pt x="265211" y="1466188"/>
                  </a:lnTo>
                  <a:lnTo>
                    <a:pt x="265211" y="1466896"/>
                  </a:lnTo>
                  <a:lnTo>
                    <a:pt x="265211" y="1700888"/>
                  </a:lnTo>
                  <a:close/>
                </a:path>
                <a:path w="7208519" h="1701164">
                  <a:moveTo>
                    <a:pt x="265211" y="1466896"/>
                  </a:moveTo>
                  <a:lnTo>
                    <a:pt x="265211" y="1466188"/>
                  </a:lnTo>
                  <a:lnTo>
                    <a:pt x="265211" y="146689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11004" y="4742377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38007" y="247162"/>
                  </a:moveTo>
                  <a:lnTo>
                    <a:pt x="0" y="9154"/>
                  </a:lnTo>
                  <a:lnTo>
                    <a:pt x="9154" y="0"/>
                  </a:lnTo>
                  <a:lnTo>
                    <a:pt x="209867" y="200713"/>
                  </a:lnTo>
                  <a:lnTo>
                    <a:pt x="247161" y="238007"/>
                  </a:lnTo>
                  <a:lnTo>
                    <a:pt x="238007" y="24716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61019" y="5213877"/>
              <a:ext cx="7208520" cy="1701164"/>
            </a:xfrm>
            <a:custGeom>
              <a:avLst/>
              <a:gdLst/>
              <a:ahLst/>
              <a:cxnLst/>
              <a:rect l="l" t="t" r="r" b="b"/>
              <a:pathLst>
                <a:path w="7208519" h="1701165">
                  <a:moveTo>
                    <a:pt x="264503" y="1466188"/>
                  </a:moveTo>
                  <a:lnTo>
                    <a:pt x="0" y="1466188"/>
                  </a:lnTo>
                  <a:lnTo>
                    <a:pt x="0" y="0"/>
                  </a:lnTo>
                  <a:lnTo>
                    <a:pt x="264503" y="0"/>
                  </a:lnTo>
                  <a:lnTo>
                    <a:pt x="264503" y="1466188"/>
                  </a:lnTo>
                  <a:close/>
                </a:path>
                <a:path w="7208519" h="1701165">
                  <a:moveTo>
                    <a:pt x="265211" y="1466188"/>
                  </a:moveTo>
                  <a:lnTo>
                    <a:pt x="264503" y="1466188"/>
                  </a:lnTo>
                  <a:lnTo>
                    <a:pt x="264503" y="0"/>
                  </a:lnTo>
                  <a:lnTo>
                    <a:pt x="265211" y="0"/>
                  </a:lnTo>
                  <a:lnTo>
                    <a:pt x="265211" y="1466188"/>
                  </a:lnTo>
                  <a:close/>
                </a:path>
                <a:path w="7208519" h="1701165">
                  <a:moveTo>
                    <a:pt x="7116088" y="1700888"/>
                  </a:moveTo>
                  <a:lnTo>
                    <a:pt x="265211" y="1700888"/>
                  </a:lnTo>
                  <a:lnTo>
                    <a:pt x="265211" y="0"/>
                  </a:lnTo>
                  <a:lnTo>
                    <a:pt x="7116088" y="0"/>
                  </a:lnTo>
                  <a:lnTo>
                    <a:pt x="7116088" y="1700888"/>
                  </a:lnTo>
                  <a:close/>
                </a:path>
                <a:path w="7208519" h="1701165">
                  <a:moveTo>
                    <a:pt x="7116796" y="1700888"/>
                  </a:moveTo>
                  <a:lnTo>
                    <a:pt x="7116088" y="1700888"/>
                  </a:lnTo>
                  <a:lnTo>
                    <a:pt x="7116088" y="0"/>
                  </a:lnTo>
                  <a:lnTo>
                    <a:pt x="7116796" y="0"/>
                  </a:lnTo>
                  <a:lnTo>
                    <a:pt x="7116796" y="1700888"/>
                  </a:lnTo>
                  <a:close/>
                </a:path>
                <a:path w="7208519" h="1701165">
                  <a:moveTo>
                    <a:pt x="7208511" y="1700888"/>
                  </a:moveTo>
                  <a:lnTo>
                    <a:pt x="7116796" y="1700888"/>
                  </a:lnTo>
                  <a:lnTo>
                    <a:pt x="7116796" y="0"/>
                  </a:lnTo>
                  <a:lnTo>
                    <a:pt x="7208511" y="0"/>
                  </a:lnTo>
                  <a:lnTo>
                    <a:pt x="7208511" y="1700888"/>
                  </a:lnTo>
                  <a:close/>
                </a:path>
                <a:path w="7208519" h="1701165">
                  <a:moveTo>
                    <a:pt x="264503" y="1700888"/>
                  </a:moveTo>
                  <a:lnTo>
                    <a:pt x="167472" y="1700888"/>
                  </a:lnTo>
                  <a:lnTo>
                    <a:pt x="0" y="1533415"/>
                  </a:lnTo>
                  <a:lnTo>
                    <a:pt x="0" y="1466188"/>
                  </a:lnTo>
                  <a:lnTo>
                    <a:pt x="264503" y="1466188"/>
                  </a:lnTo>
                  <a:lnTo>
                    <a:pt x="264503" y="1700888"/>
                  </a:lnTo>
                  <a:close/>
                </a:path>
                <a:path w="7208519" h="1701165">
                  <a:moveTo>
                    <a:pt x="265211" y="1700888"/>
                  </a:moveTo>
                  <a:lnTo>
                    <a:pt x="264503" y="1700888"/>
                  </a:lnTo>
                  <a:lnTo>
                    <a:pt x="264503" y="1466188"/>
                  </a:lnTo>
                  <a:lnTo>
                    <a:pt x="265211" y="1466188"/>
                  </a:lnTo>
                  <a:lnTo>
                    <a:pt x="265211" y="1466896"/>
                  </a:lnTo>
                  <a:lnTo>
                    <a:pt x="265211" y="1700888"/>
                  </a:lnTo>
                  <a:close/>
                </a:path>
                <a:path w="7208519" h="1701165">
                  <a:moveTo>
                    <a:pt x="265211" y="1466896"/>
                  </a:moveTo>
                  <a:lnTo>
                    <a:pt x="265211" y="1466188"/>
                  </a:lnTo>
                  <a:lnTo>
                    <a:pt x="265211" y="146689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18624" y="6714052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38007" y="247162"/>
                  </a:moveTo>
                  <a:lnTo>
                    <a:pt x="0" y="9154"/>
                  </a:lnTo>
                  <a:lnTo>
                    <a:pt x="9154" y="0"/>
                  </a:lnTo>
                  <a:lnTo>
                    <a:pt x="209867" y="200713"/>
                  </a:lnTo>
                  <a:lnTo>
                    <a:pt x="247161" y="238007"/>
                  </a:lnTo>
                  <a:lnTo>
                    <a:pt x="238007" y="24716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59113" y="7183647"/>
              <a:ext cx="7208520" cy="1701164"/>
            </a:xfrm>
            <a:custGeom>
              <a:avLst/>
              <a:gdLst/>
              <a:ahLst/>
              <a:cxnLst/>
              <a:rect l="l" t="t" r="r" b="b"/>
              <a:pathLst>
                <a:path w="7208519" h="1701165">
                  <a:moveTo>
                    <a:pt x="264503" y="1466188"/>
                  </a:moveTo>
                  <a:lnTo>
                    <a:pt x="0" y="1466188"/>
                  </a:lnTo>
                  <a:lnTo>
                    <a:pt x="0" y="0"/>
                  </a:lnTo>
                  <a:lnTo>
                    <a:pt x="264503" y="0"/>
                  </a:lnTo>
                  <a:lnTo>
                    <a:pt x="264503" y="1466188"/>
                  </a:lnTo>
                  <a:close/>
                </a:path>
                <a:path w="7208519" h="1701165">
                  <a:moveTo>
                    <a:pt x="265211" y="1466188"/>
                  </a:moveTo>
                  <a:lnTo>
                    <a:pt x="264503" y="1466188"/>
                  </a:lnTo>
                  <a:lnTo>
                    <a:pt x="264503" y="0"/>
                  </a:lnTo>
                  <a:lnTo>
                    <a:pt x="265211" y="0"/>
                  </a:lnTo>
                  <a:lnTo>
                    <a:pt x="265211" y="1466188"/>
                  </a:lnTo>
                  <a:close/>
                </a:path>
                <a:path w="7208519" h="1701165">
                  <a:moveTo>
                    <a:pt x="7116088" y="1700888"/>
                  </a:moveTo>
                  <a:lnTo>
                    <a:pt x="265211" y="1700888"/>
                  </a:lnTo>
                  <a:lnTo>
                    <a:pt x="265211" y="0"/>
                  </a:lnTo>
                  <a:lnTo>
                    <a:pt x="7116088" y="0"/>
                  </a:lnTo>
                  <a:lnTo>
                    <a:pt x="7116088" y="1700888"/>
                  </a:lnTo>
                  <a:close/>
                </a:path>
                <a:path w="7208519" h="1701165">
                  <a:moveTo>
                    <a:pt x="7116796" y="1700888"/>
                  </a:moveTo>
                  <a:lnTo>
                    <a:pt x="7116088" y="1700888"/>
                  </a:lnTo>
                  <a:lnTo>
                    <a:pt x="7116088" y="0"/>
                  </a:lnTo>
                  <a:lnTo>
                    <a:pt x="7116796" y="0"/>
                  </a:lnTo>
                  <a:lnTo>
                    <a:pt x="7116796" y="1700888"/>
                  </a:lnTo>
                  <a:close/>
                </a:path>
                <a:path w="7208519" h="1701165">
                  <a:moveTo>
                    <a:pt x="7208511" y="1700888"/>
                  </a:moveTo>
                  <a:lnTo>
                    <a:pt x="7116796" y="1700888"/>
                  </a:lnTo>
                  <a:lnTo>
                    <a:pt x="7116796" y="0"/>
                  </a:lnTo>
                  <a:lnTo>
                    <a:pt x="7208511" y="0"/>
                  </a:lnTo>
                  <a:lnTo>
                    <a:pt x="7208511" y="1700888"/>
                  </a:lnTo>
                  <a:close/>
                </a:path>
                <a:path w="7208519" h="1701165">
                  <a:moveTo>
                    <a:pt x="264503" y="1700888"/>
                  </a:moveTo>
                  <a:lnTo>
                    <a:pt x="167472" y="1700888"/>
                  </a:lnTo>
                  <a:lnTo>
                    <a:pt x="0" y="1533415"/>
                  </a:lnTo>
                  <a:lnTo>
                    <a:pt x="0" y="1466188"/>
                  </a:lnTo>
                  <a:lnTo>
                    <a:pt x="264503" y="1466188"/>
                  </a:lnTo>
                  <a:lnTo>
                    <a:pt x="264503" y="1700888"/>
                  </a:lnTo>
                  <a:close/>
                </a:path>
                <a:path w="7208519" h="1701165">
                  <a:moveTo>
                    <a:pt x="265211" y="1700888"/>
                  </a:moveTo>
                  <a:lnTo>
                    <a:pt x="264503" y="1700888"/>
                  </a:lnTo>
                  <a:lnTo>
                    <a:pt x="264503" y="1466188"/>
                  </a:lnTo>
                  <a:lnTo>
                    <a:pt x="265211" y="1466188"/>
                  </a:lnTo>
                  <a:lnTo>
                    <a:pt x="265211" y="1466896"/>
                  </a:lnTo>
                  <a:lnTo>
                    <a:pt x="265211" y="1700888"/>
                  </a:lnTo>
                  <a:close/>
                </a:path>
                <a:path w="7208519" h="1701165">
                  <a:moveTo>
                    <a:pt x="265211" y="1466896"/>
                  </a:moveTo>
                  <a:lnTo>
                    <a:pt x="265211" y="1466188"/>
                  </a:lnTo>
                  <a:lnTo>
                    <a:pt x="265211" y="146689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16719" y="8683822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38007" y="247162"/>
                  </a:moveTo>
                  <a:lnTo>
                    <a:pt x="0" y="9154"/>
                  </a:lnTo>
                  <a:lnTo>
                    <a:pt x="9154" y="0"/>
                  </a:lnTo>
                  <a:lnTo>
                    <a:pt x="209867" y="200713"/>
                  </a:lnTo>
                  <a:lnTo>
                    <a:pt x="247161" y="238007"/>
                  </a:lnTo>
                  <a:lnTo>
                    <a:pt x="238007" y="24716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16190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935755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684978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48345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08602" y="232447"/>
              <a:ext cx="5939155" cy="8185784"/>
            </a:xfrm>
            <a:custGeom>
              <a:avLst/>
              <a:gdLst/>
              <a:ahLst/>
              <a:cxnLst/>
              <a:rect l="l" t="t" r="r" b="b"/>
              <a:pathLst>
                <a:path w="5939155" h="8185784">
                  <a:moveTo>
                    <a:pt x="149923" y="8018831"/>
                  </a:moveTo>
                  <a:lnTo>
                    <a:pt x="134835" y="8018831"/>
                  </a:lnTo>
                  <a:lnTo>
                    <a:pt x="134835" y="8067243"/>
                  </a:lnTo>
                  <a:lnTo>
                    <a:pt x="149923" y="8067243"/>
                  </a:lnTo>
                  <a:lnTo>
                    <a:pt x="149923" y="8018831"/>
                  </a:lnTo>
                  <a:close/>
                </a:path>
                <a:path w="5939155" h="8185784">
                  <a:moveTo>
                    <a:pt x="149923" y="8005597"/>
                  </a:moveTo>
                  <a:lnTo>
                    <a:pt x="22301" y="8005597"/>
                  </a:lnTo>
                  <a:lnTo>
                    <a:pt x="22301" y="8018297"/>
                  </a:lnTo>
                  <a:lnTo>
                    <a:pt x="22301" y="8067827"/>
                  </a:lnTo>
                  <a:lnTo>
                    <a:pt x="22301" y="8079257"/>
                  </a:lnTo>
                  <a:lnTo>
                    <a:pt x="149923" y="8079257"/>
                  </a:lnTo>
                  <a:lnTo>
                    <a:pt x="149923" y="8067827"/>
                  </a:lnTo>
                  <a:lnTo>
                    <a:pt x="37376" y="8067827"/>
                  </a:lnTo>
                  <a:lnTo>
                    <a:pt x="37376" y="8018297"/>
                  </a:lnTo>
                  <a:lnTo>
                    <a:pt x="149923" y="8018297"/>
                  </a:lnTo>
                  <a:lnTo>
                    <a:pt x="149923" y="8005597"/>
                  </a:lnTo>
                  <a:close/>
                </a:path>
                <a:path w="5939155" h="8185784">
                  <a:moveTo>
                    <a:pt x="172427" y="8106524"/>
                  </a:moveTo>
                  <a:lnTo>
                    <a:pt x="0" y="8106524"/>
                  </a:lnTo>
                  <a:lnTo>
                    <a:pt x="0" y="8119478"/>
                  </a:lnTo>
                  <a:lnTo>
                    <a:pt x="78143" y="8119478"/>
                  </a:lnTo>
                  <a:lnTo>
                    <a:pt x="78143" y="8185518"/>
                  </a:lnTo>
                  <a:lnTo>
                    <a:pt x="93649" y="8185518"/>
                  </a:lnTo>
                  <a:lnTo>
                    <a:pt x="93649" y="8119478"/>
                  </a:lnTo>
                  <a:lnTo>
                    <a:pt x="172427" y="8119478"/>
                  </a:lnTo>
                  <a:lnTo>
                    <a:pt x="172427" y="8106524"/>
                  </a:lnTo>
                  <a:close/>
                </a:path>
                <a:path w="5939155" h="8185784">
                  <a:moveTo>
                    <a:pt x="5938786" y="92621"/>
                  </a:moveTo>
                  <a:lnTo>
                    <a:pt x="5911621" y="27165"/>
                  </a:lnTo>
                  <a:lnTo>
                    <a:pt x="5846153" y="0"/>
                  </a:lnTo>
                  <a:lnTo>
                    <a:pt x="5842838" y="0"/>
                  </a:lnTo>
                  <a:lnTo>
                    <a:pt x="5806821" y="7289"/>
                  </a:lnTo>
                  <a:lnTo>
                    <a:pt x="5777382" y="27165"/>
                  </a:lnTo>
                  <a:lnTo>
                    <a:pt x="5757507" y="56603"/>
                  </a:lnTo>
                  <a:lnTo>
                    <a:pt x="5750217" y="92621"/>
                  </a:lnTo>
                  <a:lnTo>
                    <a:pt x="5750217" y="528878"/>
                  </a:lnTo>
                  <a:lnTo>
                    <a:pt x="5757507" y="564896"/>
                  </a:lnTo>
                  <a:lnTo>
                    <a:pt x="5777382" y="594347"/>
                  </a:lnTo>
                  <a:lnTo>
                    <a:pt x="5806821" y="614222"/>
                  </a:lnTo>
                  <a:lnTo>
                    <a:pt x="5842838" y="621512"/>
                  </a:lnTo>
                  <a:lnTo>
                    <a:pt x="5846153" y="621512"/>
                  </a:lnTo>
                  <a:lnTo>
                    <a:pt x="5907862" y="596887"/>
                  </a:lnTo>
                  <a:lnTo>
                    <a:pt x="5931497" y="564896"/>
                  </a:lnTo>
                  <a:lnTo>
                    <a:pt x="5938786" y="528878"/>
                  </a:lnTo>
                  <a:lnTo>
                    <a:pt x="5938786" y="403542"/>
                  </a:lnTo>
                  <a:lnTo>
                    <a:pt x="5933262" y="398030"/>
                  </a:lnTo>
                  <a:lnTo>
                    <a:pt x="5919673" y="398030"/>
                  </a:lnTo>
                  <a:lnTo>
                    <a:pt x="5914161" y="403542"/>
                  </a:lnTo>
                  <a:lnTo>
                    <a:pt x="5914161" y="528878"/>
                  </a:lnTo>
                  <a:lnTo>
                    <a:pt x="5908802" y="555320"/>
                  </a:lnTo>
                  <a:lnTo>
                    <a:pt x="5894222" y="576948"/>
                  </a:lnTo>
                  <a:lnTo>
                    <a:pt x="5872594" y="591527"/>
                  </a:lnTo>
                  <a:lnTo>
                    <a:pt x="5846153" y="596887"/>
                  </a:lnTo>
                  <a:lnTo>
                    <a:pt x="5842838" y="596887"/>
                  </a:lnTo>
                  <a:lnTo>
                    <a:pt x="5816397" y="591527"/>
                  </a:lnTo>
                  <a:lnTo>
                    <a:pt x="5794781" y="576948"/>
                  </a:lnTo>
                  <a:lnTo>
                    <a:pt x="5780202" y="555320"/>
                  </a:lnTo>
                  <a:lnTo>
                    <a:pt x="5774842" y="528878"/>
                  </a:lnTo>
                  <a:lnTo>
                    <a:pt x="5774842" y="92621"/>
                  </a:lnTo>
                  <a:lnTo>
                    <a:pt x="5780202" y="66179"/>
                  </a:lnTo>
                  <a:lnTo>
                    <a:pt x="5794781" y="44564"/>
                  </a:lnTo>
                  <a:lnTo>
                    <a:pt x="5816397" y="29984"/>
                  </a:lnTo>
                  <a:lnTo>
                    <a:pt x="5842838" y="24625"/>
                  </a:lnTo>
                  <a:lnTo>
                    <a:pt x="5846153" y="24625"/>
                  </a:lnTo>
                  <a:lnTo>
                    <a:pt x="5872594" y="29984"/>
                  </a:lnTo>
                  <a:lnTo>
                    <a:pt x="5894222" y="44564"/>
                  </a:lnTo>
                  <a:lnTo>
                    <a:pt x="5908802" y="66179"/>
                  </a:lnTo>
                  <a:lnTo>
                    <a:pt x="5914161" y="92621"/>
                  </a:lnTo>
                  <a:lnTo>
                    <a:pt x="5914161" y="317487"/>
                  </a:lnTo>
                  <a:lnTo>
                    <a:pt x="5919673" y="322999"/>
                  </a:lnTo>
                  <a:lnTo>
                    <a:pt x="5933262" y="322999"/>
                  </a:lnTo>
                  <a:lnTo>
                    <a:pt x="5938786" y="317487"/>
                  </a:lnTo>
                  <a:lnTo>
                    <a:pt x="5938786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188" y="8228123"/>
              <a:ext cx="153741" cy="18984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167148" y="8227885"/>
              <a:ext cx="416559" cy="213995"/>
            </a:xfrm>
            <a:custGeom>
              <a:avLst/>
              <a:gdLst/>
              <a:ahLst/>
              <a:cxnLst/>
              <a:rect l="l" t="t" r="r" b="b"/>
              <a:pathLst>
                <a:path w="416559" h="213995">
                  <a:moveTo>
                    <a:pt x="87274" y="7670"/>
                  </a:moveTo>
                  <a:lnTo>
                    <a:pt x="72199" y="7670"/>
                  </a:lnTo>
                  <a:lnTo>
                    <a:pt x="72199" y="35560"/>
                  </a:lnTo>
                  <a:lnTo>
                    <a:pt x="72199" y="48260"/>
                  </a:lnTo>
                  <a:lnTo>
                    <a:pt x="72199" y="77470"/>
                  </a:lnTo>
                  <a:lnTo>
                    <a:pt x="15290" y="77470"/>
                  </a:lnTo>
                  <a:lnTo>
                    <a:pt x="15290" y="48260"/>
                  </a:lnTo>
                  <a:lnTo>
                    <a:pt x="72199" y="48260"/>
                  </a:lnTo>
                  <a:lnTo>
                    <a:pt x="72199" y="35560"/>
                  </a:lnTo>
                  <a:lnTo>
                    <a:pt x="15290" y="35560"/>
                  </a:lnTo>
                  <a:lnTo>
                    <a:pt x="15290" y="7620"/>
                  </a:lnTo>
                  <a:lnTo>
                    <a:pt x="0" y="7620"/>
                  </a:lnTo>
                  <a:lnTo>
                    <a:pt x="0" y="35560"/>
                  </a:lnTo>
                  <a:lnTo>
                    <a:pt x="0" y="48260"/>
                  </a:lnTo>
                  <a:lnTo>
                    <a:pt x="0" y="77470"/>
                  </a:lnTo>
                  <a:lnTo>
                    <a:pt x="0" y="90170"/>
                  </a:lnTo>
                  <a:lnTo>
                    <a:pt x="87274" y="90170"/>
                  </a:lnTo>
                  <a:lnTo>
                    <a:pt x="87274" y="35560"/>
                  </a:lnTo>
                  <a:lnTo>
                    <a:pt x="87274" y="7670"/>
                  </a:lnTo>
                  <a:close/>
                </a:path>
                <a:path w="416559" h="213995">
                  <a:moveTo>
                    <a:pt x="145884" y="175260"/>
                  </a:moveTo>
                  <a:lnTo>
                    <a:pt x="34823" y="175260"/>
                  </a:lnTo>
                  <a:lnTo>
                    <a:pt x="34823" y="152400"/>
                  </a:lnTo>
                  <a:lnTo>
                    <a:pt x="138671" y="152400"/>
                  </a:lnTo>
                  <a:lnTo>
                    <a:pt x="138671" y="140970"/>
                  </a:lnTo>
                  <a:lnTo>
                    <a:pt x="138671" y="120650"/>
                  </a:lnTo>
                  <a:lnTo>
                    <a:pt x="138671" y="107950"/>
                  </a:lnTo>
                  <a:lnTo>
                    <a:pt x="19113" y="107950"/>
                  </a:lnTo>
                  <a:lnTo>
                    <a:pt x="19113" y="120650"/>
                  </a:lnTo>
                  <a:lnTo>
                    <a:pt x="123596" y="120650"/>
                  </a:lnTo>
                  <a:lnTo>
                    <a:pt x="123596" y="140970"/>
                  </a:lnTo>
                  <a:lnTo>
                    <a:pt x="19532" y="140970"/>
                  </a:lnTo>
                  <a:lnTo>
                    <a:pt x="19532" y="152400"/>
                  </a:lnTo>
                  <a:lnTo>
                    <a:pt x="19532" y="175260"/>
                  </a:lnTo>
                  <a:lnTo>
                    <a:pt x="19532" y="187960"/>
                  </a:lnTo>
                  <a:lnTo>
                    <a:pt x="145884" y="187960"/>
                  </a:lnTo>
                  <a:lnTo>
                    <a:pt x="145884" y="175260"/>
                  </a:lnTo>
                  <a:close/>
                </a:path>
                <a:path w="416559" h="213995">
                  <a:moveTo>
                    <a:pt x="167119" y="41910"/>
                  </a:moveTo>
                  <a:lnTo>
                    <a:pt x="138671" y="41910"/>
                  </a:lnTo>
                  <a:lnTo>
                    <a:pt x="138671" y="0"/>
                  </a:lnTo>
                  <a:lnTo>
                    <a:pt x="123164" y="0"/>
                  </a:lnTo>
                  <a:lnTo>
                    <a:pt x="123164" y="41910"/>
                  </a:lnTo>
                  <a:lnTo>
                    <a:pt x="123164" y="54610"/>
                  </a:lnTo>
                  <a:lnTo>
                    <a:pt x="123164" y="97790"/>
                  </a:lnTo>
                  <a:lnTo>
                    <a:pt x="138671" y="97790"/>
                  </a:lnTo>
                  <a:lnTo>
                    <a:pt x="138671" y="54610"/>
                  </a:lnTo>
                  <a:lnTo>
                    <a:pt x="167119" y="54610"/>
                  </a:lnTo>
                  <a:lnTo>
                    <a:pt x="167119" y="41910"/>
                  </a:lnTo>
                  <a:close/>
                </a:path>
                <a:path w="416559" h="213995">
                  <a:moveTo>
                    <a:pt x="359295" y="153771"/>
                  </a:moveTo>
                  <a:lnTo>
                    <a:pt x="309613" y="153771"/>
                  </a:lnTo>
                  <a:lnTo>
                    <a:pt x="309613" y="106845"/>
                  </a:lnTo>
                  <a:lnTo>
                    <a:pt x="342734" y="106845"/>
                  </a:lnTo>
                  <a:lnTo>
                    <a:pt x="342734" y="94107"/>
                  </a:lnTo>
                  <a:lnTo>
                    <a:pt x="312585" y="94107"/>
                  </a:lnTo>
                  <a:lnTo>
                    <a:pt x="312585" y="31038"/>
                  </a:lnTo>
                  <a:lnTo>
                    <a:pt x="342734" y="31038"/>
                  </a:lnTo>
                  <a:lnTo>
                    <a:pt x="342734" y="18084"/>
                  </a:lnTo>
                  <a:lnTo>
                    <a:pt x="297078" y="18084"/>
                  </a:lnTo>
                  <a:lnTo>
                    <a:pt x="297078" y="31038"/>
                  </a:lnTo>
                  <a:lnTo>
                    <a:pt x="297078" y="94107"/>
                  </a:lnTo>
                  <a:lnTo>
                    <a:pt x="294106" y="94107"/>
                  </a:lnTo>
                  <a:lnTo>
                    <a:pt x="294106" y="106845"/>
                  </a:lnTo>
                  <a:lnTo>
                    <a:pt x="294106" y="153771"/>
                  </a:lnTo>
                  <a:lnTo>
                    <a:pt x="251218" y="153771"/>
                  </a:lnTo>
                  <a:lnTo>
                    <a:pt x="251218" y="106845"/>
                  </a:lnTo>
                  <a:lnTo>
                    <a:pt x="294106" y="106845"/>
                  </a:lnTo>
                  <a:lnTo>
                    <a:pt x="294106" y="94107"/>
                  </a:lnTo>
                  <a:lnTo>
                    <a:pt x="248234" y="94107"/>
                  </a:lnTo>
                  <a:lnTo>
                    <a:pt x="248234" y="31038"/>
                  </a:lnTo>
                  <a:lnTo>
                    <a:pt x="297078" y="31038"/>
                  </a:lnTo>
                  <a:lnTo>
                    <a:pt x="297078" y="18084"/>
                  </a:lnTo>
                  <a:lnTo>
                    <a:pt x="202590" y="18084"/>
                  </a:lnTo>
                  <a:lnTo>
                    <a:pt x="202590" y="31038"/>
                  </a:lnTo>
                  <a:lnTo>
                    <a:pt x="232740" y="31038"/>
                  </a:lnTo>
                  <a:lnTo>
                    <a:pt x="232740" y="94107"/>
                  </a:lnTo>
                  <a:lnTo>
                    <a:pt x="203009" y="94107"/>
                  </a:lnTo>
                  <a:lnTo>
                    <a:pt x="203009" y="106845"/>
                  </a:lnTo>
                  <a:lnTo>
                    <a:pt x="235927" y="106845"/>
                  </a:lnTo>
                  <a:lnTo>
                    <a:pt x="235927" y="153771"/>
                  </a:lnTo>
                  <a:lnTo>
                    <a:pt x="187083" y="153771"/>
                  </a:lnTo>
                  <a:lnTo>
                    <a:pt x="187083" y="166725"/>
                  </a:lnTo>
                  <a:lnTo>
                    <a:pt x="359295" y="166725"/>
                  </a:lnTo>
                  <a:lnTo>
                    <a:pt x="359295" y="153771"/>
                  </a:lnTo>
                  <a:close/>
                </a:path>
                <a:path w="416559" h="213995">
                  <a:moveTo>
                    <a:pt x="416001" y="171183"/>
                  </a:moveTo>
                  <a:lnTo>
                    <a:pt x="414921" y="162191"/>
                  </a:lnTo>
                  <a:lnTo>
                    <a:pt x="411835" y="155448"/>
                  </a:lnTo>
                  <a:lnTo>
                    <a:pt x="406946" y="151206"/>
                  </a:lnTo>
                  <a:lnTo>
                    <a:pt x="400494" y="149733"/>
                  </a:lnTo>
                  <a:lnTo>
                    <a:pt x="393484" y="149733"/>
                  </a:lnTo>
                  <a:lnTo>
                    <a:pt x="387121" y="154406"/>
                  </a:lnTo>
                  <a:lnTo>
                    <a:pt x="387121" y="170548"/>
                  </a:lnTo>
                  <a:lnTo>
                    <a:pt x="393280" y="175006"/>
                  </a:lnTo>
                  <a:lnTo>
                    <a:pt x="401980" y="175006"/>
                  </a:lnTo>
                  <a:lnTo>
                    <a:pt x="402831" y="174790"/>
                  </a:lnTo>
                  <a:lnTo>
                    <a:pt x="401281" y="183934"/>
                  </a:lnTo>
                  <a:lnTo>
                    <a:pt x="397154" y="191858"/>
                  </a:lnTo>
                  <a:lnTo>
                    <a:pt x="390702" y="198475"/>
                  </a:lnTo>
                  <a:lnTo>
                    <a:pt x="382231" y="203669"/>
                  </a:lnTo>
                  <a:lnTo>
                    <a:pt x="386689" y="213868"/>
                  </a:lnTo>
                  <a:lnTo>
                    <a:pt x="398703" y="206629"/>
                  </a:lnTo>
                  <a:lnTo>
                    <a:pt x="407949" y="196913"/>
                  </a:lnTo>
                  <a:lnTo>
                    <a:pt x="413893" y="184988"/>
                  </a:lnTo>
                  <a:lnTo>
                    <a:pt x="416001" y="17118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4186" y="8228123"/>
              <a:ext cx="179436" cy="18984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62733" y="8227911"/>
              <a:ext cx="152892" cy="19005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2116435" y="8241512"/>
              <a:ext cx="172720" cy="152400"/>
            </a:xfrm>
            <a:custGeom>
              <a:avLst/>
              <a:gdLst/>
              <a:ahLst/>
              <a:cxnLst/>
              <a:rect l="l" t="t" r="r" b="b"/>
              <a:pathLst>
                <a:path w="172720" h="152400">
                  <a:moveTo>
                    <a:pt x="150977" y="47777"/>
                  </a:moveTo>
                  <a:lnTo>
                    <a:pt x="135902" y="47777"/>
                  </a:lnTo>
                  <a:lnTo>
                    <a:pt x="135902" y="84086"/>
                  </a:lnTo>
                  <a:lnTo>
                    <a:pt x="150977" y="84086"/>
                  </a:lnTo>
                  <a:lnTo>
                    <a:pt x="150977" y="47777"/>
                  </a:lnTo>
                  <a:close/>
                </a:path>
                <a:path w="172720" h="152400">
                  <a:moveTo>
                    <a:pt x="150977" y="0"/>
                  </a:moveTo>
                  <a:lnTo>
                    <a:pt x="135902" y="0"/>
                  </a:lnTo>
                  <a:lnTo>
                    <a:pt x="135902" y="34632"/>
                  </a:lnTo>
                  <a:lnTo>
                    <a:pt x="36106" y="34632"/>
                  </a:lnTo>
                  <a:lnTo>
                    <a:pt x="36106" y="342"/>
                  </a:lnTo>
                  <a:lnTo>
                    <a:pt x="20815" y="342"/>
                  </a:lnTo>
                  <a:lnTo>
                    <a:pt x="20815" y="34632"/>
                  </a:lnTo>
                  <a:lnTo>
                    <a:pt x="20815" y="47332"/>
                  </a:lnTo>
                  <a:lnTo>
                    <a:pt x="20815" y="84162"/>
                  </a:lnTo>
                  <a:lnTo>
                    <a:pt x="20815" y="96862"/>
                  </a:lnTo>
                  <a:lnTo>
                    <a:pt x="150977" y="96862"/>
                  </a:lnTo>
                  <a:lnTo>
                    <a:pt x="150977" y="84162"/>
                  </a:lnTo>
                  <a:lnTo>
                    <a:pt x="36106" y="84162"/>
                  </a:lnTo>
                  <a:lnTo>
                    <a:pt x="36106" y="47332"/>
                  </a:lnTo>
                  <a:lnTo>
                    <a:pt x="150977" y="47332"/>
                  </a:lnTo>
                  <a:lnTo>
                    <a:pt x="150977" y="34823"/>
                  </a:lnTo>
                  <a:lnTo>
                    <a:pt x="150977" y="34632"/>
                  </a:lnTo>
                  <a:lnTo>
                    <a:pt x="150977" y="0"/>
                  </a:lnTo>
                  <a:close/>
                </a:path>
                <a:path w="172720" h="152400">
                  <a:moveTo>
                    <a:pt x="172212" y="138874"/>
                  </a:moveTo>
                  <a:lnTo>
                    <a:pt x="93649" y="138874"/>
                  </a:lnTo>
                  <a:lnTo>
                    <a:pt x="93649" y="97040"/>
                  </a:lnTo>
                  <a:lnTo>
                    <a:pt x="78143" y="97040"/>
                  </a:lnTo>
                  <a:lnTo>
                    <a:pt x="78143" y="138874"/>
                  </a:lnTo>
                  <a:lnTo>
                    <a:pt x="0" y="138874"/>
                  </a:lnTo>
                  <a:lnTo>
                    <a:pt x="0" y="151828"/>
                  </a:lnTo>
                  <a:lnTo>
                    <a:pt x="172212" y="151828"/>
                  </a:lnTo>
                  <a:lnTo>
                    <a:pt x="172212" y="13887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14565" y="8227911"/>
              <a:ext cx="152679" cy="19005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2506955" y="8377618"/>
              <a:ext cx="34290" cy="64135"/>
            </a:xfrm>
            <a:custGeom>
              <a:avLst/>
              <a:gdLst/>
              <a:ahLst/>
              <a:cxnLst/>
              <a:rect l="l" t="t" r="r" b="b"/>
              <a:pathLst>
                <a:path w="34290" h="64134">
                  <a:moveTo>
                    <a:pt x="4459" y="64129"/>
                  </a:moveTo>
                  <a:lnTo>
                    <a:pt x="0" y="53936"/>
                  </a:lnTo>
                  <a:lnTo>
                    <a:pt x="8474" y="48737"/>
                  </a:lnTo>
                  <a:lnTo>
                    <a:pt x="14917" y="42125"/>
                  </a:lnTo>
                  <a:lnTo>
                    <a:pt x="19051" y="34198"/>
                  </a:lnTo>
                  <a:lnTo>
                    <a:pt x="20597" y="25057"/>
                  </a:lnTo>
                  <a:lnTo>
                    <a:pt x="19748" y="25269"/>
                  </a:lnTo>
                  <a:lnTo>
                    <a:pt x="11042" y="25269"/>
                  </a:lnTo>
                  <a:lnTo>
                    <a:pt x="4884" y="20810"/>
                  </a:lnTo>
                  <a:lnTo>
                    <a:pt x="4884" y="4671"/>
                  </a:lnTo>
                  <a:lnTo>
                    <a:pt x="11254" y="0"/>
                  </a:lnTo>
                  <a:lnTo>
                    <a:pt x="18262" y="0"/>
                  </a:lnTo>
                  <a:lnTo>
                    <a:pt x="24715" y="1469"/>
                  </a:lnTo>
                  <a:lnTo>
                    <a:pt x="29596" y="5706"/>
                  </a:lnTo>
                  <a:lnTo>
                    <a:pt x="32685" y="12452"/>
                  </a:lnTo>
                  <a:lnTo>
                    <a:pt x="33763" y="21447"/>
                  </a:lnTo>
                  <a:lnTo>
                    <a:pt x="31663" y="35253"/>
                  </a:lnTo>
                  <a:lnTo>
                    <a:pt x="25720" y="47168"/>
                  </a:lnTo>
                  <a:lnTo>
                    <a:pt x="16473" y="56893"/>
                  </a:lnTo>
                  <a:lnTo>
                    <a:pt x="4459" y="641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24080" y="8247659"/>
              <a:ext cx="171579" cy="14291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0928" y="8228123"/>
              <a:ext cx="158201" cy="18984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74136" y="8232795"/>
              <a:ext cx="171366" cy="18516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76294" y="8228123"/>
              <a:ext cx="153741" cy="18984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24056" y="8235980"/>
              <a:ext cx="171791" cy="18155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87132" y="8227911"/>
              <a:ext cx="169030" cy="19026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78246" y="8228123"/>
              <a:ext cx="171154" cy="1894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27217" y="8228123"/>
              <a:ext cx="153741" cy="18899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70424" y="8228336"/>
              <a:ext cx="174551" cy="18538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20032" y="8225999"/>
              <a:ext cx="155440" cy="1892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14758" y="8240440"/>
              <a:ext cx="172640" cy="15183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5010321" y="8241855"/>
              <a:ext cx="172720" cy="152400"/>
            </a:xfrm>
            <a:custGeom>
              <a:avLst/>
              <a:gdLst/>
              <a:ahLst/>
              <a:cxnLst/>
              <a:rect l="l" t="t" r="r" b="b"/>
              <a:pathLst>
                <a:path w="172719" h="152400">
                  <a:moveTo>
                    <a:pt x="172224" y="139700"/>
                  </a:moveTo>
                  <a:lnTo>
                    <a:pt x="93649" y="139700"/>
                  </a:lnTo>
                  <a:lnTo>
                    <a:pt x="93649" y="101600"/>
                  </a:lnTo>
                  <a:lnTo>
                    <a:pt x="154813" y="101600"/>
                  </a:lnTo>
                  <a:lnTo>
                    <a:pt x="154813" y="88900"/>
                  </a:lnTo>
                  <a:lnTo>
                    <a:pt x="37172" y="88900"/>
                  </a:lnTo>
                  <a:lnTo>
                    <a:pt x="37172" y="57150"/>
                  </a:lnTo>
                  <a:lnTo>
                    <a:pt x="150355" y="57150"/>
                  </a:lnTo>
                  <a:lnTo>
                    <a:pt x="150355" y="44450"/>
                  </a:lnTo>
                  <a:lnTo>
                    <a:pt x="150355" y="13970"/>
                  </a:lnTo>
                  <a:lnTo>
                    <a:pt x="150355" y="0"/>
                  </a:lnTo>
                  <a:lnTo>
                    <a:pt x="21450" y="0"/>
                  </a:lnTo>
                  <a:lnTo>
                    <a:pt x="21450" y="13970"/>
                  </a:lnTo>
                  <a:lnTo>
                    <a:pt x="135267" y="13970"/>
                  </a:lnTo>
                  <a:lnTo>
                    <a:pt x="135267" y="44450"/>
                  </a:lnTo>
                  <a:lnTo>
                    <a:pt x="21882" y="44450"/>
                  </a:lnTo>
                  <a:lnTo>
                    <a:pt x="21882" y="57150"/>
                  </a:lnTo>
                  <a:lnTo>
                    <a:pt x="21882" y="88900"/>
                  </a:lnTo>
                  <a:lnTo>
                    <a:pt x="21882" y="101600"/>
                  </a:lnTo>
                  <a:lnTo>
                    <a:pt x="78155" y="101600"/>
                  </a:lnTo>
                  <a:lnTo>
                    <a:pt x="78155" y="1397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172224" y="152400"/>
                  </a:lnTo>
                  <a:lnTo>
                    <a:pt x="172224" y="1397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61996" y="8228123"/>
              <a:ext cx="180285" cy="18984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62667" y="8228123"/>
              <a:ext cx="159050" cy="18559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59747" y="8482705"/>
              <a:ext cx="175189" cy="18729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114465" y="8486965"/>
              <a:ext cx="172085" cy="183515"/>
            </a:xfrm>
            <a:custGeom>
              <a:avLst/>
              <a:gdLst/>
              <a:ahLst/>
              <a:cxnLst/>
              <a:rect l="l" t="t" r="r" b="b"/>
              <a:pathLst>
                <a:path w="172084" h="183515">
                  <a:moveTo>
                    <a:pt x="154165" y="170294"/>
                  </a:moveTo>
                  <a:lnTo>
                    <a:pt x="122948" y="170294"/>
                  </a:lnTo>
                  <a:lnTo>
                    <a:pt x="122948" y="128676"/>
                  </a:lnTo>
                  <a:lnTo>
                    <a:pt x="152476" y="128676"/>
                  </a:lnTo>
                  <a:lnTo>
                    <a:pt x="152476" y="115938"/>
                  </a:lnTo>
                  <a:lnTo>
                    <a:pt x="107670" y="115938"/>
                  </a:lnTo>
                  <a:lnTo>
                    <a:pt x="107670" y="128676"/>
                  </a:lnTo>
                  <a:lnTo>
                    <a:pt x="107670" y="170294"/>
                  </a:lnTo>
                  <a:lnTo>
                    <a:pt x="63919" y="170294"/>
                  </a:lnTo>
                  <a:lnTo>
                    <a:pt x="63919" y="128676"/>
                  </a:lnTo>
                  <a:lnTo>
                    <a:pt x="107670" y="128676"/>
                  </a:lnTo>
                  <a:lnTo>
                    <a:pt x="107670" y="115938"/>
                  </a:lnTo>
                  <a:lnTo>
                    <a:pt x="19113" y="115938"/>
                  </a:lnTo>
                  <a:lnTo>
                    <a:pt x="19113" y="128676"/>
                  </a:lnTo>
                  <a:lnTo>
                    <a:pt x="48628" y="128676"/>
                  </a:lnTo>
                  <a:lnTo>
                    <a:pt x="48628" y="170294"/>
                  </a:lnTo>
                  <a:lnTo>
                    <a:pt x="17411" y="170294"/>
                  </a:lnTo>
                  <a:lnTo>
                    <a:pt x="17411" y="183045"/>
                  </a:lnTo>
                  <a:lnTo>
                    <a:pt x="154165" y="183045"/>
                  </a:lnTo>
                  <a:lnTo>
                    <a:pt x="154165" y="170294"/>
                  </a:lnTo>
                  <a:close/>
                </a:path>
                <a:path w="172084" h="183515">
                  <a:moveTo>
                    <a:pt x="171577" y="83235"/>
                  </a:moveTo>
                  <a:lnTo>
                    <a:pt x="93433" y="83235"/>
                  </a:lnTo>
                  <a:lnTo>
                    <a:pt x="93433" y="58420"/>
                  </a:lnTo>
                  <a:lnTo>
                    <a:pt x="152044" y="58420"/>
                  </a:lnTo>
                  <a:lnTo>
                    <a:pt x="152044" y="45720"/>
                  </a:lnTo>
                  <a:lnTo>
                    <a:pt x="38862" y="45720"/>
                  </a:lnTo>
                  <a:lnTo>
                    <a:pt x="38862" y="0"/>
                  </a:lnTo>
                  <a:lnTo>
                    <a:pt x="23368" y="0"/>
                  </a:lnTo>
                  <a:lnTo>
                    <a:pt x="23368" y="45720"/>
                  </a:lnTo>
                  <a:lnTo>
                    <a:pt x="23368" y="58420"/>
                  </a:lnTo>
                  <a:lnTo>
                    <a:pt x="78143" y="58420"/>
                  </a:lnTo>
                  <a:lnTo>
                    <a:pt x="78143" y="83235"/>
                  </a:lnTo>
                  <a:lnTo>
                    <a:pt x="0" y="83235"/>
                  </a:lnTo>
                  <a:lnTo>
                    <a:pt x="0" y="95973"/>
                  </a:lnTo>
                  <a:lnTo>
                    <a:pt x="171577" y="95973"/>
                  </a:lnTo>
                  <a:lnTo>
                    <a:pt x="171577" y="8323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314296" y="8483129"/>
              <a:ext cx="150768" cy="18686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500674" y="7690281"/>
              <a:ext cx="1332865" cy="277495"/>
            </a:xfrm>
            <a:custGeom>
              <a:avLst/>
              <a:gdLst/>
              <a:ahLst/>
              <a:cxnLst/>
              <a:rect l="l" t="t" r="r" b="b"/>
              <a:pathLst>
                <a:path w="1332865" h="277495">
                  <a:moveTo>
                    <a:pt x="173075" y="187845"/>
                  </a:moveTo>
                  <a:lnTo>
                    <a:pt x="141643" y="163487"/>
                  </a:lnTo>
                  <a:lnTo>
                    <a:pt x="113957" y="129908"/>
                  </a:lnTo>
                  <a:lnTo>
                    <a:pt x="103682" y="110375"/>
                  </a:lnTo>
                  <a:lnTo>
                    <a:pt x="103682" y="45986"/>
                  </a:lnTo>
                  <a:lnTo>
                    <a:pt x="161925" y="45986"/>
                  </a:lnTo>
                  <a:lnTo>
                    <a:pt x="161925" y="19507"/>
                  </a:lnTo>
                  <a:lnTo>
                    <a:pt x="15049" y="19507"/>
                  </a:lnTo>
                  <a:lnTo>
                    <a:pt x="15049" y="45986"/>
                  </a:lnTo>
                  <a:lnTo>
                    <a:pt x="71628" y="45986"/>
                  </a:lnTo>
                  <a:lnTo>
                    <a:pt x="71628" y="108699"/>
                  </a:lnTo>
                  <a:lnTo>
                    <a:pt x="48907" y="147713"/>
                  </a:lnTo>
                  <a:lnTo>
                    <a:pt x="18300" y="179857"/>
                  </a:lnTo>
                  <a:lnTo>
                    <a:pt x="0" y="192874"/>
                  </a:lnTo>
                  <a:lnTo>
                    <a:pt x="22567" y="213220"/>
                  </a:lnTo>
                  <a:lnTo>
                    <a:pt x="52425" y="188125"/>
                  </a:lnTo>
                  <a:lnTo>
                    <a:pt x="83058" y="153009"/>
                  </a:lnTo>
                  <a:lnTo>
                    <a:pt x="88633" y="144653"/>
                  </a:lnTo>
                  <a:lnTo>
                    <a:pt x="93649" y="151892"/>
                  </a:lnTo>
                  <a:lnTo>
                    <a:pt x="108851" y="169875"/>
                  </a:lnTo>
                  <a:lnTo>
                    <a:pt x="126250" y="188125"/>
                  </a:lnTo>
                  <a:lnTo>
                    <a:pt x="144094" y="203733"/>
                  </a:lnTo>
                  <a:lnTo>
                    <a:pt x="151892" y="208470"/>
                  </a:lnTo>
                  <a:lnTo>
                    <a:pt x="173075" y="187845"/>
                  </a:lnTo>
                  <a:close/>
                </a:path>
                <a:path w="1332865" h="277495">
                  <a:moveTo>
                    <a:pt x="261429" y="101447"/>
                  </a:moveTo>
                  <a:lnTo>
                    <a:pt x="225475" y="101447"/>
                  </a:lnTo>
                  <a:lnTo>
                    <a:pt x="225475" y="6134"/>
                  </a:lnTo>
                  <a:lnTo>
                    <a:pt x="193700" y="6134"/>
                  </a:lnTo>
                  <a:lnTo>
                    <a:pt x="193700" y="271462"/>
                  </a:lnTo>
                  <a:lnTo>
                    <a:pt x="222135" y="271462"/>
                  </a:lnTo>
                  <a:lnTo>
                    <a:pt x="225475" y="268122"/>
                  </a:lnTo>
                  <a:lnTo>
                    <a:pt x="225475" y="127927"/>
                  </a:lnTo>
                  <a:lnTo>
                    <a:pt x="261429" y="127927"/>
                  </a:lnTo>
                  <a:lnTo>
                    <a:pt x="261429" y="101447"/>
                  </a:lnTo>
                  <a:close/>
                </a:path>
                <a:path w="1332865" h="277495">
                  <a:moveTo>
                    <a:pt x="423913" y="142417"/>
                  </a:moveTo>
                  <a:lnTo>
                    <a:pt x="390258" y="123444"/>
                  </a:lnTo>
                  <a:lnTo>
                    <a:pt x="355358" y="84175"/>
                  </a:lnTo>
                  <a:lnTo>
                    <a:pt x="355358" y="9753"/>
                  </a:lnTo>
                  <a:lnTo>
                    <a:pt x="323024" y="9753"/>
                  </a:lnTo>
                  <a:lnTo>
                    <a:pt x="323024" y="83896"/>
                  </a:lnTo>
                  <a:lnTo>
                    <a:pt x="317030" y="94907"/>
                  </a:lnTo>
                  <a:lnTo>
                    <a:pt x="290918" y="125234"/>
                  </a:lnTo>
                  <a:lnTo>
                    <a:pt x="253352" y="147993"/>
                  </a:lnTo>
                  <a:lnTo>
                    <a:pt x="274523" y="168059"/>
                  </a:lnTo>
                  <a:lnTo>
                    <a:pt x="313550" y="142278"/>
                  </a:lnTo>
                  <a:lnTo>
                    <a:pt x="340029" y="114833"/>
                  </a:lnTo>
                  <a:lnTo>
                    <a:pt x="345325" y="121234"/>
                  </a:lnTo>
                  <a:lnTo>
                    <a:pt x="361213" y="134899"/>
                  </a:lnTo>
                  <a:lnTo>
                    <a:pt x="379044" y="147713"/>
                  </a:lnTo>
                  <a:lnTo>
                    <a:pt x="397713" y="158584"/>
                  </a:lnTo>
                  <a:lnTo>
                    <a:pt x="406082" y="162204"/>
                  </a:lnTo>
                  <a:lnTo>
                    <a:pt x="423913" y="142417"/>
                  </a:lnTo>
                  <a:close/>
                </a:path>
                <a:path w="1332865" h="277495">
                  <a:moveTo>
                    <a:pt x="483844" y="6134"/>
                  </a:moveTo>
                  <a:lnTo>
                    <a:pt x="451789" y="6134"/>
                  </a:lnTo>
                  <a:lnTo>
                    <a:pt x="451789" y="198716"/>
                  </a:lnTo>
                  <a:lnTo>
                    <a:pt x="480491" y="198716"/>
                  </a:lnTo>
                  <a:lnTo>
                    <a:pt x="483844" y="195376"/>
                  </a:lnTo>
                  <a:lnTo>
                    <a:pt x="483844" y="6134"/>
                  </a:lnTo>
                  <a:close/>
                </a:path>
                <a:path w="1332865" h="277495">
                  <a:moveTo>
                    <a:pt x="490804" y="244983"/>
                  </a:moveTo>
                  <a:lnTo>
                    <a:pt x="340309" y="244983"/>
                  </a:lnTo>
                  <a:lnTo>
                    <a:pt x="338632" y="243598"/>
                  </a:lnTo>
                  <a:lnTo>
                    <a:pt x="338632" y="184505"/>
                  </a:lnTo>
                  <a:lnTo>
                    <a:pt x="306578" y="184505"/>
                  </a:lnTo>
                  <a:lnTo>
                    <a:pt x="306578" y="261988"/>
                  </a:lnTo>
                  <a:lnTo>
                    <a:pt x="316890" y="271741"/>
                  </a:lnTo>
                  <a:lnTo>
                    <a:pt x="487464" y="271741"/>
                  </a:lnTo>
                  <a:lnTo>
                    <a:pt x="490804" y="268401"/>
                  </a:lnTo>
                  <a:lnTo>
                    <a:pt x="490804" y="244983"/>
                  </a:lnTo>
                  <a:close/>
                </a:path>
                <a:path w="1332865" h="277495">
                  <a:moveTo>
                    <a:pt x="643547" y="23964"/>
                  </a:moveTo>
                  <a:lnTo>
                    <a:pt x="633780" y="14211"/>
                  </a:lnTo>
                  <a:lnTo>
                    <a:pt x="525653" y="14211"/>
                  </a:lnTo>
                  <a:lnTo>
                    <a:pt x="525653" y="39852"/>
                  </a:lnTo>
                  <a:lnTo>
                    <a:pt x="611771" y="39852"/>
                  </a:lnTo>
                  <a:lnTo>
                    <a:pt x="611771" y="79984"/>
                  </a:lnTo>
                  <a:lnTo>
                    <a:pt x="585012" y="109537"/>
                  </a:lnTo>
                  <a:lnTo>
                    <a:pt x="543255" y="128308"/>
                  </a:lnTo>
                  <a:lnTo>
                    <a:pt x="513943" y="136017"/>
                  </a:lnTo>
                  <a:lnTo>
                    <a:pt x="531215" y="156083"/>
                  </a:lnTo>
                  <a:lnTo>
                    <a:pt x="584441" y="142468"/>
                  </a:lnTo>
                  <a:lnTo>
                    <a:pt x="615810" y="120827"/>
                  </a:lnTo>
                  <a:lnTo>
                    <a:pt x="643102" y="82778"/>
                  </a:lnTo>
                  <a:lnTo>
                    <a:pt x="643547" y="61315"/>
                  </a:lnTo>
                  <a:lnTo>
                    <a:pt x="643547" y="23964"/>
                  </a:lnTo>
                  <a:close/>
                </a:path>
                <a:path w="1332865" h="277495">
                  <a:moveTo>
                    <a:pt x="720471" y="170014"/>
                  </a:moveTo>
                  <a:lnTo>
                    <a:pt x="690092" y="170014"/>
                  </a:lnTo>
                  <a:lnTo>
                    <a:pt x="690092" y="195656"/>
                  </a:lnTo>
                  <a:lnTo>
                    <a:pt x="690092" y="246659"/>
                  </a:lnTo>
                  <a:lnTo>
                    <a:pt x="575259" y="246659"/>
                  </a:lnTo>
                  <a:lnTo>
                    <a:pt x="575259" y="195656"/>
                  </a:lnTo>
                  <a:lnTo>
                    <a:pt x="690092" y="195656"/>
                  </a:lnTo>
                  <a:lnTo>
                    <a:pt x="690092" y="170014"/>
                  </a:lnTo>
                  <a:lnTo>
                    <a:pt x="544322" y="170014"/>
                  </a:lnTo>
                  <a:lnTo>
                    <a:pt x="544322" y="262826"/>
                  </a:lnTo>
                  <a:lnTo>
                    <a:pt x="554075" y="272300"/>
                  </a:lnTo>
                  <a:lnTo>
                    <a:pt x="710438" y="272300"/>
                  </a:lnTo>
                  <a:lnTo>
                    <a:pt x="720471" y="263105"/>
                  </a:lnTo>
                  <a:lnTo>
                    <a:pt x="720471" y="246659"/>
                  </a:lnTo>
                  <a:lnTo>
                    <a:pt x="720471" y="195656"/>
                  </a:lnTo>
                  <a:lnTo>
                    <a:pt x="720471" y="170014"/>
                  </a:lnTo>
                  <a:close/>
                </a:path>
                <a:path w="1332865" h="277495">
                  <a:moveTo>
                    <a:pt x="763104" y="60198"/>
                  </a:moveTo>
                  <a:lnTo>
                    <a:pt x="720191" y="60198"/>
                  </a:lnTo>
                  <a:lnTo>
                    <a:pt x="720191" y="6134"/>
                  </a:lnTo>
                  <a:lnTo>
                    <a:pt x="688975" y="6134"/>
                  </a:lnTo>
                  <a:lnTo>
                    <a:pt x="688975" y="156641"/>
                  </a:lnTo>
                  <a:lnTo>
                    <a:pt x="716838" y="156641"/>
                  </a:lnTo>
                  <a:lnTo>
                    <a:pt x="720191" y="153289"/>
                  </a:lnTo>
                  <a:lnTo>
                    <a:pt x="720191" y="86398"/>
                  </a:lnTo>
                  <a:lnTo>
                    <a:pt x="763104" y="86398"/>
                  </a:lnTo>
                  <a:lnTo>
                    <a:pt x="763104" y="60198"/>
                  </a:lnTo>
                  <a:close/>
                </a:path>
                <a:path w="1332865" h="277495">
                  <a:moveTo>
                    <a:pt x="970711" y="100609"/>
                  </a:moveTo>
                  <a:lnTo>
                    <a:pt x="963409" y="88074"/>
                  </a:lnTo>
                  <a:lnTo>
                    <a:pt x="959840" y="81940"/>
                  </a:lnTo>
                  <a:lnTo>
                    <a:pt x="941438" y="69951"/>
                  </a:lnTo>
                  <a:lnTo>
                    <a:pt x="940054" y="69608"/>
                  </a:lnTo>
                  <a:lnTo>
                    <a:pt x="940054" y="107022"/>
                  </a:lnTo>
                  <a:lnTo>
                    <a:pt x="940054" y="119291"/>
                  </a:lnTo>
                  <a:lnTo>
                    <a:pt x="934478" y="128485"/>
                  </a:lnTo>
                  <a:lnTo>
                    <a:pt x="924725" y="134620"/>
                  </a:lnTo>
                  <a:lnTo>
                    <a:pt x="911898" y="137680"/>
                  </a:lnTo>
                  <a:lnTo>
                    <a:pt x="897407" y="137680"/>
                  </a:lnTo>
                  <a:lnTo>
                    <a:pt x="884859" y="134620"/>
                  </a:lnTo>
                  <a:lnTo>
                    <a:pt x="875385" y="128485"/>
                  </a:lnTo>
                  <a:lnTo>
                    <a:pt x="869810" y="119291"/>
                  </a:lnTo>
                  <a:lnTo>
                    <a:pt x="869810" y="107022"/>
                  </a:lnTo>
                  <a:lnTo>
                    <a:pt x="875385" y="97548"/>
                  </a:lnTo>
                  <a:lnTo>
                    <a:pt x="884859" y="91414"/>
                  </a:lnTo>
                  <a:lnTo>
                    <a:pt x="897407" y="88074"/>
                  </a:lnTo>
                  <a:lnTo>
                    <a:pt x="911898" y="88074"/>
                  </a:lnTo>
                  <a:lnTo>
                    <a:pt x="924725" y="91414"/>
                  </a:lnTo>
                  <a:lnTo>
                    <a:pt x="934478" y="97828"/>
                  </a:lnTo>
                  <a:lnTo>
                    <a:pt x="940054" y="107022"/>
                  </a:lnTo>
                  <a:lnTo>
                    <a:pt x="940054" y="69608"/>
                  </a:lnTo>
                  <a:lnTo>
                    <a:pt x="917473" y="63830"/>
                  </a:lnTo>
                  <a:lnTo>
                    <a:pt x="891832" y="63830"/>
                  </a:lnTo>
                  <a:lnTo>
                    <a:pt x="868146" y="69951"/>
                  </a:lnTo>
                  <a:lnTo>
                    <a:pt x="849744" y="81940"/>
                  </a:lnTo>
                  <a:lnTo>
                    <a:pt x="838873" y="100609"/>
                  </a:lnTo>
                  <a:lnTo>
                    <a:pt x="838873" y="125704"/>
                  </a:lnTo>
                  <a:lnTo>
                    <a:pt x="850023" y="144094"/>
                  </a:lnTo>
                  <a:lnTo>
                    <a:pt x="868426" y="156362"/>
                  </a:lnTo>
                  <a:lnTo>
                    <a:pt x="892111" y="162204"/>
                  </a:lnTo>
                  <a:lnTo>
                    <a:pt x="917194" y="162204"/>
                  </a:lnTo>
                  <a:lnTo>
                    <a:pt x="940879" y="156083"/>
                  </a:lnTo>
                  <a:lnTo>
                    <a:pt x="959281" y="143814"/>
                  </a:lnTo>
                  <a:lnTo>
                    <a:pt x="963091" y="137680"/>
                  </a:lnTo>
                  <a:lnTo>
                    <a:pt x="970711" y="125425"/>
                  </a:lnTo>
                  <a:lnTo>
                    <a:pt x="970711" y="100609"/>
                  </a:lnTo>
                  <a:close/>
                </a:path>
                <a:path w="1332865" h="277495">
                  <a:moveTo>
                    <a:pt x="976287" y="29260"/>
                  </a:moveTo>
                  <a:lnTo>
                    <a:pt x="920254" y="29260"/>
                  </a:lnTo>
                  <a:lnTo>
                    <a:pt x="920254" y="0"/>
                  </a:lnTo>
                  <a:lnTo>
                    <a:pt x="887933" y="0"/>
                  </a:lnTo>
                  <a:lnTo>
                    <a:pt x="887933" y="29260"/>
                  </a:lnTo>
                  <a:lnTo>
                    <a:pt x="831913" y="29260"/>
                  </a:lnTo>
                  <a:lnTo>
                    <a:pt x="831913" y="54343"/>
                  </a:lnTo>
                  <a:lnTo>
                    <a:pt x="976287" y="54343"/>
                  </a:lnTo>
                  <a:lnTo>
                    <a:pt x="976287" y="29260"/>
                  </a:lnTo>
                  <a:close/>
                </a:path>
                <a:path w="1332865" h="277495">
                  <a:moveTo>
                    <a:pt x="1043635" y="219621"/>
                  </a:moveTo>
                  <a:lnTo>
                    <a:pt x="1015301" y="185623"/>
                  </a:lnTo>
                  <a:lnTo>
                    <a:pt x="1010564" y="183515"/>
                  </a:lnTo>
                  <a:lnTo>
                    <a:pt x="1010564" y="219341"/>
                  </a:lnTo>
                  <a:lnTo>
                    <a:pt x="1010564" y="232727"/>
                  </a:lnTo>
                  <a:lnTo>
                    <a:pt x="1001369" y="242201"/>
                  </a:lnTo>
                  <a:lnTo>
                    <a:pt x="985761" y="248056"/>
                  </a:lnTo>
                  <a:lnTo>
                    <a:pt x="964857" y="250837"/>
                  </a:lnTo>
                  <a:lnTo>
                    <a:pt x="941717" y="250837"/>
                  </a:lnTo>
                  <a:lnTo>
                    <a:pt x="920813" y="248056"/>
                  </a:lnTo>
                  <a:lnTo>
                    <a:pt x="904925" y="242201"/>
                  </a:lnTo>
                  <a:lnTo>
                    <a:pt x="895731" y="232727"/>
                  </a:lnTo>
                  <a:lnTo>
                    <a:pt x="895731" y="219621"/>
                  </a:lnTo>
                  <a:lnTo>
                    <a:pt x="904925" y="210146"/>
                  </a:lnTo>
                  <a:lnTo>
                    <a:pt x="920813" y="204292"/>
                  </a:lnTo>
                  <a:lnTo>
                    <a:pt x="941717" y="201510"/>
                  </a:lnTo>
                  <a:lnTo>
                    <a:pt x="964577" y="201510"/>
                  </a:lnTo>
                  <a:lnTo>
                    <a:pt x="985481" y="204292"/>
                  </a:lnTo>
                  <a:lnTo>
                    <a:pt x="1001090" y="210146"/>
                  </a:lnTo>
                  <a:lnTo>
                    <a:pt x="1010564" y="219341"/>
                  </a:lnTo>
                  <a:lnTo>
                    <a:pt x="1010564" y="183515"/>
                  </a:lnTo>
                  <a:lnTo>
                    <a:pt x="970051" y="175323"/>
                  </a:lnTo>
                  <a:lnTo>
                    <a:pt x="953147" y="175031"/>
                  </a:lnTo>
                  <a:lnTo>
                    <a:pt x="943063" y="175069"/>
                  </a:lnTo>
                  <a:lnTo>
                    <a:pt x="903986" y="180200"/>
                  </a:lnTo>
                  <a:lnTo>
                    <a:pt x="870369" y="201371"/>
                  </a:lnTo>
                  <a:lnTo>
                    <a:pt x="862685" y="217335"/>
                  </a:lnTo>
                  <a:lnTo>
                    <a:pt x="862711" y="235013"/>
                  </a:lnTo>
                  <a:lnTo>
                    <a:pt x="890854" y="266725"/>
                  </a:lnTo>
                  <a:lnTo>
                    <a:pt x="929538" y="276313"/>
                  </a:lnTo>
                  <a:lnTo>
                    <a:pt x="953147" y="277317"/>
                  </a:lnTo>
                  <a:lnTo>
                    <a:pt x="963231" y="277279"/>
                  </a:lnTo>
                  <a:lnTo>
                    <a:pt x="1002068" y="272148"/>
                  </a:lnTo>
                  <a:lnTo>
                    <a:pt x="1036027" y="250837"/>
                  </a:lnTo>
                  <a:lnTo>
                    <a:pt x="1043609" y="235013"/>
                  </a:lnTo>
                  <a:lnTo>
                    <a:pt x="1043635" y="219621"/>
                  </a:lnTo>
                  <a:close/>
                </a:path>
                <a:path w="1332865" h="277495">
                  <a:moveTo>
                    <a:pt x="1241615" y="127927"/>
                  </a:moveTo>
                  <a:lnTo>
                    <a:pt x="1207960" y="109791"/>
                  </a:lnTo>
                  <a:lnTo>
                    <a:pt x="1196492" y="100888"/>
                  </a:lnTo>
                  <a:lnTo>
                    <a:pt x="1193393" y="98107"/>
                  </a:lnTo>
                  <a:lnTo>
                    <a:pt x="1183919" y="89471"/>
                  </a:lnTo>
                  <a:lnTo>
                    <a:pt x="1173048" y="69951"/>
                  </a:lnTo>
                  <a:lnTo>
                    <a:pt x="1173048" y="9753"/>
                  </a:lnTo>
                  <a:lnTo>
                    <a:pt x="1141006" y="9753"/>
                  </a:lnTo>
                  <a:lnTo>
                    <a:pt x="1141006" y="70789"/>
                  </a:lnTo>
                  <a:lnTo>
                    <a:pt x="1134872" y="81800"/>
                  </a:lnTo>
                  <a:lnTo>
                    <a:pt x="1108862" y="112128"/>
                  </a:lnTo>
                  <a:lnTo>
                    <a:pt x="1078014" y="131546"/>
                  </a:lnTo>
                  <a:lnTo>
                    <a:pt x="1078014" y="105079"/>
                  </a:lnTo>
                  <a:lnTo>
                    <a:pt x="1039825" y="105079"/>
                  </a:lnTo>
                  <a:lnTo>
                    <a:pt x="1039825" y="68287"/>
                  </a:lnTo>
                  <a:lnTo>
                    <a:pt x="1078014" y="68287"/>
                  </a:lnTo>
                  <a:lnTo>
                    <a:pt x="1078014" y="41529"/>
                  </a:lnTo>
                  <a:lnTo>
                    <a:pt x="1039825" y="41529"/>
                  </a:lnTo>
                  <a:lnTo>
                    <a:pt x="1039825" y="5854"/>
                  </a:lnTo>
                  <a:lnTo>
                    <a:pt x="1008608" y="5854"/>
                  </a:lnTo>
                  <a:lnTo>
                    <a:pt x="1008608" y="168617"/>
                  </a:lnTo>
                  <a:lnTo>
                    <a:pt x="1034529" y="168617"/>
                  </a:lnTo>
                  <a:lnTo>
                    <a:pt x="1039545" y="166954"/>
                  </a:lnTo>
                  <a:lnTo>
                    <a:pt x="1039825" y="163042"/>
                  </a:lnTo>
                  <a:lnTo>
                    <a:pt x="1039825" y="131826"/>
                  </a:lnTo>
                  <a:lnTo>
                    <a:pt x="1077404" y="131826"/>
                  </a:lnTo>
                  <a:lnTo>
                    <a:pt x="1071041" y="134899"/>
                  </a:lnTo>
                  <a:lnTo>
                    <a:pt x="1074115" y="137680"/>
                  </a:lnTo>
                  <a:lnTo>
                    <a:pt x="1084427" y="147434"/>
                  </a:lnTo>
                  <a:lnTo>
                    <a:pt x="1089164" y="152171"/>
                  </a:lnTo>
                  <a:lnTo>
                    <a:pt x="1092225" y="154965"/>
                  </a:lnTo>
                  <a:lnTo>
                    <a:pt x="1105535" y="147967"/>
                  </a:lnTo>
                  <a:lnTo>
                    <a:pt x="1140904" y="120180"/>
                  </a:lnTo>
                  <a:lnTo>
                    <a:pt x="1157719" y="100888"/>
                  </a:lnTo>
                  <a:lnTo>
                    <a:pt x="1163015" y="107861"/>
                  </a:lnTo>
                  <a:lnTo>
                    <a:pt x="1178902" y="121793"/>
                  </a:lnTo>
                  <a:lnTo>
                    <a:pt x="1196746" y="134340"/>
                  </a:lnTo>
                  <a:lnTo>
                    <a:pt x="1215415" y="144373"/>
                  </a:lnTo>
                  <a:lnTo>
                    <a:pt x="1223772" y="147434"/>
                  </a:lnTo>
                  <a:lnTo>
                    <a:pt x="1241615" y="127927"/>
                  </a:lnTo>
                  <a:close/>
                </a:path>
                <a:path w="1332865" h="277495">
                  <a:moveTo>
                    <a:pt x="1297635" y="209029"/>
                  </a:moveTo>
                  <a:lnTo>
                    <a:pt x="1288999" y="191477"/>
                  </a:lnTo>
                  <a:lnTo>
                    <a:pt x="1287145" y="189801"/>
                  </a:lnTo>
                  <a:lnTo>
                    <a:pt x="1274775" y="178650"/>
                  </a:lnTo>
                  <a:lnTo>
                    <a:pt x="1266977" y="175285"/>
                  </a:lnTo>
                  <a:lnTo>
                    <a:pt x="1266977" y="211543"/>
                  </a:lnTo>
                  <a:lnTo>
                    <a:pt x="1266977" y="229933"/>
                  </a:lnTo>
                  <a:lnTo>
                    <a:pt x="1255547" y="241642"/>
                  </a:lnTo>
                  <a:lnTo>
                    <a:pt x="1237996" y="248335"/>
                  </a:lnTo>
                  <a:lnTo>
                    <a:pt x="1217371" y="250837"/>
                  </a:lnTo>
                  <a:lnTo>
                    <a:pt x="1198410" y="250837"/>
                  </a:lnTo>
                  <a:lnTo>
                    <a:pt x="1177505" y="248335"/>
                  </a:lnTo>
                  <a:lnTo>
                    <a:pt x="1159954" y="241642"/>
                  </a:lnTo>
                  <a:lnTo>
                    <a:pt x="1148524" y="229933"/>
                  </a:lnTo>
                  <a:lnTo>
                    <a:pt x="1148524" y="211543"/>
                  </a:lnTo>
                  <a:lnTo>
                    <a:pt x="1159954" y="199834"/>
                  </a:lnTo>
                  <a:lnTo>
                    <a:pt x="1177505" y="192595"/>
                  </a:lnTo>
                  <a:lnTo>
                    <a:pt x="1198410" y="189801"/>
                  </a:lnTo>
                  <a:lnTo>
                    <a:pt x="1217371" y="189801"/>
                  </a:lnTo>
                  <a:lnTo>
                    <a:pt x="1237996" y="192595"/>
                  </a:lnTo>
                  <a:lnTo>
                    <a:pt x="1255547" y="199834"/>
                  </a:lnTo>
                  <a:lnTo>
                    <a:pt x="1266977" y="211543"/>
                  </a:lnTo>
                  <a:lnTo>
                    <a:pt x="1266977" y="175285"/>
                  </a:lnTo>
                  <a:lnTo>
                    <a:pt x="1256106" y="170573"/>
                  </a:lnTo>
                  <a:lnTo>
                    <a:pt x="1236040" y="165836"/>
                  </a:lnTo>
                  <a:lnTo>
                    <a:pt x="1216253" y="163880"/>
                  </a:lnTo>
                  <a:lnTo>
                    <a:pt x="1207884" y="163880"/>
                  </a:lnTo>
                  <a:lnTo>
                    <a:pt x="1164120" y="169113"/>
                  </a:lnTo>
                  <a:lnTo>
                    <a:pt x="1127201" y="192176"/>
                  </a:lnTo>
                  <a:lnTo>
                    <a:pt x="1117866" y="220738"/>
                  </a:lnTo>
                  <a:lnTo>
                    <a:pt x="1118006" y="231063"/>
                  </a:lnTo>
                  <a:lnTo>
                    <a:pt x="1142161" y="262674"/>
                  </a:lnTo>
                  <a:lnTo>
                    <a:pt x="1188681" y="275818"/>
                  </a:lnTo>
                  <a:lnTo>
                    <a:pt x="1207884" y="276758"/>
                  </a:lnTo>
                  <a:lnTo>
                    <a:pt x="1216253" y="276758"/>
                  </a:lnTo>
                  <a:lnTo>
                    <a:pt x="1236040" y="275094"/>
                  </a:lnTo>
                  <a:lnTo>
                    <a:pt x="1256106" y="270344"/>
                  </a:lnTo>
                  <a:lnTo>
                    <a:pt x="1274775" y="262547"/>
                  </a:lnTo>
                  <a:lnTo>
                    <a:pt x="1288046" y="250837"/>
                  </a:lnTo>
                  <a:lnTo>
                    <a:pt x="1288999" y="249999"/>
                  </a:lnTo>
                  <a:lnTo>
                    <a:pt x="1297635" y="232448"/>
                  </a:lnTo>
                  <a:lnTo>
                    <a:pt x="1297635" y="209029"/>
                  </a:lnTo>
                  <a:close/>
                </a:path>
                <a:path w="1332865" h="277495">
                  <a:moveTo>
                    <a:pt x="1332750" y="60756"/>
                  </a:moveTo>
                  <a:lnTo>
                    <a:pt x="1294853" y="60756"/>
                  </a:lnTo>
                  <a:lnTo>
                    <a:pt x="1294853" y="6134"/>
                  </a:lnTo>
                  <a:lnTo>
                    <a:pt x="1262799" y="6134"/>
                  </a:lnTo>
                  <a:lnTo>
                    <a:pt x="1262799" y="159423"/>
                  </a:lnTo>
                  <a:lnTo>
                    <a:pt x="1291501" y="159423"/>
                  </a:lnTo>
                  <a:lnTo>
                    <a:pt x="1294853" y="156083"/>
                  </a:lnTo>
                  <a:lnTo>
                    <a:pt x="1294853" y="86956"/>
                  </a:lnTo>
                  <a:lnTo>
                    <a:pt x="1332750" y="86956"/>
                  </a:lnTo>
                  <a:lnTo>
                    <a:pt x="1332750" y="6075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863379" y="7883499"/>
              <a:ext cx="414020" cy="292100"/>
            </a:xfrm>
            <a:custGeom>
              <a:avLst/>
              <a:gdLst/>
              <a:ahLst/>
              <a:cxnLst/>
              <a:rect l="l" t="t" r="r" b="b"/>
              <a:pathLst>
                <a:path w="414020" h="292100">
                  <a:moveTo>
                    <a:pt x="199669" y="107543"/>
                  </a:moveTo>
                  <a:lnTo>
                    <a:pt x="190030" y="58242"/>
                  </a:lnTo>
                  <a:lnTo>
                    <a:pt x="167779" y="23202"/>
                  </a:lnTo>
                  <a:lnTo>
                    <a:pt x="153149" y="12522"/>
                  </a:lnTo>
                  <a:lnTo>
                    <a:pt x="153149" y="113880"/>
                  </a:lnTo>
                  <a:lnTo>
                    <a:pt x="153136" y="180936"/>
                  </a:lnTo>
                  <a:lnTo>
                    <a:pt x="146240" y="222796"/>
                  </a:lnTo>
                  <a:lnTo>
                    <a:pt x="116611" y="251498"/>
                  </a:lnTo>
                  <a:lnTo>
                    <a:pt x="102095" y="252260"/>
                  </a:lnTo>
                  <a:lnTo>
                    <a:pt x="93154" y="252171"/>
                  </a:lnTo>
                  <a:lnTo>
                    <a:pt x="59309" y="229654"/>
                  </a:lnTo>
                  <a:lnTo>
                    <a:pt x="47256" y="188036"/>
                  </a:lnTo>
                  <a:lnTo>
                    <a:pt x="46939" y="180936"/>
                  </a:lnTo>
                  <a:lnTo>
                    <a:pt x="46951" y="113880"/>
                  </a:lnTo>
                  <a:lnTo>
                    <a:pt x="51904" y="74409"/>
                  </a:lnTo>
                  <a:lnTo>
                    <a:pt x="82448" y="40373"/>
                  </a:lnTo>
                  <a:lnTo>
                    <a:pt x="98996" y="40030"/>
                  </a:lnTo>
                  <a:lnTo>
                    <a:pt x="108331" y="40119"/>
                  </a:lnTo>
                  <a:lnTo>
                    <a:pt x="141782" y="61087"/>
                  </a:lnTo>
                  <a:lnTo>
                    <a:pt x="152844" y="102412"/>
                  </a:lnTo>
                  <a:lnTo>
                    <a:pt x="153149" y="113880"/>
                  </a:lnTo>
                  <a:lnTo>
                    <a:pt x="153149" y="12522"/>
                  </a:lnTo>
                  <a:lnTo>
                    <a:pt x="113614" y="139"/>
                  </a:lnTo>
                  <a:lnTo>
                    <a:pt x="97955" y="0"/>
                  </a:lnTo>
                  <a:lnTo>
                    <a:pt x="82105" y="152"/>
                  </a:lnTo>
                  <a:lnTo>
                    <a:pt x="41186" y="14681"/>
                  </a:lnTo>
                  <a:lnTo>
                    <a:pt x="15100" y="43129"/>
                  </a:lnTo>
                  <a:lnTo>
                    <a:pt x="2146" y="82384"/>
                  </a:lnTo>
                  <a:lnTo>
                    <a:pt x="0" y="107543"/>
                  </a:lnTo>
                  <a:lnTo>
                    <a:pt x="50" y="191198"/>
                  </a:lnTo>
                  <a:lnTo>
                    <a:pt x="10223" y="236486"/>
                  </a:lnTo>
                  <a:lnTo>
                    <a:pt x="32626" y="269176"/>
                  </a:lnTo>
                  <a:lnTo>
                    <a:pt x="67360" y="288175"/>
                  </a:lnTo>
                  <a:lnTo>
                    <a:pt x="99339" y="291592"/>
                  </a:lnTo>
                  <a:lnTo>
                    <a:pt x="115404" y="291465"/>
                  </a:lnTo>
                  <a:lnTo>
                    <a:pt x="157010" y="278282"/>
                  </a:lnTo>
                  <a:lnTo>
                    <a:pt x="183781" y="250456"/>
                  </a:lnTo>
                  <a:lnTo>
                    <a:pt x="197434" y="209321"/>
                  </a:lnTo>
                  <a:lnTo>
                    <a:pt x="199567" y="191198"/>
                  </a:lnTo>
                  <a:lnTo>
                    <a:pt x="199669" y="107543"/>
                  </a:lnTo>
                  <a:close/>
                </a:path>
                <a:path w="414020" h="292100">
                  <a:moveTo>
                    <a:pt x="413981" y="173482"/>
                  </a:moveTo>
                  <a:lnTo>
                    <a:pt x="403783" y="133896"/>
                  </a:lnTo>
                  <a:lnTo>
                    <a:pt x="370395" y="108356"/>
                  </a:lnTo>
                  <a:lnTo>
                    <a:pt x="369417" y="108051"/>
                  </a:lnTo>
                  <a:lnTo>
                    <a:pt x="369417" y="173482"/>
                  </a:lnTo>
                  <a:lnTo>
                    <a:pt x="369290" y="216712"/>
                  </a:lnTo>
                  <a:lnTo>
                    <a:pt x="363321" y="233273"/>
                  </a:lnTo>
                  <a:lnTo>
                    <a:pt x="351243" y="243281"/>
                  </a:lnTo>
                  <a:lnTo>
                    <a:pt x="333997" y="246735"/>
                  </a:lnTo>
                  <a:lnTo>
                    <a:pt x="308457" y="246735"/>
                  </a:lnTo>
                  <a:lnTo>
                    <a:pt x="289826" y="242595"/>
                  </a:lnTo>
                  <a:lnTo>
                    <a:pt x="279133" y="232587"/>
                  </a:lnTo>
                  <a:lnTo>
                    <a:pt x="275031" y="216865"/>
                  </a:lnTo>
                  <a:lnTo>
                    <a:pt x="274980" y="169786"/>
                  </a:lnTo>
                  <a:lnTo>
                    <a:pt x="279476" y="154254"/>
                  </a:lnTo>
                  <a:lnTo>
                    <a:pt x="290169" y="145630"/>
                  </a:lnTo>
                  <a:lnTo>
                    <a:pt x="308114" y="142519"/>
                  </a:lnTo>
                  <a:lnTo>
                    <a:pt x="335026" y="142519"/>
                  </a:lnTo>
                  <a:lnTo>
                    <a:pt x="353314" y="146659"/>
                  </a:lnTo>
                  <a:lnTo>
                    <a:pt x="364705" y="157022"/>
                  </a:lnTo>
                  <a:lnTo>
                    <a:pt x="369417" y="173482"/>
                  </a:lnTo>
                  <a:lnTo>
                    <a:pt x="369417" y="108051"/>
                  </a:lnTo>
                  <a:lnTo>
                    <a:pt x="325716" y="101803"/>
                  </a:lnTo>
                  <a:lnTo>
                    <a:pt x="301701" y="102438"/>
                  </a:lnTo>
                  <a:lnTo>
                    <a:pt x="294982" y="103136"/>
                  </a:lnTo>
                  <a:lnTo>
                    <a:pt x="287185" y="104813"/>
                  </a:lnTo>
                  <a:lnTo>
                    <a:pt x="274980" y="108013"/>
                  </a:lnTo>
                  <a:lnTo>
                    <a:pt x="274980" y="68326"/>
                  </a:lnTo>
                  <a:lnTo>
                    <a:pt x="281889" y="51079"/>
                  </a:lnTo>
                  <a:lnTo>
                    <a:pt x="296037" y="42100"/>
                  </a:lnTo>
                  <a:lnTo>
                    <a:pt x="317436" y="40030"/>
                  </a:lnTo>
                  <a:lnTo>
                    <a:pt x="331584" y="40030"/>
                  </a:lnTo>
                  <a:lnTo>
                    <a:pt x="376174" y="44729"/>
                  </a:lnTo>
                  <a:lnTo>
                    <a:pt x="401281" y="50380"/>
                  </a:lnTo>
                  <a:lnTo>
                    <a:pt x="401281" y="40030"/>
                  </a:lnTo>
                  <a:lnTo>
                    <a:pt x="376872" y="5041"/>
                  </a:lnTo>
                  <a:lnTo>
                    <a:pt x="326745" y="355"/>
                  </a:lnTo>
                  <a:lnTo>
                    <a:pt x="313499" y="406"/>
                  </a:lnTo>
                  <a:lnTo>
                    <a:pt x="275526" y="6489"/>
                  </a:lnTo>
                  <a:lnTo>
                    <a:pt x="243306" y="27762"/>
                  </a:lnTo>
                  <a:lnTo>
                    <a:pt x="229196" y="69735"/>
                  </a:lnTo>
                  <a:lnTo>
                    <a:pt x="229184" y="221830"/>
                  </a:lnTo>
                  <a:lnTo>
                    <a:pt x="229806" y="230212"/>
                  </a:lnTo>
                  <a:lnTo>
                    <a:pt x="252044" y="269506"/>
                  </a:lnTo>
                  <a:lnTo>
                    <a:pt x="291744" y="283311"/>
                  </a:lnTo>
                  <a:lnTo>
                    <a:pt x="322605" y="284695"/>
                  </a:lnTo>
                  <a:lnTo>
                    <a:pt x="336448" y="284632"/>
                  </a:lnTo>
                  <a:lnTo>
                    <a:pt x="379831" y="275742"/>
                  </a:lnTo>
                  <a:lnTo>
                    <a:pt x="406755" y="246735"/>
                  </a:lnTo>
                  <a:lnTo>
                    <a:pt x="413969" y="216865"/>
                  </a:lnTo>
                  <a:lnTo>
                    <a:pt x="413981" y="17348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874196" y="6253842"/>
              <a:ext cx="358872" cy="19026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59824" y="6253842"/>
              <a:ext cx="159475" cy="18814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1451780" y="6260172"/>
              <a:ext cx="541655" cy="207645"/>
            </a:xfrm>
            <a:custGeom>
              <a:avLst/>
              <a:gdLst/>
              <a:ahLst/>
              <a:cxnLst/>
              <a:rect l="l" t="t" r="r" b="b"/>
              <a:pathLst>
                <a:path w="541654" h="207645">
                  <a:moveTo>
                    <a:pt x="33769" y="164833"/>
                  </a:moveTo>
                  <a:lnTo>
                    <a:pt x="32689" y="155829"/>
                  </a:lnTo>
                  <a:lnTo>
                    <a:pt x="29603" y="149085"/>
                  </a:lnTo>
                  <a:lnTo>
                    <a:pt x="24714" y="144856"/>
                  </a:lnTo>
                  <a:lnTo>
                    <a:pt x="18262" y="143383"/>
                  </a:lnTo>
                  <a:lnTo>
                    <a:pt x="11252" y="143383"/>
                  </a:lnTo>
                  <a:lnTo>
                    <a:pt x="4889" y="148056"/>
                  </a:lnTo>
                  <a:lnTo>
                    <a:pt x="4889" y="164198"/>
                  </a:lnTo>
                  <a:lnTo>
                    <a:pt x="11049" y="168656"/>
                  </a:lnTo>
                  <a:lnTo>
                    <a:pt x="19748" y="168656"/>
                  </a:lnTo>
                  <a:lnTo>
                    <a:pt x="20599" y="168440"/>
                  </a:lnTo>
                  <a:lnTo>
                    <a:pt x="19050" y="177584"/>
                  </a:lnTo>
                  <a:lnTo>
                    <a:pt x="14922" y="185508"/>
                  </a:lnTo>
                  <a:lnTo>
                    <a:pt x="8470" y="192125"/>
                  </a:lnTo>
                  <a:lnTo>
                    <a:pt x="0" y="197319"/>
                  </a:lnTo>
                  <a:lnTo>
                    <a:pt x="4457" y="207518"/>
                  </a:lnTo>
                  <a:lnTo>
                    <a:pt x="16471" y="200279"/>
                  </a:lnTo>
                  <a:lnTo>
                    <a:pt x="25717" y="190550"/>
                  </a:lnTo>
                  <a:lnTo>
                    <a:pt x="31661" y="178638"/>
                  </a:lnTo>
                  <a:lnTo>
                    <a:pt x="33769" y="164833"/>
                  </a:lnTo>
                  <a:close/>
                </a:path>
                <a:path w="541654" h="207645">
                  <a:moveTo>
                    <a:pt x="289242" y="147320"/>
                  </a:moveTo>
                  <a:lnTo>
                    <a:pt x="210464" y="147320"/>
                  </a:lnTo>
                  <a:lnTo>
                    <a:pt x="210464" y="105410"/>
                  </a:lnTo>
                  <a:lnTo>
                    <a:pt x="269278" y="105410"/>
                  </a:lnTo>
                  <a:lnTo>
                    <a:pt x="269278" y="92710"/>
                  </a:lnTo>
                  <a:lnTo>
                    <a:pt x="154825" y="92710"/>
                  </a:lnTo>
                  <a:lnTo>
                    <a:pt x="154825" y="63500"/>
                  </a:lnTo>
                  <a:lnTo>
                    <a:pt x="263131" y="63500"/>
                  </a:lnTo>
                  <a:lnTo>
                    <a:pt x="263131" y="50800"/>
                  </a:lnTo>
                  <a:lnTo>
                    <a:pt x="154825" y="50800"/>
                  </a:lnTo>
                  <a:lnTo>
                    <a:pt x="154825" y="22860"/>
                  </a:lnTo>
                  <a:lnTo>
                    <a:pt x="267373" y="22860"/>
                  </a:lnTo>
                  <a:lnTo>
                    <a:pt x="267373" y="10160"/>
                  </a:lnTo>
                  <a:lnTo>
                    <a:pt x="139115" y="10160"/>
                  </a:lnTo>
                  <a:lnTo>
                    <a:pt x="139115" y="22860"/>
                  </a:lnTo>
                  <a:lnTo>
                    <a:pt x="139115" y="50800"/>
                  </a:lnTo>
                  <a:lnTo>
                    <a:pt x="139115" y="63500"/>
                  </a:lnTo>
                  <a:lnTo>
                    <a:pt x="139115" y="92710"/>
                  </a:lnTo>
                  <a:lnTo>
                    <a:pt x="139115" y="105410"/>
                  </a:lnTo>
                  <a:lnTo>
                    <a:pt x="194957" y="105410"/>
                  </a:lnTo>
                  <a:lnTo>
                    <a:pt x="194957" y="147320"/>
                  </a:lnTo>
                  <a:lnTo>
                    <a:pt x="116598" y="147320"/>
                  </a:lnTo>
                  <a:lnTo>
                    <a:pt x="116598" y="160020"/>
                  </a:lnTo>
                  <a:lnTo>
                    <a:pt x="289242" y="160020"/>
                  </a:lnTo>
                  <a:lnTo>
                    <a:pt x="289242" y="147320"/>
                  </a:lnTo>
                  <a:close/>
                </a:path>
                <a:path w="541654" h="207645">
                  <a:moveTo>
                    <a:pt x="466128" y="167640"/>
                  </a:moveTo>
                  <a:lnTo>
                    <a:pt x="350405" y="167640"/>
                  </a:lnTo>
                  <a:lnTo>
                    <a:pt x="350405" y="128270"/>
                  </a:lnTo>
                  <a:lnTo>
                    <a:pt x="334899" y="128270"/>
                  </a:lnTo>
                  <a:lnTo>
                    <a:pt x="334899" y="167640"/>
                  </a:lnTo>
                  <a:lnTo>
                    <a:pt x="334899" y="181610"/>
                  </a:lnTo>
                  <a:lnTo>
                    <a:pt x="466128" y="181610"/>
                  </a:lnTo>
                  <a:lnTo>
                    <a:pt x="466128" y="167640"/>
                  </a:lnTo>
                  <a:close/>
                </a:path>
                <a:path w="541654" h="207645">
                  <a:moveTo>
                    <a:pt x="484390" y="102616"/>
                  </a:moveTo>
                  <a:lnTo>
                    <a:pt x="406031" y="102616"/>
                  </a:lnTo>
                  <a:lnTo>
                    <a:pt x="406031" y="81280"/>
                  </a:lnTo>
                  <a:lnTo>
                    <a:pt x="466128" y="81280"/>
                  </a:lnTo>
                  <a:lnTo>
                    <a:pt x="466128" y="68580"/>
                  </a:lnTo>
                  <a:lnTo>
                    <a:pt x="349758" y="68580"/>
                  </a:lnTo>
                  <a:lnTo>
                    <a:pt x="349758" y="45720"/>
                  </a:lnTo>
                  <a:lnTo>
                    <a:pt x="462102" y="45720"/>
                  </a:lnTo>
                  <a:lnTo>
                    <a:pt x="462102" y="34290"/>
                  </a:lnTo>
                  <a:lnTo>
                    <a:pt x="462102" y="12700"/>
                  </a:lnTo>
                  <a:lnTo>
                    <a:pt x="462102" y="0"/>
                  </a:lnTo>
                  <a:lnTo>
                    <a:pt x="334048" y="0"/>
                  </a:lnTo>
                  <a:lnTo>
                    <a:pt x="334048" y="12700"/>
                  </a:lnTo>
                  <a:lnTo>
                    <a:pt x="446811" y="12700"/>
                  </a:lnTo>
                  <a:lnTo>
                    <a:pt x="446811" y="34290"/>
                  </a:lnTo>
                  <a:lnTo>
                    <a:pt x="334479" y="34290"/>
                  </a:lnTo>
                  <a:lnTo>
                    <a:pt x="334479" y="45720"/>
                  </a:lnTo>
                  <a:lnTo>
                    <a:pt x="334479" y="68580"/>
                  </a:lnTo>
                  <a:lnTo>
                    <a:pt x="334479" y="81280"/>
                  </a:lnTo>
                  <a:lnTo>
                    <a:pt x="390537" y="81280"/>
                  </a:lnTo>
                  <a:lnTo>
                    <a:pt x="390537" y="102616"/>
                  </a:lnTo>
                  <a:lnTo>
                    <a:pt x="311962" y="102616"/>
                  </a:lnTo>
                  <a:lnTo>
                    <a:pt x="311962" y="115570"/>
                  </a:lnTo>
                  <a:lnTo>
                    <a:pt x="484390" y="115570"/>
                  </a:lnTo>
                  <a:lnTo>
                    <a:pt x="484390" y="102616"/>
                  </a:lnTo>
                  <a:close/>
                </a:path>
                <a:path w="541654" h="207645">
                  <a:moveTo>
                    <a:pt x="541096" y="164833"/>
                  </a:moveTo>
                  <a:lnTo>
                    <a:pt x="540016" y="155829"/>
                  </a:lnTo>
                  <a:lnTo>
                    <a:pt x="536930" y="149085"/>
                  </a:lnTo>
                  <a:lnTo>
                    <a:pt x="532041" y="144856"/>
                  </a:lnTo>
                  <a:lnTo>
                    <a:pt x="525589" y="143383"/>
                  </a:lnTo>
                  <a:lnTo>
                    <a:pt x="518579" y="143383"/>
                  </a:lnTo>
                  <a:lnTo>
                    <a:pt x="512216" y="148056"/>
                  </a:lnTo>
                  <a:lnTo>
                    <a:pt x="512216" y="164198"/>
                  </a:lnTo>
                  <a:lnTo>
                    <a:pt x="518375" y="168656"/>
                  </a:lnTo>
                  <a:lnTo>
                    <a:pt x="527075" y="168656"/>
                  </a:lnTo>
                  <a:lnTo>
                    <a:pt x="527926" y="168440"/>
                  </a:lnTo>
                  <a:lnTo>
                    <a:pt x="526376" y="177584"/>
                  </a:lnTo>
                  <a:lnTo>
                    <a:pt x="522249" y="185508"/>
                  </a:lnTo>
                  <a:lnTo>
                    <a:pt x="515797" y="192125"/>
                  </a:lnTo>
                  <a:lnTo>
                    <a:pt x="507326" y="197319"/>
                  </a:lnTo>
                  <a:lnTo>
                    <a:pt x="511784" y="207518"/>
                  </a:lnTo>
                  <a:lnTo>
                    <a:pt x="523798" y="200279"/>
                  </a:lnTo>
                  <a:lnTo>
                    <a:pt x="533044" y="190550"/>
                  </a:lnTo>
                  <a:lnTo>
                    <a:pt x="538988" y="178638"/>
                  </a:lnTo>
                  <a:lnTo>
                    <a:pt x="541096" y="16483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076037" y="6253842"/>
              <a:ext cx="163509" cy="18729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271388" y="6261442"/>
              <a:ext cx="172085" cy="184150"/>
            </a:xfrm>
            <a:custGeom>
              <a:avLst/>
              <a:gdLst/>
              <a:ahLst/>
              <a:cxnLst/>
              <a:rect l="l" t="t" r="r" b="b"/>
              <a:pathLst>
                <a:path w="172084" h="184150">
                  <a:moveTo>
                    <a:pt x="150558" y="121920"/>
                  </a:moveTo>
                  <a:lnTo>
                    <a:pt x="19113" y="121920"/>
                  </a:lnTo>
                  <a:lnTo>
                    <a:pt x="19113" y="134620"/>
                  </a:lnTo>
                  <a:lnTo>
                    <a:pt x="135064" y="134620"/>
                  </a:lnTo>
                  <a:lnTo>
                    <a:pt x="135064" y="184150"/>
                  </a:lnTo>
                  <a:lnTo>
                    <a:pt x="150558" y="184150"/>
                  </a:lnTo>
                  <a:lnTo>
                    <a:pt x="150558" y="134620"/>
                  </a:lnTo>
                  <a:lnTo>
                    <a:pt x="150558" y="121920"/>
                  </a:lnTo>
                  <a:close/>
                </a:path>
                <a:path w="172084" h="184150">
                  <a:moveTo>
                    <a:pt x="151841" y="50800"/>
                  </a:moveTo>
                  <a:lnTo>
                    <a:pt x="37376" y="50800"/>
                  </a:lnTo>
                  <a:lnTo>
                    <a:pt x="37376" y="12700"/>
                  </a:lnTo>
                  <a:lnTo>
                    <a:pt x="150139" y="12700"/>
                  </a:lnTo>
                  <a:lnTo>
                    <a:pt x="150139" y="0"/>
                  </a:lnTo>
                  <a:lnTo>
                    <a:pt x="21882" y="0"/>
                  </a:lnTo>
                  <a:lnTo>
                    <a:pt x="21882" y="12700"/>
                  </a:lnTo>
                  <a:lnTo>
                    <a:pt x="21882" y="50800"/>
                  </a:lnTo>
                  <a:lnTo>
                    <a:pt x="21882" y="63500"/>
                  </a:lnTo>
                  <a:lnTo>
                    <a:pt x="151841" y="63500"/>
                  </a:lnTo>
                  <a:lnTo>
                    <a:pt x="151841" y="50800"/>
                  </a:lnTo>
                  <a:close/>
                </a:path>
                <a:path w="172084" h="184150">
                  <a:moveTo>
                    <a:pt x="171589" y="85204"/>
                  </a:moveTo>
                  <a:lnTo>
                    <a:pt x="0" y="85204"/>
                  </a:lnTo>
                  <a:lnTo>
                    <a:pt x="0" y="98158"/>
                  </a:lnTo>
                  <a:lnTo>
                    <a:pt x="171589" y="98158"/>
                  </a:lnTo>
                  <a:lnTo>
                    <a:pt x="171589" y="8520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26160" y="6261911"/>
              <a:ext cx="171791" cy="18155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721734" y="6257240"/>
              <a:ext cx="171579" cy="1843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976080" y="6259363"/>
              <a:ext cx="171791" cy="18410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171443" y="6253842"/>
              <a:ext cx="160536" cy="18984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426774" y="6263610"/>
              <a:ext cx="170942" cy="17986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621711" y="6262548"/>
              <a:ext cx="171791" cy="18113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818347" y="6253842"/>
              <a:ext cx="152679" cy="19026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75005" y="6253842"/>
              <a:ext cx="159475" cy="18814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268244" y="6254054"/>
              <a:ext cx="155440" cy="18962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62756" y="6257240"/>
              <a:ext cx="171579" cy="1843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724435" y="6253842"/>
              <a:ext cx="147795" cy="19026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912577" y="6261487"/>
              <a:ext cx="172216" cy="17964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111549" y="6253842"/>
              <a:ext cx="152255" cy="19026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313070" y="6254054"/>
              <a:ext cx="150131" cy="18708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1992318" y="5716218"/>
              <a:ext cx="2351405" cy="277495"/>
            </a:xfrm>
            <a:custGeom>
              <a:avLst/>
              <a:gdLst/>
              <a:ahLst/>
              <a:cxnLst/>
              <a:rect l="l" t="t" r="r" b="b"/>
              <a:pathLst>
                <a:path w="2351405" h="277495">
                  <a:moveTo>
                    <a:pt x="130987" y="14490"/>
                  </a:moveTo>
                  <a:lnTo>
                    <a:pt x="99491" y="14490"/>
                  </a:lnTo>
                  <a:lnTo>
                    <a:pt x="99491" y="39852"/>
                  </a:lnTo>
                  <a:lnTo>
                    <a:pt x="99491" y="132105"/>
                  </a:lnTo>
                  <a:lnTo>
                    <a:pt x="30937" y="132105"/>
                  </a:lnTo>
                  <a:lnTo>
                    <a:pt x="30937" y="39852"/>
                  </a:lnTo>
                  <a:lnTo>
                    <a:pt x="99491" y="39852"/>
                  </a:lnTo>
                  <a:lnTo>
                    <a:pt x="99491" y="14490"/>
                  </a:lnTo>
                  <a:lnTo>
                    <a:pt x="0" y="14490"/>
                  </a:lnTo>
                  <a:lnTo>
                    <a:pt x="0" y="147154"/>
                  </a:lnTo>
                  <a:lnTo>
                    <a:pt x="10312" y="156908"/>
                  </a:lnTo>
                  <a:lnTo>
                    <a:pt x="120675" y="156908"/>
                  </a:lnTo>
                  <a:lnTo>
                    <a:pt x="130987" y="147154"/>
                  </a:lnTo>
                  <a:lnTo>
                    <a:pt x="130987" y="132105"/>
                  </a:lnTo>
                  <a:lnTo>
                    <a:pt x="130987" y="39852"/>
                  </a:lnTo>
                  <a:lnTo>
                    <a:pt x="130987" y="14490"/>
                  </a:lnTo>
                  <a:close/>
                </a:path>
                <a:path w="2351405" h="277495">
                  <a:moveTo>
                    <a:pt x="204292" y="6121"/>
                  </a:moveTo>
                  <a:lnTo>
                    <a:pt x="172796" y="6121"/>
                  </a:lnTo>
                  <a:lnTo>
                    <a:pt x="172796" y="197599"/>
                  </a:lnTo>
                  <a:lnTo>
                    <a:pt x="200952" y="197599"/>
                  </a:lnTo>
                  <a:lnTo>
                    <a:pt x="204292" y="194259"/>
                  </a:lnTo>
                  <a:lnTo>
                    <a:pt x="204292" y="6121"/>
                  </a:lnTo>
                  <a:close/>
                </a:path>
                <a:path w="2351405" h="277495">
                  <a:moveTo>
                    <a:pt x="210705" y="244983"/>
                  </a:moveTo>
                  <a:lnTo>
                    <a:pt x="61595" y="244983"/>
                  </a:lnTo>
                  <a:lnTo>
                    <a:pt x="59918" y="243586"/>
                  </a:lnTo>
                  <a:lnTo>
                    <a:pt x="59918" y="186448"/>
                  </a:lnTo>
                  <a:lnTo>
                    <a:pt x="28422" y="186448"/>
                  </a:lnTo>
                  <a:lnTo>
                    <a:pt x="28422" y="261708"/>
                  </a:lnTo>
                  <a:lnTo>
                    <a:pt x="38735" y="271462"/>
                  </a:lnTo>
                  <a:lnTo>
                    <a:pt x="207352" y="271462"/>
                  </a:lnTo>
                  <a:lnTo>
                    <a:pt x="210705" y="268109"/>
                  </a:lnTo>
                  <a:lnTo>
                    <a:pt x="210705" y="244983"/>
                  </a:lnTo>
                  <a:close/>
                </a:path>
                <a:path w="2351405" h="277495">
                  <a:moveTo>
                    <a:pt x="475475" y="104228"/>
                  </a:moveTo>
                  <a:lnTo>
                    <a:pt x="436194" y="89750"/>
                  </a:lnTo>
                  <a:lnTo>
                    <a:pt x="403186" y="69583"/>
                  </a:lnTo>
                  <a:lnTo>
                    <a:pt x="379603" y="39014"/>
                  </a:lnTo>
                  <a:lnTo>
                    <a:pt x="455688" y="39014"/>
                  </a:lnTo>
                  <a:lnTo>
                    <a:pt x="455688" y="12534"/>
                  </a:lnTo>
                  <a:lnTo>
                    <a:pt x="268389" y="12534"/>
                  </a:lnTo>
                  <a:lnTo>
                    <a:pt x="268389" y="39014"/>
                  </a:lnTo>
                  <a:lnTo>
                    <a:pt x="344208" y="39014"/>
                  </a:lnTo>
                  <a:lnTo>
                    <a:pt x="343369" y="42075"/>
                  </a:lnTo>
                  <a:lnTo>
                    <a:pt x="316357" y="73825"/>
                  </a:lnTo>
                  <a:lnTo>
                    <a:pt x="280517" y="93497"/>
                  </a:lnTo>
                  <a:lnTo>
                    <a:pt x="249161" y="103670"/>
                  </a:lnTo>
                  <a:lnTo>
                    <a:pt x="269786" y="125133"/>
                  </a:lnTo>
                  <a:lnTo>
                    <a:pt x="307009" y="112166"/>
                  </a:lnTo>
                  <a:lnTo>
                    <a:pt x="340207" y="91960"/>
                  </a:lnTo>
                  <a:lnTo>
                    <a:pt x="362038" y="70231"/>
                  </a:lnTo>
                  <a:lnTo>
                    <a:pt x="366725" y="75526"/>
                  </a:lnTo>
                  <a:lnTo>
                    <a:pt x="396646" y="99415"/>
                  </a:lnTo>
                  <a:lnTo>
                    <a:pt x="437248" y="120269"/>
                  </a:lnTo>
                  <a:lnTo>
                    <a:pt x="454850" y="125971"/>
                  </a:lnTo>
                  <a:lnTo>
                    <a:pt x="475475" y="104228"/>
                  </a:lnTo>
                  <a:close/>
                </a:path>
                <a:path w="2351405" h="277495">
                  <a:moveTo>
                    <a:pt x="486625" y="149656"/>
                  </a:moveTo>
                  <a:lnTo>
                    <a:pt x="235788" y="149656"/>
                  </a:lnTo>
                  <a:lnTo>
                    <a:pt x="235788" y="176415"/>
                  </a:lnTo>
                  <a:lnTo>
                    <a:pt x="345592" y="176415"/>
                  </a:lnTo>
                  <a:lnTo>
                    <a:pt x="345592" y="271462"/>
                  </a:lnTo>
                  <a:lnTo>
                    <a:pt x="372910" y="271462"/>
                  </a:lnTo>
                  <a:lnTo>
                    <a:pt x="377367" y="269786"/>
                  </a:lnTo>
                  <a:lnTo>
                    <a:pt x="377647" y="265887"/>
                  </a:lnTo>
                  <a:lnTo>
                    <a:pt x="377647" y="176415"/>
                  </a:lnTo>
                  <a:lnTo>
                    <a:pt x="481888" y="176415"/>
                  </a:lnTo>
                  <a:lnTo>
                    <a:pt x="486346" y="174752"/>
                  </a:lnTo>
                  <a:lnTo>
                    <a:pt x="486625" y="170840"/>
                  </a:lnTo>
                  <a:lnTo>
                    <a:pt x="486625" y="149656"/>
                  </a:lnTo>
                  <a:close/>
                </a:path>
                <a:path w="2351405" h="277495">
                  <a:moveTo>
                    <a:pt x="651344" y="132664"/>
                  </a:moveTo>
                  <a:lnTo>
                    <a:pt x="614743" y="112344"/>
                  </a:lnTo>
                  <a:lnTo>
                    <a:pt x="585571" y="80264"/>
                  </a:lnTo>
                  <a:lnTo>
                    <a:pt x="585571" y="39852"/>
                  </a:lnTo>
                  <a:lnTo>
                    <a:pt x="638517" y="39852"/>
                  </a:lnTo>
                  <a:lnTo>
                    <a:pt x="638517" y="14211"/>
                  </a:lnTo>
                  <a:lnTo>
                    <a:pt x="501116" y="14211"/>
                  </a:lnTo>
                  <a:lnTo>
                    <a:pt x="501116" y="39852"/>
                  </a:lnTo>
                  <a:lnTo>
                    <a:pt x="552958" y="39852"/>
                  </a:lnTo>
                  <a:lnTo>
                    <a:pt x="552958" y="78308"/>
                  </a:lnTo>
                  <a:lnTo>
                    <a:pt x="527710" y="112903"/>
                  </a:lnTo>
                  <a:lnTo>
                    <a:pt x="492455" y="136067"/>
                  </a:lnTo>
                  <a:lnTo>
                    <a:pt x="483565" y="139903"/>
                  </a:lnTo>
                  <a:lnTo>
                    <a:pt x="503351" y="160248"/>
                  </a:lnTo>
                  <a:lnTo>
                    <a:pt x="548220" y="131826"/>
                  </a:lnTo>
                  <a:lnTo>
                    <a:pt x="569963" y="109245"/>
                  </a:lnTo>
                  <a:lnTo>
                    <a:pt x="575259" y="115938"/>
                  </a:lnTo>
                  <a:lnTo>
                    <a:pt x="589749" y="128765"/>
                  </a:lnTo>
                  <a:lnTo>
                    <a:pt x="606196" y="140462"/>
                  </a:lnTo>
                  <a:lnTo>
                    <a:pt x="623468" y="150215"/>
                  </a:lnTo>
                  <a:lnTo>
                    <a:pt x="631558" y="153568"/>
                  </a:lnTo>
                  <a:lnTo>
                    <a:pt x="651344" y="132664"/>
                  </a:lnTo>
                  <a:close/>
                </a:path>
                <a:path w="2351405" h="277495">
                  <a:moveTo>
                    <a:pt x="712101" y="184505"/>
                  </a:moveTo>
                  <a:lnTo>
                    <a:pt x="702068" y="175018"/>
                  </a:lnTo>
                  <a:lnTo>
                    <a:pt x="532053" y="175018"/>
                  </a:lnTo>
                  <a:lnTo>
                    <a:pt x="532053" y="200939"/>
                  </a:lnTo>
                  <a:lnTo>
                    <a:pt x="680605" y="200939"/>
                  </a:lnTo>
                  <a:lnTo>
                    <a:pt x="680605" y="274243"/>
                  </a:lnTo>
                  <a:lnTo>
                    <a:pt x="708761" y="274243"/>
                  </a:lnTo>
                  <a:lnTo>
                    <a:pt x="712101" y="270903"/>
                  </a:lnTo>
                  <a:lnTo>
                    <a:pt x="712101" y="184505"/>
                  </a:lnTo>
                  <a:close/>
                </a:path>
                <a:path w="2351405" h="277495">
                  <a:moveTo>
                    <a:pt x="712939" y="6121"/>
                  </a:moveTo>
                  <a:lnTo>
                    <a:pt x="681443" y="6121"/>
                  </a:lnTo>
                  <a:lnTo>
                    <a:pt x="681443" y="60198"/>
                  </a:lnTo>
                  <a:lnTo>
                    <a:pt x="623747" y="60198"/>
                  </a:lnTo>
                  <a:lnTo>
                    <a:pt x="623747" y="87515"/>
                  </a:lnTo>
                  <a:lnTo>
                    <a:pt x="681443" y="87515"/>
                  </a:lnTo>
                  <a:lnTo>
                    <a:pt x="681443" y="160807"/>
                  </a:lnTo>
                  <a:lnTo>
                    <a:pt x="708482" y="160807"/>
                  </a:lnTo>
                  <a:lnTo>
                    <a:pt x="712660" y="158864"/>
                  </a:lnTo>
                  <a:lnTo>
                    <a:pt x="712939" y="155232"/>
                  </a:lnTo>
                  <a:lnTo>
                    <a:pt x="712939" y="6121"/>
                  </a:lnTo>
                  <a:close/>
                </a:path>
                <a:path w="2351405" h="277495">
                  <a:moveTo>
                    <a:pt x="968946" y="73177"/>
                  </a:moveTo>
                  <a:lnTo>
                    <a:pt x="955636" y="39293"/>
                  </a:lnTo>
                  <a:lnTo>
                    <a:pt x="953198" y="36512"/>
                  </a:lnTo>
                  <a:lnTo>
                    <a:pt x="947305" y="31076"/>
                  </a:lnTo>
                  <a:lnTo>
                    <a:pt x="941285" y="25755"/>
                  </a:lnTo>
                  <a:lnTo>
                    <a:pt x="939774" y="24676"/>
                  </a:lnTo>
                  <a:lnTo>
                    <a:pt x="939774" y="94475"/>
                  </a:lnTo>
                  <a:lnTo>
                    <a:pt x="931976" y="111480"/>
                  </a:lnTo>
                  <a:lnTo>
                    <a:pt x="919149" y="122351"/>
                  </a:lnTo>
                  <a:lnTo>
                    <a:pt x="902703" y="127647"/>
                  </a:lnTo>
                  <a:lnTo>
                    <a:pt x="885151" y="127647"/>
                  </a:lnTo>
                  <a:lnTo>
                    <a:pt x="868705" y="122072"/>
                  </a:lnTo>
                  <a:lnTo>
                    <a:pt x="855891" y="110642"/>
                  </a:lnTo>
                  <a:lnTo>
                    <a:pt x="848360" y="93916"/>
                  </a:lnTo>
                  <a:lnTo>
                    <a:pt x="848448" y="73660"/>
                  </a:lnTo>
                  <a:lnTo>
                    <a:pt x="855332" y="57962"/>
                  </a:lnTo>
                  <a:lnTo>
                    <a:pt x="867867" y="46266"/>
                  </a:lnTo>
                  <a:lnTo>
                    <a:pt x="884593" y="39293"/>
                  </a:lnTo>
                  <a:lnTo>
                    <a:pt x="903820" y="39293"/>
                  </a:lnTo>
                  <a:lnTo>
                    <a:pt x="920546" y="45707"/>
                  </a:lnTo>
                  <a:lnTo>
                    <a:pt x="932815" y="57124"/>
                  </a:lnTo>
                  <a:lnTo>
                    <a:pt x="939723" y="73177"/>
                  </a:lnTo>
                  <a:lnTo>
                    <a:pt x="939774" y="94475"/>
                  </a:lnTo>
                  <a:lnTo>
                    <a:pt x="939774" y="24676"/>
                  </a:lnTo>
                  <a:lnTo>
                    <a:pt x="903630" y="12611"/>
                  </a:lnTo>
                  <a:lnTo>
                    <a:pt x="894346" y="12534"/>
                  </a:lnTo>
                  <a:lnTo>
                    <a:pt x="885113" y="12611"/>
                  </a:lnTo>
                  <a:lnTo>
                    <a:pt x="847013" y="26377"/>
                  </a:lnTo>
                  <a:lnTo>
                    <a:pt x="821283" y="61887"/>
                  </a:lnTo>
                  <a:lnTo>
                    <a:pt x="818908" y="73850"/>
                  </a:lnTo>
                  <a:lnTo>
                    <a:pt x="818984" y="93916"/>
                  </a:lnTo>
                  <a:lnTo>
                    <a:pt x="835393" y="130365"/>
                  </a:lnTo>
                  <a:lnTo>
                    <a:pt x="873772" y="152120"/>
                  </a:lnTo>
                  <a:lnTo>
                    <a:pt x="894346" y="154127"/>
                  </a:lnTo>
                  <a:lnTo>
                    <a:pt x="903427" y="154051"/>
                  </a:lnTo>
                  <a:lnTo>
                    <a:pt x="941070" y="141516"/>
                  </a:lnTo>
                  <a:lnTo>
                    <a:pt x="966571" y="105981"/>
                  </a:lnTo>
                  <a:lnTo>
                    <a:pt x="968844" y="94475"/>
                  </a:lnTo>
                  <a:lnTo>
                    <a:pt x="968946" y="73177"/>
                  </a:lnTo>
                  <a:close/>
                </a:path>
                <a:path w="2351405" h="277495">
                  <a:moveTo>
                    <a:pt x="992733" y="180314"/>
                  </a:moveTo>
                  <a:lnTo>
                    <a:pt x="943521" y="187604"/>
                  </a:lnTo>
                  <a:lnTo>
                    <a:pt x="905090" y="189509"/>
                  </a:lnTo>
                  <a:lnTo>
                    <a:pt x="810729" y="189522"/>
                  </a:lnTo>
                  <a:lnTo>
                    <a:pt x="810729" y="216001"/>
                  </a:lnTo>
                  <a:lnTo>
                    <a:pt x="888212" y="216001"/>
                  </a:lnTo>
                  <a:lnTo>
                    <a:pt x="901471" y="215963"/>
                  </a:lnTo>
                  <a:lnTo>
                    <a:pt x="951763" y="213880"/>
                  </a:lnTo>
                  <a:lnTo>
                    <a:pt x="992733" y="206514"/>
                  </a:lnTo>
                  <a:lnTo>
                    <a:pt x="992733" y="180314"/>
                  </a:lnTo>
                  <a:close/>
                </a:path>
                <a:path w="2351405" h="277495">
                  <a:moveTo>
                    <a:pt x="1036205" y="6121"/>
                  </a:moveTo>
                  <a:lnTo>
                    <a:pt x="1004443" y="6121"/>
                  </a:lnTo>
                  <a:lnTo>
                    <a:pt x="1004443" y="271462"/>
                  </a:lnTo>
                  <a:lnTo>
                    <a:pt x="1032865" y="271462"/>
                  </a:lnTo>
                  <a:lnTo>
                    <a:pt x="1036205" y="268109"/>
                  </a:lnTo>
                  <a:lnTo>
                    <a:pt x="1036205" y="6121"/>
                  </a:lnTo>
                  <a:close/>
                </a:path>
                <a:path w="2351405" h="277495">
                  <a:moveTo>
                    <a:pt x="1215974" y="187007"/>
                  </a:moveTo>
                  <a:lnTo>
                    <a:pt x="1182878" y="166243"/>
                  </a:lnTo>
                  <a:lnTo>
                    <a:pt x="1156271" y="136982"/>
                  </a:lnTo>
                  <a:lnTo>
                    <a:pt x="1141844" y="18389"/>
                  </a:lnTo>
                  <a:lnTo>
                    <a:pt x="1109789" y="18389"/>
                  </a:lnTo>
                  <a:lnTo>
                    <a:pt x="1109789" y="109524"/>
                  </a:lnTo>
                  <a:lnTo>
                    <a:pt x="1104074" y="122491"/>
                  </a:lnTo>
                  <a:lnTo>
                    <a:pt x="1082548" y="155638"/>
                  </a:lnTo>
                  <a:lnTo>
                    <a:pt x="1052512" y="183248"/>
                  </a:lnTo>
                  <a:lnTo>
                    <a:pt x="1038161" y="192024"/>
                  </a:lnTo>
                  <a:lnTo>
                    <a:pt x="1059065" y="212369"/>
                  </a:lnTo>
                  <a:lnTo>
                    <a:pt x="1089609" y="188925"/>
                  </a:lnTo>
                  <a:lnTo>
                    <a:pt x="1120940" y="154127"/>
                  </a:lnTo>
                  <a:lnTo>
                    <a:pt x="1126515" y="146875"/>
                  </a:lnTo>
                  <a:lnTo>
                    <a:pt x="1131811" y="154127"/>
                  </a:lnTo>
                  <a:lnTo>
                    <a:pt x="1163586" y="186931"/>
                  </a:lnTo>
                  <a:lnTo>
                    <a:pt x="1195908" y="209029"/>
                  </a:lnTo>
                  <a:lnTo>
                    <a:pt x="1215974" y="187007"/>
                  </a:lnTo>
                  <a:close/>
                </a:path>
                <a:path w="2351405" h="277495">
                  <a:moveTo>
                    <a:pt x="1304886" y="99491"/>
                  </a:moveTo>
                  <a:lnTo>
                    <a:pt x="1265872" y="99491"/>
                  </a:lnTo>
                  <a:lnTo>
                    <a:pt x="1265872" y="6121"/>
                  </a:lnTo>
                  <a:lnTo>
                    <a:pt x="1234376" y="6121"/>
                  </a:lnTo>
                  <a:lnTo>
                    <a:pt x="1234376" y="271462"/>
                  </a:lnTo>
                  <a:lnTo>
                    <a:pt x="1262519" y="271462"/>
                  </a:lnTo>
                  <a:lnTo>
                    <a:pt x="1265872" y="268109"/>
                  </a:lnTo>
                  <a:lnTo>
                    <a:pt x="1265872" y="125971"/>
                  </a:lnTo>
                  <a:lnTo>
                    <a:pt x="1304886" y="125971"/>
                  </a:lnTo>
                  <a:lnTo>
                    <a:pt x="1304886" y="99491"/>
                  </a:lnTo>
                  <a:close/>
                </a:path>
                <a:path w="2351405" h="277495">
                  <a:moveTo>
                    <a:pt x="1530083" y="6121"/>
                  </a:moveTo>
                  <a:lnTo>
                    <a:pt x="1498587" y="6121"/>
                  </a:lnTo>
                  <a:lnTo>
                    <a:pt x="1498587" y="32880"/>
                  </a:lnTo>
                  <a:lnTo>
                    <a:pt x="1498587" y="58242"/>
                  </a:lnTo>
                  <a:lnTo>
                    <a:pt x="1498587" y="94195"/>
                  </a:lnTo>
                  <a:lnTo>
                    <a:pt x="1430312" y="94195"/>
                  </a:lnTo>
                  <a:lnTo>
                    <a:pt x="1436268" y="85547"/>
                  </a:lnTo>
                  <a:lnTo>
                    <a:pt x="1439329" y="79324"/>
                  </a:lnTo>
                  <a:lnTo>
                    <a:pt x="1440459" y="72529"/>
                  </a:lnTo>
                  <a:lnTo>
                    <a:pt x="1440624" y="62141"/>
                  </a:lnTo>
                  <a:lnTo>
                    <a:pt x="1440624" y="58242"/>
                  </a:lnTo>
                  <a:lnTo>
                    <a:pt x="1498587" y="58242"/>
                  </a:lnTo>
                  <a:lnTo>
                    <a:pt x="1498587" y="32880"/>
                  </a:lnTo>
                  <a:lnTo>
                    <a:pt x="1440624" y="32880"/>
                  </a:lnTo>
                  <a:lnTo>
                    <a:pt x="1440624" y="23685"/>
                  </a:lnTo>
                  <a:lnTo>
                    <a:pt x="1430591" y="14211"/>
                  </a:lnTo>
                  <a:lnTo>
                    <a:pt x="1323835" y="14211"/>
                  </a:lnTo>
                  <a:lnTo>
                    <a:pt x="1323835" y="39852"/>
                  </a:lnTo>
                  <a:lnTo>
                    <a:pt x="1409128" y="39852"/>
                  </a:lnTo>
                  <a:lnTo>
                    <a:pt x="1409128" y="70789"/>
                  </a:lnTo>
                  <a:lnTo>
                    <a:pt x="1379486" y="103212"/>
                  </a:lnTo>
                  <a:lnTo>
                    <a:pt x="1336560" y="121881"/>
                  </a:lnTo>
                  <a:lnTo>
                    <a:pt x="1311300" y="128206"/>
                  </a:lnTo>
                  <a:lnTo>
                    <a:pt x="1330807" y="147993"/>
                  </a:lnTo>
                  <a:lnTo>
                    <a:pt x="1368882" y="136994"/>
                  </a:lnTo>
                  <a:lnTo>
                    <a:pt x="1405001" y="119837"/>
                  </a:lnTo>
                  <a:lnTo>
                    <a:pt x="1421117" y="105346"/>
                  </a:lnTo>
                  <a:lnTo>
                    <a:pt x="1421117" y="119837"/>
                  </a:lnTo>
                  <a:lnTo>
                    <a:pt x="1498587" y="119837"/>
                  </a:lnTo>
                  <a:lnTo>
                    <a:pt x="1498587" y="141300"/>
                  </a:lnTo>
                  <a:lnTo>
                    <a:pt x="1526743" y="141300"/>
                  </a:lnTo>
                  <a:lnTo>
                    <a:pt x="1530083" y="137960"/>
                  </a:lnTo>
                  <a:lnTo>
                    <a:pt x="1530083" y="105346"/>
                  </a:lnTo>
                  <a:lnTo>
                    <a:pt x="1530083" y="94195"/>
                  </a:lnTo>
                  <a:lnTo>
                    <a:pt x="1530083" y="58242"/>
                  </a:lnTo>
                  <a:lnTo>
                    <a:pt x="1530083" y="32880"/>
                  </a:lnTo>
                  <a:lnTo>
                    <a:pt x="1530083" y="6121"/>
                  </a:lnTo>
                  <a:close/>
                </a:path>
                <a:path w="2351405" h="277495">
                  <a:moveTo>
                    <a:pt x="1533994" y="248043"/>
                  </a:moveTo>
                  <a:lnTo>
                    <a:pt x="1384884" y="248043"/>
                  </a:lnTo>
                  <a:lnTo>
                    <a:pt x="1384884" y="226034"/>
                  </a:lnTo>
                  <a:lnTo>
                    <a:pt x="1517548" y="226034"/>
                  </a:lnTo>
                  <a:lnTo>
                    <a:pt x="1527302" y="217106"/>
                  </a:lnTo>
                  <a:lnTo>
                    <a:pt x="1527302" y="153847"/>
                  </a:lnTo>
                  <a:lnTo>
                    <a:pt x="1352550" y="153847"/>
                  </a:lnTo>
                  <a:lnTo>
                    <a:pt x="1352550" y="179768"/>
                  </a:lnTo>
                  <a:lnTo>
                    <a:pt x="1496085" y="179768"/>
                  </a:lnTo>
                  <a:lnTo>
                    <a:pt x="1496085" y="201218"/>
                  </a:lnTo>
                  <a:lnTo>
                    <a:pt x="1352550" y="201218"/>
                  </a:lnTo>
                  <a:lnTo>
                    <a:pt x="1352550" y="273685"/>
                  </a:lnTo>
                  <a:lnTo>
                    <a:pt x="1530642" y="273685"/>
                  </a:lnTo>
                  <a:lnTo>
                    <a:pt x="1533994" y="270344"/>
                  </a:lnTo>
                  <a:lnTo>
                    <a:pt x="1533994" y="248043"/>
                  </a:lnTo>
                  <a:close/>
                </a:path>
                <a:path w="2351405" h="277495">
                  <a:moveTo>
                    <a:pt x="1721561" y="129590"/>
                  </a:moveTo>
                  <a:lnTo>
                    <a:pt x="1684959" y="109562"/>
                  </a:lnTo>
                  <a:lnTo>
                    <a:pt x="1655787" y="77203"/>
                  </a:lnTo>
                  <a:lnTo>
                    <a:pt x="1655787" y="39852"/>
                  </a:lnTo>
                  <a:lnTo>
                    <a:pt x="1708746" y="39852"/>
                  </a:lnTo>
                  <a:lnTo>
                    <a:pt x="1708746" y="14211"/>
                  </a:lnTo>
                  <a:lnTo>
                    <a:pt x="1571332" y="14211"/>
                  </a:lnTo>
                  <a:lnTo>
                    <a:pt x="1571332" y="39852"/>
                  </a:lnTo>
                  <a:lnTo>
                    <a:pt x="1623174" y="39852"/>
                  </a:lnTo>
                  <a:lnTo>
                    <a:pt x="1623174" y="75526"/>
                  </a:lnTo>
                  <a:lnTo>
                    <a:pt x="1597926" y="109905"/>
                  </a:lnTo>
                  <a:lnTo>
                    <a:pt x="1562671" y="133007"/>
                  </a:lnTo>
                  <a:lnTo>
                    <a:pt x="1553781" y="136842"/>
                  </a:lnTo>
                  <a:lnTo>
                    <a:pt x="1573568" y="157187"/>
                  </a:lnTo>
                  <a:lnTo>
                    <a:pt x="1618437" y="128765"/>
                  </a:lnTo>
                  <a:lnTo>
                    <a:pt x="1640179" y="106184"/>
                  </a:lnTo>
                  <a:lnTo>
                    <a:pt x="1645475" y="112877"/>
                  </a:lnTo>
                  <a:lnTo>
                    <a:pt x="1659966" y="125691"/>
                  </a:lnTo>
                  <a:lnTo>
                    <a:pt x="1676412" y="137401"/>
                  </a:lnTo>
                  <a:lnTo>
                    <a:pt x="1693684" y="147154"/>
                  </a:lnTo>
                  <a:lnTo>
                    <a:pt x="1701774" y="150495"/>
                  </a:lnTo>
                  <a:lnTo>
                    <a:pt x="1721561" y="129590"/>
                  </a:lnTo>
                  <a:close/>
                </a:path>
                <a:path w="2351405" h="277495">
                  <a:moveTo>
                    <a:pt x="1783156" y="6121"/>
                  </a:moveTo>
                  <a:lnTo>
                    <a:pt x="1751939" y="6121"/>
                  </a:lnTo>
                  <a:lnTo>
                    <a:pt x="1751939" y="62141"/>
                  </a:lnTo>
                  <a:lnTo>
                    <a:pt x="1693964" y="62141"/>
                  </a:lnTo>
                  <a:lnTo>
                    <a:pt x="1693964" y="88900"/>
                  </a:lnTo>
                  <a:lnTo>
                    <a:pt x="1751939" y="88900"/>
                  </a:lnTo>
                  <a:lnTo>
                    <a:pt x="1751939" y="160528"/>
                  </a:lnTo>
                  <a:lnTo>
                    <a:pt x="1778698" y="160528"/>
                  </a:lnTo>
                  <a:lnTo>
                    <a:pt x="1782876" y="158584"/>
                  </a:lnTo>
                  <a:lnTo>
                    <a:pt x="1783156" y="154952"/>
                  </a:lnTo>
                  <a:lnTo>
                    <a:pt x="1783156" y="6121"/>
                  </a:lnTo>
                  <a:close/>
                </a:path>
                <a:path w="2351405" h="277495">
                  <a:moveTo>
                    <a:pt x="1783321" y="211810"/>
                  </a:moveTo>
                  <a:lnTo>
                    <a:pt x="1773186" y="190080"/>
                  </a:lnTo>
                  <a:lnTo>
                    <a:pt x="1769821" y="185762"/>
                  </a:lnTo>
                  <a:lnTo>
                    <a:pt x="1765858" y="181762"/>
                  </a:lnTo>
                  <a:lnTo>
                    <a:pt x="1761045" y="178689"/>
                  </a:lnTo>
                  <a:lnTo>
                    <a:pt x="1753336" y="174891"/>
                  </a:lnTo>
                  <a:lnTo>
                    <a:pt x="1752777" y="174637"/>
                  </a:lnTo>
                  <a:lnTo>
                    <a:pt x="1752777" y="211810"/>
                  </a:lnTo>
                  <a:lnTo>
                    <a:pt x="1752777" y="230212"/>
                  </a:lnTo>
                  <a:lnTo>
                    <a:pt x="1742186" y="241909"/>
                  </a:lnTo>
                  <a:lnTo>
                    <a:pt x="1725180" y="248602"/>
                  </a:lnTo>
                  <a:lnTo>
                    <a:pt x="1704276" y="251117"/>
                  </a:lnTo>
                  <a:lnTo>
                    <a:pt x="1683372" y="251117"/>
                  </a:lnTo>
                  <a:lnTo>
                    <a:pt x="1662201" y="248602"/>
                  </a:lnTo>
                  <a:lnTo>
                    <a:pt x="1645196" y="241909"/>
                  </a:lnTo>
                  <a:lnTo>
                    <a:pt x="1634604" y="230212"/>
                  </a:lnTo>
                  <a:lnTo>
                    <a:pt x="1634604" y="211810"/>
                  </a:lnTo>
                  <a:lnTo>
                    <a:pt x="1645196" y="200113"/>
                  </a:lnTo>
                  <a:lnTo>
                    <a:pt x="1662201" y="192862"/>
                  </a:lnTo>
                  <a:lnTo>
                    <a:pt x="1683372" y="190080"/>
                  </a:lnTo>
                  <a:lnTo>
                    <a:pt x="1704276" y="190080"/>
                  </a:lnTo>
                  <a:lnTo>
                    <a:pt x="1725180" y="192862"/>
                  </a:lnTo>
                  <a:lnTo>
                    <a:pt x="1742186" y="200113"/>
                  </a:lnTo>
                  <a:lnTo>
                    <a:pt x="1752777" y="211810"/>
                  </a:lnTo>
                  <a:lnTo>
                    <a:pt x="1752777" y="174637"/>
                  </a:lnTo>
                  <a:lnTo>
                    <a:pt x="1714931" y="165100"/>
                  </a:lnTo>
                  <a:lnTo>
                    <a:pt x="1693684" y="164160"/>
                  </a:lnTo>
                  <a:lnTo>
                    <a:pt x="1686191" y="164198"/>
                  </a:lnTo>
                  <a:lnTo>
                    <a:pt x="1644142" y="171500"/>
                  </a:lnTo>
                  <a:lnTo>
                    <a:pt x="1607604" y="199085"/>
                  </a:lnTo>
                  <a:lnTo>
                    <a:pt x="1603667" y="221018"/>
                  </a:lnTo>
                  <a:lnTo>
                    <a:pt x="1603794" y="231330"/>
                  </a:lnTo>
                  <a:lnTo>
                    <a:pt x="1626057" y="262940"/>
                  </a:lnTo>
                  <a:lnTo>
                    <a:pt x="1662887" y="274802"/>
                  </a:lnTo>
                  <a:lnTo>
                    <a:pt x="1693684" y="277037"/>
                  </a:lnTo>
                  <a:lnTo>
                    <a:pt x="1702473" y="276999"/>
                  </a:lnTo>
                  <a:lnTo>
                    <a:pt x="1745513" y="270294"/>
                  </a:lnTo>
                  <a:lnTo>
                    <a:pt x="1773720" y="251117"/>
                  </a:lnTo>
                  <a:lnTo>
                    <a:pt x="1774939" y="249580"/>
                  </a:lnTo>
                  <a:lnTo>
                    <a:pt x="1779854" y="242938"/>
                  </a:lnTo>
                  <a:lnTo>
                    <a:pt x="1782368" y="237756"/>
                  </a:lnTo>
                  <a:lnTo>
                    <a:pt x="1783308" y="231330"/>
                  </a:lnTo>
                  <a:lnTo>
                    <a:pt x="1783321" y="211810"/>
                  </a:lnTo>
                  <a:close/>
                </a:path>
                <a:path w="2351405" h="277495">
                  <a:moveTo>
                    <a:pt x="2097989" y="6121"/>
                  </a:moveTo>
                  <a:lnTo>
                    <a:pt x="2066493" y="6121"/>
                  </a:lnTo>
                  <a:lnTo>
                    <a:pt x="2066493" y="34836"/>
                  </a:lnTo>
                  <a:lnTo>
                    <a:pt x="2066493" y="61036"/>
                  </a:lnTo>
                  <a:lnTo>
                    <a:pt x="2066493" y="103111"/>
                  </a:lnTo>
                  <a:lnTo>
                    <a:pt x="2000161" y="103111"/>
                  </a:lnTo>
                  <a:lnTo>
                    <a:pt x="2004352" y="95592"/>
                  </a:lnTo>
                  <a:lnTo>
                    <a:pt x="2009038" y="77914"/>
                  </a:lnTo>
                  <a:lnTo>
                    <a:pt x="2009089" y="61036"/>
                  </a:lnTo>
                  <a:lnTo>
                    <a:pt x="2066493" y="61036"/>
                  </a:lnTo>
                  <a:lnTo>
                    <a:pt x="2066493" y="34836"/>
                  </a:lnTo>
                  <a:lnTo>
                    <a:pt x="2009089" y="34836"/>
                  </a:lnTo>
                  <a:lnTo>
                    <a:pt x="2009089" y="23964"/>
                  </a:lnTo>
                  <a:lnTo>
                    <a:pt x="1999335" y="14211"/>
                  </a:lnTo>
                  <a:lnTo>
                    <a:pt x="1891741" y="14211"/>
                  </a:lnTo>
                  <a:lnTo>
                    <a:pt x="1891741" y="39852"/>
                  </a:lnTo>
                  <a:lnTo>
                    <a:pt x="1977593" y="39852"/>
                  </a:lnTo>
                  <a:lnTo>
                    <a:pt x="1977466" y="77914"/>
                  </a:lnTo>
                  <a:lnTo>
                    <a:pt x="1956523" y="110642"/>
                  </a:lnTo>
                  <a:lnTo>
                    <a:pt x="1908390" y="133324"/>
                  </a:lnTo>
                  <a:lnTo>
                    <a:pt x="1883105" y="140182"/>
                  </a:lnTo>
                  <a:lnTo>
                    <a:pt x="1900110" y="161086"/>
                  </a:lnTo>
                  <a:lnTo>
                    <a:pt x="1941741" y="148640"/>
                  </a:lnTo>
                  <a:lnTo>
                    <a:pt x="1987626" y="121513"/>
                  </a:lnTo>
                  <a:lnTo>
                    <a:pt x="1994865" y="111760"/>
                  </a:lnTo>
                  <a:lnTo>
                    <a:pt x="1994865" y="129311"/>
                  </a:lnTo>
                  <a:lnTo>
                    <a:pt x="2066493" y="129311"/>
                  </a:lnTo>
                  <a:lnTo>
                    <a:pt x="2066493" y="161086"/>
                  </a:lnTo>
                  <a:lnTo>
                    <a:pt x="2094649" y="161086"/>
                  </a:lnTo>
                  <a:lnTo>
                    <a:pt x="2097989" y="157746"/>
                  </a:lnTo>
                  <a:lnTo>
                    <a:pt x="2097989" y="111760"/>
                  </a:lnTo>
                  <a:lnTo>
                    <a:pt x="2097989" y="103111"/>
                  </a:lnTo>
                  <a:lnTo>
                    <a:pt x="2097989" y="61036"/>
                  </a:lnTo>
                  <a:lnTo>
                    <a:pt x="2097989" y="34836"/>
                  </a:lnTo>
                  <a:lnTo>
                    <a:pt x="2097989" y="6121"/>
                  </a:lnTo>
                  <a:close/>
                </a:path>
                <a:path w="2351405" h="277495">
                  <a:moveTo>
                    <a:pt x="2099665" y="220738"/>
                  </a:moveTo>
                  <a:lnTo>
                    <a:pt x="2084933" y="185267"/>
                  </a:lnTo>
                  <a:lnTo>
                    <a:pt x="2069007" y="174993"/>
                  </a:lnTo>
                  <a:lnTo>
                    <a:pt x="2069007" y="211531"/>
                  </a:lnTo>
                  <a:lnTo>
                    <a:pt x="2069007" y="229933"/>
                  </a:lnTo>
                  <a:lnTo>
                    <a:pt x="2057577" y="241909"/>
                  </a:lnTo>
                  <a:lnTo>
                    <a:pt x="2040305" y="248602"/>
                  </a:lnTo>
                  <a:lnTo>
                    <a:pt x="2019401" y="251396"/>
                  </a:lnTo>
                  <a:lnTo>
                    <a:pt x="2000719" y="251396"/>
                  </a:lnTo>
                  <a:lnTo>
                    <a:pt x="1979815" y="248602"/>
                  </a:lnTo>
                  <a:lnTo>
                    <a:pt x="1962264" y="241642"/>
                  </a:lnTo>
                  <a:lnTo>
                    <a:pt x="1950834" y="229933"/>
                  </a:lnTo>
                  <a:lnTo>
                    <a:pt x="1950834" y="211531"/>
                  </a:lnTo>
                  <a:lnTo>
                    <a:pt x="1962264" y="199555"/>
                  </a:lnTo>
                  <a:lnTo>
                    <a:pt x="1979815" y="192303"/>
                  </a:lnTo>
                  <a:lnTo>
                    <a:pt x="2000719" y="189242"/>
                  </a:lnTo>
                  <a:lnTo>
                    <a:pt x="2019401" y="189242"/>
                  </a:lnTo>
                  <a:lnTo>
                    <a:pt x="2040305" y="192303"/>
                  </a:lnTo>
                  <a:lnTo>
                    <a:pt x="2057577" y="199555"/>
                  </a:lnTo>
                  <a:lnTo>
                    <a:pt x="2069007" y="211531"/>
                  </a:lnTo>
                  <a:lnTo>
                    <a:pt x="2069007" y="174993"/>
                  </a:lnTo>
                  <a:lnTo>
                    <a:pt x="2029129" y="164312"/>
                  </a:lnTo>
                  <a:lnTo>
                    <a:pt x="2009914" y="163322"/>
                  </a:lnTo>
                  <a:lnTo>
                    <a:pt x="2002421" y="163360"/>
                  </a:lnTo>
                  <a:lnTo>
                    <a:pt x="1960651" y="170726"/>
                  </a:lnTo>
                  <a:lnTo>
                    <a:pt x="1924113" y="198742"/>
                  </a:lnTo>
                  <a:lnTo>
                    <a:pt x="1920176" y="220738"/>
                  </a:lnTo>
                  <a:lnTo>
                    <a:pt x="1920176" y="232435"/>
                  </a:lnTo>
                  <a:lnTo>
                    <a:pt x="1961705" y="270624"/>
                  </a:lnTo>
                  <a:lnTo>
                    <a:pt x="2001558" y="277317"/>
                  </a:lnTo>
                  <a:lnTo>
                    <a:pt x="2009914" y="277317"/>
                  </a:lnTo>
                  <a:lnTo>
                    <a:pt x="2053717" y="272364"/>
                  </a:lnTo>
                  <a:lnTo>
                    <a:pt x="2088819" y="251396"/>
                  </a:lnTo>
                  <a:lnTo>
                    <a:pt x="2099525" y="231063"/>
                  </a:lnTo>
                  <a:lnTo>
                    <a:pt x="2099665" y="220738"/>
                  </a:lnTo>
                  <a:close/>
                </a:path>
                <a:path w="2351405" h="277495">
                  <a:moveTo>
                    <a:pt x="2268283" y="100330"/>
                  </a:moveTo>
                  <a:lnTo>
                    <a:pt x="2260854" y="88061"/>
                  </a:lnTo>
                  <a:lnTo>
                    <a:pt x="2257133" y="81940"/>
                  </a:lnTo>
                  <a:lnTo>
                    <a:pt x="2238743" y="69672"/>
                  </a:lnTo>
                  <a:lnTo>
                    <a:pt x="2237625" y="69405"/>
                  </a:lnTo>
                  <a:lnTo>
                    <a:pt x="2237625" y="106743"/>
                  </a:lnTo>
                  <a:lnTo>
                    <a:pt x="2237625" y="118999"/>
                  </a:lnTo>
                  <a:lnTo>
                    <a:pt x="2232050" y="127927"/>
                  </a:lnTo>
                  <a:lnTo>
                    <a:pt x="2222296" y="134048"/>
                  </a:lnTo>
                  <a:lnTo>
                    <a:pt x="2209203" y="137121"/>
                  </a:lnTo>
                  <a:lnTo>
                    <a:pt x="2194699" y="137121"/>
                  </a:lnTo>
                  <a:lnTo>
                    <a:pt x="2182164" y="134048"/>
                  </a:lnTo>
                  <a:lnTo>
                    <a:pt x="2172690" y="127927"/>
                  </a:lnTo>
                  <a:lnTo>
                    <a:pt x="2167115" y="118999"/>
                  </a:lnTo>
                  <a:lnTo>
                    <a:pt x="2167115" y="106743"/>
                  </a:lnTo>
                  <a:lnTo>
                    <a:pt x="2172690" y="97548"/>
                  </a:lnTo>
                  <a:lnTo>
                    <a:pt x="2182164" y="91135"/>
                  </a:lnTo>
                  <a:lnTo>
                    <a:pt x="2194699" y="88061"/>
                  </a:lnTo>
                  <a:lnTo>
                    <a:pt x="2209203" y="88061"/>
                  </a:lnTo>
                  <a:lnTo>
                    <a:pt x="2222296" y="91414"/>
                  </a:lnTo>
                  <a:lnTo>
                    <a:pt x="2232050" y="97548"/>
                  </a:lnTo>
                  <a:lnTo>
                    <a:pt x="2237625" y="106743"/>
                  </a:lnTo>
                  <a:lnTo>
                    <a:pt x="2237625" y="69405"/>
                  </a:lnTo>
                  <a:lnTo>
                    <a:pt x="2214778" y="63817"/>
                  </a:lnTo>
                  <a:lnTo>
                    <a:pt x="2189137" y="63817"/>
                  </a:lnTo>
                  <a:lnTo>
                    <a:pt x="2165439" y="69672"/>
                  </a:lnTo>
                  <a:lnTo>
                    <a:pt x="2147049" y="81940"/>
                  </a:lnTo>
                  <a:lnTo>
                    <a:pt x="2136178" y="100330"/>
                  </a:lnTo>
                  <a:lnTo>
                    <a:pt x="2136178" y="125412"/>
                  </a:lnTo>
                  <a:lnTo>
                    <a:pt x="2147328" y="143814"/>
                  </a:lnTo>
                  <a:lnTo>
                    <a:pt x="2165718" y="155790"/>
                  </a:lnTo>
                  <a:lnTo>
                    <a:pt x="2189416" y="161645"/>
                  </a:lnTo>
                  <a:lnTo>
                    <a:pt x="2214499" y="161645"/>
                  </a:lnTo>
                  <a:lnTo>
                    <a:pt x="2238464" y="155790"/>
                  </a:lnTo>
                  <a:lnTo>
                    <a:pt x="2256853" y="143535"/>
                  </a:lnTo>
                  <a:lnTo>
                    <a:pt x="2260841" y="137121"/>
                  </a:lnTo>
                  <a:lnTo>
                    <a:pt x="2268283" y="125133"/>
                  </a:lnTo>
                  <a:lnTo>
                    <a:pt x="2268283" y="100330"/>
                  </a:lnTo>
                  <a:close/>
                </a:path>
                <a:path w="2351405" h="277495">
                  <a:moveTo>
                    <a:pt x="2273858" y="29260"/>
                  </a:moveTo>
                  <a:lnTo>
                    <a:pt x="2218118" y="29260"/>
                  </a:lnTo>
                  <a:lnTo>
                    <a:pt x="2218118" y="0"/>
                  </a:lnTo>
                  <a:lnTo>
                    <a:pt x="2185505" y="0"/>
                  </a:lnTo>
                  <a:lnTo>
                    <a:pt x="2185505" y="29260"/>
                  </a:lnTo>
                  <a:lnTo>
                    <a:pt x="2129485" y="29260"/>
                  </a:lnTo>
                  <a:lnTo>
                    <a:pt x="2129485" y="54343"/>
                  </a:lnTo>
                  <a:lnTo>
                    <a:pt x="2273858" y="54343"/>
                  </a:lnTo>
                  <a:lnTo>
                    <a:pt x="2273858" y="29260"/>
                  </a:lnTo>
                  <a:close/>
                </a:path>
                <a:path w="2351405" h="277495">
                  <a:moveTo>
                    <a:pt x="2350503" y="180873"/>
                  </a:moveTo>
                  <a:lnTo>
                    <a:pt x="2319566" y="180873"/>
                  </a:lnTo>
                  <a:lnTo>
                    <a:pt x="2319566" y="206794"/>
                  </a:lnTo>
                  <a:lnTo>
                    <a:pt x="2319566" y="246659"/>
                  </a:lnTo>
                  <a:lnTo>
                    <a:pt x="2202789" y="246659"/>
                  </a:lnTo>
                  <a:lnTo>
                    <a:pt x="2202789" y="206794"/>
                  </a:lnTo>
                  <a:lnTo>
                    <a:pt x="2319566" y="206794"/>
                  </a:lnTo>
                  <a:lnTo>
                    <a:pt x="2319566" y="180873"/>
                  </a:lnTo>
                  <a:lnTo>
                    <a:pt x="2172411" y="180873"/>
                  </a:lnTo>
                  <a:lnTo>
                    <a:pt x="2172411" y="262813"/>
                  </a:lnTo>
                  <a:lnTo>
                    <a:pt x="2182164" y="272300"/>
                  </a:lnTo>
                  <a:lnTo>
                    <a:pt x="2340470" y="272300"/>
                  </a:lnTo>
                  <a:lnTo>
                    <a:pt x="2350503" y="263093"/>
                  </a:lnTo>
                  <a:lnTo>
                    <a:pt x="2350503" y="246659"/>
                  </a:lnTo>
                  <a:lnTo>
                    <a:pt x="2350503" y="206794"/>
                  </a:lnTo>
                  <a:lnTo>
                    <a:pt x="2350503" y="180873"/>
                  </a:lnTo>
                  <a:close/>
                </a:path>
                <a:path w="2351405" h="277495">
                  <a:moveTo>
                    <a:pt x="2351062" y="6121"/>
                  </a:moveTo>
                  <a:lnTo>
                    <a:pt x="2319566" y="6121"/>
                  </a:lnTo>
                  <a:lnTo>
                    <a:pt x="2319566" y="74968"/>
                  </a:lnTo>
                  <a:lnTo>
                    <a:pt x="2273858" y="74968"/>
                  </a:lnTo>
                  <a:lnTo>
                    <a:pt x="2273858" y="101447"/>
                  </a:lnTo>
                  <a:lnTo>
                    <a:pt x="2319566" y="101447"/>
                  </a:lnTo>
                  <a:lnTo>
                    <a:pt x="2319566" y="166941"/>
                  </a:lnTo>
                  <a:lnTo>
                    <a:pt x="2346604" y="166941"/>
                  </a:lnTo>
                  <a:lnTo>
                    <a:pt x="2350782" y="164985"/>
                  </a:lnTo>
                  <a:lnTo>
                    <a:pt x="2351062" y="161366"/>
                  </a:lnTo>
                  <a:lnTo>
                    <a:pt x="2351062" y="61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863379" y="5909436"/>
              <a:ext cx="415290" cy="292100"/>
            </a:xfrm>
            <a:custGeom>
              <a:avLst/>
              <a:gdLst/>
              <a:ahLst/>
              <a:cxnLst/>
              <a:rect l="l" t="t" r="r" b="b"/>
              <a:pathLst>
                <a:path w="415290" h="292100">
                  <a:moveTo>
                    <a:pt x="199669" y="107543"/>
                  </a:moveTo>
                  <a:lnTo>
                    <a:pt x="190030" y="58229"/>
                  </a:lnTo>
                  <a:lnTo>
                    <a:pt x="167779" y="23202"/>
                  </a:lnTo>
                  <a:lnTo>
                    <a:pt x="153149" y="12522"/>
                  </a:lnTo>
                  <a:lnTo>
                    <a:pt x="153149" y="113880"/>
                  </a:lnTo>
                  <a:lnTo>
                    <a:pt x="153136" y="180936"/>
                  </a:lnTo>
                  <a:lnTo>
                    <a:pt x="146240" y="222783"/>
                  </a:lnTo>
                  <a:lnTo>
                    <a:pt x="116611" y="251498"/>
                  </a:lnTo>
                  <a:lnTo>
                    <a:pt x="102095" y="252247"/>
                  </a:lnTo>
                  <a:lnTo>
                    <a:pt x="93154" y="252158"/>
                  </a:lnTo>
                  <a:lnTo>
                    <a:pt x="59309" y="229654"/>
                  </a:lnTo>
                  <a:lnTo>
                    <a:pt x="47256" y="188023"/>
                  </a:lnTo>
                  <a:lnTo>
                    <a:pt x="46939" y="180936"/>
                  </a:lnTo>
                  <a:lnTo>
                    <a:pt x="46951" y="113880"/>
                  </a:lnTo>
                  <a:lnTo>
                    <a:pt x="51904" y="74396"/>
                  </a:lnTo>
                  <a:lnTo>
                    <a:pt x="82448" y="40360"/>
                  </a:lnTo>
                  <a:lnTo>
                    <a:pt x="98996" y="40030"/>
                  </a:lnTo>
                  <a:lnTo>
                    <a:pt x="108331" y="40106"/>
                  </a:lnTo>
                  <a:lnTo>
                    <a:pt x="141782" y="61074"/>
                  </a:lnTo>
                  <a:lnTo>
                    <a:pt x="152844" y="102400"/>
                  </a:lnTo>
                  <a:lnTo>
                    <a:pt x="153149" y="113880"/>
                  </a:lnTo>
                  <a:lnTo>
                    <a:pt x="153149" y="12522"/>
                  </a:lnTo>
                  <a:lnTo>
                    <a:pt x="113614" y="127"/>
                  </a:lnTo>
                  <a:lnTo>
                    <a:pt x="97955" y="0"/>
                  </a:lnTo>
                  <a:lnTo>
                    <a:pt x="82105" y="139"/>
                  </a:lnTo>
                  <a:lnTo>
                    <a:pt x="41186" y="14668"/>
                  </a:lnTo>
                  <a:lnTo>
                    <a:pt x="15100" y="43116"/>
                  </a:lnTo>
                  <a:lnTo>
                    <a:pt x="2146" y="82384"/>
                  </a:lnTo>
                  <a:lnTo>
                    <a:pt x="0" y="107543"/>
                  </a:lnTo>
                  <a:lnTo>
                    <a:pt x="50" y="191198"/>
                  </a:lnTo>
                  <a:lnTo>
                    <a:pt x="10223" y="236486"/>
                  </a:lnTo>
                  <a:lnTo>
                    <a:pt x="32626" y="269163"/>
                  </a:lnTo>
                  <a:lnTo>
                    <a:pt x="67360" y="288175"/>
                  </a:lnTo>
                  <a:lnTo>
                    <a:pt x="99339" y="291592"/>
                  </a:lnTo>
                  <a:lnTo>
                    <a:pt x="115404" y="291465"/>
                  </a:lnTo>
                  <a:lnTo>
                    <a:pt x="157010" y="278282"/>
                  </a:lnTo>
                  <a:lnTo>
                    <a:pt x="182422" y="252247"/>
                  </a:lnTo>
                  <a:lnTo>
                    <a:pt x="183781" y="250456"/>
                  </a:lnTo>
                  <a:lnTo>
                    <a:pt x="197434" y="209308"/>
                  </a:lnTo>
                  <a:lnTo>
                    <a:pt x="199567" y="191198"/>
                  </a:lnTo>
                  <a:lnTo>
                    <a:pt x="199669" y="107543"/>
                  </a:lnTo>
                  <a:close/>
                </a:path>
                <a:path w="415290" h="292100">
                  <a:moveTo>
                    <a:pt x="414832" y="178028"/>
                  </a:moveTo>
                  <a:lnTo>
                    <a:pt x="399516" y="140119"/>
                  </a:lnTo>
                  <a:lnTo>
                    <a:pt x="366318" y="119595"/>
                  </a:lnTo>
                  <a:lnTo>
                    <a:pt x="317080" y="113182"/>
                  </a:lnTo>
                  <a:lnTo>
                    <a:pt x="278777" y="113182"/>
                  </a:lnTo>
                  <a:lnTo>
                    <a:pt x="278777" y="41059"/>
                  </a:lnTo>
                  <a:lnTo>
                    <a:pt x="402666" y="41059"/>
                  </a:lnTo>
                  <a:lnTo>
                    <a:pt x="402666" y="2070"/>
                  </a:lnTo>
                  <a:lnTo>
                    <a:pt x="234607" y="2070"/>
                  </a:lnTo>
                  <a:lnTo>
                    <a:pt x="234607" y="142519"/>
                  </a:lnTo>
                  <a:lnTo>
                    <a:pt x="242544" y="150114"/>
                  </a:lnTo>
                  <a:lnTo>
                    <a:pt x="326745" y="150114"/>
                  </a:lnTo>
                  <a:lnTo>
                    <a:pt x="346417" y="154254"/>
                  </a:lnTo>
                  <a:lnTo>
                    <a:pt x="361607" y="163906"/>
                  </a:lnTo>
                  <a:lnTo>
                    <a:pt x="370573" y="181165"/>
                  </a:lnTo>
                  <a:lnTo>
                    <a:pt x="370306" y="190830"/>
                  </a:lnTo>
                  <a:lnTo>
                    <a:pt x="370230" y="204978"/>
                  </a:lnTo>
                  <a:lnTo>
                    <a:pt x="369887" y="216369"/>
                  </a:lnTo>
                  <a:lnTo>
                    <a:pt x="359181" y="231546"/>
                  </a:lnTo>
                  <a:lnTo>
                    <a:pt x="341591" y="240868"/>
                  </a:lnTo>
                  <a:lnTo>
                    <a:pt x="318808" y="244665"/>
                  </a:lnTo>
                  <a:lnTo>
                    <a:pt x="306387" y="244665"/>
                  </a:lnTo>
                  <a:lnTo>
                    <a:pt x="258800" y="240157"/>
                  </a:lnTo>
                  <a:lnTo>
                    <a:pt x="235648" y="234657"/>
                  </a:lnTo>
                  <a:lnTo>
                    <a:pt x="235648" y="276758"/>
                  </a:lnTo>
                  <a:lnTo>
                    <a:pt x="281127" y="283552"/>
                  </a:lnTo>
                  <a:lnTo>
                    <a:pt x="318681" y="284822"/>
                  </a:lnTo>
                  <a:lnTo>
                    <a:pt x="327723" y="284429"/>
                  </a:lnTo>
                  <a:lnTo>
                    <a:pt x="367169" y="275463"/>
                  </a:lnTo>
                  <a:lnTo>
                    <a:pt x="400481" y="251320"/>
                  </a:lnTo>
                  <a:lnTo>
                    <a:pt x="404380" y="244665"/>
                  </a:lnTo>
                  <a:lnTo>
                    <a:pt x="405599" y="242595"/>
                  </a:lnTo>
                  <a:lnTo>
                    <a:pt x="414743" y="190830"/>
                  </a:lnTo>
                  <a:lnTo>
                    <a:pt x="414832" y="178028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993736" y="4289541"/>
              <a:ext cx="170942" cy="17986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191859" y="4280198"/>
              <a:ext cx="158201" cy="18538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1417375" y="4363651"/>
              <a:ext cx="26670" cy="27940"/>
            </a:xfrm>
            <a:custGeom>
              <a:avLst/>
              <a:gdLst/>
              <a:ahLst/>
              <a:cxnLst/>
              <a:rect l="l" t="t" r="r" b="b"/>
              <a:pathLst>
                <a:path w="26670" h="27939">
                  <a:moveTo>
                    <a:pt x="20173" y="27605"/>
                  </a:moveTo>
                  <a:lnTo>
                    <a:pt x="12953" y="27605"/>
                  </a:lnTo>
                  <a:lnTo>
                    <a:pt x="6158" y="27605"/>
                  </a:lnTo>
                  <a:lnTo>
                    <a:pt x="0" y="21872"/>
                  </a:lnTo>
                  <a:lnTo>
                    <a:pt x="0" y="5521"/>
                  </a:lnTo>
                  <a:lnTo>
                    <a:pt x="6158" y="0"/>
                  </a:lnTo>
                  <a:lnTo>
                    <a:pt x="20173" y="0"/>
                  </a:lnTo>
                  <a:lnTo>
                    <a:pt x="26119" y="5521"/>
                  </a:lnTo>
                  <a:lnTo>
                    <a:pt x="26119" y="21872"/>
                  </a:lnTo>
                  <a:lnTo>
                    <a:pt x="20173" y="2760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514207" y="4279986"/>
              <a:ext cx="142699" cy="19005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694279" y="4279986"/>
              <a:ext cx="180285" cy="18984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897286" y="4280198"/>
              <a:ext cx="156714" cy="18538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2121316" y="4363651"/>
              <a:ext cx="26670" cy="27940"/>
            </a:xfrm>
            <a:custGeom>
              <a:avLst/>
              <a:gdLst/>
              <a:ahLst/>
              <a:cxnLst/>
              <a:rect l="l" t="t" r="r" b="b"/>
              <a:pathLst>
                <a:path w="26670" h="27939">
                  <a:moveTo>
                    <a:pt x="20173" y="27605"/>
                  </a:moveTo>
                  <a:lnTo>
                    <a:pt x="12953" y="27605"/>
                  </a:lnTo>
                  <a:lnTo>
                    <a:pt x="6158" y="27605"/>
                  </a:lnTo>
                  <a:lnTo>
                    <a:pt x="0" y="21872"/>
                  </a:lnTo>
                  <a:lnTo>
                    <a:pt x="0" y="5521"/>
                  </a:lnTo>
                  <a:lnTo>
                    <a:pt x="6158" y="0"/>
                  </a:lnTo>
                  <a:lnTo>
                    <a:pt x="20173" y="0"/>
                  </a:lnTo>
                  <a:lnTo>
                    <a:pt x="26119" y="5521"/>
                  </a:lnTo>
                  <a:lnTo>
                    <a:pt x="26119" y="21872"/>
                  </a:lnTo>
                  <a:lnTo>
                    <a:pt x="20173" y="2760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208592" y="4279773"/>
              <a:ext cx="152679" cy="19005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402043" y="4278499"/>
              <a:ext cx="304394" cy="19132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786468" y="4279986"/>
              <a:ext cx="180285" cy="18984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987138" y="4279986"/>
              <a:ext cx="159050" cy="18559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182713" y="4279986"/>
              <a:ext cx="158413" cy="18984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638456" y="4279986"/>
              <a:ext cx="167119" cy="18920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376164" y="4279986"/>
              <a:ext cx="160324" cy="1898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3825322" y="4285729"/>
              <a:ext cx="427355" cy="179705"/>
            </a:xfrm>
            <a:custGeom>
              <a:avLst/>
              <a:gdLst/>
              <a:ahLst/>
              <a:cxnLst/>
              <a:rect l="l" t="t" r="r" b="b"/>
              <a:pathLst>
                <a:path w="427355" h="179704">
                  <a:moveTo>
                    <a:pt x="152247" y="52438"/>
                  </a:moveTo>
                  <a:lnTo>
                    <a:pt x="39065" y="52438"/>
                  </a:lnTo>
                  <a:lnTo>
                    <a:pt x="39065" y="1638"/>
                  </a:lnTo>
                  <a:lnTo>
                    <a:pt x="23571" y="1638"/>
                  </a:lnTo>
                  <a:lnTo>
                    <a:pt x="23571" y="52438"/>
                  </a:lnTo>
                  <a:lnTo>
                    <a:pt x="23571" y="65138"/>
                  </a:lnTo>
                  <a:lnTo>
                    <a:pt x="152247" y="65138"/>
                  </a:lnTo>
                  <a:lnTo>
                    <a:pt x="152247" y="52438"/>
                  </a:lnTo>
                  <a:close/>
                </a:path>
                <a:path w="427355" h="179704">
                  <a:moveTo>
                    <a:pt x="153530" y="166738"/>
                  </a:moveTo>
                  <a:lnTo>
                    <a:pt x="38011" y="166738"/>
                  </a:lnTo>
                  <a:lnTo>
                    <a:pt x="38011" y="123558"/>
                  </a:lnTo>
                  <a:lnTo>
                    <a:pt x="22504" y="123558"/>
                  </a:lnTo>
                  <a:lnTo>
                    <a:pt x="22504" y="166738"/>
                  </a:lnTo>
                  <a:lnTo>
                    <a:pt x="22504" y="179438"/>
                  </a:lnTo>
                  <a:lnTo>
                    <a:pt x="153530" y="179438"/>
                  </a:lnTo>
                  <a:lnTo>
                    <a:pt x="153530" y="166738"/>
                  </a:lnTo>
                  <a:close/>
                </a:path>
                <a:path w="427355" h="179704">
                  <a:moveTo>
                    <a:pt x="172212" y="91313"/>
                  </a:moveTo>
                  <a:lnTo>
                    <a:pt x="0" y="91313"/>
                  </a:lnTo>
                  <a:lnTo>
                    <a:pt x="0" y="104254"/>
                  </a:lnTo>
                  <a:lnTo>
                    <a:pt x="172212" y="104254"/>
                  </a:lnTo>
                  <a:lnTo>
                    <a:pt x="172212" y="91313"/>
                  </a:lnTo>
                  <a:close/>
                </a:path>
                <a:path w="427355" h="179704">
                  <a:moveTo>
                    <a:pt x="404037" y="0"/>
                  </a:moveTo>
                  <a:lnTo>
                    <a:pt x="388747" y="0"/>
                  </a:lnTo>
                  <a:lnTo>
                    <a:pt x="388747" y="24498"/>
                  </a:lnTo>
                  <a:lnTo>
                    <a:pt x="293192" y="24498"/>
                  </a:lnTo>
                  <a:lnTo>
                    <a:pt x="293192" y="368"/>
                  </a:lnTo>
                  <a:lnTo>
                    <a:pt x="277901" y="368"/>
                  </a:lnTo>
                  <a:lnTo>
                    <a:pt x="277901" y="24498"/>
                  </a:lnTo>
                  <a:lnTo>
                    <a:pt x="277901" y="37198"/>
                  </a:lnTo>
                  <a:lnTo>
                    <a:pt x="277901" y="62598"/>
                  </a:lnTo>
                  <a:lnTo>
                    <a:pt x="277901" y="75298"/>
                  </a:lnTo>
                  <a:lnTo>
                    <a:pt x="404037" y="75298"/>
                  </a:lnTo>
                  <a:lnTo>
                    <a:pt x="404037" y="63068"/>
                  </a:lnTo>
                  <a:lnTo>
                    <a:pt x="404037" y="62598"/>
                  </a:lnTo>
                  <a:lnTo>
                    <a:pt x="404037" y="37376"/>
                  </a:lnTo>
                  <a:lnTo>
                    <a:pt x="388747" y="37376"/>
                  </a:lnTo>
                  <a:lnTo>
                    <a:pt x="388747" y="62598"/>
                  </a:lnTo>
                  <a:lnTo>
                    <a:pt x="293192" y="62598"/>
                  </a:lnTo>
                  <a:lnTo>
                    <a:pt x="293192" y="37198"/>
                  </a:lnTo>
                  <a:lnTo>
                    <a:pt x="404037" y="37198"/>
                  </a:lnTo>
                  <a:lnTo>
                    <a:pt x="404037" y="25057"/>
                  </a:lnTo>
                  <a:lnTo>
                    <a:pt x="404037" y="24498"/>
                  </a:lnTo>
                  <a:lnTo>
                    <a:pt x="404037" y="0"/>
                  </a:lnTo>
                  <a:close/>
                </a:path>
                <a:path w="427355" h="179704">
                  <a:moveTo>
                    <a:pt x="407860" y="166738"/>
                  </a:moveTo>
                  <a:lnTo>
                    <a:pt x="292341" y="166738"/>
                  </a:lnTo>
                  <a:lnTo>
                    <a:pt x="292341" y="128638"/>
                  </a:lnTo>
                  <a:lnTo>
                    <a:pt x="276847" y="128638"/>
                  </a:lnTo>
                  <a:lnTo>
                    <a:pt x="276847" y="166738"/>
                  </a:lnTo>
                  <a:lnTo>
                    <a:pt x="276847" y="179438"/>
                  </a:lnTo>
                  <a:lnTo>
                    <a:pt x="407860" y="179438"/>
                  </a:lnTo>
                  <a:lnTo>
                    <a:pt x="407860" y="166738"/>
                  </a:lnTo>
                  <a:close/>
                </a:path>
                <a:path w="427355" h="179704">
                  <a:moveTo>
                    <a:pt x="427189" y="95135"/>
                  </a:moveTo>
                  <a:lnTo>
                    <a:pt x="254546" y="95135"/>
                  </a:lnTo>
                  <a:lnTo>
                    <a:pt x="254546" y="107873"/>
                  </a:lnTo>
                  <a:lnTo>
                    <a:pt x="334175" y="107873"/>
                  </a:lnTo>
                  <a:lnTo>
                    <a:pt x="334175" y="145669"/>
                  </a:lnTo>
                  <a:lnTo>
                    <a:pt x="349681" y="145669"/>
                  </a:lnTo>
                  <a:lnTo>
                    <a:pt x="349681" y="107873"/>
                  </a:lnTo>
                  <a:lnTo>
                    <a:pt x="427189" y="107873"/>
                  </a:lnTo>
                  <a:lnTo>
                    <a:pt x="427189" y="9513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278845" y="4279986"/>
              <a:ext cx="173277" cy="189841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4538631" y="4279747"/>
              <a:ext cx="167640" cy="187960"/>
            </a:xfrm>
            <a:custGeom>
              <a:avLst/>
              <a:gdLst/>
              <a:ahLst/>
              <a:cxnLst/>
              <a:rect l="l" t="t" r="r" b="b"/>
              <a:pathLst>
                <a:path w="167640" h="187960">
                  <a:moveTo>
                    <a:pt x="87274" y="7670"/>
                  </a:moveTo>
                  <a:lnTo>
                    <a:pt x="72199" y="7670"/>
                  </a:lnTo>
                  <a:lnTo>
                    <a:pt x="72199" y="35560"/>
                  </a:lnTo>
                  <a:lnTo>
                    <a:pt x="72199" y="48260"/>
                  </a:lnTo>
                  <a:lnTo>
                    <a:pt x="72199" y="77470"/>
                  </a:lnTo>
                  <a:lnTo>
                    <a:pt x="15290" y="77470"/>
                  </a:lnTo>
                  <a:lnTo>
                    <a:pt x="15290" y="48260"/>
                  </a:lnTo>
                  <a:lnTo>
                    <a:pt x="72199" y="48260"/>
                  </a:lnTo>
                  <a:lnTo>
                    <a:pt x="72199" y="35560"/>
                  </a:lnTo>
                  <a:lnTo>
                    <a:pt x="15290" y="35560"/>
                  </a:lnTo>
                  <a:lnTo>
                    <a:pt x="15290" y="7620"/>
                  </a:lnTo>
                  <a:lnTo>
                    <a:pt x="0" y="7620"/>
                  </a:lnTo>
                  <a:lnTo>
                    <a:pt x="0" y="35560"/>
                  </a:lnTo>
                  <a:lnTo>
                    <a:pt x="0" y="48260"/>
                  </a:lnTo>
                  <a:lnTo>
                    <a:pt x="0" y="77470"/>
                  </a:lnTo>
                  <a:lnTo>
                    <a:pt x="0" y="90170"/>
                  </a:lnTo>
                  <a:lnTo>
                    <a:pt x="87274" y="90170"/>
                  </a:lnTo>
                  <a:lnTo>
                    <a:pt x="87274" y="35560"/>
                  </a:lnTo>
                  <a:lnTo>
                    <a:pt x="87274" y="7670"/>
                  </a:lnTo>
                  <a:close/>
                </a:path>
                <a:path w="167640" h="187960">
                  <a:moveTo>
                    <a:pt x="145884" y="175260"/>
                  </a:moveTo>
                  <a:lnTo>
                    <a:pt x="34823" y="175260"/>
                  </a:lnTo>
                  <a:lnTo>
                    <a:pt x="34823" y="152400"/>
                  </a:lnTo>
                  <a:lnTo>
                    <a:pt x="138658" y="152400"/>
                  </a:lnTo>
                  <a:lnTo>
                    <a:pt x="138658" y="140970"/>
                  </a:lnTo>
                  <a:lnTo>
                    <a:pt x="138658" y="120650"/>
                  </a:lnTo>
                  <a:lnTo>
                    <a:pt x="138658" y="107950"/>
                  </a:lnTo>
                  <a:lnTo>
                    <a:pt x="19113" y="107950"/>
                  </a:lnTo>
                  <a:lnTo>
                    <a:pt x="19113" y="120650"/>
                  </a:lnTo>
                  <a:lnTo>
                    <a:pt x="123583" y="120650"/>
                  </a:lnTo>
                  <a:lnTo>
                    <a:pt x="123583" y="140970"/>
                  </a:lnTo>
                  <a:lnTo>
                    <a:pt x="19532" y="140970"/>
                  </a:lnTo>
                  <a:lnTo>
                    <a:pt x="19532" y="152400"/>
                  </a:lnTo>
                  <a:lnTo>
                    <a:pt x="19532" y="175260"/>
                  </a:lnTo>
                  <a:lnTo>
                    <a:pt x="19532" y="187960"/>
                  </a:lnTo>
                  <a:lnTo>
                    <a:pt x="145884" y="187960"/>
                  </a:lnTo>
                  <a:lnTo>
                    <a:pt x="145884" y="175260"/>
                  </a:lnTo>
                  <a:close/>
                </a:path>
                <a:path w="167640" h="187960">
                  <a:moveTo>
                    <a:pt x="167119" y="41910"/>
                  </a:moveTo>
                  <a:lnTo>
                    <a:pt x="138658" y="41910"/>
                  </a:lnTo>
                  <a:lnTo>
                    <a:pt x="138658" y="0"/>
                  </a:lnTo>
                  <a:lnTo>
                    <a:pt x="123164" y="0"/>
                  </a:lnTo>
                  <a:lnTo>
                    <a:pt x="123164" y="41910"/>
                  </a:lnTo>
                  <a:lnTo>
                    <a:pt x="123164" y="54610"/>
                  </a:lnTo>
                  <a:lnTo>
                    <a:pt x="123164" y="97790"/>
                  </a:lnTo>
                  <a:lnTo>
                    <a:pt x="138658" y="97790"/>
                  </a:lnTo>
                  <a:lnTo>
                    <a:pt x="138658" y="54610"/>
                  </a:lnTo>
                  <a:lnTo>
                    <a:pt x="167119" y="54610"/>
                  </a:lnTo>
                  <a:lnTo>
                    <a:pt x="167119" y="4191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728901" y="4279773"/>
              <a:ext cx="157351" cy="18580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982185" y="4279773"/>
              <a:ext cx="365454" cy="18984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2258670" y="3748270"/>
              <a:ext cx="236854" cy="266065"/>
            </a:xfrm>
            <a:custGeom>
              <a:avLst/>
              <a:gdLst/>
              <a:ahLst/>
              <a:cxnLst/>
              <a:rect l="l" t="t" r="r" b="b"/>
              <a:pathLst>
                <a:path w="236854" h="266064">
                  <a:moveTo>
                    <a:pt x="155242" y="33724"/>
                  </a:moveTo>
                  <a:lnTo>
                    <a:pt x="17558" y="33724"/>
                  </a:lnTo>
                  <a:lnTo>
                    <a:pt x="17558" y="8082"/>
                  </a:lnTo>
                  <a:lnTo>
                    <a:pt x="155242" y="8082"/>
                  </a:lnTo>
                  <a:lnTo>
                    <a:pt x="155242" y="33724"/>
                  </a:lnTo>
                  <a:close/>
                </a:path>
                <a:path w="236854" h="266064">
                  <a:moveTo>
                    <a:pt x="20345" y="162488"/>
                  </a:moveTo>
                  <a:lnTo>
                    <a:pt x="0" y="142142"/>
                  </a:lnTo>
                  <a:lnTo>
                    <a:pt x="8901" y="138303"/>
                  </a:lnTo>
                  <a:lnTo>
                    <a:pt x="14771" y="135470"/>
                  </a:lnTo>
                  <a:lnTo>
                    <a:pt x="50028" y="109394"/>
                  </a:lnTo>
                  <a:lnTo>
                    <a:pt x="69677" y="80547"/>
                  </a:lnTo>
                  <a:lnTo>
                    <a:pt x="69677" y="33724"/>
                  </a:lnTo>
                  <a:lnTo>
                    <a:pt x="102008" y="33724"/>
                  </a:lnTo>
                  <a:lnTo>
                    <a:pt x="102008" y="82498"/>
                  </a:lnTo>
                  <a:lnTo>
                    <a:pt x="115386" y="102008"/>
                  </a:lnTo>
                  <a:lnTo>
                    <a:pt x="127004" y="111484"/>
                  </a:lnTo>
                  <a:lnTo>
                    <a:pt x="86679" y="111484"/>
                  </a:lnTo>
                  <a:lnTo>
                    <a:pt x="80826" y="118730"/>
                  </a:lnTo>
                  <a:lnTo>
                    <a:pt x="64939" y="134060"/>
                  </a:lnTo>
                  <a:lnTo>
                    <a:pt x="47102" y="147995"/>
                  </a:lnTo>
                  <a:lnTo>
                    <a:pt x="28707" y="159144"/>
                  </a:lnTo>
                  <a:lnTo>
                    <a:pt x="20345" y="162488"/>
                  </a:lnTo>
                  <a:close/>
                </a:path>
                <a:path w="236854" h="266064">
                  <a:moveTo>
                    <a:pt x="148274" y="155799"/>
                  </a:moveTo>
                  <a:lnTo>
                    <a:pt x="106467" y="130994"/>
                  </a:lnTo>
                  <a:lnTo>
                    <a:pt x="86679" y="111484"/>
                  </a:lnTo>
                  <a:lnTo>
                    <a:pt x="127004" y="111484"/>
                  </a:lnTo>
                  <a:lnTo>
                    <a:pt x="131267" y="114924"/>
                  </a:lnTo>
                  <a:lnTo>
                    <a:pt x="135383" y="117947"/>
                  </a:lnTo>
                  <a:lnTo>
                    <a:pt x="139899" y="120692"/>
                  </a:lnTo>
                  <a:lnTo>
                    <a:pt x="158307" y="130715"/>
                  </a:lnTo>
                  <a:lnTo>
                    <a:pt x="168062" y="134896"/>
                  </a:lnTo>
                  <a:lnTo>
                    <a:pt x="148274" y="155799"/>
                  </a:lnTo>
                  <a:close/>
                </a:path>
                <a:path w="236854" h="266064">
                  <a:moveTo>
                    <a:pt x="226313" y="192589"/>
                  </a:moveTo>
                  <a:lnTo>
                    <a:pt x="197327" y="192589"/>
                  </a:lnTo>
                  <a:lnTo>
                    <a:pt x="197327" y="0"/>
                  </a:lnTo>
                  <a:lnTo>
                    <a:pt x="229657" y="0"/>
                  </a:lnTo>
                  <a:lnTo>
                    <a:pt x="229657" y="189244"/>
                  </a:lnTo>
                  <a:lnTo>
                    <a:pt x="226313" y="192589"/>
                  </a:lnTo>
                  <a:close/>
                </a:path>
                <a:path w="236854" h="266064">
                  <a:moveTo>
                    <a:pt x="233281" y="265611"/>
                  </a:moveTo>
                  <a:lnTo>
                    <a:pt x="63267" y="265611"/>
                  </a:lnTo>
                  <a:lnTo>
                    <a:pt x="52955" y="255856"/>
                  </a:lnTo>
                  <a:lnTo>
                    <a:pt x="52955" y="178375"/>
                  </a:lnTo>
                  <a:lnTo>
                    <a:pt x="85285" y="178375"/>
                  </a:lnTo>
                  <a:lnTo>
                    <a:pt x="85285" y="237461"/>
                  </a:lnTo>
                  <a:lnTo>
                    <a:pt x="86957" y="238855"/>
                  </a:lnTo>
                  <a:lnTo>
                    <a:pt x="236625" y="238855"/>
                  </a:lnTo>
                  <a:lnTo>
                    <a:pt x="236625" y="262267"/>
                  </a:lnTo>
                  <a:lnTo>
                    <a:pt x="233281" y="26561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512297" y="3761926"/>
              <a:ext cx="250839" cy="216837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2836741" y="3748277"/>
              <a:ext cx="1296670" cy="268605"/>
            </a:xfrm>
            <a:custGeom>
              <a:avLst/>
              <a:gdLst/>
              <a:ahLst/>
              <a:cxnLst/>
              <a:rect l="l" t="t" r="r" b="b"/>
              <a:pathLst>
                <a:path w="1296669" h="268604">
                  <a:moveTo>
                    <a:pt x="155511" y="108140"/>
                  </a:moveTo>
                  <a:lnTo>
                    <a:pt x="108889" y="114300"/>
                  </a:lnTo>
                  <a:lnTo>
                    <a:pt x="66814" y="116954"/>
                  </a:lnTo>
                  <a:lnTo>
                    <a:pt x="39293" y="117335"/>
                  </a:lnTo>
                  <a:lnTo>
                    <a:pt x="34277" y="116776"/>
                  </a:lnTo>
                  <a:lnTo>
                    <a:pt x="31483" y="116497"/>
                  </a:lnTo>
                  <a:lnTo>
                    <a:pt x="31483" y="85839"/>
                  </a:lnTo>
                  <a:lnTo>
                    <a:pt x="132664" y="85839"/>
                  </a:lnTo>
                  <a:lnTo>
                    <a:pt x="132664" y="60756"/>
                  </a:lnTo>
                  <a:lnTo>
                    <a:pt x="31483" y="60756"/>
                  </a:lnTo>
                  <a:lnTo>
                    <a:pt x="31483" y="32880"/>
                  </a:lnTo>
                  <a:lnTo>
                    <a:pt x="135166" y="32880"/>
                  </a:lnTo>
                  <a:lnTo>
                    <a:pt x="135166" y="7797"/>
                  </a:lnTo>
                  <a:lnTo>
                    <a:pt x="10312" y="7797"/>
                  </a:lnTo>
                  <a:lnTo>
                    <a:pt x="0" y="16725"/>
                  </a:lnTo>
                  <a:lnTo>
                    <a:pt x="0" y="133781"/>
                  </a:lnTo>
                  <a:lnTo>
                    <a:pt x="10033" y="143256"/>
                  </a:lnTo>
                  <a:lnTo>
                    <a:pt x="16992" y="143256"/>
                  </a:lnTo>
                  <a:lnTo>
                    <a:pt x="26149" y="143243"/>
                  </a:lnTo>
                  <a:lnTo>
                    <a:pt x="69151" y="141795"/>
                  </a:lnTo>
                  <a:lnTo>
                    <a:pt x="113576" y="138544"/>
                  </a:lnTo>
                  <a:lnTo>
                    <a:pt x="155511" y="132943"/>
                  </a:lnTo>
                  <a:lnTo>
                    <a:pt x="155511" y="117335"/>
                  </a:lnTo>
                  <a:lnTo>
                    <a:pt x="155511" y="108140"/>
                  </a:lnTo>
                  <a:close/>
                </a:path>
                <a:path w="1296669" h="268604">
                  <a:moveTo>
                    <a:pt x="206235" y="166116"/>
                  </a:moveTo>
                  <a:lnTo>
                    <a:pt x="175298" y="166116"/>
                  </a:lnTo>
                  <a:lnTo>
                    <a:pt x="175298" y="191757"/>
                  </a:lnTo>
                  <a:lnTo>
                    <a:pt x="175298" y="240525"/>
                  </a:lnTo>
                  <a:lnTo>
                    <a:pt x="64096" y="240525"/>
                  </a:lnTo>
                  <a:lnTo>
                    <a:pt x="64096" y="191757"/>
                  </a:lnTo>
                  <a:lnTo>
                    <a:pt x="175298" y="191757"/>
                  </a:lnTo>
                  <a:lnTo>
                    <a:pt x="175298" y="166116"/>
                  </a:lnTo>
                  <a:lnTo>
                    <a:pt x="33439" y="166116"/>
                  </a:lnTo>
                  <a:lnTo>
                    <a:pt x="33439" y="256692"/>
                  </a:lnTo>
                  <a:lnTo>
                    <a:pt x="43192" y="266166"/>
                  </a:lnTo>
                  <a:lnTo>
                    <a:pt x="196202" y="266166"/>
                  </a:lnTo>
                  <a:lnTo>
                    <a:pt x="206235" y="256971"/>
                  </a:lnTo>
                  <a:lnTo>
                    <a:pt x="206235" y="240525"/>
                  </a:lnTo>
                  <a:lnTo>
                    <a:pt x="206235" y="191757"/>
                  </a:lnTo>
                  <a:lnTo>
                    <a:pt x="206235" y="166116"/>
                  </a:lnTo>
                  <a:close/>
                </a:path>
                <a:path w="1296669" h="268604">
                  <a:moveTo>
                    <a:pt x="243027" y="53784"/>
                  </a:moveTo>
                  <a:lnTo>
                    <a:pt x="205955" y="53784"/>
                  </a:lnTo>
                  <a:lnTo>
                    <a:pt x="205955" y="0"/>
                  </a:lnTo>
                  <a:lnTo>
                    <a:pt x="173913" y="0"/>
                  </a:lnTo>
                  <a:lnTo>
                    <a:pt x="173913" y="151333"/>
                  </a:lnTo>
                  <a:lnTo>
                    <a:pt x="202615" y="151333"/>
                  </a:lnTo>
                  <a:lnTo>
                    <a:pt x="205955" y="147993"/>
                  </a:lnTo>
                  <a:lnTo>
                    <a:pt x="205955" y="79984"/>
                  </a:lnTo>
                  <a:lnTo>
                    <a:pt x="243027" y="79984"/>
                  </a:lnTo>
                  <a:lnTo>
                    <a:pt x="243027" y="53784"/>
                  </a:lnTo>
                  <a:close/>
                </a:path>
                <a:path w="1296669" h="268604">
                  <a:moveTo>
                    <a:pt x="377926" y="126809"/>
                  </a:moveTo>
                  <a:lnTo>
                    <a:pt x="367334" y="122072"/>
                  </a:lnTo>
                  <a:lnTo>
                    <a:pt x="347548" y="108699"/>
                  </a:lnTo>
                  <a:lnTo>
                    <a:pt x="344220" y="105067"/>
                  </a:lnTo>
                  <a:lnTo>
                    <a:pt x="331939" y="91694"/>
                  </a:lnTo>
                  <a:lnTo>
                    <a:pt x="322465" y="71628"/>
                  </a:lnTo>
                  <a:lnTo>
                    <a:pt x="322465" y="4737"/>
                  </a:lnTo>
                  <a:lnTo>
                    <a:pt x="290969" y="4737"/>
                  </a:lnTo>
                  <a:lnTo>
                    <a:pt x="290855" y="71628"/>
                  </a:lnTo>
                  <a:lnTo>
                    <a:pt x="266166" y="111201"/>
                  </a:lnTo>
                  <a:lnTo>
                    <a:pt x="232156" y="131826"/>
                  </a:lnTo>
                  <a:lnTo>
                    <a:pt x="253060" y="152450"/>
                  </a:lnTo>
                  <a:lnTo>
                    <a:pt x="291909" y="125082"/>
                  </a:lnTo>
                  <a:lnTo>
                    <a:pt x="307695" y="105067"/>
                  </a:lnTo>
                  <a:lnTo>
                    <a:pt x="313220" y="112496"/>
                  </a:lnTo>
                  <a:lnTo>
                    <a:pt x="344322" y="139001"/>
                  </a:lnTo>
                  <a:lnTo>
                    <a:pt x="360641" y="147434"/>
                  </a:lnTo>
                  <a:lnTo>
                    <a:pt x="377926" y="126809"/>
                  </a:lnTo>
                  <a:close/>
                </a:path>
                <a:path w="1296669" h="268604">
                  <a:moveTo>
                    <a:pt x="474916" y="178930"/>
                  </a:moveTo>
                  <a:lnTo>
                    <a:pt x="464883" y="169456"/>
                  </a:lnTo>
                  <a:lnTo>
                    <a:pt x="287896" y="169456"/>
                  </a:lnTo>
                  <a:lnTo>
                    <a:pt x="287896" y="195656"/>
                  </a:lnTo>
                  <a:lnTo>
                    <a:pt x="443141" y="195656"/>
                  </a:lnTo>
                  <a:lnTo>
                    <a:pt x="443141" y="268122"/>
                  </a:lnTo>
                  <a:lnTo>
                    <a:pt x="471576" y="268122"/>
                  </a:lnTo>
                  <a:lnTo>
                    <a:pt x="474916" y="264769"/>
                  </a:lnTo>
                  <a:lnTo>
                    <a:pt x="474916" y="178930"/>
                  </a:lnTo>
                  <a:close/>
                </a:path>
                <a:path w="1296669" h="268604">
                  <a:moveTo>
                    <a:pt x="476313" y="0"/>
                  </a:moveTo>
                  <a:lnTo>
                    <a:pt x="445376" y="0"/>
                  </a:lnTo>
                  <a:lnTo>
                    <a:pt x="445376" y="52959"/>
                  </a:lnTo>
                  <a:lnTo>
                    <a:pt x="417220" y="52959"/>
                  </a:lnTo>
                  <a:lnTo>
                    <a:pt x="417220" y="0"/>
                  </a:lnTo>
                  <a:lnTo>
                    <a:pt x="386003" y="0"/>
                  </a:lnTo>
                  <a:lnTo>
                    <a:pt x="386003" y="153568"/>
                  </a:lnTo>
                  <a:lnTo>
                    <a:pt x="413880" y="153568"/>
                  </a:lnTo>
                  <a:lnTo>
                    <a:pt x="417220" y="150228"/>
                  </a:lnTo>
                  <a:lnTo>
                    <a:pt x="417220" y="80264"/>
                  </a:lnTo>
                  <a:lnTo>
                    <a:pt x="445376" y="80264"/>
                  </a:lnTo>
                  <a:lnTo>
                    <a:pt x="445376" y="153568"/>
                  </a:lnTo>
                  <a:lnTo>
                    <a:pt x="472960" y="153568"/>
                  </a:lnTo>
                  <a:lnTo>
                    <a:pt x="476313" y="150228"/>
                  </a:lnTo>
                  <a:lnTo>
                    <a:pt x="476313" y="80264"/>
                  </a:lnTo>
                  <a:lnTo>
                    <a:pt x="476313" y="52959"/>
                  </a:lnTo>
                  <a:lnTo>
                    <a:pt x="476313" y="0"/>
                  </a:lnTo>
                  <a:close/>
                </a:path>
                <a:path w="1296669" h="268604">
                  <a:moveTo>
                    <a:pt x="659612" y="67056"/>
                  </a:moveTo>
                  <a:lnTo>
                    <a:pt x="643851" y="30378"/>
                  </a:lnTo>
                  <a:lnTo>
                    <a:pt x="630440" y="18554"/>
                  </a:lnTo>
                  <a:lnTo>
                    <a:pt x="630440" y="88353"/>
                  </a:lnTo>
                  <a:lnTo>
                    <a:pt x="622630" y="105346"/>
                  </a:lnTo>
                  <a:lnTo>
                    <a:pt x="609815" y="116217"/>
                  </a:lnTo>
                  <a:lnTo>
                    <a:pt x="593369" y="121513"/>
                  </a:lnTo>
                  <a:lnTo>
                    <a:pt x="575805" y="121513"/>
                  </a:lnTo>
                  <a:lnTo>
                    <a:pt x="559371" y="115938"/>
                  </a:lnTo>
                  <a:lnTo>
                    <a:pt x="546544" y="104521"/>
                  </a:lnTo>
                  <a:lnTo>
                    <a:pt x="539026" y="87795"/>
                  </a:lnTo>
                  <a:lnTo>
                    <a:pt x="539102" y="67538"/>
                  </a:lnTo>
                  <a:lnTo>
                    <a:pt x="545985" y="51841"/>
                  </a:lnTo>
                  <a:lnTo>
                    <a:pt x="558533" y="40132"/>
                  </a:lnTo>
                  <a:lnTo>
                    <a:pt x="575259" y="33159"/>
                  </a:lnTo>
                  <a:lnTo>
                    <a:pt x="594487" y="33159"/>
                  </a:lnTo>
                  <a:lnTo>
                    <a:pt x="611212" y="39573"/>
                  </a:lnTo>
                  <a:lnTo>
                    <a:pt x="623468" y="51003"/>
                  </a:lnTo>
                  <a:lnTo>
                    <a:pt x="630389" y="67056"/>
                  </a:lnTo>
                  <a:lnTo>
                    <a:pt x="630440" y="88353"/>
                  </a:lnTo>
                  <a:lnTo>
                    <a:pt x="630440" y="18554"/>
                  </a:lnTo>
                  <a:lnTo>
                    <a:pt x="594296" y="6489"/>
                  </a:lnTo>
                  <a:lnTo>
                    <a:pt x="585012" y="6413"/>
                  </a:lnTo>
                  <a:lnTo>
                    <a:pt x="575767" y="6489"/>
                  </a:lnTo>
                  <a:lnTo>
                    <a:pt x="537667" y="20243"/>
                  </a:lnTo>
                  <a:lnTo>
                    <a:pt x="511949" y="55753"/>
                  </a:lnTo>
                  <a:lnTo>
                    <a:pt x="509562" y="67729"/>
                  </a:lnTo>
                  <a:lnTo>
                    <a:pt x="509638" y="87795"/>
                  </a:lnTo>
                  <a:lnTo>
                    <a:pt x="526059" y="124231"/>
                  </a:lnTo>
                  <a:lnTo>
                    <a:pt x="564426" y="145999"/>
                  </a:lnTo>
                  <a:lnTo>
                    <a:pt x="585012" y="147993"/>
                  </a:lnTo>
                  <a:lnTo>
                    <a:pt x="594080" y="147929"/>
                  </a:lnTo>
                  <a:lnTo>
                    <a:pt x="631723" y="135382"/>
                  </a:lnTo>
                  <a:lnTo>
                    <a:pt x="646709" y="121513"/>
                  </a:lnTo>
                  <a:lnTo>
                    <a:pt x="647458" y="120675"/>
                  </a:lnTo>
                  <a:lnTo>
                    <a:pt x="659511" y="88353"/>
                  </a:lnTo>
                  <a:lnTo>
                    <a:pt x="659612" y="67056"/>
                  </a:lnTo>
                  <a:close/>
                </a:path>
                <a:path w="1296669" h="268604">
                  <a:moveTo>
                    <a:pt x="683399" y="174193"/>
                  </a:moveTo>
                  <a:lnTo>
                    <a:pt x="634174" y="181483"/>
                  </a:lnTo>
                  <a:lnTo>
                    <a:pt x="595744" y="183375"/>
                  </a:lnTo>
                  <a:lnTo>
                    <a:pt x="501396" y="183388"/>
                  </a:lnTo>
                  <a:lnTo>
                    <a:pt x="501396" y="209867"/>
                  </a:lnTo>
                  <a:lnTo>
                    <a:pt x="578878" y="209867"/>
                  </a:lnTo>
                  <a:lnTo>
                    <a:pt x="592137" y="209829"/>
                  </a:lnTo>
                  <a:lnTo>
                    <a:pt x="642416" y="207746"/>
                  </a:lnTo>
                  <a:lnTo>
                    <a:pt x="683399" y="200393"/>
                  </a:lnTo>
                  <a:lnTo>
                    <a:pt x="683399" y="174193"/>
                  </a:lnTo>
                  <a:close/>
                </a:path>
                <a:path w="1296669" h="268604">
                  <a:moveTo>
                    <a:pt x="726871" y="0"/>
                  </a:moveTo>
                  <a:lnTo>
                    <a:pt x="695096" y="0"/>
                  </a:lnTo>
                  <a:lnTo>
                    <a:pt x="695096" y="265328"/>
                  </a:lnTo>
                  <a:lnTo>
                    <a:pt x="723531" y="265328"/>
                  </a:lnTo>
                  <a:lnTo>
                    <a:pt x="726871" y="261988"/>
                  </a:lnTo>
                  <a:lnTo>
                    <a:pt x="726871" y="0"/>
                  </a:lnTo>
                  <a:close/>
                </a:path>
                <a:path w="1296669" h="268604">
                  <a:moveTo>
                    <a:pt x="994956" y="0"/>
                  </a:moveTo>
                  <a:lnTo>
                    <a:pt x="963460" y="0"/>
                  </a:lnTo>
                  <a:lnTo>
                    <a:pt x="963460" y="45427"/>
                  </a:lnTo>
                  <a:lnTo>
                    <a:pt x="963460" y="71348"/>
                  </a:lnTo>
                  <a:lnTo>
                    <a:pt x="963460" y="138798"/>
                  </a:lnTo>
                  <a:lnTo>
                    <a:pt x="930021" y="138798"/>
                  </a:lnTo>
                  <a:lnTo>
                    <a:pt x="932256" y="130708"/>
                  </a:lnTo>
                  <a:lnTo>
                    <a:pt x="935037" y="113995"/>
                  </a:lnTo>
                  <a:lnTo>
                    <a:pt x="935037" y="71348"/>
                  </a:lnTo>
                  <a:lnTo>
                    <a:pt x="963460" y="71348"/>
                  </a:lnTo>
                  <a:lnTo>
                    <a:pt x="963460" y="45427"/>
                  </a:lnTo>
                  <a:lnTo>
                    <a:pt x="935037" y="45427"/>
                  </a:lnTo>
                  <a:lnTo>
                    <a:pt x="935037" y="25641"/>
                  </a:lnTo>
                  <a:lnTo>
                    <a:pt x="925004" y="16167"/>
                  </a:lnTo>
                  <a:lnTo>
                    <a:pt x="822998" y="16167"/>
                  </a:lnTo>
                  <a:lnTo>
                    <a:pt x="822998" y="42646"/>
                  </a:lnTo>
                  <a:lnTo>
                    <a:pt x="903541" y="42646"/>
                  </a:lnTo>
                  <a:lnTo>
                    <a:pt x="903452" y="115544"/>
                  </a:lnTo>
                  <a:lnTo>
                    <a:pt x="891171" y="153200"/>
                  </a:lnTo>
                  <a:lnTo>
                    <a:pt x="862774" y="182079"/>
                  </a:lnTo>
                  <a:lnTo>
                    <a:pt x="828090" y="201015"/>
                  </a:lnTo>
                  <a:lnTo>
                    <a:pt x="815746" y="205689"/>
                  </a:lnTo>
                  <a:lnTo>
                    <a:pt x="834428" y="225196"/>
                  </a:lnTo>
                  <a:lnTo>
                    <a:pt x="872172" y="209346"/>
                  </a:lnTo>
                  <a:lnTo>
                    <a:pt x="904976" y="184175"/>
                  </a:lnTo>
                  <a:lnTo>
                    <a:pt x="918591" y="164439"/>
                  </a:lnTo>
                  <a:lnTo>
                    <a:pt x="963460" y="164439"/>
                  </a:lnTo>
                  <a:lnTo>
                    <a:pt x="963460" y="258914"/>
                  </a:lnTo>
                  <a:lnTo>
                    <a:pt x="991616" y="258914"/>
                  </a:lnTo>
                  <a:lnTo>
                    <a:pt x="994956" y="255574"/>
                  </a:lnTo>
                  <a:lnTo>
                    <a:pt x="994956" y="164439"/>
                  </a:lnTo>
                  <a:lnTo>
                    <a:pt x="994956" y="138798"/>
                  </a:lnTo>
                  <a:lnTo>
                    <a:pt x="994956" y="71348"/>
                  </a:lnTo>
                  <a:lnTo>
                    <a:pt x="994956" y="45427"/>
                  </a:lnTo>
                  <a:lnTo>
                    <a:pt x="994956" y="0"/>
                  </a:lnTo>
                  <a:close/>
                </a:path>
                <a:path w="1296669" h="268604">
                  <a:moveTo>
                    <a:pt x="1051255" y="0"/>
                  </a:moveTo>
                  <a:lnTo>
                    <a:pt x="1020318" y="0"/>
                  </a:lnTo>
                  <a:lnTo>
                    <a:pt x="1020318" y="265328"/>
                  </a:lnTo>
                  <a:lnTo>
                    <a:pt x="1047915" y="265328"/>
                  </a:lnTo>
                  <a:lnTo>
                    <a:pt x="1051255" y="261988"/>
                  </a:lnTo>
                  <a:lnTo>
                    <a:pt x="1051255" y="0"/>
                  </a:lnTo>
                  <a:close/>
                </a:path>
                <a:path w="1296669" h="268604">
                  <a:moveTo>
                    <a:pt x="1211795" y="23685"/>
                  </a:moveTo>
                  <a:lnTo>
                    <a:pt x="1202601" y="13373"/>
                  </a:lnTo>
                  <a:lnTo>
                    <a:pt x="1081087" y="13373"/>
                  </a:lnTo>
                  <a:lnTo>
                    <a:pt x="1081087" y="40132"/>
                  </a:lnTo>
                  <a:lnTo>
                    <a:pt x="1179741" y="40132"/>
                  </a:lnTo>
                  <a:lnTo>
                    <a:pt x="1179741" y="42926"/>
                  </a:lnTo>
                  <a:lnTo>
                    <a:pt x="1179461" y="115100"/>
                  </a:lnTo>
                  <a:lnTo>
                    <a:pt x="1162507" y="156540"/>
                  </a:lnTo>
                  <a:lnTo>
                    <a:pt x="1126197" y="183515"/>
                  </a:lnTo>
                  <a:lnTo>
                    <a:pt x="1090066" y="197993"/>
                  </a:lnTo>
                  <a:lnTo>
                    <a:pt x="1074115" y="202069"/>
                  </a:lnTo>
                  <a:lnTo>
                    <a:pt x="1090561" y="224637"/>
                  </a:lnTo>
                  <a:lnTo>
                    <a:pt x="1132916" y="210845"/>
                  </a:lnTo>
                  <a:lnTo>
                    <a:pt x="1171943" y="187706"/>
                  </a:lnTo>
                  <a:lnTo>
                    <a:pt x="1200645" y="154546"/>
                  </a:lnTo>
                  <a:lnTo>
                    <a:pt x="1211745" y="115100"/>
                  </a:lnTo>
                  <a:lnTo>
                    <a:pt x="1211795" y="23685"/>
                  </a:lnTo>
                  <a:close/>
                </a:path>
                <a:path w="1296669" h="268604">
                  <a:moveTo>
                    <a:pt x="1296250" y="0"/>
                  </a:moveTo>
                  <a:lnTo>
                    <a:pt x="1265034" y="0"/>
                  </a:lnTo>
                  <a:lnTo>
                    <a:pt x="1265034" y="265328"/>
                  </a:lnTo>
                  <a:lnTo>
                    <a:pt x="1292898" y="265328"/>
                  </a:lnTo>
                  <a:lnTo>
                    <a:pt x="1296250" y="261988"/>
                  </a:lnTo>
                  <a:lnTo>
                    <a:pt x="129625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863379" y="3934675"/>
              <a:ext cx="424815" cy="292735"/>
            </a:xfrm>
            <a:custGeom>
              <a:avLst/>
              <a:gdLst/>
              <a:ahLst/>
              <a:cxnLst/>
              <a:rect l="l" t="t" r="r" b="b"/>
              <a:pathLst>
                <a:path w="424815" h="292735">
                  <a:moveTo>
                    <a:pt x="199669" y="108229"/>
                  </a:moveTo>
                  <a:lnTo>
                    <a:pt x="190030" y="58928"/>
                  </a:lnTo>
                  <a:lnTo>
                    <a:pt x="167779" y="23888"/>
                  </a:lnTo>
                  <a:lnTo>
                    <a:pt x="153149" y="13208"/>
                  </a:lnTo>
                  <a:lnTo>
                    <a:pt x="153149" y="114566"/>
                  </a:lnTo>
                  <a:lnTo>
                    <a:pt x="153136" y="181622"/>
                  </a:lnTo>
                  <a:lnTo>
                    <a:pt x="146240" y="223481"/>
                  </a:lnTo>
                  <a:lnTo>
                    <a:pt x="116611" y="252183"/>
                  </a:lnTo>
                  <a:lnTo>
                    <a:pt x="102095" y="252945"/>
                  </a:lnTo>
                  <a:lnTo>
                    <a:pt x="93154" y="252857"/>
                  </a:lnTo>
                  <a:lnTo>
                    <a:pt x="59309" y="230339"/>
                  </a:lnTo>
                  <a:lnTo>
                    <a:pt x="47256" y="188722"/>
                  </a:lnTo>
                  <a:lnTo>
                    <a:pt x="46939" y="181622"/>
                  </a:lnTo>
                  <a:lnTo>
                    <a:pt x="46951" y="114566"/>
                  </a:lnTo>
                  <a:lnTo>
                    <a:pt x="51904" y="75095"/>
                  </a:lnTo>
                  <a:lnTo>
                    <a:pt x="82448" y="41059"/>
                  </a:lnTo>
                  <a:lnTo>
                    <a:pt x="98996" y="40716"/>
                  </a:lnTo>
                  <a:lnTo>
                    <a:pt x="108331" y="40805"/>
                  </a:lnTo>
                  <a:lnTo>
                    <a:pt x="141782" y="61772"/>
                  </a:lnTo>
                  <a:lnTo>
                    <a:pt x="152844" y="103098"/>
                  </a:lnTo>
                  <a:lnTo>
                    <a:pt x="153149" y="114566"/>
                  </a:lnTo>
                  <a:lnTo>
                    <a:pt x="153149" y="13208"/>
                  </a:lnTo>
                  <a:lnTo>
                    <a:pt x="113614" y="825"/>
                  </a:lnTo>
                  <a:lnTo>
                    <a:pt x="97955" y="685"/>
                  </a:lnTo>
                  <a:lnTo>
                    <a:pt x="82105" y="838"/>
                  </a:lnTo>
                  <a:lnTo>
                    <a:pt x="41186" y="15367"/>
                  </a:lnTo>
                  <a:lnTo>
                    <a:pt x="15100" y="43815"/>
                  </a:lnTo>
                  <a:lnTo>
                    <a:pt x="2146" y="83070"/>
                  </a:lnTo>
                  <a:lnTo>
                    <a:pt x="0" y="108229"/>
                  </a:lnTo>
                  <a:lnTo>
                    <a:pt x="50" y="191884"/>
                  </a:lnTo>
                  <a:lnTo>
                    <a:pt x="10223" y="237185"/>
                  </a:lnTo>
                  <a:lnTo>
                    <a:pt x="32626" y="269862"/>
                  </a:lnTo>
                  <a:lnTo>
                    <a:pt x="67360" y="288861"/>
                  </a:lnTo>
                  <a:lnTo>
                    <a:pt x="99339" y="292290"/>
                  </a:lnTo>
                  <a:lnTo>
                    <a:pt x="115404" y="292150"/>
                  </a:lnTo>
                  <a:lnTo>
                    <a:pt x="157010" y="278968"/>
                  </a:lnTo>
                  <a:lnTo>
                    <a:pt x="183781" y="251142"/>
                  </a:lnTo>
                  <a:lnTo>
                    <a:pt x="197434" y="210007"/>
                  </a:lnTo>
                  <a:lnTo>
                    <a:pt x="199567" y="191884"/>
                  </a:lnTo>
                  <a:lnTo>
                    <a:pt x="199669" y="108229"/>
                  </a:lnTo>
                  <a:close/>
                </a:path>
                <a:path w="424815" h="292735">
                  <a:moveTo>
                    <a:pt x="424408" y="202565"/>
                  </a:moveTo>
                  <a:lnTo>
                    <a:pt x="391972" y="202565"/>
                  </a:lnTo>
                  <a:lnTo>
                    <a:pt x="391972" y="61772"/>
                  </a:lnTo>
                  <a:lnTo>
                    <a:pt x="391972" y="0"/>
                  </a:lnTo>
                  <a:lnTo>
                    <a:pt x="348145" y="0"/>
                  </a:lnTo>
                  <a:lnTo>
                    <a:pt x="348145" y="61772"/>
                  </a:lnTo>
                  <a:lnTo>
                    <a:pt x="348145" y="202907"/>
                  </a:lnTo>
                  <a:lnTo>
                    <a:pt x="261874" y="202907"/>
                  </a:lnTo>
                  <a:lnTo>
                    <a:pt x="261874" y="201180"/>
                  </a:lnTo>
                  <a:lnTo>
                    <a:pt x="261531" y="189103"/>
                  </a:lnTo>
                  <a:lnTo>
                    <a:pt x="261531" y="185305"/>
                  </a:lnTo>
                  <a:lnTo>
                    <a:pt x="263944" y="181508"/>
                  </a:lnTo>
                  <a:lnTo>
                    <a:pt x="348145" y="61772"/>
                  </a:lnTo>
                  <a:lnTo>
                    <a:pt x="348145" y="0"/>
                  </a:lnTo>
                  <a:lnTo>
                    <a:pt x="342277" y="0"/>
                  </a:lnTo>
                  <a:lnTo>
                    <a:pt x="225298" y="172542"/>
                  </a:lnTo>
                  <a:lnTo>
                    <a:pt x="221500" y="178752"/>
                  </a:lnTo>
                  <a:lnTo>
                    <a:pt x="218389" y="187375"/>
                  </a:lnTo>
                  <a:lnTo>
                    <a:pt x="218389" y="234315"/>
                  </a:lnTo>
                  <a:lnTo>
                    <a:pt x="225983" y="242252"/>
                  </a:lnTo>
                  <a:lnTo>
                    <a:pt x="348145" y="242252"/>
                  </a:lnTo>
                  <a:lnTo>
                    <a:pt x="348145" y="286423"/>
                  </a:lnTo>
                  <a:lnTo>
                    <a:pt x="391972" y="286423"/>
                  </a:lnTo>
                  <a:lnTo>
                    <a:pt x="391972" y="241896"/>
                  </a:lnTo>
                  <a:lnTo>
                    <a:pt x="424408" y="241896"/>
                  </a:lnTo>
                  <a:lnTo>
                    <a:pt x="424408" y="202907"/>
                  </a:lnTo>
                  <a:lnTo>
                    <a:pt x="424408" y="20256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53332" y="8228123"/>
              <a:ext cx="180285" cy="18984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54003" y="8228123"/>
              <a:ext cx="159050" cy="18559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948303" y="8227911"/>
              <a:ext cx="152679" cy="19026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201275" y="8227911"/>
              <a:ext cx="155652" cy="18984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97911" y="8226212"/>
              <a:ext cx="174339" cy="19132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592212" y="8377618"/>
              <a:ext cx="34290" cy="64135"/>
            </a:xfrm>
            <a:custGeom>
              <a:avLst/>
              <a:gdLst/>
              <a:ahLst/>
              <a:cxnLst/>
              <a:rect l="l" t="t" r="r" b="b"/>
              <a:pathLst>
                <a:path w="34289" h="64134">
                  <a:moveTo>
                    <a:pt x="4459" y="64129"/>
                  </a:moveTo>
                  <a:lnTo>
                    <a:pt x="0" y="53936"/>
                  </a:lnTo>
                  <a:lnTo>
                    <a:pt x="8474" y="48737"/>
                  </a:lnTo>
                  <a:lnTo>
                    <a:pt x="14917" y="42125"/>
                  </a:lnTo>
                  <a:lnTo>
                    <a:pt x="19051" y="34198"/>
                  </a:lnTo>
                  <a:lnTo>
                    <a:pt x="20597" y="25057"/>
                  </a:lnTo>
                  <a:lnTo>
                    <a:pt x="19748" y="25269"/>
                  </a:lnTo>
                  <a:lnTo>
                    <a:pt x="11042" y="25269"/>
                  </a:lnTo>
                  <a:lnTo>
                    <a:pt x="4884" y="20810"/>
                  </a:lnTo>
                  <a:lnTo>
                    <a:pt x="4884" y="4671"/>
                  </a:lnTo>
                  <a:lnTo>
                    <a:pt x="11254" y="0"/>
                  </a:lnTo>
                  <a:lnTo>
                    <a:pt x="18262" y="0"/>
                  </a:lnTo>
                  <a:lnTo>
                    <a:pt x="24715" y="1469"/>
                  </a:lnTo>
                  <a:lnTo>
                    <a:pt x="29596" y="5706"/>
                  </a:lnTo>
                  <a:lnTo>
                    <a:pt x="32685" y="12452"/>
                  </a:lnTo>
                  <a:lnTo>
                    <a:pt x="33763" y="21447"/>
                  </a:lnTo>
                  <a:lnTo>
                    <a:pt x="31663" y="35253"/>
                  </a:lnTo>
                  <a:lnTo>
                    <a:pt x="25720" y="47168"/>
                  </a:lnTo>
                  <a:lnTo>
                    <a:pt x="16473" y="56893"/>
                  </a:lnTo>
                  <a:lnTo>
                    <a:pt x="4459" y="641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707436" y="8227911"/>
              <a:ext cx="163085" cy="19005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04709" y="8231946"/>
              <a:ext cx="171579" cy="18516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099647" y="8377618"/>
              <a:ext cx="34290" cy="64135"/>
            </a:xfrm>
            <a:custGeom>
              <a:avLst/>
              <a:gdLst/>
              <a:ahLst/>
              <a:cxnLst/>
              <a:rect l="l" t="t" r="r" b="b"/>
              <a:pathLst>
                <a:path w="34289" h="64134">
                  <a:moveTo>
                    <a:pt x="4459" y="64129"/>
                  </a:moveTo>
                  <a:lnTo>
                    <a:pt x="0" y="53936"/>
                  </a:lnTo>
                  <a:lnTo>
                    <a:pt x="8474" y="48737"/>
                  </a:lnTo>
                  <a:lnTo>
                    <a:pt x="14917" y="42125"/>
                  </a:lnTo>
                  <a:lnTo>
                    <a:pt x="19051" y="34198"/>
                  </a:lnTo>
                  <a:lnTo>
                    <a:pt x="20597" y="25057"/>
                  </a:lnTo>
                  <a:lnTo>
                    <a:pt x="19748" y="25269"/>
                  </a:lnTo>
                  <a:lnTo>
                    <a:pt x="11042" y="25269"/>
                  </a:lnTo>
                  <a:lnTo>
                    <a:pt x="4884" y="20810"/>
                  </a:lnTo>
                  <a:lnTo>
                    <a:pt x="4884" y="4671"/>
                  </a:lnTo>
                  <a:lnTo>
                    <a:pt x="11254" y="0"/>
                  </a:lnTo>
                  <a:lnTo>
                    <a:pt x="18262" y="0"/>
                  </a:lnTo>
                  <a:lnTo>
                    <a:pt x="24715" y="1469"/>
                  </a:lnTo>
                  <a:lnTo>
                    <a:pt x="29596" y="5706"/>
                  </a:lnTo>
                  <a:lnTo>
                    <a:pt x="32685" y="12452"/>
                  </a:lnTo>
                  <a:lnTo>
                    <a:pt x="33763" y="21447"/>
                  </a:lnTo>
                  <a:lnTo>
                    <a:pt x="31663" y="35253"/>
                  </a:lnTo>
                  <a:lnTo>
                    <a:pt x="25720" y="47168"/>
                  </a:lnTo>
                  <a:lnTo>
                    <a:pt x="16473" y="56893"/>
                  </a:lnTo>
                  <a:lnTo>
                    <a:pt x="4459" y="641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217197" y="8228123"/>
              <a:ext cx="159899" cy="18984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607497" y="8231308"/>
              <a:ext cx="171579" cy="18432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411922" y="8228123"/>
              <a:ext cx="156502" cy="189416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861736" y="8245665"/>
              <a:ext cx="172720" cy="146050"/>
            </a:xfrm>
            <a:custGeom>
              <a:avLst/>
              <a:gdLst/>
              <a:ahLst/>
              <a:cxnLst/>
              <a:rect l="l" t="t" r="r" b="b"/>
              <a:pathLst>
                <a:path w="172720" h="146050">
                  <a:moveTo>
                    <a:pt x="152260" y="73660"/>
                  </a:moveTo>
                  <a:lnTo>
                    <a:pt x="37795" y="73660"/>
                  </a:lnTo>
                  <a:lnTo>
                    <a:pt x="37795" y="12700"/>
                  </a:lnTo>
                  <a:lnTo>
                    <a:pt x="150126" y="12700"/>
                  </a:lnTo>
                  <a:lnTo>
                    <a:pt x="150126" y="0"/>
                  </a:lnTo>
                  <a:lnTo>
                    <a:pt x="22301" y="0"/>
                  </a:lnTo>
                  <a:lnTo>
                    <a:pt x="22301" y="12700"/>
                  </a:lnTo>
                  <a:lnTo>
                    <a:pt x="22301" y="73660"/>
                  </a:lnTo>
                  <a:lnTo>
                    <a:pt x="22301" y="86360"/>
                  </a:lnTo>
                  <a:lnTo>
                    <a:pt x="152260" y="86360"/>
                  </a:lnTo>
                  <a:lnTo>
                    <a:pt x="152260" y="73660"/>
                  </a:lnTo>
                  <a:close/>
                </a:path>
                <a:path w="172720" h="146050">
                  <a:moveTo>
                    <a:pt x="172427" y="133019"/>
                  </a:moveTo>
                  <a:lnTo>
                    <a:pt x="0" y="133019"/>
                  </a:lnTo>
                  <a:lnTo>
                    <a:pt x="0" y="145973"/>
                  </a:lnTo>
                  <a:lnTo>
                    <a:pt x="172427" y="145973"/>
                  </a:lnTo>
                  <a:lnTo>
                    <a:pt x="172427" y="13301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064112" y="8227698"/>
              <a:ext cx="149069" cy="19026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62660" y="8227911"/>
              <a:ext cx="157351" cy="18729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07628" y="8234706"/>
              <a:ext cx="171579" cy="18325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766882" y="8228336"/>
              <a:ext cx="167969" cy="188567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957352" y="8235505"/>
              <a:ext cx="427355" cy="182880"/>
            </a:xfrm>
            <a:custGeom>
              <a:avLst/>
              <a:gdLst/>
              <a:ahLst/>
              <a:cxnLst/>
              <a:rect l="l" t="t" r="r" b="b"/>
              <a:pathLst>
                <a:path w="427354" h="182879">
                  <a:moveTo>
                    <a:pt x="152260" y="50800"/>
                  </a:moveTo>
                  <a:lnTo>
                    <a:pt x="39077" y="50800"/>
                  </a:lnTo>
                  <a:lnTo>
                    <a:pt x="39077" y="0"/>
                  </a:lnTo>
                  <a:lnTo>
                    <a:pt x="23571" y="0"/>
                  </a:lnTo>
                  <a:lnTo>
                    <a:pt x="23571" y="50800"/>
                  </a:lnTo>
                  <a:lnTo>
                    <a:pt x="23571" y="63500"/>
                  </a:lnTo>
                  <a:lnTo>
                    <a:pt x="152260" y="63500"/>
                  </a:lnTo>
                  <a:lnTo>
                    <a:pt x="152260" y="50800"/>
                  </a:lnTo>
                  <a:close/>
                </a:path>
                <a:path w="427354" h="182879">
                  <a:moveTo>
                    <a:pt x="153530" y="165100"/>
                  </a:moveTo>
                  <a:lnTo>
                    <a:pt x="38011" y="165100"/>
                  </a:lnTo>
                  <a:lnTo>
                    <a:pt x="38011" y="121920"/>
                  </a:lnTo>
                  <a:lnTo>
                    <a:pt x="22517" y="121920"/>
                  </a:lnTo>
                  <a:lnTo>
                    <a:pt x="22517" y="165100"/>
                  </a:lnTo>
                  <a:lnTo>
                    <a:pt x="22517" y="177800"/>
                  </a:lnTo>
                  <a:lnTo>
                    <a:pt x="153530" y="177800"/>
                  </a:lnTo>
                  <a:lnTo>
                    <a:pt x="153530" y="165100"/>
                  </a:lnTo>
                  <a:close/>
                </a:path>
                <a:path w="427354" h="182879">
                  <a:moveTo>
                    <a:pt x="172212" y="89674"/>
                  </a:moveTo>
                  <a:lnTo>
                    <a:pt x="0" y="89674"/>
                  </a:lnTo>
                  <a:lnTo>
                    <a:pt x="0" y="102616"/>
                  </a:lnTo>
                  <a:lnTo>
                    <a:pt x="172212" y="102616"/>
                  </a:lnTo>
                  <a:lnTo>
                    <a:pt x="172212" y="89674"/>
                  </a:lnTo>
                  <a:close/>
                </a:path>
                <a:path w="427354" h="182879">
                  <a:moveTo>
                    <a:pt x="404609" y="15773"/>
                  </a:moveTo>
                  <a:lnTo>
                    <a:pt x="389534" y="15773"/>
                  </a:lnTo>
                  <a:lnTo>
                    <a:pt x="389534" y="64185"/>
                  </a:lnTo>
                  <a:lnTo>
                    <a:pt x="404609" y="64185"/>
                  </a:lnTo>
                  <a:lnTo>
                    <a:pt x="404609" y="15773"/>
                  </a:lnTo>
                  <a:close/>
                </a:path>
                <a:path w="427354" h="182879">
                  <a:moveTo>
                    <a:pt x="404609" y="2540"/>
                  </a:moveTo>
                  <a:lnTo>
                    <a:pt x="276987" y="2540"/>
                  </a:lnTo>
                  <a:lnTo>
                    <a:pt x="276987" y="15240"/>
                  </a:lnTo>
                  <a:lnTo>
                    <a:pt x="276987" y="64770"/>
                  </a:lnTo>
                  <a:lnTo>
                    <a:pt x="276987" y="76200"/>
                  </a:lnTo>
                  <a:lnTo>
                    <a:pt x="404609" y="76200"/>
                  </a:lnTo>
                  <a:lnTo>
                    <a:pt x="404609" y="64770"/>
                  </a:lnTo>
                  <a:lnTo>
                    <a:pt x="292074" y="64770"/>
                  </a:lnTo>
                  <a:lnTo>
                    <a:pt x="292074" y="15240"/>
                  </a:lnTo>
                  <a:lnTo>
                    <a:pt x="404609" y="15240"/>
                  </a:lnTo>
                  <a:lnTo>
                    <a:pt x="404609" y="2540"/>
                  </a:lnTo>
                  <a:close/>
                </a:path>
                <a:path w="427354" h="182879">
                  <a:moveTo>
                    <a:pt x="427126" y="103466"/>
                  </a:moveTo>
                  <a:lnTo>
                    <a:pt x="254698" y="103466"/>
                  </a:lnTo>
                  <a:lnTo>
                    <a:pt x="254698" y="116420"/>
                  </a:lnTo>
                  <a:lnTo>
                    <a:pt x="332841" y="116420"/>
                  </a:lnTo>
                  <a:lnTo>
                    <a:pt x="332841" y="182460"/>
                  </a:lnTo>
                  <a:lnTo>
                    <a:pt x="348348" y="182460"/>
                  </a:lnTo>
                  <a:lnTo>
                    <a:pt x="348348" y="116420"/>
                  </a:lnTo>
                  <a:lnTo>
                    <a:pt x="427126" y="116420"/>
                  </a:lnTo>
                  <a:lnTo>
                    <a:pt x="427126" y="10346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4636" y="8228123"/>
              <a:ext cx="153741" cy="189841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613757" y="7696415"/>
              <a:ext cx="495300" cy="265430"/>
            </a:xfrm>
            <a:custGeom>
              <a:avLst/>
              <a:gdLst/>
              <a:ahLst/>
              <a:cxnLst/>
              <a:rect l="l" t="t" r="r" b="b"/>
              <a:pathLst>
                <a:path w="495300" h="265429">
                  <a:moveTo>
                    <a:pt x="173088" y="181711"/>
                  </a:moveTo>
                  <a:lnTo>
                    <a:pt x="141643" y="157353"/>
                  </a:lnTo>
                  <a:lnTo>
                    <a:pt x="113957" y="123774"/>
                  </a:lnTo>
                  <a:lnTo>
                    <a:pt x="103682" y="104241"/>
                  </a:lnTo>
                  <a:lnTo>
                    <a:pt x="103682" y="39852"/>
                  </a:lnTo>
                  <a:lnTo>
                    <a:pt x="161937" y="39852"/>
                  </a:lnTo>
                  <a:lnTo>
                    <a:pt x="161937" y="13373"/>
                  </a:lnTo>
                  <a:lnTo>
                    <a:pt x="15049" y="13373"/>
                  </a:lnTo>
                  <a:lnTo>
                    <a:pt x="15049" y="39852"/>
                  </a:lnTo>
                  <a:lnTo>
                    <a:pt x="71628" y="39852"/>
                  </a:lnTo>
                  <a:lnTo>
                    <a:pt x="71628" y="102565"/>
                  </a:lnTo>
                  <a:lnTo>
                    <a:pt x="48920" y="141579"/>
                  </a:lnTo>
                  <a:lnTo>
                    <a:pt x="18313" y="173723"/>
                  </a:lnTo>
                  <a:lnTo>
                    <a:pt x="0" y="186740"/>
                  </a:lnTo>
                  <a:lnTo>
                    <a:pt x="22580" y="207086"/>
                  </a:lnTo>
                  <a:lnTo>
                    <a:pt x="52425" y="181991"/>
                  </a:lnTo>
                  <a:lnTo>
                    <a:pt x="83058" y="146875"/>
                  </a:lnTo>
                  <a:lnTo>
                    <a:pt x="88633" y="138518"/>
                  </a:lnTo>
                  <a:lnTo>
                    <a:pt x="93649" y="145757"/>
                  </a:lnTo>
                  <a:lnTo>
                    <a:pt x="108864" y="163741"/>
                  </a:lnTo>
                  <a:lnTo>
                    <a:pt x="126263" y="181991"/>
                  </a:lnTo>
                  <a:lnTo>
                    <a:pt x="144094" y="197599"/>
                  </a:lnTo>
                  <a:lnTo>
                    <a:pt x="151904" y="202336"/>
                  </a:lnTo>
                  <a:lnTo>
                    <a:pt x="173088" y="181711"/>
                  </a:lnTo>
                  <a:close/>
                </a:path>
                <a:path w="495300" h="265429">
                  <a:moveTo>
                    <a:pt x="261429" y="95313"/>
                  </a:moveTo>
                  <a:lnTo>
                    <a:pt x="225475" y="95313"/>
                  </a:lnTo>
                  <a:lnTo>
                    <a:pt x="225475" y="0"/>
                  </a:lnTo>
                  <a:lnTo>
                    <a:pt x="193713" y="0"/>
                  </a:lnTo>
                  <a:lnTo>
                    <a:pt x="193713" y="265328"/>
                  </a:lnTo>
                  <a:lnTo>
                    <a:pt x="222135" y="265328"/>
                  </a:lnTo>
                  <a:lnTo>
                    <a:pt x="225475" y="261988"/>
                  </a:lnTo>
                  <a:lnTo>
                    <a:pt x="225475" y="121793"/>
                  </a:lnTo>
                  <a:lnTo>
                    <a:pt x="261429" y="121793"/>
                  </a:lnTo>
                  <a:lnTo>
                    <a:pt x="261429" y="95313"/>
                  </a:lnTo>
                  <a:close/>
                </a:path>
                <a:path w="495300" h="265429">
                  <a:moveTo>
                    <a:pt x="410819" y="23685"/>
                  </a:moveTo>
                  <a:lnTo>
                    <a:pt x="401624" y="13373"/>
                  </a:lnTo>
                  <a:lnTo>
                    <a:pt x="280111" y="13373"/>
                  </a:lnTo>
                  <a:lnTo>
                    <a:pt x="280111" y="40132"/>
                  </a:lnTo>
                  <a:lnTo>
                    <a:pt x="378777" y="40132"/>
                  </a:lnTo>
                  <a:lnTo>
                    <a:pt x="378777" y="42926"/>
                  </a:lnTo>
                  <a:lnTo>
                    <a:pt x="378498" y="115100"/>
                  </a:lnTo>
                  <a:lnTo>
                    <a:pt x="361530" y="156540"/>
                  </a:lnTo>
                  <a:lnTo>
                    <a:pt x="325221" y="183515"/>
                  </a:lnTo>
                  <a:lnTo>
                    <a:pt x="289102" y="197993"/>
                  </a:lnTo>
                  <a:lnTo>
                    <a:pt x="273138" y="202069"/>
                  </a:lnTo>
                  <a:lnTo>
                    <a:pt x="289585" y="224637"/>
                  </a:lnTo>
                  <a:lnTo>
                    <a:pt x="331952" y="210845"/>
                  </a:lnTo>
                  <a:lnTo>
                    <a:pt x="370967" y="187706"/>
                  </a:lnTo>
                  <a:lnTo>
                    <a:pt x="399669" y="154546"/>
                  </a:lnTo>
                  <a:lnTo>
                    <a:pt x="410768" y="115100"/>
                  </a:lnTo>
                  <a:lnTo>
                    <a:pt x="410819" y="23685"/>
                  </a:lnTo>
                  <a:close/>
                </a:path>
                <a:path w="495300" h="265429">
                  <a:moveTo>
                    <a:pt x="495274" y="0"/>
                  </a:moveTo>
                  <a:lnTo>
                    <a:pt x="464058" y="0"/>
                  </a:lnTo>
                  <a:lnTo>
                    <a:pt x="464058" y="265328"/>
                  </a:lnTo>
                  <a:lnTo>
                    <a:pt x="491934" y="265328"/>
                  </a:lnTo>
                  <a:lnTo>
                    <a:pt x="495274" y="261988"/>
                  </a:lnTo>
                  <a:lnTo>
                    <a:pt x="495274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194001" y="7710064"/>
              <a:ext cx="250839" cy="21739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5449290" y="7690281"/>
              <a:ext cx="1050925" cy="271780"/>
            </a:xfrm>
            <a:custGeom>
              <a:avLst/>
              <a:gdLst/>
              <a:ahLst/>
              <a:cxnLst/>
              <a:rect l="l" t="t" r="r" b="b"/>
              <a:pathLst>
                <a:path w="1050925" h="271779">
                  <a:moveTo>
                    <a:pt x="138798" y="106743"/>
                  </a:moveTo>
                  <a:lnTo>
                    <a:pt x="130352" y="90297"/>
                  </a:lnTo>
                  <a:lnTo>
                    <a:pt x="128485" y="86677"/>
                  </a:lnTo>
                  <a:lnTo>
                    <a:pt x="110375" y="72466"/>
                  </a:lnTo>
                  <a:lnTo>
                    <a:pt x="107861" y="71666"/>
                  </a:lnTo>
                  <a:lnTo>
                    <a:pt x="107861" y="112039"/>
                  </a:lnTo>
                  <a:lnTo>
                    <a:pt x="107861" y="125425"/>
                  </a:lnTo>
                  <a:lnTo>
                    <a:pt x="102285" y="136017"/>
                  </a:lnTo>
                  <a:lnTo>
                    <a:pt x="92811" y="143256"/>
                  </a:lnTo>
                  <a:lnTo>
                    <a:pt x="79997" y="146875"/>
                  </a:lnTo>
                  <a:lnTo>
                    <a:pt x="65506" y="146875"/>
                  </a:lnTo>
                  <a:lnTo>
                    <a:pt x="52679" y="143256"/>
                  </a:lnTo>
                  <a:lnTo>
                    <a:pt x="43205" y="136296"/>
                  </a:lnTo>
                  <a:lnTo>
                    <a:pt x="37630" y="125704"/>
                  </a:lnTo>
                  <a:lnTo>
                    <a:pt x="37630" y="111760"/>
                  </a:lnTo>
                  <a:lnTo>
                    <a:pt x="43205" y="101168"/>
                  </a:lnTo>
                  <a:lnTo>
                    <a:pt x="52679" y="93929"/>
                  </a:lnTo>
                  <a:lnTo>
                    <a:pt x="65506" y="90297"/>
                  </a:lnTo>
                  <a:lnTo>
                    <a:pt x="79997" y="90297"/>
                  </a:lnTo>
                  <a:lnTo>
                    <a:pt x="92811" y="94208"/>
                  </a:lnTo>
                  <a:lnTo>
                    <a:pt x="102285" y="101727"/>
                  </a:lnTo>
                  <a:lnTo>
                    <a:pt x="107861" y="112039"/>
                  </a:lnTo>
                  <a:lnTo>
                    <a:pt x="107861" y="71666"/>
                  </a:lnTo>
                  <a:lnTo>
                    <a:pt x="91249" y="66306"/>
                  </a:lnTo>
                  <a:lnTo>
                    <a:pt x="86194" y="65151"/>
                  </a:lnTo>
                  <a:lnTo>
                    <a:pt x="80835" y="64719"/>
                  </a:lnTo>
                  <a:lnTo>
                    <a:pt x="72745" y="64655"/>
                  </a:lnTo>
                  <a:lnTo>
                    <a:pt x="64668" y="64719"/>
                  </a:lnTo>
                  <a:lnTo>
                    <a:pt x="17284" y="86677"/>
                  </a:lnTo>
                  <a:lnTo>
                    <a:pt x="6972" y="106743"/>
                  </a:lnTo>
                  <a:lnTo>
                    <a:pt x="6972" y="131279"/>
                  </a:lnTo>
                  <a:lnTo>
                    <a:pt x="35115" y="165277"/>
                  </a:lnTo>
                  <a:lnTo>
                    <a:pt x="72745" y="172796"/>
                  </a:lnTo>
                  <a:lnTo>
                    <a:pt x="80835" y="172745"/>
                  </a:lnTo>
                  <a:lnTo>
                    <a:pt x="128485" y="150787"/>
                  </a:lnTo>
                  <a:lnTo>
                    <a:pt x="130517" y="146875"/>
                  </a:lnTo>
                  <a:lnTo>
                    <a:pt x="138798" y="131000"/>
                  </a:lnTo>
                  <a:lnTo>
                    <a:pt x="138798" y="106743"/>
                  </a:lnTo>
                  <a:close/>
                </a:path>
                <a:path w="1050925" h="271779">
                  <a:moveTo>
                    <a:pt x="144373" y="31496"/>
                  </a:moveTo>
                  <a:lnTo>
                    <a:pt x="88074" y="31496"/>
                  </a:lnTo>
                  <a:lnTo>
                    <a:pt x="88074" y="0"/>
                  </a:lnTo>
                  <a:lnTo>
                    <a:pt x="55740" y="0"/>
                  </a:lnTo>
                  <a:lnTo>
                    <a:pt x="55740" y="31496"/>
                  </a:lnTo>
                  <a:lnTo>
                    <a:pt x="0" y="31496"/>
                  </a:lnTo>
                  <a:lnTo>
                    <a:pt x="0" y="56578"/>
                  </a:lnTo>
                  <a:lnTo>
                    <a:pt x="144373" y="56578"/>
                  </a:lnTo>
                  <a:lnTo>
                    <a:pt x="144373" y="31496"/>
                  </a:lnTo>
                  <a:close/>
                </a:path>
                <a:path w="1050925" h="271779">
                  <a:moveTo>
                    <a:pt x="221576" y="5854"/>
                  </a:moveTo>
                  <a:lnTo>
                    <a:pt x="190360" y="5854"/>
                  </a:lnTo>
                  <a:lnTo>
                    <a:pt x="190360" y="62992"/>
                  </a:lnTo>
                  <a:lnTo>
                    <a:pt x="146608" y="62992"/>
                  </a:lnTo>
                  <a:lnTo>
                    <a:pt x="146608" y="89471"/>
                  </a:lnTo>
                  <a:lnTo>
                    <a:pt x="190360" y="89471"/>
                  </a:lnTo>
                  <a:lnTo>
                    <a:pt x="190360" y="125425"/>
                  </a:lnTo>
                  <a:lnTo>
                    <a:pt x="146608" y="125425"/>
                  </a:lnTo>
                  <a:lnTo>
                    <a:pt x="146608" y="151625"/>
                  </a:lnTo>
                  <a:lnTo>
                    <a:pt x="190360" y="151625"/>
                  </a:lnTo>
                  <a:lnTo>
                    <a:pt x="190360" y="200952"/>
                  </a:lnTo>
                  <a:lnTo>
                    <a:pt x="217119" y="200952"/>
                  </a:lnTo>
                  <a:lnTo>
                    <a:pt x="221297" y="198996"/>
                  </a:lnTo>
                  <a:lnTo>
                    <a:pt x="221576" y="195376"/>
                  </a:lnTo>
                  <a:lnTo>
                    <a:pt x="221576" y="5854"/>
                  </a:lnTo>
                  <a:close/>
                </a:path>
                <a:path w="1050925" h="271779">
                  <a:moveTo>
                    <a:pt x="228549" y="244703"/>
                  </a:moveTo>
                  <a:lnTo>
                    <a:pt x="79159" y="244703"/>
                  </a:lnTo>
                  <a:lnTo>
                    <a:pt x="77482" y="243319"/>
                  </a:lnTo>
                  <a:lnTo>
                    <a:pt x="77482" y="191757"/>
                  </a:lnTo>
                  <a:lnTo>
                    <a:pt x="45986" y="191757"/>
                  </a:lnTo>
                  <a:lnTo>
                    <a:pt x="45986" y="261708"/>
                  </a:lnTo>
                  <a:lnTo>
                    <a:pt x="56299" y="271462"/>
                  </a:lnTo>
                  <a:lnTo>
                    <a:pt x="225196" y="271462"/>
                  </a:lnTo>
                  <a:lnTo>
                    <a:pt x="228549" y="268122"/>
                  </a:lnTo>
                  <a:lnTo>
                    <a:pt x="228549" y="244703"/>
                  </a:lnTo>
                  <a:close/>
                </a:path>
                <a:path w="1050925" h="271779">
                  <a:moveTo>
                    <a:pt x="411010" y="73190"/>
                  </a:moveTo>
                  <a:lnTo>
                    <a:pt x="395249" y="36512"/>
                  </a:lnTo>
                  <a:lnTo>
                    <a:pt x="381838" y="24688"/>
                  </a:lnTo>
                  <a:lnTo>
                    <a:pt x="381838" y="94488"/>
                  </a:lnTo>
                  <a:lnTo>
                    <a:pt x="374040" y="111480"/>
                  </a:lnTo>
                  <a:lnTo>
                    <a:pt x="361213" y="122351"/>
                  </a:lnTo>
                  <a:lnTo>
                    <a:pt x="344766" y="127647"/>
                  </a:lnTo>
                  <a:lnTo>
                    <a:pt x="327215" y="127647"/>
                  </a:lnTo>
                  <a:lnTo>
                    <a:pt x="310769" y="122072"/>
                  </a:lnTo>
                  <a:lnTo>
                    <a:pt x="297942" y="110655"/>
                  </a:lnTo>
                  <a:lnTo>
                    <a:pt x="290423" y="93929"/>
                  </a:lnTo>
                  <a:lnTo>
                    <a:pt x="290499" y="73672"/>
                  </a:lnTo>
                  <a:lnTo>
                    <a:pt x="297383" y="57975"/>
                  </a:lnTo>
                  <a:lnTo>
                    <a:pt x="309930" y="46266"/>
                  </a:lnTo>
                  <a:lnTo>
                    <a:pt x="326656" y="39293"/>
                  </a:lnTo>
                  <a:lnTo>
                    <a:pt x="345884" y="39293"/>
                  </a:lnTo>
                  <a:lnTo>
                    <a:pt x="362610" y="45707"/>
                  </a:lnTo>
                  <a:lnTo>
                    <a:pt x="374865" y="57137"/>
                  </a:lnTo>
                  <a:lnTo>
                    <a:pt x="381787" y="73190"/>
                  </a:lnTo>
                  <a:lnTo>
                    <a:pt x="381838" y="94488"/>
                  </a:lnTo>
                  <a:lnTo>
                    <a:pt x="381838" y="24688"/>
                  </a:lnTo>
                  <a:lnTo>
                    <a:pt x="345694" y="12623"/>
                  </a:lnTo>
                  <a:lnTo>
                    <a:pt x="336410" y="12547"/>
                  </a:lnTo>
                  <a:lnTo>
                    <a:pt x="327164" y="12623"/>
                  </a:lnTo>
                  <a:lnTo>
                    <a:pt x="289077" y="26377"/>
                  </a:lnTo>
                  <a:lnTo>
                    <a:pt x="263347" y="61887"/>
                  </a:lnTo>
                  <a:lnTo>
                    <a:pt x="260972" y="73863"/>
                  </a:lnTo>
                  <a:lnTo>
                    <a:pt x="261035" y="93929"/>
                  </a:lnTo>
                  <a:lnTo>
                    <a:pt x="277456" y="130365"/>
                  </a:lnTo>
                  <a:lnTo>
                    <a:pt x="315836" y="152133"/>
                  </a:lnTo>
                  <a:lnTo>
                    <a:pt x="336410" y="154127"/>
                  </a:lnTo>
                  <a:lnTo>
                    <a:pt x="345478" y="154063"/>
                  </a:lnTo>
                  <a:lnTo>
                    <a:pt x="383133" y="141516"/>
                  </a:lnTo>
                  <a:lnTo>
                    <a:pt x="398106" y="127647"/>
                  </a:lnTo>
                  <a:lnTo>
                    <a:pt x="398856" y="126809"/>
                  </a:lnTo>
                  <a:lnTo>
                    <a:pt x="410908" y="94488"/>
                  </a:lnTo>
                  <a:lnTo>
                    <a:pt x="411010" y="73190"/>
                  </a:lnTo>
                  <a:close/>
                </a:path>
                <a:path w="1050925" h="271779">
                  <a:moveTo>
                    <a:pt x="434797" y="180327"/>
                  </a:moveTo>
                  <a:lnTo>
                    <a:pt x="385572" y="187617"/>
                  </a:lnTo>
                  <a:lnTo>
                    <a:pt x="347141" y="189509"/>
                  </a:lnTo>
                  <a:lnTo>
                    <a:pt x="252793" y="189522"/>
                  </a:lnTo>
                  <a:lnTo>
                    <a:pt x="252793" y="216001"/>
                  </a:lnTo>
                  <a:lnTo>
                    <a:pt x="330276" y="216001"/>
                  </a:lnTo>
                  <a:lnTo>
                    <a:pt x="343535" y="215963"/>
                  </a:lnTo>
                  <a:lnTo>
                    <a:pt x="393814" y="213880"/>
                  </a:lnTo>
                  <a:lnTo>
                    <a:pt x="434797" y="206527"/>
                  </a:lnTo>
                  <a:lnTo>
                    <a:pt x="434797" y="180327"/>
                  </a:lnTo>
                  <a:close/>
                </a:path>
                <a:path w="1050925" h="271779">
                  <a:moveTo>
                    <a:pt x="478269" y="6134"/>
                  </a:moveTo>
                  <a:lnTo>
                    <a:pt x="446493" y="6134"/>
                  </a:lnTo>
                  <a:lnTo>
                    <a:pt x="446493" y="271462"/>
                  </a:lnTo>
                  <a:lnTo>
                    <a:pt x="474929" y="271462"/>
                  </a:lnTo>
                  <a:lnTo>
                    <a:pt x="478269" y="268122"/>
                  </a:lnTo>
                  <a:lnTo>
                    <a:pt x="478269" y="6134"/>
                  </a:lnTo>
                  <a:close/>
                </a:path>
                <a:path w="1050925" h="271779">
                  <a:moveTo>
                    <a:pt x="712343" y="29819"/>
                  </a:moveTo>
                  <a:lnTo>
                    <a:pt x="703148" y="19507"/>
                  </a:lnTo>
                  <a:lnTo>
                    <a:pt x="581634" y="19507"/>
                  </a:lnTo>
                  <a:lnTo>
                    <a:pt x="581634" y="46266"/>
                  </a:lnTo>
                  <a:lnTo>
                    <a:pt x="680300" y="46266"/>
                  </a:lnTo>
                  <a:lnTo>
                    <a:pt x="680300" y="49060"/>
                  </a:lnTo>
                  <a:lnTo>
                    <a:pt x="680021" y="121234"/>
                  </a:lnTo>
                  <a:lnTo>
                    <a:pt x="663054" y="162674"/>
                  </a:lnTo>
                  <a:lnTo>
                    <a:pt x="626745" y="189649"/>
                  </a:lnTo>
                  <a:lnTo>
                    <a:pt x="590626" y="204127"/>
                  </a:lnTo>
                  <a:lnTo>
                    <a:pt x="574662" y="208203"/>
                  </a:lnTo>
                  <a:lnTo>
                    <a:pt x="591108" y="230771"/>
                  </a:lnTo>
                  <a:lnTo>
                    <a:pt x="633476" y="216979"/>
                  </a:lnTo>
                  <a:lnTo>
                    <a:pt x="672490" y="193840"/>
                  </a:lnTo>
                  <a:lnTo>
                    <a:pt x="701205" y="160680"/>
                  </a:lnTo>
                  <a:lnTo>
                    <a:pt x="712292" y="121234"/>
                  </a:lnTo>
                  <a:lnTo>
                    <a:pt x="712343" y="29819"/>
                  </a:lnTo>
                  <a:close/>
                </a:path>
                <a:path w="1050925" h="271779">
                  <a:moveTo>
                    <a:pt x="796798" y="6134"/>
                  </a:moveTo>
                  <a:lnTo>
                    <a:pt x="765581" y="6134"/>
                  </a:lnTo>
                  <a:lnTo>
                    <a:pt x="765581" y="271462"/>
                  </a:lnTo>
                  <a:lnTo>
                    <a:pt x="793457" y="271462"/>
                  </a:lnTo>
                  <a:lnTo>
                    <a:pt x="796798" y="268122"/>
                  </a:lnTo>
                  <a:lnTo>
                    <a:pt x="796798" y="6134"/>
                  </a:lnTo>
                  <a:close/>
                </a:path>
                <a:path w="1050925" h="271779">
                  <a:moveTo>
                    <a:pt x="992733" y="32054"/>
                  </a:moveTo>
                  <a:lnTo>
                    <a:pt x="925563" y="32054"/>
                  </a:lnTo>
                  <a:lnTo>
                    <a:pt x="925563" y="2514"/>
                  </a:lnTo>
                  <a:lnTo>
                    <a:pt x="893508" y="2514"/>
                  </a:lnTo>
                  <a:lnTo>
                    <a:pt x="893508" y="32054"/>
                  </a:lnTo>
                  <a:lnTo>
                    <a:pt x="827735" y="32054"/>
                  </a:lnTo>
                  <a:lnTo>
                    <a:pt x="827735" y="59093"/>
                  </a:lnTo>
                  <a:lnTo>
                    <a:pt x="992733" y="59093"/>
                  </a:lnTo>
                  <a:lnTo>
                    <a:pt x="992733" y="32054"/>
                  </a:lnTo>
                  <a:close/>
                </a:path>
                <a:path w="1050925" h="271779">
                  <a:moveTo>
                    <a:pt x="1006944" y="194818"/>
                  </a:moveTo>
                  <a:lnTo>
                    <a:pt x="956462" y="202526"/>
                  </a:lnTo>
                  <a:lnTo>
                    <a:pt x="926960" y="204012"/>
                  </a:lnTo>
                  <a:lnTo>
                    <a:pt x="926960" y="175590"/>
                  </a:lnTo>
                  <a:lnTo>
                    <a:pt x="938657" y="173634"/>
                  </a:lnTo>
                  <a:lnTo>
                    <a:pt x="958723" y="163880"/>
                  </a:lnTo>
                  <a:lnTo>
                    <a:pt x="972083" y="150787"/>
                  </a:lnTo>
                  <a:lnTo>
                    <a:pt x="973226" y="149669"/>
                  </a:lnTo>
                  <a:lnTo>
                    <a:pt x="981583" y="131546"/>
                  </a:lnTo>
                  <a:lnTo>
                    <a:pt x="981583" y="108699"/>
                  </a:lnTo>
                  <a:lnTo>
                    <a:pt x="972096" y="91135"/>
                  </a:lnTo>
                  <a:lnTo>
                    <a:pt x="948690" y="72948"/>
                  </a:lnTo>
                  <a:lnTo>
                    <a:pt x="948690" y="114274"/>
                  </a:lnTo>
                  <a:lnTo>
                    <a:pt x="948690" y="127647"/>
                  </a:lnTo>
                  <a:lnTo>
                    <a:pt x="942848" y="138518"/>
                  </a:lnTo>
                  <a:lnTo>
                    <a:pt x="932802" y="146329"/>
                  </a:lnTo>
                  <a:lnTo>
                    <a:pt x="918591" y="150787"/>
                  </a:lnTo>
                  <a:lnTo>
                    <a:pt x="902144" y="150787"/>
                  </a:lnTo>
                  <a:lnTo>
                    <a:pt x="888212" y="146608"/>
                  </a:lnTo>
                  <a:lnTo>
                    <a:pt x="877900" y="138518"/>
                  </a:lnTo>
                  <a:lnTo>
                    <a:pt x="872045" y="127647"/>
                  </a:lnTo>
                  <a:lnTo>
                    <a:pt x="872045" y="114274"/>
                  </a:lnTo>
                  <a:lnTo>
                    <a:pt x="877900" y="103403"/>
                  </a:lnTo>
                  <a:lnTo>
                    <a:pt x="888212" y="95326"/>
                  </a:lnTo>
                  <a:lnTo>
                    <a:pt x="902144" y="91135"/>
                  </a:lnTo>
                  <a:lnTo>
                    <a:pt x="918591" y="91135"/>
                  </a:lnTo>
                  <a:lnTo>
                    <a:pt x="932802" y="95592"/>
                  </a:lnTo>
                  <a:lnTo>
                    <a:pt x="942848" y="103403"/>
                  </a:lnTo>
                  <a:lnTo>
                    <a:pt x="948690" y="114274"/>
                  </a:lnTo>
                  <a:lnTo>
                    <a:pt x="948690" y="72948"/>
                  </a:lnTo>
                  <a:lnTo>
                    <a:pt x="910234" y="64935"/>
                  </a:lnTo>
                  <a:lnTo>
                    <a:pt x="901331" y="65011"/>
                  </a:lnTo>
                  <a:lnTo>
                    <a:pt x="850315" y="88074"/>
                  </a:lnTo>
                  <a:lnTo>
                    <a:pt x="839444" y="108699"/>
                  </a:lnTo>
                  <a:lnTo>
                    <a:pt x="839444" y="131826"/>
                  </a:lnTo>
                  <a:lnTo>
                    <a:pt x="847801" y="150228"/>
                  </a:lnTo>
                  <a:lnTo>
                    <a:pt x="862571" y="164439"/>
                  </a:lnTo>
                  <a:lnTo>
                    <a:pt x="883196" y="173913"/>
                  </a:lnTo>
                  <a:lnTo>
                    <a:pt x="895464" y="175869"/>
                  </a:lnTo>
                  <a:lnTo>
                    <a:pt x="895464" y="204012"/>
                  </a:lnTo>
                  <a:lnTo>
                    <a:pt x="823836" y="204012"/>
                  </a:lnTo>
                  <a:lnTo>
                    <a:pt x="823836" y="230212"/>
                  </a:lnTo>
                  <a:lnTo>
                    <a:pt x="902703" y="230212"/>
                  </a:lnTo>
                  <a:lnTo>
                    <a:pt x="917727" y="230187"/>
                  </a:lnTo>
                  <a:lnTo>
                    <a:pt x="973505" y="227711"/>
                  </a:lnTo>
                  <a:lnTo>
                    <a:pt x="1006944" y="216560"/>
                  </a:lnTo>
                  <a:lnTo>
                    <a:pt x="1006944" y="194818"/>
                  </a:lnTo>
                  <a:close/>
                </a:path>
                <a:path w="1050925" h="271779">
                  <a:moveTo>
                    <a:pt x="1050429" y="5854"/>
                  </a:moveTo>
                  <a:lnTo>
                    <a:pt x="1018654" y="5854"/>
                  </a:lnTo>
                  <a:lnTo>
                    <a:pt x="1018654" y="271462"/>
                  </a:lnTo>
                  <a:lnTo>
                    <a:pt x="1045692" y="271462"/>
                  </a:lnTo>
                  <a:lnTo>
                    <a:pt x="1050150" y="269798"/>
                  </a:lnTo>
                  <a:lnTo>
                    <a:pt x="1050429" y="265887"/>
                  </a:lnTo>
                  <a:lnTo>
                    <a:pt x="1050429" y="585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260727" y="7939976"/>
              <a:ext cx="414655" cy="292735"/>
            </a:xfrm>
            <a:custGeom>
              <a:avLst/>
              <a:gdLst/>
              <a:ahLst/>
              <a:cxnLst/>
              <a:rect l="l" t="t" r="r" b="b"/>
              <a:pathLst>
                <a:path w="414655" h="292734">
                  <a:moveTo>
                    <a:pt x="199669" y="108229"/>
                  </a:moveTo>
                  <a:lnTo>
                    <a:pt x="190030" y="58915"/>
                  </a:lnTo>
                  <a:lnTo>
                    <a:pt x="167779" y="23888"/>
                  </a:lnTo>
                  <a:lnTo>
                    <a:pt x="153149" y="13208"/>
                  </a:lnTo>
                  <a:lnTo>
                    <a:pt x="153149" y="114554"/>
                  </a:lnTo>
                  <a:lnTo>
                    <a:pt x="153136" y="181610"/>
                  </a:lnTo>
                  <a:lnTo>
                    <a:pt x="146253" y="223469"/>
                  </a:lnTo>
                  <a:lnTo>
                    <a:pt x="116611" y="252171"/>
                  </a:lnTo>
                  <a:lnTo>
                    <a:pt x="102108" y="252933"/>
                  </a:lnTo>
                  <a:lnTo>
                    <a:pt x="93154" y="252844"/>
                  </a:lnTo>
                  <a:lnTo>
                    <a:pt x="59309" y="230327"/>
                  </a:lnTo>
                  <a:lnTo>
                    <a:pt x="47256" y="188709"/>
                  </a:lnTo>
                  <a:lnTo>
                    <a:pt x="46939" y="181610"/>
                  </a:lnTo>
                  <a:lnTo>
                    <a:pt x="46951" y="114554"/>
                  </a:lnTo>
                  <a:lnTo>
                    <a:pt x="51917" y="75082"/>
                  </a:lnTo>
                  <a:lnTo>
                    <a:pt x="82448" y="41046"/>
                  </a:lnTo>
                  <a:lnTo>
                    <a:pt x="98996" y="40716"/>
                  </a:lnTo>
                  <a:lnTo>
                    <a:pt x="108331" y="40792"/>
                  </a:lnTo>
                  <a:lnTo>
                    <a:pt x="141782" y="61760"/>
                  </a:lnTo>
                  <a:lnTo>
                    <a:pt x="152844" y="103085"/>
                  </a:lnTo>
                  <a:lnTo>
                    <a:pt x="153149" y="114554"/>
                  </a:lnTo>
                  <a:lnTo>
                    <a:pt x="153149" y="13208"/>
                  </a:lnTo>
                  <a:lnTo>
                    <a:pt x="113626" y="812"/>
                  </a:lnTo>
                  <a:lnTo>
                    <a:pt x="97967" y="685"/>
                  </a:lnTo>
                  <a:lnTo>
                    <a:pt x="82105" y="825"/>
                  </a:lnTo>
                  <a:lnTo>
                    <a:pt x="41186" y="15354"/>
                  </a:lnTo>
                  <a:lnTo>
                    <a:pt x="15113" y="43802"/>
                  </a:lnTo>
                  <a:lnTo>
                    <a:pt x="2146" y="83070"/>
                  </a:lnTo>
                  <a:lnTo>
                    <a:pt x="0" y="108229"/>
                  </a:lnTo>
                  <a:lnTo>
                    <a:pt x="63" y="191884"/>
                  </a:lnTo>
                  <a:lnTo>
                    <a:pt x="10236" y="237172"/>
                  </a:lnTo>
                  <a:lnTo>
                    <a:pt x="32626" y="269849"/>
                  </a:lnTo>
                  <a:lnTo>
                    <a:pt x="67360" y="288848"/>
                  </a:lnTo>
                  <a:lnTo>
                    <a:pt x="99339" y="292265"/>
                  </a:lnTo>
                  <a:lnTo>
                    <a:pt x="115404" y="292138"/>
                  </a:lnTo>
                  <a:lnTo>
                    <a:pt x="157010" y="278955"/>
                  </a:lnTo>
                  <a:lnTo>
                    <a:pt x="183781" y="251129"/>
                  </a:lnTo>
                  <a:lnTo>
                    <a:pt x="197434" y="209994"/>
                  </a:lnTo>
                  <a:lnTo>
                    <a:pt x="199567" y="191884"/>
                  </a:lnTo>
                  <a:lnTo>
                    <a:pt x="199669" y="108229"/>
                  </a:lnTo>
                  <a:close/>
                </a:path>
                <a:path w="414655" h="292734">
                  <a:moveTo>
                    <a:pt x="414045" y="179425"/>
                  </a:moveTo>
                  <a:lnTo>
                    <a:pt x="407492" y="160451"/>
                  </a:lnTo>
                  <a:lnTo>
                    <a:pt x="397141" y="145275"/>
                  </a:lnTo>
                  <a:lnTo>
                    <a:pt x="383679" y="133883"/>
                  </a:lnTo>
                  <a:lnTo>
                    <a:pt x="376783" y="130086"/>
                  </a:lnTo>
                  <a:lnTo>
                    <a:pt x="382651" y="126288"/>
                  </a:lnTo>
                  <a:lnTo>
                    <a:pt x="393687" y="115252"/>
                  </a:lnTo>
                  <a:lnTo>
                    <a:pt x="401967" y="102476"/>
                  </a:lnTo>
                  <a:lnTo>
                    <a:pt x="407149" y="87985"/>
                  </a:lnTo>
                  <a:lnTo>
                    <a:pt x="407035" y="57061"/>
                  </a:lnTo>
                  <a:lnTo>
                    <a:pt x="388353" y="21348"/>
                  </a:lnTo>
                  <a:lnTo>
                    <a:pt x="352628" y="4826"/>
                  </a:lnTo>
                  <a:lnTo>
                    <a:pt x="305689" y="0"/>
                  </a:lnTo>
                  <a:lnTo>
                    <a:pt x="285686" y="685"/>
                  </a:lnTo>
                  <a:lnTo>
                    <a:pt x="265671" y="3441"/>
                  </a:lnTo>
                  <a:lnTo>
                    <a:pt x="244957" y="7581"/>
                  </a:lnTo>
                  <a:lnTo>
                    <a:pt x="232879" y="10693"/>
                  </a:lnTo>
                  <a:lnTo>
                    <a:pt x="232879" y="51409"/>
                  </a:lnTo>
                  <a:lnTo>
                    <a:pt x="245656" y="48348"/>
                  </a:lnTo>
                  <a:lnTo>
                    <a:pt x="269468" y="43129"/>
                  </a:lnTo>
                  <a:lnTo>
                    <a:pt x="294995" y="39331"/>
                  </a:lnTo>
                  <a:lnTo>
                    <a:pt x="315010" y="39331"/>
                  </a:lnTo>
                  <a:lnTo>
                    <a:pt x="334340" y="42443"/>
                  </a:lnTo>
                  <a:lnTo>
                    <a:pt x="350215" y="49682"/>
                  </a:lnTo>
                  <a:lnTo>
                    <a:pt x="360565" y="61417"/>
                  </a:lnTo>
                  <a:lnTo>
                    <a:pt x="360565" y="86956"/>
                  </a:lnTo>
                  <a:lnTo>
                    <a:pt x="351929" y="100406"/>
                  </a:lnTo>
                  <a:lnTo>
                    <a:pt x="337781" y="109042"/>
                  </a:lnTo>
                  <a:lnTo>
                    <a:pt x="319493" y="113182"/>
                  </a:lnTo>
                  <a:lnTo>
                    <a:pt x="246341" y="113182"/>
                  </a:lnTo>
                  <a:lnTo>
                    <a:pt x="246341" y="154584"/>
                  </a:lnTo>
                  <a:lnTo>
                    <a:pt x="321221" y="154584"/>
                  </a:lnTo>
                  <a:lnTo>
                    <a:pt x="343306" y="159423"/>
                  </a:lnTo>
                  <a:lnTo>
                    <a:pt x="359181" y="169075"/>
                  </a:lnTo>
                  <a:lnTo>
                    <a:pt x="368147" y="183222"/>
                  </a:lnTo>
                  <a:lnTo>
                    <a:pt x="368147" y="215315"/>
                  </a:lnTo>
                  <a:lnTo>
                    <a:pt x="356768" y="231876"/>
                  </a:lnTo>
                  <a:lnTo>
                    <a:pt x="338823" y="242582"/>
                  </a:lnTo>
                  <a:lnTo>
                    <a:pt x="316484" y="247396"/>
                  </a:lnTo>
                  <a:lnTo>
                    <a:pt x="296151" y="247383"/>
                  </a:lnTo>
                  <a:lnTo>
                    <a:pt x="290017" y="247154"/>
                  </a:lnTo>
                  <a:lnTo>
                    <a:pt x="284162" y="246532"/>
                  </a:lnTo>
                  <a:lnTo>
                    <a:pt x="261874" y="243268"/>
                  </a:lnTo>
                  <a:lnTo>
                    <a:pt x="251523" y="240512"/>
                  </a:lnTo>
                  <a:lnTo>
                    <a:pt x="239090" y="237401"/>
                  </a:lnTo>
                  <a:lnTo>
                    <a:pt x="228739" y="233260"/>
                  </a:lnTo>
                  <a:lnTo>
                    <a:pt x="228739" y="276047"/>
                  </a:lnTo>
                  <a:lnTo>
                    <a:pt x="278612" y="286918"/>
                  </a:lnTo>
                  <a:lnTo>
                    <a:pt x="307073" y="288823"/>
                  </a:lnTo>
                  <a:lnTo>
                    <a:pt x="318744" y="288747"/>
                  </a:lnTo>
                  <a:lnTo>
                    <a:pt x="357200" y="281584"/>
                  </a:lnTo>
                  <a:lnTo>
                    <a:pt x="394677" y="259397"/>
                  </a:lnTo>
                  <a:lnTo>
                    <a:pt x="402780" y="247408"/>
                  </a:lnTo>
                  <a:lnTo>
                    <a:pt x="404736" y="244132"/>
                  </a:lnTo>
                  <a:lnTo>
                    <a:pt x="410121" y="234492"/>
                  </a:lnTo>
                  <a:lnTo>
                    <a:pt x="412877" y="227164"/>
                  </a:lnTo>
                  <a:lnTo>
                    <a:pt x="413905" y="218440"/>
                  </a:lnTo>
                  <a:lnTo>
                    <a:pt x="413931" y="215315"/>
                  </a:lnTo>
                  <a:lnTo>
                    <a:pt x="414045" y="17942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752493" y="6251931"/>
              <a:ext cx="174551" cy="18920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47855" y="6253842"/>
              <a:ext cx="160749" cy="190053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4201477" y="6263982"/>
              <a:ext cx="172720" cy="180340"/>
            </a:xfrm>
            <a:custGeom>
              <a:avLst/>
              <a:gdLst/>
              <a:ahLst/>
              <a:cxnLst/>
              <a:rect l="l" t="t" r="r" b="b"/>
              <a:pathLst>
                <a:path w="172720" h="180339">
                  <a:moveTo>
                    <a:pt x="149923" y="13220"/>
                  </a:moveTo>
                  <a:lnTo>
                    <a:pt x="134848" y="13220"/>
                  </a:lnTo>
                  <a:lnTo>
                    <a:pt x="134848" y="61645"/>
                  </a:lnTo>
                  <a:lnTo>
                    <a:pt x="149923" y="61645"/>
                  </a:lnTo>
                  <a:lnTo>
                    <a:pt x="149923" y="13220"/>
                  </a:lnTo>
                  <a:close/>
                </a:path>
                <a:path w="172720" h="180339">
                  <a:moveTo>
                    <a:pt x="149923" y="0"/>
                  </a:moveTo>
                  <a:lnTo>
                    <a:pt x="22301" y="0"/>
                  </a:lnTo>
                  <a:lnTo>
                    <a:pt x="22301" y="12700"/>
                  </a:lnTo>
                  <a:lnTo>
                    <a:pt x="22301" y="62230"/>
                  </a:lnTo>
                  <a:lnTo>
                    <a:pt x="22301" y="73660"/>
                  </a:lnTo>
                  <a:lnTo>
                    <a:pt x="149923" y="73660"/>
                  </a:lnTo>
                  <a:lnTo>
                    <a:pt x="149923" y="62230"/>
                  </a:lnTo>
                  <a:lnTo>
                    <a:pt x="37376" y="62230"/>
                  </a:lnTo>
                  <a:lnTo>
                    <a:pt x="37376" y="12700"/>
                  </a:lnTo>
                  <a:lnTo>
                    <a:pt x="149923" y="12700"/>
                  </a:lnTo>
                  <a:lnTo>
                    <a:pt x="149923" y="0"/>
                  </a:lnTo>
                  <a:close/>
                </a:path>
                <a:path w="172720" h="180339">
                  <a:moveTo>
                    <a:pt x="172427" y="100926"/>
                  </a:moveTo>
                  <a:lnTo>
                    <a:pt x="0" y="100926"/>
                  </a:lnTo>
                  <a:lnTo>
                    <a:pt x="0" y="113880"/>
                  </a:lnTo>
                  <a:lnTo>
                    <a:pt x="78143" y="113880"/>
                  </a:lnTo>
                  <a:lnTo>
                    <a:pt x="78143" y="179920"/>
                  </a:lnTo>
                  <a:lnTo>
                    <a:pt x="93649" y="179920"/>
                  </a:lnTo>
                  <a:lnTo>
                    <a:pt x="93649" y="113880"/>
                  </a:lnTo>
                  <a:lnTo>
                    <a:pt x="172427" y="113880"/>
                  </a:lnTo>
                  <a:lnTo>
                    <a:pt x="172427" y="10092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404069" y="6254054"/>
              <a:ext cx="153741" cy="18984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651407" y="6263610"/>
              <a:ext cx="172428" cy="176038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858448" y="6253632"/>
              <a:ext cx="217804" cy="214629"/>
            </a:xfrm>
            <a:custGeom>
              <a:avLst/>
              <a:gdLst/>
              <a:ahLst/>
              <a:cxnLst/>
              <a:rect l="l" t="t" r="r" b="b"/>
              <a:pathLst>
                <a:path w="217804" h="214629">
                  <a:moveTo>
                    <a:pt x="88544" y="67500"/>
                  </a:moveTo>
                  <a:lnTo>
                    <a:pt x="73253" y="67500"/>
                  </a:lnTo>
                  <a:lnTo>
                    <a:pt x="73253" y="80200"/>
                  </a:lnTo>
                  <a:lnTo>
                    <a:pt x="73253" y="131000"/>
                  </a:lnTo>
                  <a:lnTo>
                    <a:pt x="15278" y="131000"/>
                  </a:lnTo>
                  <a:lnTo>
                    <a:pt x="15278" y="80200"/>
                  </a:lnTo>
                  <a:lnTo>
                    <a:pt x="73253" y="80200"/>
                  </a:lnTo>
                  <a:lnTo>
                    <a:pt x="73253" y="67500"/>
                  </a:lnTo>
                  <a:lnTo>
                    <a:pt x="15278" y="67500"/>
                  </a:lnTo>
                  <a:lnTo>
                    <a:pt x="15278" y="16700"/>
                  </a:lnTo>
                  <a:lnTo>
                    <a:pt x="0" y="16700"/>
                  </a:lnTo>
                  <a:lnTo>
                    <a:pt x="0" y="67500"/>
                  </a:lnTo>
                  <a:lnTo>
                    <a:pt x="0" y="80200"/>
                  </a:lnTo>
                  <a:lnTo>
                    <a:pt x="0" y="131000"/>
                  </a:lnTo>
                  <a:lnTo>
                    <a:pt x="0" y="144970"/>
                  </a:lnTo>
                  <a:lnTo>
                    <a:pt x="88544" y="144970"/>
                  </a:lnTo>
                  <a:lnTo>
                    <a:pt x="88544" y="131445"/>
                  </a:lnTo>
                  <a:lnTo>
                    <a:pt x="88544" y="131000"/>
                  </a:lnTo>
                  <a:lnTo>
                    <a:pt x="88544" y="80200"/>
                  </a:lnTo>
                  <a:lnTo>
                    <a:pt x="88544" y="79844"/>
                  </a:lnTo>
                  <a:lnTo>
                    <a:pt x="88544" y="67500"/>
                  </a:lnTo>
                  <a:close/>
                </a:path>
                <a:path w="217804" h="214629">
                  <a:moveTo>
                    <a:pt x="88544" y="16357"/>
                  </a:moveTo>
                  <a:lnTo>
                    <a:pt x="73253" y="16357"/>
                  </a:lnTo>
                  <a:lnTo>
                    <a:pt x="73253" y="67322"/>
                  </a:lnTo>
                  <a:lnTo>
                    <a:pt x="88544" y="67322"/>
                  </a:lnTo>
                  <a:lnTo>
                    <a:pt x="88544" y="16357"/>
                  </a:lnTo>
                  <a:close/>
                </a:path>
                <a:path w="217804" h="214629">
                  <a:moveTo>
                    <a:pt x="143751" y="0"/>
                  </a:moveTo>
                  <a:lnTo>
                    <a:pt x="128257" y="0"/>
                  </a:lnTo>
                  <a:lnTo>
                    <a:pt x="128257" y="190487"/>
                  </a:lnTo>
                  <a:lnTo>
                    <a:pt x="143751" y="190487"/>
                  </a:lnTo>
                  <a:lnTo>
                    <a:pt x="143751" y="0"/>
                  </a:lnTo>
                  <a:close/>
                </a:path>
                <a:path w="217804" h="214629">
                  <a:moveTo>
                    <a:pt x="217652" y="171373"/>
                  </a:moveTo>
                  <a:lnTo>
                    <a:pt x="216573" y="162369"/>
                  </a:lnTo>
                  <a:lnTo>
                    <a:pt x="213487" y="155625"/>
                  </a:lnTo>
                  <a:lnTo>
                    <a:pt x="208610" y="151396"/>
                  </a:lnTo>
                  <a:lnTo>
                    <a:pt x="202145" y="149923"/>
                  </a:lnTo>
                  <a:lnTo>
                    <a:pt x="195148" y="149923"/>
                  </a:lnTo>
                  <a:lnTo>
                    <a:pt x="188772" y="154597"/>
                  </a:lnTo>
                  <a:lnTo>
                    <a:pt x="188772" y="170738"/>
                  </a:lnTo>
                  <a:lnTo>
                    <a:pt x="194932" y="175196"/>
                  </a:lnTo>
                  <a:lnTo>
                    <a:pt x="203644" y="175196"/>
                  </a:lnTo>
                  <a:lnTo>
                    <a:pt x="204482" y="174980"/>
                  </a:lnTo>
                  <a:lnTo>
                    <a:pt x="202946" y="184124"/>
                  </a:lnTo>
                  <a:lnTo>
                    <a:pt x="198805" y="192049"/>
                  </a:lnTo>
                  <a:lnTo>
                    <a:pt x="192366" y="198666"/>
                  </a:lnTo>
                  <a:lnTo>
                    <a:pt x="183896" y="203860"/>
                  </a:lnTo>
                  <a:lnTo>
                    <a:pt x="188353" y="214058"/>
                  </a:lnTo>
                  <a:lnTo>
                    <a:pt x="200367" y="206819"/>
                  </a:lnTo>
                  <a:lnTo>
                    <a:pt x="209613" y="197091"/>
                  </a:lnTo>
                  <a:lnTo>
                    <a:pt x="215557" y="185178"/>
                  </a:lnTo>
                  <a:lnTo>
                    <a:pt x="217652" y="17137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59045" y="6254054"/>
              <a:ext cx="175613" cy="18941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356743" y="6253842"/>
              <a:ext cx="153316" cy="190053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5617591" y="6253822"/>
              <a:ext cx="359410" cy="187960"/>
            </a:xfrm>
            <a:custGeom>
              <a:avLst/>
              <a:gdLst/>
              <a:ahLst/>
              <a:cxnLst/>
              <a:rect l="l" t="t" r="r" b="b"/>
              <a:pathLst>
                <a:path w="359410" h="187960">
                  <a:moveTo>
                    <a:pt x="86639" y="17780"/>
                  </a:moveTo>
                  <a:lnTo>
                    <a:pt x="0" y="17780"/>
                  </a:lnTo>
                  <a:lnTo>
                    <a:pt x="0" y="30480"/>
                  </a:lnTo>
                  <a:lnTo>
                    <a:pt x="0" y="92710"/>
                  </a:lnTo>
                  <a:lnTo>
                    <a:pt x="0" y="104140"/>
                  </a:lnTo>
                  <a:lnTo>
                    <a:pt x="86639" y="104140"/>
                  </a:lnTo>
                  <a:lnTo>
                    <a:pt x="86639" y="92710"/>
                  </a:lnTo>
                  <a:lnTo>
                    <a:pt x="15074" y="92710"/>
                  </a:lnTo>
                  <a:lnTo>
                    <a:pt x="15074" y="30480"/>
                  </a:lnTo>
                  <a:lnTo>
                    <a:pt x="71564" y="30480"/>
                  </a:lnTo>
                  <a:lnTo>
                    <a:pt x="71564" y="92189"/>
                  </a:lnTo>
                  <a:lnTo>
                    <a:pt x="86639" y="92189"/>
                  </a:lnTo>
                  <a:lnTo>
                    <a:pt x="86639" y="30480"/>
                  </a:lnTo>
                  <a:lnTo>
                    <a:pt x="86639" y="29972"/>
                  </a:lnTo>
                  <a:lnTo>
                    <a:pt x="86639" y="17780"/>
                  </a:lnTo>
                  <a:close/>
                </a:path>
                <a:path w="359410" h="187960">
                  <a:moveTo>
                    <a:pt x="147370" y="172720"/>
                  </a:moveTo>
                  <a:lnTo>
                    <a:pt x="36741" y="172720"/>
                  </a:lnTo>
                  <a:lnTo>
                    <a:pt x="36741" y="127000"/>
                  </a:lnTo>
                  <a:lnTo>
                    <a:pt x="21234" y="127000"/>
                  </a:lnTo>
                  <a:lnTo>
                    <a:pt x="21234" y="172720"/>
                  </a:lnTo>
                  <a:lnTo>
                    <a:pt x="21234" y="185420"/>
                  </a:lnTo>
                  <a:lnTo>
                    <a:pt x="147370" y="185420"/>
                  </a:lnTo>
                  <a:lnTo>
                    <a:pt x="147370" y="172720"/>
                  </a:lnTo>
                  <a:close/>
                </a:path>
                <a:path w="359410" h="187960">
                  <a:moveTo>
                    <a:pt x="167119" y="58420"/>
                  </a:moveTo>
                  <a:lnTo>
                    <a:pt x="138658" y="58420"/>
                  </a:lnTo>
                  <a:lnTo>
                    <a:pt x="138658" y="0"/>
                  </a:lnTo>
                  <a:lnTo>
                    <a:pt x="123164" y="0"/>
                  </a:lnTo>
                  <a:lnTo>
                    <a:pt x="123164" y="58420"/>
                  </a:lnTo>
                  <a:lnTo>
                    <a:pt x="123164" y="71120"/>
                  </a:lnTo>
                  <a:lnTo>
                    <a:pt x="123164" y="139700"/>
                  </a:lnTo>
                  <a:lnTo>
                    <a:pt x="138658" y="139700"/>
                  </a:lnTo>
                  <a:lnTo>
                    <a:pt x="138658" y="71120"/>
                  </a:lnTo>
                  <a:lnTo>
                    <a:pt x="167119" y="71120"/>
                  </a:lnTo>
                  <a:lnTo>
                    <a:pt x="167119" y="58420"/>
                  </a:lnTo>
                  <a:close/>
                </a:path>
                <a:path w="359410" h="187960">
                  <a:moveTo>
                    <a:pt x="338480" y="50800"/>
                  </a:moveTo>
                  <a:lnTo>
                    <a:pt x="225729" y="50800"/>
                  </a:lnTo>
                  <a:lnTo>
                    <a:pt x="225729" y="19050"/>
                  </a:lnTo>
                  <a:lnTo>
                    <a:pt x="336359" y="19050"/>
                  </a:lnTo>
                  <a:lnTo>
                    <a:pt x="336359" y="6350"/>
                  </a:lnTo>
                  <a:lnTo>
                    <a:pt x="210223" y="6350"/>
                  </a:lnTo>
                  <a:lnTo>
                    <a:pt x="210223" y="19050"/>
                  </a:lnTo>
                  <a:lnTo>
                    <a:pt x="210223" y="50800"/>
                  </a:lnTo>
                  <a:lnTo>
                    <a:pt x="210223" y="64770"/>
                  </a:lnTo>
                  <a:lnTo>
                    <a:pt x="338480" y="64770"/>
                  </a:lnTo>
                  <a:lnTo>
                    <a:pt x="338480" y="50800"/>
                  </a:lnTo>
                  <a:close/>
                </a:path>
                <a:path w="359410" h="187960">
                  <a:moveTo>
                    <a:pt x="342303" y="175260"/>
                  </a:moveTo>
                  <a:lnTo>
                    <a:pt x="223812" y="175260"/>
                  </a:lnTo>
                  <a:lnTo>
                    <a:pt x="223812" y="154940"/>
                  </a:lnTo>
                  <a:lnTo>
                    <a:pt x="336575" y="154940"/>
                  </a:lnTo>
                  <a:lnTo>
                    <a:pt x="336575" y="142240"/>
                  </a:lnTo>
                  <a:lnTo>
                    <a:pt x="336575" y="123190"/>
                  </a:lnTo>
                  <a:lnTo>
                    <a:pt x="336575" y="110490"/>
                  </a:lnTo>
                  <a:lnTo>
                    <a:pt x="208102" y="110490"/>
                  </a:lnTo>
                  <a:lnTo>
                    <a:pt x="208102" y="123190"/>
                  </a:lnTo>
                  <a:lnTo>
                    <a:pt x="321284" y="123190"/>
                  </a:lnTo>
                  <a:lnTo>
                    <a:pt x="321284" y="142240"/>
                  </a:lnTo>
                  <a:lnTo>
                    <a:pt x="208737" y="142240"/>
                  </a:lnTo>
                  <a:lnTo>
                    <a:pt x="208737" y="154940"/>
                  </a:lnTo>
                  <a:lnTo>
                    <a:pt x="208737" y="175260"/>
                  </a:lnTo>
                  <a:lnTo>
                    <a:pt x="208737" y="187960"/>
                  </a:lnTo>
                  <a:lnTo>
                    <a:pt x="342303" y="187960"/>
                  </a:lnTo>
                  <a:lnTo>
                    <a:pt x="342303" y="175260"/>
                  </a:lnTo>
                  <a:close/>
                </a:path>
                <a:path w="359410" h="187960">
                  <a:moveTo>
                    <a:pt x="358876" y="80505"/>
                  </a:moveTo>
                  <a:lnTo>
                    <a:pt x="187286" y="80505"/>
                  </a:lnTo>
                  <a:lnTo>
                    <a:pt x="187286" y="93243"/>
                  </a:lnTo>
                  <a:lnTo>
                    <a:pt x="358876" y="93243"/>
                  </a:lnTo>
                  <a:lnTo>
                    <a:pt x="358876" y="8050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2799" y="6253842"/>
              <a:ext cx="152679" cy="190053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6195187" y="6261442"/>
              <a:ext cx="289560" cy="206375"/>
            </a:xfrm>
            <a:custGeom>
              <a:avLst/>
              <a:gdLst/>
              <a:ahLst/>
              <a:cxnLst/>
              <a:rect l="l" t="t" r="r" b="b"/>
              <a:pathLst>
                <a:path w="289560" h="206375">
                  <a:moveTo>
                    <a:pt x="33756" y="163563"/>
                  </a:moveTo>
                  <a:lnTo>
                    <a:pt x="32677" y="154559"/>
                  </a:lnTo>
                  <a:lnTo>
                    <a:pt x="29591" y="147815"/>
                  </a:lnTo>
                  <a:lnTo>
                    <a:pt x="24714" y="143586"/>
                  </a:lnTo>
                  <a:lnTo>
                    <a:pt x="18262" y="142113"/>
                  </a:lnTo>
                  <a:lnTo>
                    <a:pt x="11252" y="142113"/>
                  </a:lnTo>
                  <a:lnTo>
                    <a:pt x="4876" y="146786"/>
                  </a:lnTo>
                  <a:lnTo>
                    <a:pt x="4876" y="162928"/>
                  </a:lnTo>
                  <a:lnTo>
                    <a:pt x="11036" y="167386"/>
                  </a:lnTo>
                  <a:lnTo>
                    <a:pt x="19748" y="167386"/>
                  </a:lnTo>
                  <a:lnTo>
                    <a:pt x="20599" y="167170"/>
                  </a:lnTo>
                  <a:lnTo>
                    <a:pt x="19050" y="176314"/>
                  </a:lnTo>
                  <a:lnTo>
                    <a:pt x="14909" y="184238"/>
                  </a:lnTo>
                  <a:lnTo>
                    <a:pt x="8470" y="190855"/>
                  </a:lnTo>
                  <a:lnTo>
                    <a:pt x="0" y="196049"/>
                  </a:lnTo>
                  <a:lnTo>
                    <a:pt x="4457" y="206248"/>
                  </a:lnTo>
                  <a:lnTo>
                    <a:pt x="16471" y="199009"/>
                  </a:lnTo>
                  <a:lnTo>
                    <a:pt x="25717" y="189280"/>
                  </a:lnTo>
                  <a:lnTo>
                    <a:pt x="31661" y="177368"/>
                  </a:lnTo>
                  <a:lnTo>
                    <a:pt x="33756" y="163563"/>
                  </a:lnTo>
                  <a:close/>
                </a:path>
                <a:path w="289560" h="206375">
                  <a:moveTo>
                    <a:pt x="266814" y="266"/>
                  </a:moveTo>
                  <a:lnTo>
                    <a:pt x="251523" y="266"/>
                  </a:lnTo>
                  <a:lnTo>
                    <a:pt x="251523" y="26670"/>
                  </a:lnTo>
                  <a:lnTo>
                    <a:pt x="154051" y="26670"/>
                  </a:lnTo>
                  <a:lnTo>
                    <a:pt x="154051" y="0"/>
                  </a:lnTo>
                  <a:lnTo>
                    <a:pt x="138760" y="0"/>
                  </a:lnTo>
                  <a:lnTo>
                    <a:pt x="138760" y="26670"/>
                  </a:lnTo>
                  <a:lnTo>
                    <a:pt x="138760" y="39370"/>
                  </a:lnTo>
                  <a:lnTo>
                    <a:pt x="138760" y="68580"/>
                  </a:lnTo>
                  <a:lnTo>
                    <a:pt x="138760" y="82550"/>
                  </a:lnTo>
                  <a:lnTo>
                    <a:pt x="266814" y="82550"/>
                  </a:lnTo>
                  <a:lnTo>
                    <a:pt x="266814" y="69062"/>
                  </a:lnTo>
                  <a:lnTo>
                    <a:pt x="266814" y="68580"/>
                  </a:lnTo>
                  <a:lnTo>
                    <a:pt x="266814" y="39966"/>
                  </a:lnTo>
                  <a:lnTo>
                    <a:pt x="251523" y="39966"/>
                  </a:lnTo>
                  <a:lnTo>
                    <a:pt x="251523" y="68580"/>
                  </a:lnTo>
                  <a:lnTo>
                    <a:pt x="154051" y="68580"/>
                  </a:lnTo>
                  <a:lnTo>
                    <a:pt x="154051" y="39370"/>
                  </a:lnTo>
                  <a:lnTo>
                    <a:pt x="266814" y="39370"/>
                  </a:lnTo>
                  <a:lnTo>
                    <a:pt x="266814" y="27228"/>
                  </a:lnTo>
                  <a:lnTo>
                    <a:pt x="266814" y="26670"/>
                  </a:lnTo>
                  <a:lnTo>
                    <a:pt x="266814" y="266"/>
                  </a:lnTo>
                  <a:close/>
                </a:path>
                <a:path w="289560" h="206375">
                  <a:moveTo>
                    <a:pt x="289115" y="105371"/>
                  </a:moveTo>
                  <a:lnTo>
                    <a:pt x="116687" y="105371"/>
                  </a:lnTo>
                  <a:lnTo>
                    <a:pt x="116687" y="118325"/>
                  </a:lnTo>
                  <a:lnTo>
                    <a:pt x="194830" y="118325"/>
                  </a:lnTo>
                  <a:lnTo>
                    <a:pt x="194830" y="182460"/>
                  </a:lnTo>
                  <a:lnTo>
                    <a:pt x="210324" y="182460"/>
                  </a:lnTo>
                  <a:lnTo>
                    <a:pt x="210324" y="118325"/>
                  </a:lnTo>
                  <a:lnTo>
                    <a:pt x="289115" y="118325"/>
                  </a:lnTo>
                  <a:lnTo>
                    <a:pt x="289115" y="10537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507449" y="6267432"/>
              <a:ext cx="172428" cy="15034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761998" y="6258726"/>
              <a:ext cx="172216" cy="18071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960758" y="6253842"/>
              <a:ext cx="153316" cy="189628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2266" y="6261911"/>
              <a:ext cx="171791" cy="18155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4090352" y="5716218"/>
              <a:ext cx="2933700" cy="277495"/>
            </a:xfrm>
            <a:custGeom>
              <a:avLst/>
              <a:gdLst/>
              <a:ahLst/>
              <a:cxnLst/>
              <a:rect l="l" t="t" r="r" b="b"/>
              <a:pathLst>
                <a:path w="2933700" h="277495">
                  <a:moveTo>
                    <a:pt x="144373" y="46545"/>
                  </a:moveTo>
                  <a:lnTo>
                    <a:pt x="113715" y="46545"/>
                  </a:lnTo>
                  <a:lnTo>
                    <a:pt x="113715" y="130987"/>
                  </a:lnTo>
                  <a:lnTo>
                    <a:pt x="144373" y="130987"/>
                  </a:lnTo>
                  <a:lnTo>
                    <a:pt x="144373" y="46545"/>
                  </a:lnTo>
                  <a:close/>
                </a:path>
                <a:path w="2933700" h="277495">
                  <a:moveTo>
                    <a:pt x="223253" y="131203"/>
                  </a:moveTo>
                  <a:lnTo>
                    <a:pt x="57137" y="131203"/>
                  </a:lnTo>
                  <a:lnTo>
                    <a:pt x="57137" y="46113"/>
                  </a:lnTo>
                  <a:lnTo>
                    <a:pt x="220459" y="46113"/>
                  </a:lnTo>
                  <a:lnTo>
                    <a:pt x="220459" y="28333"/>
                  </a:lnTo>
                  <a:lnTo>
                    <a:pt x="220459" y="19443"/>
                  </a:lnTo>
                  <a:lnTo>
                    <a:pt x="32473" y="19443"/>
                  </a:lnTo>
                  <a:lnTo>
                    <a:pt x="32473" y="28333"/>
                  </a:lnTo>
                  <a:lnTo>
                    <a:pt x="26758" y="28333"/>
                  </a:lnTo>
                  <a:lnTo>
                    <a:pt x="26758" y="46113"/>
                  </a:lnTo>
                  <a:lnTo>
                    <a:pt x="26758" y="131203"/>
                  </a:lnTo>
                  <a:lnTo>
                    <a:pt x="26758" y="148983"/>
                  </a:lnTo>
                  <a:lnTo>
                    <a:pt x="31915" y="148983"/>
                  </a:lnTo>
                  <a:lnTo>
                    <a:pt x="31915" y="157873"/>
                  </a:lnTo>
                  <a:lnTo>
                    <a:pt x="223253" y="157873"/>
                  </a:lnTo>
                  <a:lnTo>
                    <a:pt x="223253" y="148983"/>
                  </a:lnTo>
                  <a:lnTo>
                    <a:pt x="223253" y="131203"/>
                  </a:lnTo>
                  <a:close/>
                </a:path>
                <a:path w="2933700" h="277495">
                  <a:moveTo>
                    <a:pt x="250837" y="209943"/>
                  </a:moveTo>
                  <a:lnTo>
                    <a:pt x="141859" y="209943"/>
                  </a:lnTo>
                  <a:lnTo>
                    <a:pt x="141859" y="158026"/>
                  </a:lnTo>
                  <a:lnTo>
                    <a:pt x="109816" y="158026"/>
                  </a:lnTo>
                  <a:lnTo>
                    <a:pt x="109816" y="209943"/>
                  </a:lnTo>
                  <a:lnTo>
                    <a:pt x="0" y="209943"/>
                  </a:lnTo>
                  <a:lnTo>
                    <a:pt x="0" y="234073"/>
                  </a:lnTo>
                  <a:lnTo>
                    <a:pt x="0" y="236613"/>
                  </a:lnTo>
                  <a:lnTo>
                    <a:pt x="249339" y="236613"/>
                  </a:lnTo>
                  <a:lnTo>
                    <a:pt x="249339" y="234073"/>
                  </a:lnTo>
                  <a:lnTo>
                    <a:pt x="250837" y="234073"/>
                  </a:lnTo>
                  <a:lnTo>
                    <a:pt x="250837" y="209943"/>
                  </a:lnTo>
                  <a:close/>
                </a:path>
                <a:path w="2933700" h="277495">
                  <a:moveTo>
                    <a:pt x="382943" y="177533"/>
                  </a:moveTo>
                  <a:lnTo>
                    <a:pt x="322795" y="183908"/>
                  </a:lnTo>
                  <a:lnTo>
                    <a:pt x="306832" y="184365"/>
                  </a:lnTo>
                  <a:lnTo>
                    <a:pt x="295706" y="184226"/>
                  </a:lnTo>
                  <a:lnTo>
                    <a:pt x="292925" y="184226"/>
                  </a:lnTo>
                  <a:lnTo>
                    <a:pt x="292925" y="122351"/>
                  </a:lnTo>
                  <a:lnTo>
                    <a:pt x="357301" y="122351"/>
                  </a:lnTo>
                  <a:lnTo>
                    <a:pt x="367068" y="112877"/>
                  </a:lnTo>
                  <a:lnTo>
                    <a:pt x="367068" y="17272"/>
                  </a:lnTo>
                  <a:lnTo>
                    <a:pt x="261429" y="17272"/>
                  </a:lnTo>
                  <a:lnTo>
                    <a:pt x="261429" y="42633"/>
                  </a:lnTo>
                  <a:lnTo>
                    <a:pt x="335292" y="42633"/>
                  </a:lnTo>
                  <a:lnTo>
                    <a:pt x="335292" y="97548"/>
                  </a:lnTo>
                  <a:lnTo>
                    <a:pt x="261429" y="97548"/>
                  </a:lnTo>
                  <a:lnTo>
                    <a:pt x="261429" y="200393"/>
                  </a:lnTo>
                  <a:lnTo>
                    <a:pt x="270903" y="210146"/>
                  </a:lnTo>
                  <a:lnTo>
                    <a:pt x="278434" y="210146"/>
                  </a:lnTo>
                  <a:lnTo>
                    <a:pt x="324713" y="208991"/>
                  </a:lnTo>
                  <a:lnTo>
                    <a:pt x="371246" y="204571"/>
                  </a:lnTo>
                  <a:lnTo>
                    <a:pt x="382943" y="202895"/>
                  </a:lnTo>
                  <a:lnTo>
                    <a:pt x="382943" y="184365"/>
                  </a:lnTo>
                  <a:lnTo>
                    <a:pt x="382943" y="177533"/>
                  </a:lnTo>
                  <a:close/>
                </a:path>
                <a:path w="2933700" h="277495">
                  <a:moveTo>
                    <a:pt x="489419" y="5842"/>
                  </a:moveTo>
                  <a:lnTo>
                    <a:pt x="457923" y="5842"/>
                  </a:lnTo>
                  <a:lnTo>
                    <a:pt x="457923" y="94754"/>
                  </a:lnTo>
                  <a:lnTo>
                    <a:pt x="427545" y="94754"/>
                  </a:lnTo>
                  <a:lnTo>
                    <a:pt x="427545" y="5842"/>
                  </a:lnTo>
                  <a:lnTo>
                    <a:pt x="396049" y="5842"/>
                  </a:lnTo>
                  <a:lnTo>
                    <a:pt x="396049" y="265049"/>
                  </a:lnTo>
                  <a:lnTo>
                    <a:pt x="424192" y="265049"/>
                  </a:lnTo>
                  <a:lnTo>
                    <a:pt x="427545" y="261708"/>
                  </a:lnTo>
                  <a:lnTo>
                    <a:pt x="427545" y="121513"/>
                  </a:lnTo>
                  <a:lnTo>
                    <a:pt x="457923" y="121513"/>
                  </a:lnTo>
                  <a:lnTo>
                    <a:pt x="457923" y="271462"/>
                  </a:lnTo>
                  <a:lnTo>
                    <a:pt x="486067" y="271462"/>
                  </a:lnTo>
                  <a:lnTo>
                    <a:pt x="489419" y="268109"/>
                  </a:lnTo>
                  <a:lnTo>
                    <a:pt x="489419" y="121513"/>
                  </a:lnTo>
                  <a:lnTo>
                    <a:pt x="489419" y="94754"/>
                  </a:lnTo>
                  <a:lnTo>
                    <a:pt x="489419" y="5842"/>
                  </a:lnTo>
                  <a:close/>
                </a:path>
                <a:path w="2933700" h="277495">
                  <a:moveTo>
                    <a:pt x="676148" y="186728"/>
                  </a:moveTo>
                  <a:lnTo>
                    <a:pt x="626541" y="193421"/>
                  </a:lnTo>
                  <a:lnTo>
                    <a:pt x="596163" y="194818"/>
                  </a:lnTo>
                  <a:lnTo>
                    <a:pt x="596163" y="147993"/>
                  </a:lnTo>
                  <a:lnTo>
                    <a:pt x="608711" y="145478"/>
                  </a:lnTo>
                  <a:lnTo>
                    <a:pt x="629881" y="134048"/>
                  </a:lnTo>
                  <a:lnTo>
                    <a:pt x="639864" y="123190"/>
                  </a:lnTo>
                  <a:lnTo>
                    <a:pt x="645490" y="117055"/>
                  </a:lnTo>
                  <a:lnTo>
                    <a:pt x="654418" y="94475"/>
                  </a:lnTo>
                  <a:lnTo>
                    <a:pt x="654304" y="71348"/>
                  </a:lnTo>
                  <a:lnTo>
                    <a:pt x="638175" y="35725"/>
                  </a:lnTo>
                  <a:lnTo>
                    <a:pt x="623201" y="23253"/>
                  </a:lnTo>
                  <a:lnTo>
                    <a:pt x="623201" y="71348"/>
                  </a:lnTo>
                  <a:lnTo>
                    <a:pt x="623201" y="89738"/>
                  </a:lnTo>
                  <a:lnTo>
                    <a:pt x="616229" y="105625"/>
                  </a:lnTo>
                  <a:lnTo>
                    <a:pt x="603961" y="116776"/>
                  </a:lnTo>
                  <a:lnTo>
                    <a:pt x="587806" y="123190"/>
                  </a:lnTo>
                  <a:lnTo>
                    <a:pt x="569125" y="123190"/>
                  </a:lnTo>
                  <a:lnTo>
                    <a:pt x="552678" y="116497"/>
                  </a:lnTo>
                  <a:lnTo>
                    <a:pt x="540423" y="104787"/>
                  </a:lnTo>
                  <a:lnTo>
                    <a:pt x="533171" y="89458"/>
                  </a:lnTo>
                  <a:lnTo>
                    <a:pt x="533234" y="71755"/>
                  </a:lnTo>
                  <a:lnTo>
                    <a:pt x="540423" y="56578"/>
                  </a:lnTo>
                  <a:lnTo>
                    <a:pt x="552678" y="44869"/>
                  </a:lnTo>
                  <a:lnTo>
                    <a:pt x="569125" y="38176"/>
                  </a:lnTo>
                  <a:lnTo>
                    <a:pt x="587806" y="38176"/>
                  </a:lnTo>
                  <a:lnTo>
                    <a:pt x="603961" y="44589"/>
                  </a:lnTo>
                  <a:lnTo>
                    <a:pt x="616229" y="55740"/>
                  </a:lnTo>
                  <a:lnTo>
                    <a:pt x="623201" y="71348"/>
                  </a:lnTo>
                  <a:lnTo>
                    <a:pt x="623201" y="23253"/>
                  </a:lnTo>
                  <a:lnTo>
                    <a:pt x="578599" y="11976"/>
                  </a:lnTo>
                  <a:lnTo>
                    <a:pt x="569366" y="12052"/>
                  </a:lnTo>
                  <a:lnTo>
                    <a:pt x="530936" y="25755"/>
                  </a:lnTo>
                  <a:lnTo>
                    <a:pt x="504545" y="60375"/>
                  </a:lnTo>
                  <a:lnTo>
                    <a:pt x="502056" y="71907"/>
                  </a:lnTo>
                  <a:lnTo>
                    <a:pt x="502119" y="89738"/>
                  </a:lnTo>
                  <a:lnTo>
                    <a:pt x="528434" y="135166"/>
                  </a:lnTo>
                  <a:lnTo>
                    <a:pt x="564946" y="148551"/>
                  </a:lnTo>
                  <a:lnTo>
                    <a:pt x="564946" y="195097"/>
                  </a:lnTo>
                  <a:lnTo>
                    <a:pt x="497217" y="195097"/>
                  </a:lnTo>
                  <a:lnTo>
                    <a:pt x="497217" y="221843"/>
                  </a:lnTo>
                  <a:lnTo>
                    <a:pt x="573024" y="221843"/>
                  </a:lnTo>
                  <a:lnTo>
                    <a:pt x="590511" y="221818"/>
                  </a:lnTo>
                  <a:lnTo>
                    <a:pt x="643763" y="219354"/>
                  </a:lnTo>
                  <a:lnTo>
                    <a:pt x="676148" y="212369"/>
                  </a:lnTo>
                  <a:lnTo>
                    <a:pt x="676148" y="194818"/>
                  </a:lnTo>
                  <a:lnTo>
                    <a:pt x="676148" y="186728"/>
                  </a:lnTo>
                  <a:close/>
                </a:path>
                <a:path w="2933700" h="277495">
                  <a:moveTo>
                    <a:pt x="755027" y="105346"/>
                  </a:moveTo>
                  <a:lnTo>
                    <a:pt x="719353" y="105346"/>
                  </a:lnTo>
                  <a:lnTo>
                    <a:pt x="719353" y="6121"/>
                  </a:lnTo>
                  <a:lnTo>
                    <a:pt x="687019" y="6121"/>
                  </a:lnTo>
                  <a:lnTo>
                    <a:pt x="687019" y="271462"/>
                  </a:lnTo>
                  <a:lnTo>
                    <a:pt x="716013" y="271462"/>
                  </a:lnTo>
                  <a:lnTo>
                    <a:pt x="719353" y="268109"/>
                  </a:lnTo>
                  <a:lnTo>
                    <a:pt x="719353" y="131826"/>
                  </a:lnTo>
                  <a:lnTo>
                    <a:pt x="755027" y="131826"/>
                  </a:lnTo>
                  <a:lnTo>
                    <a:pt x="755027" y="105346"/>
                  </a:lnTo>
                  <a:close/>
                </a:path>
                <a:path w="2933700" h="277495">
                  <a:moveTo>
                    <a:pt x="917143" y="73177"/>
                  </a:moveTo>
                  <a:lnTo>
                    <a:pt x="903833" y="39293"/>
                  </a:lnTo>
                  <a:lnTo>
                    <a:pt x="901395" y="36512"/>
                  </a:lnTo>
                  <a:lnTo>
                    <a:pt x="895502" y="31076"/>
                  </a:lnTo>
                  <a:lnTo>
                    <a:pt x="889482" y="25755"/>
                  </a:lnTo>
                  <a:lnTo>
                    <a:pt x="887971" y="24676"/>
                  </a:lnTo>
                  <a:lnTo>
                    <a:pt x="887971" y="94475"/>
                  </a:lnTo>
                  <a:lnTo>
                    <a:pt x="880173" y="111480"/>
                  </a:lnTo>
                  <a:lnTo>
                    <a:pt x="867346" y="122351"/>
                  </a:lnTo>
                  <a:lnTo>
                    <a:pt x="850900" y="127647"/>
                  </a:lnTo>
                  <a:lnTo>
                    <a:pt x="833348" y="127647"/>
                  </a:lnTo>
                  <a:lnTo>
                    <a:pt x="816902" y="122072"/>
                  </a:lnTo>
                  <a:lnTo>
                    <a:pt x="804075" y="110642"/>
                  </a:lnTo>
                  <a:lnTo>
                    <a:pt x="796556" y="93916"/>
                  </a:lnTo>
                  <a:lnTo>
                    <a:pt x="796645" y="73660"/>
                  </a:lnTo>
                  <a:lnTo>
                    <a:pt x="803529" y="57962"/>
                  </a:lnTo>
                  <a:lnTo>
                    <a:pt x="816063" y="46266"/>
                  </a:lnTo>
                  <a:lnTo>
                    <a:pt x="832789" y="39293"/>
                  </a:lnTo>
                  <a:lnTo>
                    <a:pt x="852017" y="39293"/>
                  </a:lnTo>
                  <a:lnTo>
                    <a:pt x="868743" y="45707"/>
                  </a:lnTo>
                  <a:lnTo>
                    <a:pt x="881011" y="57124"/>
                  </a:lnTo>
                  <a:lnTo>
                    <a:pt x="887920" y="73177"/>
                  </a:lnTo>
                  <a:lnTo>
                    <a:pt x="887971" y="94475"/>
                  </a:lnTo>
                  <a:lnTo>
                    <a:pt x="887971" y="24676"/>
                  </a:lnTo>
                  <a:lnTo>
                    <a:pt x="851827" y="12611"/>
                  </a:lnTo>
                  <a:lnTo>
                    <a:pt x="842543" y="12534"/>
                  </a:lnTo>
                  <a:lnTo>
                    <a:pt x="833310" y="12611"/>
                  </a:lnTo>
                  <a:lnTo>
                    <a:pt x="795210" y="26377"/>
                  </a:lnTo>
                  <a:lnTo>
                    <a:pt x="769480" y="61887"/>
                  </a:lnTo>
                  <a:lnTo>
                    <a:pt x="767105" y="73850"/>
                  </a:lnTo>
                  <a:lnTo>
                    <a:pt x="767181" y="93916"/>
                  </a:lnTo>
                  <a:lnTo>
                    <a:pt x="783590" y="130365"/>
                  </a:lnTo>
                  <a:lnTo>
                    <a:pt x="821969" y="152120"/>
                  </a:lnTo>
                  <a:lnTo>
                    <a:pt x="842543" y="154127"/>
                  </a:lnTo>
                  <a:lnTo>
                    <a:pt x="851623" y="154051"/>
                  </a:lnTo>
                  <a:lnTo>
                    <a:pt x="889266" y="141516"/>
                  </a:lnTo>
                  <a:lnTo>
                    <a:pt x="914768" y="105981"/>
                  </a:lnTo>
                  <a:lnTo>
                    <a:pt x="917041" y="94475"/>
                  </a:lnTo>
                  <a:lnTo>
                    <a:pt x="917143" y="73177"/>
                  </a:lnTo>
                  <a:close/>
                </a:path>
                <a:path w="2933700" h="277495">
                  <a:moveTo>
                    <a:pt x="940930" y="180314"/>
                  </a:moveTo>
                  <a:lnTo>
                    <a:pt x="891717" y="187604"/>
                  </a:lnTo>
                  <a:lnTo>
                    <a:pt x="853287" y="189509"/>
                  </a:lnTo>
                  <a:lnTo>
                    <a:pt x="758926" y="189522"/>
                  </a:lnTo>
                  <a:lnTo>
                    <a:pt x="758926" y="216001"/>
                  </a:lnTo>
                  <a:lnTo>
                    <a:pt x="836409" y="216001"/>
                  </a:lnTo>
                  <a:lnTo>
                    <a:pt x="849668" y="215963"/>
                  </a:lnTo>
                  <a:lnTo>
                    <a:pt x="899947" y="213880"/>
                  </a:lnTo>
                  <a:lnTo>
                    <a:pt x="940930" y="206514"/>
                  </a:lnTo>
                  <a:lnTo>
                    <a:pt x="940930" y="180314"/>
                  </a:lnTo>
                  <a:close/>
                </a:path>
                <a:path w="2933700" h="277495">
                  <a:moveTo>
                    <a:pt x="984402" y="6121"/>
                  </a:moveTo>
                  <a:lnTo>
                    <a:pt x="952639" y="6121"/>
                  </a:lnTo>
                  <a:lnTo>
                    <a:pt x="952639" y="271462"/>
                  </a:lnTo>
                  <a:lnTo>
                    <a:pt x="981062" y="271462"/>
                  </a:lnTo>
                  <a:lnTo>
                    <a:pt x="984402" y="268109"/>
                  </a:lnTo>
                  <a:lnTo>
                    <a:pt x="984402" y="6121"/>
                  </a:lnTo>
                  <a:close/>
                </a:path>
                <a:path w="2933700" h="277495">
                  <a:moveTo>
                    <a:pt x="1205052" y="23685"/>
                  </a:moveTo>
                  <a:lnTo>
                    <a:pt x="1195019" y="14211"/>
                  </a:lnTo>
                  <a:lnTo>
                    <a:pt x="1087716" y="14211"/>
                  </a:lnTo>
                  <a:lnTo>
                    <a:pt x="1087716" y="39852"/>
                  </a:lnTo>
                  <a:lnTo>
                    <a:pt x="1173556" y="39852"/>
                  </a:lnTo>
                  <a:lnTo>
                    <a:pt x="1173556" y="74129"/>
                  </a:lnTo>
                  <a:lnTo>
                    <a:pt x="1146937" y="103670"/>
                  </a:lnTo>
                  <a:lnTo>
                    <a:pt x="1105319" y="122453"/>
                  </a:lnTo>
                  <a:lnTo>
                    <a:pt x="1076007" y="130149"/>
                  </a:lnTo>
                  <a:lnTo>
                    <a:pt x="1093292" y="150215"/>
                  </a:lnTo>
                  <a:lnTo>
                    <a:pt x="1146467" y="136410"/>
                  </a:lnTo>
                  <a:lnTo>
                    <a:pt x="1193469" y="101257"/>
                  </a:lnTo>
                  <a:lnTo>
                    <a:pt x="1205052" y="55460"/>
                  </a:lnTo>
                  <a:lnTo>
                    <a:pt x="1205052" y="23685"/>
                  </a:lnTo>
                  <a:close/>
                </a:path>
                <a:path w="2933700" h="277495">
                  <a:moveTo>
                    <a:pt x="1294231" y="6121"/>
                  </a:moveTo>
                  <a:lnTo>
                    <a:pt x="1262468" y="6121"/>
                  </a:lnTo>
                  <a:lnTo>
                    <a:pt x="1262468" y="150495"/>
                  </a:lnTo>
                  <a:lnTo>
                    <a:pt x="1290891" y="150495"/>
                  </a:lnTo>
                  <a:lnTo>
                    <a:pt x="1294231" y="147154"/>
                  </a:lnTo>
                  <a:lnTo>
                    <a:pt x="1294231" y="6121"/>
                  </a:lnTo>
                  <a:close/>
                </a:path>
                <a:path w="2933700" h="277495">
                  <a:moveTo>
                    <a:pt x="1304823" y="246380"/>
                  </a:moveTo>
                  <a:lnTo>
                    <a:pt x="1269149" y="246380"/>
                  </a:lnTo>
                  <a:lnTo>
                    <a:pt x="1270546" y="243586"/>
                  </a:lnTo>
                  <a:lnTo>
                    <a:pt x="1271104" y="237731"/>
                  </a:lnTo>
                  <a:lnTo>
                    <a:pt x="1271104" y="190360"/>
                  </a:lnTo>
                  <a:lnTo>
                    <a:pt x="1300086" y="190360"/>
                  </a:lnTo>
                  <a:lnTo>
                    <a:pt x="1300086" y="164439"/>
                  </a:lnTo>
                  <a:lnTo>
                    <a:pt x="1239329" y="164439"/>
                  </a:lnTo>
                  <a:lnTo>
                    <a:pt x="1239329" y="190360"/>
                  </a:lnTo>
                  <a:lnTo>
                    <a:pt x="1239329" y="246380"/>
                  </a:lnTo>
                  <a:lnTo>
                    <a:pt x="1171600" y="246380"/>
                  </a:lnTo>
                  <a:lnTo>
                    <a:pt x="1171600" y="190360"/>
                  </a:lnTo>
                  <a:lnTo>
                    <a:pt x="1239329" y="190360"/>
                  </a:lnTo>
                  <a:lnTo>
                    <a:pt x="1239329" y="164439"/>
                  </a:lnTo>
                  <a:lnTo>
                    <a:pt x="1111402" y="164439"/>
                  </a:lnTo>
                  <a:lnTo>
                    <a:pt x="1111402" y="190360"/>
                  </a:lnTo>
                  <a:lnTo>
                    <a:pt x="1140663" y="190360"/>
                  </a:lnTo>
                  <a:lnTo>
                    <a:pt x="1140663" y="241363"/>
                  </a:lnTo>
                  <a:lnTo>
                    <a:pt x="1142339" y="246380"/>
                  </a:lnTo>
                  <a:lnTo>
                    <a:pt x="1107782" y="246380"/>
                  </a:lnTo>
                  <a:lnTo>
                    <a:pt x="1107782" y="272300"/>
                  </a:lnTo>
                  <a:lnTo>
                    <a:pt x="1301483" y="272300"/>
                  </a:lnTo>
                  <a:lnTo>
                    <a:pt x="1304823" y="268947"/>
                  </a:lnTo>
                  <a:lnTo>
                    <a:pt x="1304823" y="246380"/>
                  </a:lnTo>
                  <a:close/>
                </a:path>
                <a:path w="2933700" h="277495">
                  <a:moveTo>
                    <a:pt x="1540789" y="55435"/>
                  </a:moveTo>
                  <a:lnTo>
                    <a:pt x="1528000" y="30099"/>
                  </a:lnTo>
                  <a:lnTo>
                    <a:pt x="1526260" y="28016"/>
                  </a:lnTo>
                  <a:lnTo>
                    <a:pt x="1521777" y="24587"/>
                  </a:lnTo>
                  <a:lnTo>
                    <a:pt x="1514424" y="20066"/>
                  </a:lnTo>
                  <a:lnTo>
                    <a:pt x="1509128" y="16967"/>
                  </a:lnTo>
                  <a:lnTo>
                    <a:pt x="1509128" y="56845"/>
                  </a:lnTo>
                  <a:lnTo>
                    <a:pt x="1509128" y="70789"/>
                  </a:lnTo>
                  <a:lnTo>
                    <a:pt x="1466113" y="96431"/>
                  </a:lnTo>
                  <a:lnTo>
                    <a:pt x="1453870" y="97510"/>
                  </a:lnTo>
                  <a:lnTo>
                    <a:pt x="1438135" y="97497"/>
                  </a:lnTo>
                  <a:lnTo>
                    <a:pt x="1393456" y="83045"/>
                  </a:lnTo>
                  <a:lnTo>
                    <a:pt x="1385100" y="70789"/>
                  </a:lnTo>
                  <a:lnTo>
                    <a:pt x="1385100" y="56845"/>
                  </a:lnTo>
                  <a:lnTo>
                    <a:pt x="1427822" y="31216"/>
                  </a:lnTo>
                  <a:lnTo>
                    <a:pt x="1447253" y="30099"/>
                  </a:lnTo>
                  <a:lnTo>
                    <a:pt x="1455813" y="30137"/>
                  </a:lnTo>
                  <a:lnTo>
                    <a:pt x="1500759" y="44589"/>
                  </a:lnTo>
                  <a:lnTo>
                    <a:pt x="1509128" y="56845"/>
                  </a:lnTo>
                  <a:lnTo>
                    <a:pt x="1509128" y="16967"/>
                  </a:lnTo>
                  <a:lnTo>
                    <a:pt x="1466938" y="5219"/>
                  </a:lnTo>
                  <a:lnTo>
                    <a:pt x="1446974" y="4737"/>
                  </a:lnTo>
                  <a:lnTo>
                    <a:pt x="1434782" y="4787"/>
                  </a:lnTo>
                  <a:lnTo>
                    <a:pt x="1392643" y="12992"/>
                  </a:lnTo>
                  <a:lnTo>
                    <a:pt x="1360017" y="38595"/>
                  </a:lnTo>
                  <a:lnTo>
                    <a:pt x="1353159" y="55435"/>
                  </a:lnTo>
                  <a:lnTo>
                    <a:pt x="1353159" y="72212"/>
                  </a:lnTo>
                  <a:lnTo>
                    <a:pt x="1379524" y="107581"/>
                  </a:lnTo>
                  <a:lnTo>
                    <a:pt x="1419440" y="121259"/>
                  </a:lnTo>
                  <a:lnTo>
                    <a:pt x="1446974" y="122910"/>
                  </a:lnTo>
                  <a:lnTo>
                    <a:pt x="1459001" y="122847"/>
                  </a:lnTo>
                  <a:lnTo>
                    <a:pt x="1501279" y="114642"/>
                  </a:lnTo>
                  <a:lnTo>
                    <a:pt x="1528000" y="97548"/>
                  </a:lnTo>
                  <a:lnTo>
                    <a:pt x="1529702" y="95529"/>
                  </a:lnTo>
                  <a:lnTo>
                    <a:pt x="1533931" y="89039"/>
                  </a:lnTo>
                  <a:lnTo>
                    <a:pt x="1537957" y="82461"/>
                  </a:lnTo>
                  <a:lnTo>
                    <a:pt x="1540027" y="77635"/>
                  </a:lnTo>
                  <a:lnTo>
                    <a:pt x="1540789" y="72212"/>
                  </a:lnTo>
                  <a:lnTo>
                    <a:pt x="1540789" y="55435"/>
                  </a:lnTo>
                  <a:close/>
                </a:path>
                <a:path w="2933700" h="277495">
                  <a:moveTo>
                    <a:pt x="1542008" y="244983"/>
                  </a:moveTo>
                  <a:lnTo>
                    <a:pt x="1388160" y="244983"/>
                  </a:lnTo>
                  <a:lnTo>
                    <a:pt x="1386484" y="243586"/>
                  </a:lnTo>
                  <a:lnTo>
                    <a:pt x="1386484" y="190627"/>
                  </a:lnTo>
                  <a:lnTo>
                    <a:pt x="1354721" y="190627"/>
                  </a:lnTo>
                  <a:lnTo>
                    <a:pt x="1354721" y="261429"/>
                  </a:lnTo>
                  <a:lnTo>
                    <a:pt x="1365034" y="271183"/>
                  </a:lnTo>
                  <a:lnTo>
                    <a:pt x="1538668" y="271183"/>
                  </a:lnTo>
                  <a:lnTo>
                    <a:pt x="1542008" y="267830"/>
                  </a:lnTo>
                  <a:lnTo>
                    <a:pt x="1542008" y="244983"/>
                  </a:lnTo>
                  <a:close/>
                </a:path>
                <a:path w="2933700" h="277495">
                  <a:moveTo>
                    <a:pt x="1571828" y="141020"/>
                  </a:moveTo>
                  <a:lnTo>
                    <a:pt x="1320711" y="141020"/>
                  </a:lnTo>
                  <a:lnTo>
                    <a:pt x="1320711" y="167220"/>
                  </a:lnTo>
                  <a:lnTo>
                    <a:pt x="1568488" y="167220"/>
                  </a:lnTo>
                  <a:lnTo>
                    <a:pt x="1571828" y="163880"/>
                  </a:lnTo>
                  <a:lnTo>
                    <a:pt x="1571828" y="141020"/>
                  </a:lnTo>
                  <a:close/>
                </a:path>
                <a:path w="2933700" h="277495">
                  <a:moveTo>
                    <a:pt x="1861591" y="59588"/>
                  </a:moveTo>
                  <a:lnTo>
                    <a:pt x="1839442" y="27216"/>
                  </a:lnTo>
                  <a:lnTo>
                    <a:pt x="1828825" y="21386"/>
                  </a:lnTo>
                  <a:lnTo>
                    <a:pt x="1828825" y="59918"/>
                  </a:lnTo>
                  <a:lnTo>
                    <a:pt x="1828825" y="78028"/>
                  </a:lnTo>
                  <a:lnTo>
                    <a:pt x="1817674" y="90576"/>
                  </a:lnTo>
                  <a:lnTo>
                    <a:pt x="1799564" y="98653"/>
                  </a:lnTo>
                  <a:lnTo>
                    <a:pt x="1776704" y="102565"/>
                  </a:lnTo>
                  <a:lnTo>
                    <a:pt x="1752739" y="102565"/>
                  </a:lnTo>
                  <a:lnTo>
                    <a:pt x="1729054" y="98653"/>
                  </a:lnTo>
                  <a:lnTo>
                    <a:pt x="1710651" y="90576"/>
                  </a:lnTo>
                  <a:lnTo>
                    <a:pt x="1699501" y="78028"/>
                  </a:lnTo>
                  <a:lnTo>
                    <a:pt x="1699501" y="60477"/>
                  </a:lnTo>
                  <a:lnTo>
                    <a:pt x="1710651" y="47371"/>
                  </a:lnTo>
                  <a:lnTo>
                    <a:pt x="1729054" y="39014"/>
                  </a:lnTo>
                  <a:lnTo>
                    <a:pt x="1752739" y="34836"/>
                  </a:lnTo>
                  <a:lnTo>
                    <a:pt x="1776984" y="34836"/>
                  </a:lnTo>
                  <a:lnTo>
                    <a:pt x="1799564" y="38735"/>
                  </a:lnTo>
                  <a:lnTo>
                    <a:pt x="1817674" y="47091"/>
                  </a:lnTo>
                  <a:lnTo>
                    <a:pt x="1828825" y="59918"/>
                  </a:lnTo>
                  <a:lnTo>
                    <a:pt x="1828825" y="21386"/>
                  </a:lnTo>
                  <a:lnTo>
                    <a:pt x="1789912" y="10045"/>
                  </a:lnTo>
                  <a:lnTo>
                    <a:pt x="1765007" y="8636"/>
                  </a:lnTo>
                  <a:lnTo>
                    <a:pt x="1753933" y="8686"/>
                  </a:lnTo>
                  <a:lnTo>
                    <a:pt x="1711426" y="16078"/>
                  </a:lnTo>
                  <a:lnTo>
                    <a:pt x="1674977" y="41516"/>
                  </a:lnTo>
                  <a:lnTo>
                    <a:pt x="1666735" y="60477"/>
                  </a:lnTo>
                  <a:lnTo>
                    <a:pt x="1666773" y="78473"/>
                  </a:lnTo>
                  <a:lnTo>
                    <a:pt x="1688757" y="110236"/>
                  </a:lnTo>
                  <a:lnTo>
                    <a:pt x="1728355" y="125552"/>
                  </a:lnTo>
                  <a:lnTo>
                    <a:pt x="1765007" y="129032"/>
                  </a:lnTo>
                  <a:lnTo>
                    <a:pt x="1775587" y="128981"/>
                  </a:lnTo>
                  <a:lnTo>
                    <a:pt x="1817204" y="121602"/>
                  </a:lnTo>
                  <a:lnTo>
                    <a:pt x="1848586" y="102565"/>
                  </a:lnTo>
                  <a:lnTo>
                    <a:pt x="1853349" y="96291"/>
                  </a:lnTo>
                  <a:lnTo>
                    <a:pt x="1858187" y="89509"/>
                  </a:lnTo>
                  <a:lnTo>
                    <a:pt x="1860677" y="84429"/>
                  </a:lnTo>
                  <a:lnTo>
                    <a:pt x="1861591" y="78473"/>
                  </a:lnTo>
                  <a:lnTo>
                    <a:pt x="1861591" y="59588"/>
                  </a:lnTo>
                  <a:close/>
                </a:path>
                <a:path w="2933700" h="277495">
                  <a:moveTo>
                    <a:pt x="1889582" y="152450"/>
                  </a:moveTo>
                  <a:lnTo>
                    <a:pt x="1638744" y="152450"/>
                  </a:lnTo>
                  <a:lnTo>
                    <a:pt x="1638744" y="179489"/>
                  </a:lnTo>
                  <a:lnTo>
                    <a:pt x="1697837" y="179489"/>
                  </a:lnTo>
                  <a:lnTo>
                    <a:pt x="1697837" y="271462"/>
                  </a:lnTo>
                  <a:lnTo>
                    <a:pt x="1726260" y="271462"/>
                  </a:lnTo>
                  <a:lnTo>
                    <a:pt x="1729613" y="268109"/>
                  </a:lnTo>
                  <a:lnTo>
                    <a:pt x="1729613" y="179489"/>
                  </a:lnTo>
                  <a:lnTo>
                    <a:pt x="1798726" y="179489"/>
                  </a:lnTo>
                  <a:lnTo>
                    <a:pt x="1798726" y="271462"/>
                  </a:lnTo>
                  <a:lnTo>
                    <a:pt x="1826882" y="271462"/>
                  </a:lnTo>
                  <a:lnTo>
                    <a:pt x="1830222" y="268109"/>
                  </a:lnTo>
                  <a:lnTo>
                    <a:pt x="1830222" y="179489"/>
                  </a:lnTo>
                  <a:lnTo>
                    <a:pt x="1886242" y="179489"/>
                  </a:lnTo>
                  <a:lnTo>
                    <a:pt x="1889582" y="176136"/>
                  </a:lnTo>
                  <a:lnTo>
                    <a:pt x="1889582" y="152450"/>
                  </a:lnTo>
                  <a:close/>
                </a:path>
                <a:path w="2933700" h="277495">
                  <a:moveTo>
                    <a:pt x="2021141" y="174193"/>
                  </a:moveTo>
                  <a:lnTo>
                    <a:pt x="2004644" y="176314"/>
                  </a:lnTo>
                  <a:lnTo>
                    <a:pt x="1978215" y="179209"/>
                  </a:lnTo>
                  <a:lnTo>
                    <a:pt x="1957031" y="180594"/>
                  </a:lnTo>
                  <a:lnTo>
                    <a:pt x="1939201" y="180873"/>
                  </a:lnTo>
                  <a:lnTo>
                    <a:pt x="1930552" y="180594"/>
                  </a:lnTo>
                  <a:lnTo>
                    <a:pt x="1927771" y="180594"/>
                  </a:lnTo>
                  <a:lnTo>
                    <a:pt x="1927771" y="45427"/>
                  </a:lnTo>
                  <a:lnTo>
                    <a:pt x="2004136" y="45427"/>
                  </a:lnTo>
                  <a:lnTo>
                    <a:pt x="2004136" y="19786"/>
                  </a:lnTo>
                  <a:lnTo>
                    <a:pt x="1906308" y="19786"/>
                  </a:lnTo>
                  <a:lnTo>
                    <a:pt x="1896554" y="29260"/>
                  </a:lnTo>
                  <a:lnTo>
                    <a:pt x="1896554" y="195922"/>
                  </a:lnTo>
                  <a:lnTo>
                    <a:pt x="1906308" y="206235"/>
                  </a:lnTo>
                  <a:lnTo>
                    <a:pt x="1913559" y="205955"/>
                  </a:lnTo>
                  <a:lnTo>
                    <a:pt x="1932495" y="205905"/>
                  </a:lnTo>
                  <a:lnTo>
                    <a:pt x="1987689" y="203454"/>
                  </a:lnTo>
                  <a:lnTo>
                    <a:pt x="2021141" y="200113"/>
                  </a:lnTo>
                  <a:lnTo>
                    <a:pt x="2021141" y="180873"/>
                  </a:lnTo>
                  <a:lnTo>
                    <a:pt x="2021141" y="174193"/>
                  </a:lnTo>
                  <a:close/>
                </a:path>
                <a:path w="2933700" h="277495">
                  <a:moveTo>
                    <a:pt x="2126767" y="6121"/>
                  </a:moveTo>
                  <a:lnTo>
                    <a:pt x="2095271" y="6121"/>
                  </a:lnTo>
                  <a:lnTo>
                    <a:pt x="2095271" y="95034"/>
                  </a:lnTo>
                  <a:lnTo>
                    <a:pt x="2063788" y="95034"/>
                  </a:lnTo>
                  <a:lnTo>
                    <a:pt x="2063788" y="6121"/>
                  </a:lnTo>
                  <a:lnTo>
                    <a:pt x="2032292" y="6121"/>
                  </a:lnTo>
                  <a:lnTo>
                    <a:pt x="2032292" y="265049"/>
                  </a:lnTo>
                  <a:lnTo>
                    <a:pt x="2060435" y="265049"/>
                  </a:lnTo>
                  <a:lnTo>
                    <a:pt x="2063788" y="261708"/>
                  </a:lnTo>
                  <a:lnTo>
                    <a:pt x="2063788" y="121513"/>
                  </a:lnTo>
                  <a:lnTo>
                    <a:pt x="2095271" y="121513"/>
                  </a:lnTo>
                  <a:lnTo>
                    <a:pt x="2095271" y="271462"/>
                  </a:lnTo>
                  <a:lnTo>
                    <a:pt x="2123427" y="271462"/>
                  </a:lnTo>
                  <a:lnTo>
                    <a:pt x="2126767" y="268109"/>
                  </a:lnTo>
                  <a:lnTo>
                    <a:pt x="2126767" y="121513"/>
                  </a:lnTo>
                  <a:lnTo>
                    <a:pt x="2126767" y="95034"/>
                  </a:lnTo>
                  <a:lnTo>
                    <a:pt x="2126767" y="6121"/>
                  </a:lnTo>
                  <a:close/>
                </a:path>
                <a:path w="2933700" h="277495">
                  <a:moveTo>
                    <a:pt x="2270582" y="23964"/>
                  </a:moveTo>
                  <a:lnTo>
                    <a:pt x="2260828" y="14211"/>
                  </a:lnTo>
                  <a:lnTo>
                    <a:pt x="2152688" y="14211"/>
                  </a:lnTo>
                  <a:lnTo>
                    <a:pt x="2152688" y="39852"/>
                  </a:lnTo>
                  <a:lnTo>
                    <a:pt x="2238806" y="39852"/>
                  </a:lnTo>
                  <a:lnTo>
                    <a:pt x="2238806" y="79984"/>
                  </a:lnTo>
                  <a:lnTo>
                    <a:pt x="2212060" y="109524"/>
                  </a:lnTo>
                  <a:lnTo>
                    <a:pt x="2170303" y="128308"/>
                  </a:lnTo>
                  <a:lnTo>
                    <a:pt x="2140978" y="136004"/>
                  </a:lnTo>
                  <a:lnTo>
                    <a:pt x="2158263" y="156070"/>
                  </a:lnTo>
                  <a:lnTo>
                    <a:pt x="2211476" y="142468"/>
                  </a:lnTo>
                  <a:lnTo>
                    <a:pt x="2242858" y="120815"/>
                  </a:lnTo>
                  <a:lnTo>
                    <a:pt x="2270150" y="82778"/>
                  </a:lnTo>
                  <a:lnTo>
                    <a:pt x="2270582" y="61315"/>
                  </a:lnTo>
                  <a:lnTo>
                    <a:pt x="2270582" y="23964"/>
                  </a:lnTo>
                  <a:close/>
                </a:path>
                <a:path w="2933700" h="277495">
                  <a:moveTo>
                    <a:pt x="2347506" y="170002"/>
                  </a:moveTo>
                  <a:lnTo>
                    <a:pt x="2317127" y="170002"/>
                  </a:lnTo>
                  <a:lnTo>
                    <a:pt x="2317127" y="195643"/>
                  </a:lnTo>
                  <a:lnTo>
                    <a:pt x="2317127" y="246659"/>
                  </a:lnTo>
                  <a:lnTo>
                    <a:pt x="2202307" y="246659"/>
                  </a:lnTo>
                  <a:lnTo>
                    <a:pt x="2202307" y="195643"/>
                  </a:lnTo>
                  <a:lnTo>
                    <a:pt x="2317127" y="195643"/>
                  </a:lnTo>
                  <a:lnTo>
                    <a:pt x="2317127" y="170002"/>
                  </a:lnTo>
                  <a:lnTo>
                    <a:pt x="2171369" y="170002"/>
                  </a:lnTo>
                  <a:lnTo>
                    <a:pt x="2171369" y="262813"/>
                  </a:lnTo>
                  <a:lnTo>
                    <a:pt x="2181123" y="272300"/>
                  </a:lnTo>
                  <a:lnTo>
                    <a:pt x="2337473" y="272300"/>
                  </a:lnTo>
                  <a:lnTo>
                    <a:pt x="2347506" y="263093"/>
                  </a:lnTo>
                  <a:lnTo>
                    <a:pt x="2347506" y="246659"/>
                  </a:lnTo>
                  <a:lnTo>
                    <a:pt x="2347506" y="195643"/>
                  </a:lnTo>
                  <a:lnTo>
                    <a:pt x="2347506" y="170002"/>
                  </a:lnTo>
                  <a:close/>
                </a:path>
                <a:path w="2933700" h="277495">
                  <a:moveTo>
                    <a:pt x="2390152" y="60198"/>
                  </a:moveTo>
                  <a:lnTo>
                    <a:pt x="2347226" y="60198"/>
                  </a:lnTo>
                  <a:lnTo>
                    <a:pt x="2347226" y="6121"/>
                  </a:lnTo>
                  <a:lnTo>
                    <a:pt x="2316010" y="6121"/>
                  </a:lnTo>
                  <a:lnTo>
                    <a:pt x="2316010" y="156629"/>
                  </a:lnTo>
                  <a:lnTo>
                    <a:pt x="2343886" y="156629"/>
                  </a:lnTo>
                  <a:lnTo>
                    <a:pt x="2347226" y="153289"/>
                  </a:lnTo>
                  <a:lnTo>
                    <a:pt x="2347226" y="86398"/>
                  </a:lnTo>
                  <a:lnTo>
                    <a:pt x="2390152" y="86398"/>
                  </a:lnTo>
                  <a:lnTo>
                    <a:pt x="2390152" y="60198"/>
                  </a:lnTo>
                  <a:close/>
                </a:path>
                <a:path w="2933700" h="277495">
                  <a:moveTo>
                    <a:pt x="2601099" y="100609"/>
                  </a:moveTo>
                  <a:lnTo>
                    <a:pt x="2593454" y="87782"/>
                  </a:lnTo>
                  <a:lnTo>
                    <a:pt x="2589961" y="81940"/>
                  </a:lnTo>
                  <a:lnTo>
                    <a:pt x="2571559" y="69672"/>
                  </a:lnTo>
                  <a:lnTo>
                    <a:pt x="2570162" y="69316"/>
                  </a:lnTo>
                  <a:lnTo>
                    <a:pt x="2570162" y="107022"/>
                  </a:lnTo>
                  <a:lnTo>
                    <a:pt x="2570162" y="119278"/>
                  </a:lnTo>
                  <a:lnTo>
                    <a:pt x="2564600" y="128485"/>
                  </a:lnTo>
                  <a:lnTo>
                    <a:pt x="2554833" y="134607"/>
                  </a:lnTo>
                  <a:lnTo>
                    <a:pt x="2542019" y="137680"/>
                  </a:lnTo>
                  <a:lnTo>
                    <a:pt x="2527528" y="137680"/>
                  </a:lnTo>
                  <a:lnTo>
                    <a:pt x="2514981" y="134607"/>
                  </a:lnTo>
                  <a:lnTo>
                    <a:pt x="2505506" y="128485"/>
                  </a:lnTo>
                  <a:lnTo>
                    <a:pt x="2499931" y="119278"/>
                  </a:lnTo>
                  <a:lnTo>
                    <a:pt x="2499931" y="107022"/>
                  </a:lnTo>
                  <a:lnTo>
                    <a:pt x="2505506" y="97548"/>
                  </a:lnTo>
                  <a:lnTo>
                    <a:pt x="2514981" y="91135"/>
                  </a:lnTo>
                  <a:lnTo>
                    <a:pt x="2527528" y="87782"/>
                  </a:lnTo>
                  <a:lnTo>
                    <a:pt x="2542019" y="87782"/>
                  </a:lnTo>
                  <a:lnTo>
                    <a:pt x="2554833" y="91135"/>
                  </a:lnTo>
                  <a:lnTo>
                    <a:pt x="2564600" y="97548"/>
                  </a:lnTo>
                  <a:lnTo>
                    <a:pt x="2570162" y="107022"/>
                  </a:lnTo>
                  <a:lnTo>
                    <a:pt x="2570162" y="69316"/>
                  </a:lnTo>
                  <a:lnTo>
                    <a:pt x="2547594" y="63538"/>
                  </a:lnTo>
                  <a:lnTo>
                    <a:pt x="2521953" y="63538"/>
                  </a:lnTo>
                  <a:lnTo>
                    <a:pt x="2498255" y="69672"/>
                  </a:lnTo>
                  <a:lnTo>
                    <a:pt x="2479865" y="81940"/>
                  </a:lnTo>
                  <a:lnTo>
                    <a:pt x="2468994" y="100609"/>
                  </a:lnTo>
                  <a:lnTo>
                    <a:pt x="2468994" y="125691"/>
                  </a:lnTo>
                  <a:lnTo>
                    <a:pt x="2480145" y="143814"/>
                  </a:lnTo>
                  <a:lnTo>
                    <a:pt x="2498534" y="156070"/>
                  </a:lnTo>
                  <a:lnTo>
                    <a:pt x="2522232" y="161925"/>
                  </a:lnTo>
                  <a:lnTo>
                    <a:pt x="2547315" y="161925"/>
                  </a:lnTo>
                  <a:lnTo>
                    <a:pt x="2571280" y="155790"/>
                  </a:lnTo>
                  <a:lnTo>
                    <a:pt x="2589682" y="143814"/>
                  </a:lnTo>
                  <a:lnTo>
                    <a:pt x="2593492" y="137680"/>
                  </a:lnTo>
                  <a:lnTo>
                    <a:pt x="2601099" y="125412"/>
                  </a:lnTo>
                  <a:lnTo>
                    <a:pt x="2601099" y="100609"/>
                  </a:lnTo>
                  <a:close/>
                </a:path>
                <a:path w="2933700" h="277495">
                  <a:moveTo>
                    <a:pt x="2606675" y="29260"/>
                  </a:moveTo>
                  <a:lnTo>
                    <a:pt x="2550655" y="29260"/>
                  </a:lnTo>
                  <a:lnTo>
                    <a:pt x="2550655" y="0"/>
                  </a:lnTo>
                  <a:lnTo>
                    <a:pt x="2518333" y="0"/>
                  </a:lnTo>
                  <a:lnTo>
                    <a:pt x="2518333" y="29260"/>
                  </a:lnTo>
                  <a:lnTo>
                    <a:pt x="2462301" y="29260"/>
                  </a:lnTo>
                  <a:lnTo>
                    <a:pt x="2462301" y="54343"/>
                  </a:lnTo>
                  <a:lnTo>
                    <a:pt x="2606675" y="54343"/>
                  </a:lnTo>
                  <a:lnTo>
                    <a:pt x="2606675" y="29260"/>
                  </a:lnTo>
                  <a:close/>
                </a:path>
                <a:path w="2933700" h="277495">
                  <a:moveTo>
                    <a:pt x="2686951" y="5842"/>
                  </a:moveTo>
                  <a:lnTo>
                    <a:pt x="2654897" y="5842"/>
                  </a:lnTo>
                  <a:lnTo>
                    <a:pt x="2654897" y="60756"/>
                  </a:lnTo>
                  <a:lnTo>
                    <a:pt x="2608351" y="60756"/>
                  </a:lnTo>
                  <a:lnTo>
                    <a:pt x="2608351" y="86677"/>
                  </a:lnTo>
                  <a:lnTo>
                    <a:pt x="2654897" y="86677"/>
                  </a:lnTo>
                  <a:lnTo>
                    <a:pt x="2654897" y="117055"/>
                  </a:lnTo>
                  <a:lnTo>
                    <a:pt x="2608351" y="117055"/>
                  </a:lnTo>
                  <a:lnTo>
                    <a:pt x="2608351" y="143256"/>
                  </a:lnTo>
                  <a:lnTo>
                    <a:pt x="2654897" y="143256"/>
                  </a:lnTo>
                  <a:lnTo>
                    <a:pt x="2654897" y="168338"/>
                  </a:lnTo>
                  <a:lnTo>
                    <a:pt x="2682494" y="168338"/>
                  </a:lnTo>
                  <a:lnTo>
                    <a:pt x="2686672" y="166382"/>
                  </a:lnTo>
                  <a:lnTo>
                    <a:pt x="2686951" y="162763"/>
                  </a:lnTo>
                  <a:lnTo>
                    <a:pt x="2686951" y="5842"/>
                  </a:lnTo>
                  <a:close/>
                </a:path>
                <a:path w="2933700" h="277495">
                  <a:moveTo>
                    <a:pt x="2688501" y="217449"/>
                  </a:moveTo>
                  <a:lnTo>
                    <a:pt x="2660192" y="185610"/>
                  </a:lnTo>
                  <a:lnTo>
                    <a:pt x="2655455" y="183502"/>
                  </a:lnTo>
                  <a:lnTo>
                    <a:pt x="2655455" y="219621"/>
                  </a:lnTo>
                  <a:lnTo>
                    <a:pt x="2655455" y="232994"/>
                  </a:lnTo>
                  <a:lnTo>
                    <a:pt x="2645981" y="242189"/>
                  </a:lnTo>
                  <a:lnTo>
                    <a:pt x="2630373" y="248043"/>
                  </a:lnTo>
                  <a:lnTo>
                    <a:pt x="2609469" y="250837"/>
                  </a:lnTo>
                  <a:lnTo>
                    <a:pt x="2586609" y="250837"/>
                  </a:lnTo>
                  <a:lnTo>
                    <a:pt x="2565704" y="248043"/>
                  </a:lnTo>
                  <a:lnTo>
                    <a:pt x="2549817" y="242189"/>
                  </a:lnTo>
                  <a:lnTo>
                    <a:pt x="2540622" y="232714"/>
                  </a:lnTo>
                  <a:lnTo>
                    <a:pt x="2540622" y="219621"/>
                  </a:lnTo>
                  <a:lnTo>
                    <a:pt x="2549817" y="210146"/>
                  </a:lnTo>
                  <a:lnTo>
                    <a:pt x="2565704" y="204292"/>
                  </a:lnTo>
                  <a:lnTo>
                    <a:pt x="2586609" y="201498"/>
                  </a:lnTo>
                  <a:lnTo>
                    <a:pt x="2609748" y="201498"/>
                  </a:lnTo>
                  <a:lnTo>
                    <a:pt x="2630652" y="204292"/>
                  </a:lnTo>
                  <a:lnTo>
                    <a:pt x="2646261" y="210146"/>
                  </a:lnTo>
                  <a:lnTo>
                    <a:pt x="2655455" y="219621"/>
                  </a:lnTo>
                  <a:lnTo>
                    <a:pt x="2655455" y="183502"/>
                  </a:lnTo>
                  <a:lnTo>
                    <a:pt x="2614930" y="175323"/>
                  </a:lnTo>
                  <a:lnTo>
                    <a:pt x="2598039" y="175018"/>
                  </a:lnTo>
                  <a:lnTo>
                    <a:pt x="2587955" y="175056"/>
                  </a:lnTo>
                  <a:lnTo>
                    <a:pt x="2548877" y="180200"/>
                  </a:lnTo>
                  <a:lnTo>
                    <a:pt x="2515260" y="201358"/>
                  </a:lnTo>
                  <a:lnTo>
                    <a:pt x="2507577" y="217449"/>
                  </a:lnTo>
                  <a:lnTo>
                    <a:pt x="2507577" y="235165"/>
                  </a:lnTo>
                  <a:lnTo>
                    <a:pt x="2535745" y="266725"/>
                  </a:lnTo>
                  <a:lnTo>
                    <a:pt x="2574429" y="276313"/>
                  </a:lnTo>
                  <a:lnTo>
                    <a:pt x="2598039" y="277317"/>
                  </a:lnTo>
                  <a:lnTo>
                    <a:pt x="2608122" y="277279"/>
                  </a:lnTo>
                  <a:lnTo>
                    <a:pt x="2646959" y="272135"/>
                  </a:lnTo>
                  <a:lnTo>
                    <a:pt x="2680919" y="250837"/>
                  </a:lnTo>
                  <a:lnTo>
                    <a:pt x="2688475" y="235165"/>
                  </a:lnTo>
                  <a:lnTo>
                    <a:pt x="2688501" y="217449"/>
                  </a:lnTo>
                  <a:close/>
                </a:path>
                <a:path w="2933700" h="277495">
                  <a:moveTo>
                    <a:pt x="2869222" y="130708"/>
                  </a:moveTo>
                  <a:lnTo>
                    <a:pt x="2835783" y="111950"/>
                  </a:lnTo>
                  <a:lnTo>
                    <a:pt x="2824378" y="103111"/>
                  </a:lnTo>
                  <a:lnTo>
                    <a:pt x="2821292" y="100330"/>
                  </a:lnTo>
                  <a:lnTo>
                    <a:pt x="2811805" y="91694"/>
                  </a:lnTo>
                  <a:lnTo>
                    <a:pt x="2800947" y="71907"/>
                  </a:lnTo>
                  <a:lnTo>
                    <a:pt x="2800947" y="9753"/>
                  </a:lnTo>
                  <a:lnTo>
                    <a:pt x="2768333" y="9753"/>
                  </a:lnTo>
                  <a:lnTo>
                    <a:pt x="2768333" y="71907"/>
                  </a:lnTo>
                  <a:lnTo>
                    <a:pt x="2762339" y="82905"/>
                  </a:lnTo>
                  <a:lnTo>
                    <a:pt x="2736507" y="113499"/>
                  </a:lnTo>
                  <a:lnTo>
                    <a:pt x="2699207" y="136283"/>
                  </a:lnTo>
                  <a:lnTo>
                    <a:pt x="2720111" y="156349"/>
                  </a:lnTo>
                  <a:lnTo>
                    <a:pt x="2758859" y="130568"/>
                  </a:lnTo>
                  <a:lnTo>
                    <a:pt x="2785618" y="103111"/>
                  </a:lnTo>
                  <a:lnTo>
                    <a:pt x="2790901" y="109524"/>
                  </a:lnTo>
                  <a:lnTo>
                    <a:pt x="2806789" y="123190"/>
                  </a:lnTo>
                  <a:lnTo>
                    <a:pt x="2824632" y="136004"/>
                  </a:lnTo>
                  <a:lnTo>
                    <a:pt x="2843301" y="146875"/>
                  </a:lnTo>
                  <a:lnTo>
                    <a:pt x="2851670" y="150495"/>
                  </a:lnTo>
                  <a:lnTo>
                    <a:pt x="2869222" y="130708"/>
                  </a:lnTo>
                  <a:close/>
                </a:path>
                <a:path w="2933700" h="277495">
                  <a:moveTo>
                    <a:pt x="2932493" y="6121"/>
                  </a:moveTo>
                  <a:lnTo>
                    <a:pt x="2901277" y="6121"/>
                  </a:lnTo>
                  <a:lnTo>
                    <a:pt x="2901277" y="54902"/>
                  </a:lnTo>
                  <a:lnTo>
                    <a:pt x="2835783" y="54902"/>
                  </a:lnTo>
                  <a:lnTo>
                    <a:pt x="2835783" y="81661"/>
                  </a:lnTo>
                  <a:lnTo>
                    <a:pt x="2901277" y="81661"/>
                  </a:lnTo>
                  <a:lnTo>
                    <a:pt x="2901277" y="160807"/>
                  </a:lnTo>
                  <a:lnTo>
                    <a:pt x="2929153" y="160807"/>
                  </a:lnTo>
                  <a:lnTo>
                    <a:pt x="2932493" y="157467"/>
                  </a:lnTo>
                  <a:lnTo>
                    <a:pt x="2932493" y="6121"/>
                  </a:lnTo>
                  <a:close/>
                </a:path>
                <a:path w="2933700" h="277495">
                  <a:moveTo>
                    <a:pt x="2933331" y="209029"/>
                  </a:moveTo>
                  <a:lnTo>
                    <a:pt x="2925241" y="191185"/>
                  </a:lnTo>
                  <a:lnTo>
                    <a:pt x="2924010" y="190080"/>
                  </a:lnTo>
                  <a:lnTo>
                    <a:pt x="2911310" y="178650"/>
                  </a:lnTo>
                  <a:lnTo>
                    <a:pt x="2902674" y="174802"/>
                  </a:lnTo>
                  <a:lnTo>
                    <a:pt x="2902674" y="211531"/>
                  </a:lnTo>
                  <a:lnTo>
                    <a:pt x="2902674" y="230212"/>
                  </a:lnTo>
                  <a:lnTo>
                    <a:pt x="2892082" y="241909"/>
                  </a:lnTo>
                  <a:lnTo>
                    <a:pt x="2875076" y="248881"/>
                  </a:lnTo>
                  <a:lnTo>
                    <a:pt x="2854172" y="251396"/>
                  </a:lnTo>
                  <a:lnTo>
                    <a:pt x="2833268" y="251396"/>
                  </a:lnTo>
                  <a:lnTo>
                    <a:pt x="2812084" y="248881"/>
                  </a:lnTo>
                  <a:lnTo>
                    <a:pt x="2795092" y="241909"/>
                  </a:lnTo>
                  <a:lnTo>
                    <a:pt x="2784500" y="230212"/>
                  </a:lnTo>
                  <a:lnTo>
                    <a:pt x="2784500" y="211531"/>
                  </a:lnTo>
                  <a:lnTo>
                    <a:pt x="2795092" y="199555"/>
                  </a:lnTo>
                  <a:lnTo>
                    <a:pt x="2812084" y="192582"/>
                  </a:lnTo>
                  <a:lnTo>
                    <a:pt x="2833268" y="190080"/>
                  </a:lnTo>
                  <a:lnTo>
                    <a:pt x="2854172" y="190080"/>
                  </a:lnTo>
                  <a:lnTo>
                    <a:pt x="2875076" y="192582"/>
                  </a:lnTo>
                  <a:lnTo>
                    <a:pt x="2892082" y="199555"/>
                  </a:lnTo>
                  <a:lnTo>
                    <a:pt x="2902674" y="211531"/>
                  </a:lnTo>
                  <a:lnTo>
                    <a:pt x="2902674" y="174802"/>
                  </a:lnTo>
                  <a:lnTo>
                    <a:pt x="2893199" y="170561"/>
                  </a:lnTo>
                  <a:lnTo>
                    <a:pt x="2873121" y="165823"/>
                  </a:lnTo>
                  <a:lnTo>
                    <a:pt x="2852775" y="164160"/>
                  </a:lnTo>
                  <a:lnTo>
                    <a:pt x="2834386" y="164160"/>
                  </a:lnTo>
                  <a:lnTo>
                    <a:pt x="2793974" y="170561"/>
                  </a:lnTo>
                  <a:lnTo>
                    <a:pt x="2761919" y="191185"/>
                  </a:lnTo>
                  <a:lnTo>
                    <a:pt x="2753842" y="209029"/>
                  </a:lnTo>
                  <a:lnTo>
                    <a:pt x="2753842" y="232994"/>
                  </a:lnTo>
                  <a:lnTo>
                    <a:pt x="2793974" y="270903"/>
                  </a:lnTo>
                  <a:lnTo>
                    <a:pt x="2834386" y="277317"/>
                  </a:lnTo>
                  <a:lnTo>
                    <a:pt x="2852775" y="277317"/>
                  </a:lnTo>
                  <a:lnTo>
                    <a:pt x="2893199" y="270903"/>
                  </a:lnTo>
                  <a:lnTo>
                    <a:pt x="2925241" y="250278"/>
                  </a:lnTo>
                  <a:lnTo>
                    <a:pt x="2933331" y="232994"/>
                  </a:lnTo>
                  <a:lnTo>
                    <a:pt x="2933331" y="2090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60727" y="5964364"/>
              <a:ext cx="416559" cy="294005"/>
            </a:xfrm>
            <a:custGeom>
              <a:avLst/>
              <a:gdLst/>
              <a:ahLst/>
              <a:cxnLst/>
              <a:rect l="l" t="t" r="r" b="b"/>
              <a:pathLst>
                <a:path w="416560" h="294004">
                  <a:moveTo>
                    <a:pt x="199669" y="109766"/>
                  </a:moveTo>
                  <a:lnTo>
                    <a:pt x="190030" y="60464"/>
                  </a:lnTo>
                  <a:lnTo>
                    <a:pt x="167779" y="25425"/>
                  </a:lnTo>
                  <a:lnTo>
                    <a:pt x="153149" y="14744"/>
                  </a:lnTo>
                  <a:lnTo>
                    <a:pt x="153149" y="116103"/>
                  </a:lnTo>
                  <a:lnTo>
                    <a:pt x="153136" y="183159"/>
                  </a:lnTo>
                  <a:lnTo>
                    <a:pt x="146253" y="225005"/>
                  </a:lnTo>
                  <a:lnTo>
                    <a:pt x="116611" y="253720"/>
                  </a:lnTo>
                  <a:lnTo>
                    <a:pt x="102108" y="254469"/>
                  </a:lnTo>
                  <a:lnTo>
                    <a:pt x="93154" y="254381"/>
                  </a:lnTo>
                  <a:lnTo>
                    <a:pt x="59309" y="231876"/>
                  </a:lnTo>
                  <a:lnTo>
                    <a:pt x="47256" y="190246"/>
                  </a:lnTo>
                  <a:lnTo>
                    <a:pt x="46939" y="183159"/>
                  </a:lnTo>
                  <a:lnTo>
                    <a:pt x="46951" y="116103"/>
                  </a:lnTo>
                  <a:lnTo>
                    <a:pt x="51917" y="76631"/>
                  </a:lnTo>
                  <a:lnTo>
                    <a:pt x="82448" y="42595"/>
                  </a:lnTo>
                  <a:lnTo>
                    <a:pt x="98996" y="42252"/>
                  </a:lnTo>
                  <a:lnTo>
                    <a:pt x="108331" y="42341"/>
                  </a:lnTo>
                  <a:lnTo>
                    <a:pt x="141782" y="63309"/>
                  </a:lnTo>
                  <a:lnTo>
                    <a:pt x="152844" y="104622"/>
                  </a:lnTo>
                  <a:lnTo>
                    <a:pt x="153149" y="116103"/>
                  </a:lnTo>
                  <a:lnTo>
                    <a:pt x="153149" y="14744"/>
                  </a:lnTo>
                  <a:lnTo>
                    <a:pt x="113626" y="2362"/>
                  </a:lnTo>
                  <a:lnTo>
                    <a:pt x="97967" y="2222"/>
                  </a:lnTo>
                  <a:lnTo>
                    <a:pt x="82105" y="2374"/>
                  </a:lnTo>
                  <a:lnTo>
                    <a:pt x="41186" y="16903"/>
                  </a:lnTo>
                  <a:lnTo>
                    <a:pt x="15113" y="45351"/>
                  </a:lnTo>
                  <a:lnTo>
                    <a:pt x="2146" y="84607"/>
                  </a:lnTo>
                  <a:lnTo>
                    <a:pt x="0" y="109766"/>
                  </a:lnTo>
                  <a:lnTo>
                    <a:pt x="63" y="193421"/>
                  </a:lnTo>
                  <a:lnTo>
                    <a:pt x="10236" y="238709"/>
                  </a:lnTo>
                  <a:lnTo>
                    <a:pt x="32626" y="271386"/>
                  </a:lnTo>
                  <a:lnTo>
                    <a:pt x="67360" y="290398"/>
                  </a:lnTo>
                  <a:lnTo>
                    <a:pt x="99339" y="293814"/>
                  </a:lnTo>
                  <a:lnTo>
                    <a:pt x="115404" y="293687"/>
                  </a:lnTo>
                  <a:lnTo>
                    <a:pt x="157010" y="280504"/>
                  </a:lnTo>
                  <a:lnTo>
                    <a:pt x="182422" y="254469"/>
                  </a:lnTo>
                  <a:lnTo>
                    <a:pt x="183781" y="252679"/>
                  </a:lnTo>
                  <a:lnTo>
                    <a:pt x="197434" y="211531"/>
                  </a:lnTo>
                  <a:lnTo>
                    <a:pt x="199567" y="193421"/>
                  </a:lnTo>
                  <a:lnTo>
                    <a:pt x="199669" y="109766"/>
                  </a:lnTo>
                  <a:close/>
                </a:path>
                <a:path w="416560" h="294004">
                  <a:moveTo>
                    <a:pt x="416458" y="246532"/>
                  </a:moveTo>
                  <a:lnTo>
                    <a:pt x="273608" y="246532"/>
                  </a:lnTo>
                  <a:lnTo>
                    <a:pt x="273608" y="235153"/>
                  </a:lnTo>
                  <a:lnTo>
                    <a:pt x="277050" y="228600"/>
                  </a:lnTo>
                  <a:lnTo>
                    <a:pt x="279463" y="226174"/>
                  </a:lnTo>
                  <a:lnTo>
                    <a:pt x="281889" y="223418"/>
                  </a:lnTo>
                  <a:lnTo>
                    <a:pt x="371259" y="149225"/>
                  </a:lnTo>
                  <a:lnTo>
                    <a:pt x="400761" y="114376"/>
                  </a:lnTo>
                  <a:lnTo>
                    <a:pt x="412661" y="70891"/>
                  </a:lnTo>
                  <a:lnTo>
                    <a:pt x="412572" y="52082"/>
                  </a:lnTo>
                  <a:lnTo>
                    <a:pt x="388683" y="15341"/>
                  </a:lnTo>
                  <a:lnTo>
                    <a:pt x="352958" y="2032"/>
                  </a:lnTo>
                  <a:lnTo>
                    <a:pt x="315404" y="0"/>
                  </a:lnTo>
                  <a:lnTo>
                    <a:pt x="305828" y="203"/>
                  </a:lnTo>
                  <a:lnTo>
                    <a:pt x="266509" y="4292"/>
                  </a:lnTo>
                  <a:lnTo>
                    <a:pt x="235648" y="12928"/>
                  </a:lnTo>
                  <a:lnTo>
                    <a:pt x="235648" y="53301"/>
                  </a:lnTo>
                  <a:lnTo>
                    <a:pt x="244868" y="50266"/>
                  </a:lnTo>
                  <a:lnTo>
                    <a:pt x="251218" y="48450"/>
                  </a:lnTo>
                  <a:lnTo>
                    <a:pt x="309486" y="40525"/>
                  </a:lnTo>
                  <a:lnTo>
                    <a:pt x="328472" y="40525"/>
                  </a:lnTo>
                  <a:lnTo>
                    <a:pt x="331914" y="40881"/>
                  </a:lnTo>
                  <a:lnTo>
                    <a:pt x="333298" y="40881"/>
                  </a:lnTo>
                  <a:lnTo>
                    <a:pt x="344347" y="42595"/>
                  </a:lnTo>
                  <a:lnTo>
                    <a:pt x="356425" y="47777"/>
                  </a:lnTo>
                  <a:lnTo>
                    <a:pt x="365734" y="57785"/>
                  </a:lnTo>
                  <a:lnTo>
                    <a:pt x="365734" y="81254"/>
                  </a:lnTo>
                  <a:lnTo>
                    <a:pt x="359867" y="96088"/>
                  </a:lnTo>
                  <a:lnTo>
                    <a:pt x="350558" y="109194"/>
                  </a:lnTo>
                  <a:lnTo>
                    <a:pt x="338480" y="120929"/>
                  </a:lnTo>
                  <a:lnTo>
                    <a:pt x="332270" y="126111"/>
                  </a:lnTo>
                  <a:lnTo>
                    <a:pt x="246341" y="198234"/>
                  </a:lnTo>
                  <a:lnTo>
                    <a:pt x="224713" y="230212"/>
                  </a:lnTo>
                  <a:lnTo>
                    <a:pt x="224599" y="277253"/>
                  </a:lnTo>
                  <a:lnTo>
                    <a:pt x="233235" y="285534"/>
                  </a:lnTo>
                  <a:lnTo>
                    <a:pt x="412661" y="285534"/>
                  </a:lnTo>
                  <a:lnTo>
                    <a:pt x="416458" y="281051"/>
                  </a:lnTo>
                  <a:lnTo>
                    <a:pt x="416458" y="24653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54828" y="4279986"/>
              <a:ext cx="152679" cy="18984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947855" y="4277650"/>
              <a:ext cx="174764" cy="189841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201274" y="4285729"/>
              <a:ext cx="172720" cy="179705"/>
            </a:xfrm>
            <a:custGeom>
              <a:avLst/>
              <a:gdLst/>
              <a:ahLst/>
              <a:cxnLst/>
              <a:rect l="l" t="t" r="r" b="b"/>
              <a:pathLst>
                <a:path w="172720" h="179704">
                  <a:moveTo>
                    <a:pt x="149491" y="0"/>
                  </a:moveTo>
                  <a:lnTo>
                    <a:pt x="134200" y="0"/>
                  </a:lnTo>
                  <a:lnTo>
                    <a:pt x="134200" y="24498"/>
                  </a:lnTo>
                  <a:lnTo>
                    <a:pt x="38646" y="24498"/>
                  </a:lnTo>
                  <a:lnTo>
                    <a:pt x="38646" y="368"/>
                  </a:lnTo>
                  <a:lnTo>
                    <a:pt x="23355" y="368"/>
                  </a:lnTo>
                  <a:lnTo>
                    <a:pt x="23355" y="24498"/>
                  </a:lnTo>
                  <a:lnTo>
                    <a:pt x="23355" y="37198"/>
                  </a:lnTo>
                  <a:lnTo>
                    <a:pt x="23355" y="62598"/>
                  </a:lnTo>
                  <a:lnTo>
                    <a:pt x="23355" y="75298"/>
                  </a:lnTo>
                  <a:lnTo>
                    <a:pt x="149491" y="75298"/>
                  </a:lnTo>
                  <a:lnTo>
                    <a:pt x="149491" y="63068"/>
                  </a:lnTo>
                  <a:lnTo>
                    <a:pt x="149491" y="62598"/>
                  </a:lnTo>
                  <a:lnTo>
                    <a:pt x="149491" y="37376"/>
                  </a:lnTo>
                  <a:lnTo>
                    <a:pt x="134200" y="37376"/>
                  </a:lnTo>
                  <a:lnTo>
                    <a:pt x="134200" y="62598"/>
                  </a:lnTo>
                  <a:lnTo>
                    <a:pt x="38646" y="62598"/>
                  </a:lnTo>
                  <a:lnTo>
                    <a:pt x="38646" y="37198"/>
                  </a:lnTo>
                  <a:lnTo>
                    <a:pt x="149491" y="37198"/>
                  </a:lnTo>
                  <a:lnTo>
                    <a:pt x="149491" y="25057"/>
                  </a:lnTo>
                  <a:lnTo>
                    <a:pt x="149491" y="24498"/>
                  </a:lnTo>
                  <a:lnTo>
                    <a:pt x="149491" y="0"/>
                  </a:lnTo>
                  <a:close/>
                </a:path>
                <a:path w="172720" h="179704">
                  <a:moveTo>
                    <a:pt x="153314" y="166738"/>
                  </a:moveTo>
                  <a:lnTo>
                    <a:pt x="37795" y="166738"/>
                  </a:lnTo>
                  <a:lnTo>
                    <a:pt x="37795" y="128638"/>
                  </a:lnTo>
                  <a:lnTo>
                    <a:pt x="22288" y="128638"/>
                  </a:lnTo>
                  <a:lnTo>
                    <a:pt x="22288" y="166738"/>
                  </a:lnTo>
                  <a:lnTo>
                    <a:pt x="22288" y="179438"/>
                  </a:lnTo>
                  <a:lnTo>
                    <a:pt x="153314" y="179438"/>
                  </a:lnTo>
                  <a:lnTo>
                    <a:pt x="153314" y="166738"/>
                  </a:lnTo>
                  <a:close/>
                </a:path>
                <a:path w="172720" h="179704">
                  <a:moveTo>
                    <a:pt x="172631" y="95135"/>
                  </a:moveTo>
                  <a:lnTo>
                    <a:pt x="0" y="95135"/>
                  </a:lnTo>
                  <a:lnTo>
                    <a:pt x="0" y="107873"/>
                  </a:lnTo>
                  <a:lnTo>
                    <a:pt x="79629" y="107873"/>
                  </a:lnTo>
                  <a:lnTo>
                    <a:pt x="79629" y="145669"/>
                  </a:lnTo>
                  <a:lnTo>
                    <a:pt x="95123" y="145669"/>
                  </a:lnTo>
                  <a:lnTo>
                    <a:pt x="95123" y="107873"/>
                  </a:lnTo>
                  <a:lnTo>
                    <a:pt x="172631" y="107873"/>
                  </a:lnTo>
                  <a:lnTo>
                    <a:pt x="172631" y="9513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406193" y="4279773"/>
              <a:ext cx="166270" cy="187293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92212" y="4429480"/>
              <a:ext cx="34290" cy="64135"/>
            </a:xfrm>
            <a:custGeom>
              <a:avLst/>
              <a:gdLst/>
              <a:ahLst/>
              <a:cxnLst/>
              <a:rect l="l" t="t" r="r" b="b"/>
              <a:pathLst>
                <a:path w="34289" h="64135">
                  <a:moveTo>
                    <a:pt x="4459" y="64129"/>
                  </a:moveTo>
                  <a:lnTo>
                    <a:pt x="0" y="53936"/>
                  </a:lnTo>
                  <a:lnTo>
                    <a:pt x="8474" y="48737"/>
                  </a:lnTo>
                  <a:lnTo>
                    <a:pt x="14917" y="42125"/>
                  </a:lnTo>
                  <a:lnTo>
                    <a:pt x="19051" y="34198"/>
                  </a:lnTo>
                  <a:lnTo>
                    <a:pt x="20597" y="25057"/>
                  </a:lnTo>
                  <a:lnTo>
                    <a:pt x="19748" y="25269"/>
                  </a:lnTo>
                  <a:lnTo>
                    <a:pt x="11042" y="25269"/>
                  </a:lnTo>
                  <a:lnTo>
                    <a:pt x="4884" y="20810"/>
                  </a:lnTo>
                  <a:lnTo>
                    <a:pt x="4884" y="4671"/>
                  </a:lnTo>
                  <a:lnTo>
                    <a:pt x="11254" y="0"/>
                  </a:lnTo>
                  <a:lnTo>
                    <a:pt x="18262" y="0"/>
                  </a:lnTo>
                  <a:lnTo>
                    <a:pt x="24715" y="1469"/>
                  </a:lnTo>
                  <a:lnTo>
                    <a:pt x="29596" y="5706"/>
                  </a:lnTo>
                  <a:lnTo>
                    <a:pt x="32685" y="12452"/>
                  </a:lnTo>
                  <a:lnTo>
                    <a:pt x="33763" y="21447"/>
                  </a:lnTo>
                  <a:lnTo>
                    <a:pt x="31663" y="35253"/>
                  </a:lnTo>
                  <a:lnTo>
                    <a:pt x="25720" y="47168"/>
                  </a:lnTo>
                  <a:lnTo>
                    <a:pt x="16473" y="56893"/>
                  </a:lnTo>
                  <a:lnTo>
                    <a:pt x="4459" y="641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713806" y="4279773"/>
              <a:ext cx="157563" cy="187293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05558" y="4279986"/>
              <a:ext cx="155440" cy="189628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159257" y="4297610"/>
              <a:ext cx="172428" cy="147371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354832" y="4282109"/>
              <a:ext cx="171366" cy="185381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5549760" y="4288637"/>
              <a:ext cx="289560" cy="205104"/>
            </a:xfrm>
            <a:custGeom>
              <a:avLst/>
              <a:gdLst/>
              <a:ahLst/>
              <a:cxnLst/>
              <a:rect l="l" t="t" r="r" b="b"/>
              <a:pathLst>
                <a:path w="289560" h="205104">
                  <a:moveTo>
                    <a:pt x="33769" y="162293"/>
                  </a:moveTo>
                  <a:lnTo>
                    <a:pt x="32689" y="153301"/>
                  </a:lnTo>
                  <a:lnTo>
                    <a:pt x="29603" y="146558"/>
                  </a:lnTo>
                  <a:lnTo>
                    <a:pt x="24714" y="142316"/>
                  </a:lnTo>
                  <a:lnTo>
                    <a:pt x="18262" y="140855"/>
                  </a:lnTo>
                  <a:lnTo>
                    <a:pt x="11252" y="140855"/>
                  </a:lnTo>
                  <a:lnTo>
                    <a:pt x="4889" y="145516"/>
                  </a:lnTo>
                  <a:lnTo>
                    <a:pt x="4889" y="161658"/>
                  </a:lnTo>
                  <a:lnTo>
                    <a:pt x="11049" y="166116"/>
                  </a:lnTo>
                  <a:lnTo>
                    <a:pt x="19748" y="166116"/>
                  </a:lnTo>
                  <a:lnTo>
                    <a:pt x="20599" y="165912"/>
                  </a:lnTo>
                  <a:lnTo>
                    <a:pt x="19050" y="175044"/>
                  </a:lnTo>
                  <a:lnTo>
                    <a:pt x="14922" y="182968"/>
                  </a:lnTo>
                  <a:lnTo>
                    <a:pt x="8483" y="189585"/>
                  </a:lnTo>
                  <a:lnTo>
                    <a:pt x="0" y="194792"/>
                  </a:lnTo>
                  <a:lnTo>
                    <a:pt x="4457" y="204978"/>
                  </a:lnTo>
                  <a:lnTo>
                    <a:pt x="16471" y="197739"/>
                  </a:lnTo>
                  <a:lnTo>
                    <a:pt x="25730" y="188023"/>
                  </a:lnTo>
                  <a:lnTo>
                    <a:pt x="31661" y="176098"/>
                  </a:lnTo>
                  <a:lnTo>
                    <a:pt x="33769" y="162293"/>
                  </a:lnTo>
                  <a:close/>
                </a:path>
                <a:path w="289560" h="205104">
                  <a:moveTo>
                    <a:pt x="266420" y="0"/>
                  </a:moveTo>
                  <a:lnTo>
                    <a:pt x="139014" y="0"/>
                  </a:lnTo>
                  <a:lnTo>
                    <a:pt x="139014" y="12700"/>
                  </a:lnTo>
                  <a:lnTo>
                    <a:pt x="139014" y="53340"/>
                  </a:lnTo>
                  <a:lnTo>
                    <a:pt x="139014" y="66040"/>
                  </a:lnTo>
                  <a:lnTo>
                    <a:pt x="266420" y="66040"/>
                  </a:lnTo>
                  <a:lnTo>
                    <a:pt x="266420" y="53568"/>
                  </a:lnTo>
                  <a:lnTo>
                    <a:pt x="266420" y="53340"/>
                  </a:lnTo>
                  <a:lnTo>
                    <a:pt x="266420" y="13017"/>
                  </a:lnTo>
                  <a:lnTo>
                    <a:pt x="251345" y="13017"/>
                  </a:lnTo>
                  <a:lnTo>
                    <a:pt x="251345" y="53340"/>
                  </a:lnTo>
                  <a:lnTo>
                    <a:pt x="154305" y="53340"/>
                  </a:lnTo>
                  <a:lnTo>
                    <a:pt x="154305" y="12700"/>
                  </a:lnTo>
                  <a:lnTo>
                    <a:pt x="266420" y="12700"/>
                  </a:lnTo>
                  <a:lnTo>
                    <a:pt x="266420" y="0"/>
                  </a:lnTo>
                  <a:close/>
                </a:path>
                <a:path w="289560" h="205104">
                  <a:moveTo>
                    <a:pt x="269824" y="163830"/>
                  </a:moveTo>
                  <a:lnTo>
                    <a:pt x="154305" y="163830"/>
                  </a:lnTo>
                  <a:lnTo>
                    <a:pt x="154305" y="123190"/>
                  </a:lnTo>
                  <a:lnTo>
                    <a:pt x="138798" y="123190"/>
                  </a:lnTo>
                  <a:lnTo>
                    <a:pt x="138798" y="163830"/>
                  </a:lnTo>
                  <a:lnTo>
                    <a:pt x="138798" y="176530"/>
                  </a:lnTo>
                  <a:lnTo>
                    <a:pt x="269824" y="176530"/>
                  </a:lnTo>
                  <a:lnTo>
                    <a:pt x="269824" y="163830"/>
                  </a:lnTo>
                  <a:close/>
                </a:path>
                <a:path w="289560" h="205104">
                  <a:moveTo>
                    <a:pt x="289140" y="88823"/>
                  </a:moveTo>
                  <a:lnTo>
                    <a:pt x="116497" y="88823"/>
                  </a:lnTo>
                  <a:lnTo>
                    <a:pt x="116497" y="101561"/>
                  </a:lnTo>
                  <a:lnTo>
                    <a:pt x="196138" y="101561"/>
                  </a:lnTo>
                  <a:lnTo>
                    <a:pt x="196138" y="141274"/>
                  </a:lnTo>
                  <a:lnTo>
                    <a:pt x="211632" y="141274"/>
                  </a:lnTo>
                  <a:lnTo>
                    <a:pt x="211632" y="101561"/>
                  </a:lnTo>
                  <a:lnTo>
                    <a:pt x="289140" y="101561"/>
                  </a:lnTo>
                  <a:lnTo>
                    <a:pt x="289140" y="8882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116536" y="4279773"/>
              <a:ext cx="160536" cy="18984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859931" y="4279773"/>
              <a:ext cx="162872" cy="190053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315296" y="4279773"/>
              <a:ext cx="159475" cy="188142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567093" y="4283808"/>
              <a:ext cx="171579" cy="18516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769888" y="4279986"/>
              <a:ext cx="148220" cy="190265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7023938" y="4279988"/>
              <a:ext cx="154305" cy="189865"/>
            </a:xfrm>
            <a:custGeom>
              <a:avLst/>
              <a:gdLst/>
              <a:ahLst/>
              <a:cxnLst/>
              <a:rect l="l" t="t" r="r" b="b"/>
              <a:pathLst>
                <a:path w="154304" h="189864">
                  <a:moveTo>
                    <a:pt x="72199" y="77724"/>
                  </a:moveTo>
                  <a:lnTo>
                    <a:pt x="57759" y="77724"/>
                  </a:lnTo>
                  <a:lnTo>
                    <a:pt x="57759" y="128905"/>
                  </a:lnTo>
                  <a:lnTo>
                    <a:pt x="72199" y="128905"/>
                  </a:lnTo>
                  <a:lnTo>
                    <a:pt x="72199" y="77724"/>
                  </a:lnTo>
                  <a:close/>
                </a:path>
                <a:path w="154304" h="189864">
                  <a:moveTo>
                    <a:pt x="72199" y="65798"/>
                  </a:moveTo>
                  <a:lnTo>
                    <a:pt x="14859" y="65798"/>
                  </a:lnTo>
                  <a:lnTo>
                    <a:pt x="14859" y="17538"/>
                  </a:lnTo>
                  <a:lnTo>
                    <a:pt x="0" y="17538"/>
                  </a:lnTo>
                  <a:lnTo>
                    <a:pt x="0" y="65798"/>
                  </a:lnTo>
                  <a:lnTo>
                    <a:pt x="0" y="77228"/>
                  </a:lnTo>
                  <a:lnTo>
                    <a:pt x="0" y="129298"/>
                  </a:lnTo>
                  <a:lnTo>
                    <a:pt x="0" y="141998"/>
                  </a:lnTo>
                  <a:lnTo>
                    <a:pt x="72199" y="141998"/>
                  </a:lnTo>
                  <a:lnTo>
                    <a:pt x="72199" y="129298"/>
                  </a:lnTo>
                  <a:lnTo>
                    <a:pt x="14859" y="129298"/>
                  </a:lnTo>
                  <a:lnTo>
                    <a:pt x="14859" y="77228"/>
                  </a:lnTo>
                  <a:lnTo>
                    <a:pt x="72199" y="77228"/>
                  </a:lnTo>
                  <a:lnTo>
                    <a:pt x="72199" y="65798"/>
                  </a:lnTo>
                  <a:close/>
                </a:path>
                <a:path w="154304" h="189864">
                  <a:moveTo>
                    <a:pt x="72199" y="18059"/>
                  </a:moveTo>
                  <a:lnTo>
                    <a:pt x="57759" y="18059"/>
                  </a:lnTo>
                  <a:lnTo>
                    <a:pt x="57759" y="65189"/>
                  </a:lnTo>
                  <a:lnTo>
                    <a:pt x="72199" y="65189"/>
                  </a:lnTo>
                  <a:lnTo>
                    <a:pt x="72199" y="18059"/>
                  </a:lnTo>
                  <a:close/>
                </a:path>
                <a:path w="154304" h="189864">
                  <a:moveTo>
                    <a:pt x="153949" y="75958"/>
                  </a:moveTo>
                  <a:lnTo>
                    <a:pt x="111912" y="75958"/>
                  </a:lnTo>
                  <a:lnTo>
                    <a:pt x="111912" y="4838"/>
                  </a:lnTo>
                  <a:lnTo>
                    <a:pt x="97256" y="4838"/>
                  </a:lnTo>
                  <a:lnTo>
                    <a:pt x="97256" y="75958"/>
                  </a:lnTo>
                  <a:lnTo>
                    <a:pt x="97256" y="88658"/>
                  </a:lnTo>
                  <a:lnTo>
                    <a:pt x="97256" y="180098"/>
                  </a:lnTo>
                  <a:lnTo>
                    <a:pt x="111912" y="180098"/>
                  </a:lnTo>
                  <a:lnTo>
                    <a:pt x="111912" y="88658"/>
                  </a:lnTo>
                  <a:lnTo>
                    <a:pt x="139090" y="88658"/>
                  </a:lnTo>
                  <a:lnTo>
                    <a:pt x="139090" y="189839"/>
                  </a:lnTo>
                  <a:lnTo>
                    <a:pt x="153949" y="189839"/>
                  </a:lnTo>
                  <a:lnTo>
                    <a:pt x="153949" y="88658"/>
                  </a:lnTo>
                  <a:lnTo>
                    <a:pt x="153949" y="75958"/>
                  </a:lnTo>
                  <a:close/>
                </a:path>
                <a:path w="154304" h="189864">
                  <a:moveTo>
                    <a:pt x="153949" y="0"/>
                  </a:moveTo>
                  <a:lnTo>
                    <a:pt x="139090" y="0"/>
                  </a:lnTo>
                  <a:lnTo>
                    <a:pt x="139090" y="75603"/>
                  </a:lnTo>
                  <a:lnTo>
                    <a:pt x="153949" y="75603"/>
                  </a:lnTo>
                  <a:lnTo>
                    <a:pt x="15394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216334" y="4279986"/>
              <a:ext cx="171154" cy="189416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4625187" y="3747998"/>
              <a:ext cx="1890395" cy="271780"/>
            </a:xfrm>
            <a:custGeom>
              <a:avLst/>
              <a:gdLst/>
              <a:ahLst/>
              <a:cxnLst/>
              <a:rect l="l" t="t" r="r" b="b"/>
              <a:pathLst>
                <a:path w="1890395" h="271779">
                  <a:moveTo>
                    <a:pt x="221018" y="239128"/>
                  </a:moveTo>
                  <a:lnTo>
                    <a:pt x="66052" y="239128"/>
                  </a:lnTo>
                  <a:lnTo>
                    <a:pt x="64389" y="237744"/>
                  </a:lnTo>
                  <a:lnTo>
                    <a:pt x="64389" y="182549"/>
                  </a:lnTo>
                  <a:lnTo>
                    <a:pt x="32613" y="182549"/>
                  </a:lnTo>
                  <a:lnTo>
                    <a:pt x="32613" y="256133"/>
                  </a:lnTo>
                  <a:lnTo>
                    <a:pt x="42926" y="265887"/>
                  </a:lnTo>
                  <a:lnTo>
                    <a:pt x="217678" y="265887"/>
                  </a:lnTo>
                  <a:lnTo>
                    <a:pt x="221018" y="262547"/>
                  </a:lnTo>
                  <a:lnTo>
                    <a:pt x="221018" y="239128"/>
                  </a:lnTo>
                  <a:close/>
                </a:path>
                <a:path w="1890395" h="271779">
                  <a:moveTo>
                    <a:pt x="236347" y="90017"/>
                  </a:moveTo>
                  <a:lnTo>
                    <a:pt x="199859" y="76606"/>
                  </a:lnTo>
                  <a:lnTo>
                    <a:pt x="162077" y="51422"/>
                  </a:lnTo>
                  <a:lnTo>
                    <a:pt x="144094" y="27876"/>
                  </a:lnTo>
                  <a:lnTo>
                    <a:pt x="217398" y="27876"/>
                  </a:lnTo>
                  <a:lnTo>
                    <a:pt x="217398" y="2501"/>
                  </a:lnTo>
                  <a:lnTo>
                    <a:pt x="35953" y="2501"/>
                  </a:lnTo>
                  <a:lnTo>
                    <a:pt x="35953" y="27876"/>
                  </a:lnTo>
                  <a:lnTo>
                    <a:pt x="108978" y="27876"/>
                  </a:lnTo>
                  <a:lnTo>
                    <a:pt x="102844" y="41249"/>
                  </a:lnTo>
                  <a:lnTo>
                    <a:pt x="69405" y="67310"/>
                  </a:lnTo>
                  <a:lnTo>
                    <a:pt x="34404" y="84264"/>
                  </a:lnTo>
                  <a:lnTo>
                    <a:pt x="16725" y="90297"/>
                  </a:lnTo>
                  <a:lnTo>
                    <a:pt x="34836" y="112318"/>
                  </a:lnTo>
                  <a:lnTo>
                    <a:pt x="72669" y="97078"/>
                  </a:lnTo>
                  <a:lnTo>
                    <a:pt x="119849" y="65493"/>
                  </a:lnTo>
                  <a:lnTo>
                    <a:pt x="126530" y="56578"/>
                  </a:lnTo>
                  <a:lnTo>
                    <a:pt x="131064" y="62026"/>
                  </a:lnTo>
                  <a:lnTo>
                    <a:pt x="162483" y="86309"/>
                  </a:lnTo>
                  <a:lnTo>
                    <a:pt x="209029" y="109537"/>
                  </a:lnTo>
                  <a:lnTo>
                    <a:pt x="219341" y="112318"/>
                  </a:lnTo>
                  <a:lnTo>
                    <a:pt x="236347" y="90017"/>
                  </a:lnTo>
                  <a:close/>
                </a:path>
                <a:path w="1890395" h="271779">
                  <a:moveTo>
                    <a:pt x="251117" y="130441"/>
                  </a:moveTo>
                  <a:lnTo>
                    <a:pt x="0" y="130441"/>
                  </a:lnTo>
                  <a:lnTo>
                    <a:pt x="0" y="157187"/>
                  </a:lnTo>
                  <a:lnTo>
                    <a:pt x="115671" y="157187"/>
                  </a:lnTo>
                  <a:lnTo>
                    <a:pt x="115671" y="213487"/>
                  </a:lnTo>
                  <a:lnTo>
                    <a:pt x="142976" y="213487"/>
                  </a:lnTo>
                  <a:lnTo>
                    <a:pt x="147434" y="211823"/>
                  </a:lnTo>
                  <a:lnTo>
                    <a:pt x="147713" y="207911"/>
                  </a:lnTo>
                  <a:lnTo>
                    <a:pt x="147713" y="157187"/>
                  </a:lnTo>
                  <a:lnTo>
                    <a:pt x="246380" y="157187"/>
                  </a:lnTo>
                  <a:lnTo>
                    <a:pt x="250837" y="155524"/>
                  </a:lnTo>
                  <a:lnTo>
                    <a:pt x="251117" y="151612"/>
                  </a:lnTo>
                  <a:lnTo>
                    <a:pt x="251117" y="130441"/>
                  </a:lnTo>
                  <a:close/>
                </a:path>
                <a:path w="1890395" h="271779">
                  <a:moveTo>
                    <a:pt x="403847" y="11988"/>
                  </a:moveTo>
                  <a:lnTo>
                    <a:pt x="372084" y="11988"/>
                  </a:lnTo>
                  <a:lnTo>
                    <a:pt x="372084" y="81661"/>
                  </a:lnTo>
                  <a:lnTo>
                    <a:pt x="372084" y="108419"/>
                  </a:lnTo>
                  <a:lnTo>
                    <a:pt x="372084" y="178650"/>
                  </a:lnTo>
                  <a:lnTo>
                    <a:pt x="300177" y="178650"/>
                  </a:lnTo>
                  <a:lnTo>
                    <a:pt x="300177" y="108419"/>
                  </a:lnTo>
                  <a:lnTo>
                    <a:pt x="372084" y="108419"/>
                  </a:lnTo>
                  <a:lnTo>
                    <a:pt x="372084" y="81661"/>
                  </a:lnTo>
                  <a:lnTo>
                    <a:pt x="300177" y="81661"/>
                  </a:lnTo>
                  <a:lnTo>
                    <a:pt x="300177" y="11988"/>
                  </a:lnTo>
                  <a:lnTo>
                    <a:pt x="268681" y="11988"/>
                  </a:lnTo>
                  <a:lnTo>
                    <a:pt x="268681" y="195376"/>
                  </a:lnTo>
                  <a:lnTo>
                    <a:pt x="278155" y="205130"/>
                  </a:lnTo>
                  <a:lnTo>
                    <a:pt x="393814" y="205130"/>
                  </a:lnTo>
                  <a:lnTo>
                    <a:pt x="403847" y="195656"/>
                  </a:lnTo>
                  <a:lnTo>
                    <a:pt x="403847" y="178650"/>
                  </a:lnTo>
                  <a:lnTo>
                    <a:pt x="403847" y="108419"/>
                  </a:lnTo>
                  <a:lnTo>
                    <a:pt x="403847" y="81661"/>
                  </a:lnTo>
                  <a:lnTo>
                    <a:pt x="403847" y="11988"/>
                  </a:lnTo>
                  <a:close/>
                </a:path>
                <a:path w="1890395" h="271779">
                  <a:moveTo>
                    <a:pt x="473811" y="0"/>
                  </a:moveTo>
                  <a:lnTo>
                    <a:pt x="441756" y="0"/>
                  </a:lnTo>
                  <a:lnTo>
                    <a:pt x="441756" y="265607"/>
                  </a:lnTo>
                  <a:lnTo>
                    <a:pt x="470458" y="265607"/>
                  </a:lnTo>
                  <a:lnTo>
                    <a:pt x="473811" y="262267"/>
                  </a:lnTo>
                  <a:lnTo>
                    <a:pt x="473811" y="0"/>
                  </a:lnTo>
                  <a:close/>
                </a:path>
                <a:path w="1890395" h="271779">
                  <a:moveTo>
                    <a:pt x="721817" y="23406"/>
                  </a:moveTo>
                  <a:lnTo>
                    <a:pt x="712063" y="13652"/>
                  </a:lnTo>
                  <a:lnTo>
                    <a:pt x="577164" y="13652"/>
                  </a:lnTo>
                  <a:lnTo>
                    <a:pt x="577164" y="40132"/>
                  </a:lnTo>
                  <a:lnTo>
                    <a:pt x="690321" y="40132"/>
                  </a:lnTo>
                  <a:lnTo>
                    <a:pt x="690283" y="83058"/>
                  </a:lnTo>
                  <a:lnTo>
                    <a:pt x="687539" y="103124"/>
                  </a:lnTo>
                  <a:lnTo>
                    <a:pt x="683082" y="124587"/>
                  </a:lnTo>
                  <a:lnTo>
                    <a:pt x="676668" y="145211"/>
                  </a:lnTo>
                  <a:lnTo>
                    <a:pt x="673049" y="153009"/>
                  </a:lnTo>
                  <a:lnTo>
                    <a:pt x="702310" y="153289"/>
                  </a:lnTo>
                  <a:lnTo>
                    <a:pt x="706767" y="146050"/>
                  </a:lnTo>
                  <a:lnTo>
                    <a:pt x="714019" y="125691"/>
                  </a:lnTo>
                  <a:lnTo>
                    <a:pt x="719035" y="103962"/>
                  </a:lnTo>
                  <a:lnTo>
                    <a:pt x="721817" y="83058"/>
                  </a:lnTo>
                  <a:lnTo>
                    <a:pt x="721817" y="23406"/>
                  </a:lnTo>
                  <a:close/>
                </a:path>
                <a:path w="1890395" h="271779">
                  <a:moveTo>
                    <a:pt x="743280" y="180047"/>
                  </a:moveTo>
                  <a:lnTo>
                    <a:pt x="702208" y="188188"/>
                  </a:lnTo>
                  <a:lnTo>
                    <a:pt x="646290" y="189230"/>
                  </a:lnTo>
                  <a:lnTo>
                    <a:pt x="646290" y="91414"/>
                  </a:lnTo>
                  <a:lnTo>
                    <a:pt x="615073" y="91414"/>
                  </a:lnTo>
                  <a:lnTo>
                    <a:pt x="615073" y="189230"/>
                  </a:lnTo>
                  <a:lnTo>
                    <a:pt x="564349" y="189242"/>
                  </a:lnTo>
                  <a:lnTo>
                    <a:pt x="564349" y="215442"/>
                  </a:lnTo>
                  <a:lnTo>
                    <a:pt x="641553" y="215442"/>
                  </a:lnTo>
                  <a:lnTo>
                    <a:pt x="659028" y="215417"/>
                  </a:lnTo>
                  <a:lnTo>
                    <a:pt x="711174" y="212725"/>
                  </a:lnTo>
                  <a:lnTo>
                    <a:pt x="743280" y="202069"/>
                  </a:lnTo>
                  <a:lnTo>
                    <a:pt x="743280" y="180047"/>
                  </a:lnTo>
                  <a:close/>
                </a:path>
                <a:path w="1890395" h="271779">
                  <a:moveTo>
                    <a:pt x="822718" y="101168"/>
                  </a:moveTo>
                  <a:lnTo>
                    <a:pt x="786765" y="101168"/>
                  </a:lnTo>
                  <a:lnTo>
                    <a:pt x="786765" y="279"/>
                  </a:lnTo>
                  <a:lnTo>
                    <a:pt x="754989" y="279"/>
                  </a:lnTo>
                  <a:lnTo>
                    <a:pt x="754989" y="265607"/>
                  </a:lnTo>
                  <a:lnTo>
                    <a:pt x="783412" y="265607"/>
                  </a:lnTo>
                  <a:lnTo>
                    <a:pt x="786765" y="262267"/>
                  </a:lnTo>
                  <a:lnTo>
                    <a:pt x="786765" y="127647"/>
                  </a:lnTo>
                  <a:lnTo>
                    <a:pt x="822718" y="127647"/>
                  </a:lnTo>
                  <a:lnTo>
                    <a:pt x="822718" y="101168"/>
                  </a:lnTo>
                  <a:close/>
                </a:path>
                <a:path w="1890395" h="271779">
                  <a:moveTo>
                    <a:pt x="984364" y="123748"/>
                  </a:moveTo>
                  <a:lnTo>
                    <a:pt x="947762" y="103708"/>
                  </a:lnTo>
                  <a:lnTo>
                    <a:pt x="918591" y="71348"/>
                  </a:lnTo>
                  <a:lnTo>
                    <a:pt x="918591" y="33997"/>
                  </a:lnTo>
                  <a:lnTo>
                    <a:pt x="971550" y="33997"/>
                  </a:lnTo>
                  <a:lnTo>
                    <a:pt x="971550" y="8356"/>
                  </a:lnTo>
                  <a:lnTo>
                    <a:pt x="834136" y="8356"/>
                  </a:lnTo>
                  <a:lnTo>
                    <a:pt x="834136" y="33997"/>
                  </a:lnTo>
                  <a:lnTo>
                    <a:pt x="885977" y="33997"/>
                  </a:lnTo>
                  <a:lnTo>
                    <a:pt x="885977" y="69672"/>
                  </a:lnTo>
                  <a:lnTo>
                    <a:pt x="860729" y="104051"/>
                  </a:lnTo>
                  <a:lnTo>
                    <a:pt x="825474" y="127152"/>
                  </a:lnTo>
                  <a:lnTo>
                    <a:pt x="816584" y="130987"/>
                  </a:lnTo>
                  <a:lnTo>
                    <a:pt x="836371" y="151333"/>
                  </a:lnTo>
                  <a:lnTo>
                    <a:pt x="881240" y="122910"/>
                  </a:lnTo>
                  <a:lnTo>
                    <a:pt x="902982" y="100330"/>
                  </a:lnTo>
                  <a:lnTo>
                    <a:pt x="908278" y="107022"/>
                  </a:lnTo>
                  <a:lnTo>
                    <a:pt x="922769" y="119849"/>
                  </a:lnTo>
                  <a:lnTo>
                    <a:pt x="939215" y="131546"/>
                  </a:lnTo>
                  <a:lnTo>
                    <a:pt x="956500" y="141300"/>
                  </a:lnTo>
                  <a:lnTo>
                    <a:pt x="964577" y="144653"/>
                  </a:lnTo>
                  <a:lnTo>
                    <a:pt x="984364" y="123748"/>
                  </a:lnTo>
                  <a:close/>
                </a:path>
                <a:path w="1890395" h="271779">
                  <a:moveTo>
                    <a:pt x="1045959" y="279"/>
                  </a:moveTo>
                  <a:lnTo>
                    <a:pt x="1014742" y="279"/>
                  </a:lnTo>
                  <a:lnTo>
                    <a:pt x="1014742" y="56299"/>
                  </a:lnTo>
                  <a:lnTo>
                    <a:pt x="956767" y="56299"/>
                  </a:lnTo>
                  <a:lnTo>
                    <a:pt x="956767" y="83058"/>
                  </a:lnTo>
                  <a:lnTo>
                    <a:pt x="1014742" y="83058"/>
                  </a:lnTo>
                  <a:lnTo>
                    <a:pt x="1014742" y="154686"/>
                  </a:lnTo>
                  <a:lnTo>
                    <a:pt x="1041501" y="154686"/>
                  </a:lnTo>
                  <a:lnTo>
                    <a:pt x="1045679" y="152730"/>
                  </a:lnTo>
                  <a:lnTo>
                    <a:pt x="1045959" y="149110"/>
                  </a:lnTo>
                  <a:lnTo>
                    <a:pt x="1045959" y="279"/>
                  </a:lnTo>
                  <a:close/>
                </a:path>
                <a:path w="1890395" h="271779">
                  <a:moveTo>
                    <a:pt x="1046124" y="205968"/>
                  </a:moveTo>
                  <a:lnTo>
                    <a:pt x="1035989" y="184226"/>
                  </a:lnTo>
                  <a:lnTo>
                    <a:pt x="1032624" y="179908"/>
                  </a:lnTo>
                  <a:lnTo>
                    <a:pt x="1028661" y="175920"/>
                  </a:lnTo>
                  <a:lnTo>
                    <a:pt x="1023848" y="172834"/>
                  </a:lnTo>
                  <a:lnTo>
                    <a:pt x="1016139" y="169037"/>
                  </a:lnTo>
                  <a:lnTo>
                    <a:pt x="1015580" y="168783"/>
                  </a:lnTo>
                  <a:lnTo>
                    <a:pt x="1015580" y="205968"/>
                  </a:lnTo>
                  <a:lnTo>
                    <a:pt x="1015580" y="224358"/>
                  </a:lnTo>
                  <a:lnTo>
                    <a:pt x="1004989" y="236067"/>
                  </a:lnTo>
                  <a:lnTo>
                    <a:pt x="987983" y="242760"/>
                  </a:lnTo>
                  <a:lnTo>
                    <a:pt x="967079" y="245262"/>
                  </a:lnTo>
                  <a:lnTo>
                    <a:pt x="946188" y="245262"/>
                  </a:lnTo>
                  <a:lnTo>
                    <a:pt x="925004" y="242760"/>
                  </a:lnTo>
                  <a:lnTo>
                    <a:pt x="907999" y="236067"/>
                  </a:lnTo>
                  <a:lnTo>
                    <a:pt x="897407" y="224358"/>
                  </a:lnTo>
                  <a:lnTo>
                    <a:pt x="897407" y="205968"/>
                  </a:lnTo>
                  <a:lnTo>
                    <a:pt x="907999" y="194259"/>
                  </a:lnTo>
                  <a:lnTo>
                    <a:pt x="925004" y="187020"/>
                  </a:lnTo>
                  <a:lnTo>
                    <a:pt x="946188" y="184226"/>
                  </a:lnTo>
                  <a:lnTo>
                    <a:pt x="967079" y="184226"/>
                  </a:lnTo>
                  <a:lnTo>
                    <a:pt x="987983" y="187020"/>
                  </a:lnTo>
                  <a:lnTo>
                    <a:pt x="1004989" y="194259"/>
                  </a:lnTo>
                  <a:lnTo>
                    <a:pt x="1015580" y="205968"/>
                  </a:lnTo>
                  <a:lnTo>
                    <a:pt x="1015580" y="168783"/>
                  </a:lnTo>
                  <a:lnTo>
                    <a:pt x="977734" y="159245"/>
                  </a:lnTo>
                  <a:lnTo>
                    <a:pt x="956500" y="158305"/>
                  </a:lnTo>
                  <a:lnTo>
                    <a:pt x="948994" y="158343"/>
                  </a:lnTo>
                  <a:lnTo>
                    <a:pt x="906945" y="165658"/>
                  </a:lnTo>
                  <a:lnTo>
                    <a:pt x="870407" y="193230"/>
                  </a:lnTo>
                  <a:lnTo>
                    <a:pt x="866470" y="215163"/>
                  </a:lnTo>
                  <a:lnTo>
                    <a:pt x="866609" y="225488"/>
                  </a:lnTo>
                  <a:lnTo>
                    <a:pt x="888860" y="257098"/>
                  </a:lnTo>
                  <a:lnTo>
                    <a:pt x="925703" y="268960"/>
                  </a:lnTo>
                  <a:lnTo>
                    <a:pt x="956500" y="271183"/>
                  </a:lnTo>
                  <a:lnTo>
                    <a:pt x="965288" y="271157"/>
                  </a:lnTo>
                  <a:lnTo>
                    <a:pt x="1008316" y="264452"/>
                  </a:lnTo>
                  <a:lnTo>
                    <a:pt x="1036523" y="245262"/>
                  </a:lnTo>
                  <a:lnTo>
                    <a:pt x="1037742" y="243725"/>
                  </a:lnTo>
                  <a:lnTo>
                    <a:pt x="1042657" y="237096"/>
                  </a:lnTo>
                  <a:lnTo>
                    <a:pt x="1045171" y="231902"/>
                  </a:lnTo>
                  <a:lnTo>
                    <a:pt x="1046111" y="225488"/>
                  </a:lnTo>
                  <a:lnTo>
                    <a:pt x="1046124" y="205968"/>
                  </a:lnTo>
                  <a:close/>
                </a:path>
                <a:path w="1890395" h="271779">
                  <a:moveTo>
                    <a:pt x="1235113" y="67335"/>
                  </a:moveTo>
                  <a:lnTo>
                    <a:pt x="1219352" y="30657"/>
                  </a:lnTo>
                  <a:lnTo>
                    <a:pt x="1205941" y="18834"/>
                  </a:lnTo>
                  <a:lnTo>
                    <a:pt x="1205941" y="88633"/>
                  </a:lnTo>
                  <a:lnTo>
                    <a:pt x="1198143" y="105625"/>
                  </a:lnTo>
                  <a:lnTo>
                    <a:pt x="1185316" y="116497"/>
                  </a:lnTo>
                  <a:lnTo>
                    <a:pt x="1168869" y="121793"/>
                  </a:lnTo>
                  <a:lnTo>
                    <a:pt x="1151318" y="121793"/>
                  </a:lnTo>
                  <a:lnTo>
                    <a:pt x="1134872" y="116217"/>
                  </a:lnTo>
                  <a:lnTo>
                    <a:pt x="1122045" y="104800"/>
                  </a:lnTo>
                  <a:lnTo>
                    <a:pt x="1114526" y="88074"/>
                  </a:lnTo>
                  <a:lnTo>
                    <a:pt x="1114602" y="67818"/>
                  </a:lnTo>
                  <a:lnTo>
                    <a:pt x="1121486" y="52120"/>
                  </a:lnTo>
                  <a:lnTo>
                    <a:pt x="1134033" y="40411"/>
                  </a:lnTo>
                  <a:lnTo>
                    <a:pt x="1150759" y="33439"/>
                  </a:lnTo>
                  <a:lnTo>
                    <a:pt x="1169987" y="33439"/>
                  </a:lnTo>
                  <a:lnTo>
                    <a:pt x="1186713" y="39852"/>
                  </a:lnTo>
                  <a:lnTo>
                    <a:pt x="1198968" y="51282"/>
                  </a:lnTo>
                  <a:lnTo>
                    <a:pt x="1205890" y="67335"/>
                  </a:lnTo>
                  <a:lnTo>
                    <a:pt x="1205941" y="88633"/>
                  </a:lnTo>
                  <a:lnTo>
                    <a:pt x="1205941" y="18834"/>
                  </a:lnTo>
                  <a:lnTo>
                    <a:pt x="1169797" y="6769"/>
                  </a:lnTo>
                  <a:lnTo>
                    <a:pt x="1160513" y="6692"/>
                  </a:lnTo>
                  <a:lnTo>
                    <a:pt x="1151267" y="6769"/>
                  </a:lnTo>
                  <a:lnTo>
                    <a:pt x="1113180" y="20523"/>
                  </a:lnTo>
                  <a:lnTo>
                    <a:pt x="1087450" y="56032"/>
                  </a:lnTo>
                  <a:lnTo>
                    <a:pt x="1085075" y="68008"/>
                  </a:lnTo>
                  <a:lnTo>
                    <a:pt x="1085138" y="88074"/>
                  </a:lnTo>
                  <a:lnTo>
                    <a:pt x="1101559" y="124510"/>
                  </a:lnTo>
                  <a:lnTo>
                    <a:pt x="1139939" y="146278"/>
                  </a:lnTo>
                  <a:lnTo>
                    <a:pt x="1160513" y="148272"/>
                  </a:lnTo>
                  <a:lnTo>
                    <a:pt x="1169581" y="148209"/>
                  </a:lnTo>
                  <a:lnTo>
                    <a:pt x="1207236" y="135661"/>
                  </a:lnTo>
                  <a:lnTo>
                    <a:pt x="1222209" y="121793"/>
                  </a:lnTo>
                  <a:lnTo>
                    <a:pt x="1222959" y="120954"/>
                  </a:lnTo>
                  <a:lnTo>
                    <a:pt x="1235011" y="88633"/>
                  </a:lnTo>
                  <a:lnTo>
                    <a:pt x="1235113" y="67335"/>
                  </a:lnTo>
                  <a:close/>
                </a:path>
                <a:path w="1890395" h="271779">
                  <a:moveTo>
                    <a:pt x="1258900" y="174472"/>
                  </a:moveTo>
                  <a:lnTo>
                    <a:pt x="1209675" y="181762"/>
                  </a:lnTo>
                  <a:lnTo>
                    <a:pt x="1171244" y="183654"/>
                  </a:lnTo>
                  <a:lnTo>
                    <a:pt x="1076896" y="183667"/>
                  </a:lnTo>
                  <a:lnTo>
                    <a:pt x="1076896" y="210146"/>
                  </a:lnTo>
                  <a:lnTo>
                    <a:pt x="1154379" y="210146"/>
                  </a:lnTo>
                  <a:lnTo>
                    <a:pt x="1167638" y="210108"/>
                  </a:lnTo>
                  <a:lnTo>
                    <a:pt x="1217917" y="208026"/>
                  </a:lnTo>
                  <a:lnTo>
                    <a:pt x="1258900" y="200672"/>
                  </a:lnTo>
                  <a:lnTo>
                    <a:pt x="1258900" y="174472"/>
                  </a:lnTo>
                  <a:close/>
                </a:path>
                <a:path w="1890395" h="271779">
                  <a:moveTo>
                    <a:pt x="1302372" y="279"/>
                  </a:moveTo>
                  <a:lnTo>
                    <a:pt x="1270596" y="279"/>
                  </a:lnTo>
                  <a:lnTo>
                    <a:pt x="1270596" y="265607"/>
                  </a:lnTo>
                  <a:lnTo>
                    <a:pt x="1299032" y="265607"/>
                  </a:lnTo>
                  <a:lnTo>
                    <a:pt x="1302372" y="262267"/>
                  </a:lnTo>
                  <a:lnTo>
                    <a:pt x="1302372" y="279"/>
                  </a:lnTo>
                  <a:close/>
                </a:path>
                <a:path w="1890395" h="271779">
                  <a:moveTo>
                    <a:pt x="1548434" y="124866"/>
                  </a:moveTo>
                  <a:lnTo>
                    <a:pt x="1514995" y="106108"/>
                  </a:lnTo>
                  <a:lnTo>
                    <a:pt x="1503591" y="97269"/>
                  </a:lnTo>
                  <a:lnTo>
                    <a:pt x="1500492" y="94488"/>
                  </a:lnTo>
                  <a:lnTo>
                    <a:pt x="1491018" y="85839"/>
                  </a:lnTo>
                  <a:lnTo>
                    <a:pt x="1480146" y="66052"/>
                  </a:lnTo>
                  <a:lnTo>
                    <a:pt x="1480146" y="3898"/>
                  </a:lnTo>
                  <a:lnTo>
                    <a:pt x="1447546" y="3898"/>
                  </a:lnTo>
                  <a:lnTo>
                    <a:pt x="1447546" y="66052"/>
                  </a:lnTo>
                  <a:lnTo>
                    <a:pt x="1441551" y="77063"/>
                  </a:lnTo>
                  <a:lnTo>
                    <a:pt x="1415719" y="107645"/>
                  </a:lnTo>
                  <a:lnTo>
                    <a:pt x="1378419" y="130441"/>
                  </a:lnTo>
                  <a:lnTo>
                    <a:pt x="1399324" y="150507"/>
                  </a:lnTo>
                  <a:lnTo>
                    <a:pt x="1438071" y="124726"/>
                  </a:lnTo>
                  <a:lnTo>
                    <a:pt x="1464818" y="97269"/>
                  </a:lnTo>
                  <a:lnTo>
                    <a:pt x="1470113" y="103682"/>
                  </a:lnTo>
                  <a:lnTo>
                    <a:pt x="1486001" y="117335"/>
                  </a:lnTo>
                  <a:lnTo>
                    <a:pt x="1503845" y="130162"/>
                  </a:lnTo>
                  <a:lnTo>
                    <a:pt x="1522514" y="141020"/>
                  </a:lnTo>
                  <a:lnTo>
                    <a:pt x="1530870" y="144653"/>
                  </a:lnTo>
                  <a:lnTo>
                    <a:pt x="1548434" y="124866"/>
                  </a:lnTo>
                  <a:close/>
                </a:path>
                <a:path w="1890395" h="271779">
                  <a:moveTo>
                    <a:pt x="1611706" y="279"/>
                  </a:moveTo>
                  <a:lnTo>
                    <a:pt x="1580489" y="279"/>
                  </a:lnTo>
                  <a:lnTo>
                    <a:pt x="1580489" y="49047"/>
                  </a:lnTo>
                  <a:lnTo>
                    <a:pt x="1514995" y="49047"/>
                  </a:lnTo>
                  <a:lnTo>
                    <a:pt x="1514995" y="75806"/>
                  </a:lnTo>
                  <a:lnTo>
                    <a:pt x="1580489" y="75806"/>
                  </a:lnTo>
                  <a:lnTo>
                    <a:pt x="1580489" y="154965"/>
                  </a:lnTo>
                  <a:lnTo>
                    <a:pt x="1608353" y="154965"/>
                  </a:lnTo>
                  <a:lnTo>
                    <a:pt x="1611706" y="151612"/>
                  </a:lnTo>
                  <a:lnTo>
                    <a:pt x="1611706" y="279"/>
                  </a:lnTo>
                  <a:close/>
                </a:path>
                <a:path w="1890395" h="271779">
                  <a:moveTo>
                    <a:pt x="1612544" y="203174"/>
                  </a:moveTo>
                  <a:lnTo>
                    <a:pt x="1604454" y="185343"/>
                  </a:lnTo>
                  <a:lnTo>
                    <a:pt x="1603222" y="184226"/>
                  </a:lnTo>
                  <a:lnTo>
                    <a:pt x="1590522" y="172796"/>
                  </a:lnTo>
                  <a:lnTo>
                    <a:pt x="1581886" y="168948"/>
                  </a:lnTo>
                  <a:lnTo>
                    <a:pt x="1581886" y="205689"/>
                  </a:lnTo>
                  <a:lnTo>
                    <a:pt x="1581886" y="224358"/>
                  </a:lnTo>
                  <a:lnTo>
                    <a:pt x="1571294" y="236067"/>
                  </a:lnTo>
                  <a:lnTo>
                    <a:pt x="1554289" y="243039"/>
                  </a:lnTo>
                  <a:lnTo>
                    <a:pt x="1533385" y="245541"/>
                  </a:lnTo>
                  <a:lnTo>
                    <a:pt x="1512481" y="245541"/>
                  </a:lnTo>
                  <a:lnTo>
                    <a:pt x="1491297" y="243039"/>
                  </a:lnTo>
                  <a:lnTo>
                    <a:pt x="1474292" y="236067"/>
                  </a:lnTo>
                  <a:lnTo>
                    <a:pt x="1463713" y="224358"/>
                  </a:lnTo>
                  <a:lnTo>
                    <a:pt x="1463713" y="205689"/>
                  </a:lnTo>
                  <a:lnTo>
                    <a:pt x="1474292" y="193700"/>
                  </a:lnTo>
                  <a:lnTo>
                    <a:pt x="1491297" y="186740"/>
                  </a:lnTo>
                  <a:lnTo>
                    <a:pt x="1512481" y="184226"/>
                  </a:lnTo>
                  <a:lnTo>
                    <a:pt x="1533385" y="184226"/>
                  </a:lnTo>
                  <a:lnTo>
                    <a:pt x="1554289" y="186740"/>
                  </a:lnTo>
                  <a:lnTo>
                    <a:pt x="1571294" y="193700"/>
                  </a:lnTo>
                  <a:lnTo>
                    <a:pt x="1581886" y="205689"/>
                  </a:lnTo>
                  <a:lnTo>
                    <a:pt x="1581886" y="168948"/>
                  </a:lnTo>
                  <a:lnTo>
                    <a:pt x="1572399" y="164719"/>
                  </a:lnTo>
                  <a:lnTo>
                    <a:pt x="1552333" y="159981"/>
                  </a:lnTo>
                  <a:lnTo>
                    <a:pt x="1531988" y="158305"/>
                  </a:lnTo>
                  <a:lnTo>
                    <a:pt x="1513598" y="158305"/>
                  </a:lnTo>
                  <a:lnTo>
                    <a:pt x="1473187" y="164719"/>
                  </a:lnTo>
                  <a:lnTo>
                    <a:pt x="1441132" y="185343"/>
                  </a:lnTo>
                  <a:lnTo>
                    <a:pt x="1433055" y="203174"/>
                  </a:lnTo>
                  <a:lnTo>
                    <a:pt x="1433055" y="227152"/>
                  </a:lnTo>
                  <a:lnTo>
                    <a:pt x="1473187" y="265049"/>
                  </a:lnTo>
                  <a:lnTo>
                    <a:pt x="1513598" y="271462"/>
                  </a:lnTo>
                  <a:lnTo>
                    <a:pt x="1531988" y="271462"/>
                  </a:lnTo>
                  <a:lnTo>
                    <a:pt x="1572399" y="265049"/>
                  </a:lnTo>
                  <a:lnTo>
                    <a:pt x="1604454" y="244424"/>
                  </a:lnTo>
                  <a:lnTo>
                    <a:pt x="1612544" y="227152"/>
                  </a:lnTo>
                  <a:lnTo>
                    <a:pt x="1612544" y="203174"/>
                  </a:lnTo>
                  <a:close/>
                </a:path>
                <a:path w="1890395" h="271779">
                  <a:moveTo>
                    <a:pt x="1800390" y="122351"/>
                  </a:moveTo>
                  <a:lnTo>
                    <a:pt x="1763509" y="102323"/>
                  </a:lnTo>
                  <a:lnTo>
                    <a:pt x="1734337" y="69951"/>
                  </a:lnTo>
                  <a:lnTo>
                    <a:pt x="1734337" y="33997"/>
                  </a:lnTo>
                  <a:lnTo>
                    <a:pt x="1787575" y="33997"/>
                  </a:lnTo>
                  <a:lnTo>
                    <a:pt x="1787575" y="8356"/>
                  </a:lnTo>
                  <a:lnTo>
                    <a:pt x="1649882" y="8356"/>
                  </a:lnTo>
                  <a:lnTo>
                    <a:pt x="1649882" y="33997"/>
                  </a:lnTo>
                  <a:lnTo>
                    <a:pt x="1702003" y="33997"/>
                  </a:lnTo>
                  <a:lnTo>
                    <a:pt x="1702003" y="68287"/>
                  </a:lnTo>
                  <a:lnTo>
                    <a:pt x="1676984" y="102654"/>
                  </a:lnTo>
                  <a:lnTo>
                    <a:pt x="1641513" y="125768"/>
                  </a:lnTo>
                  <a:lnTo>
                    <a:pt x="1632610" y="129603"/>
                  </a:lnTo>
                  <a:lnTo>
                    <a:pt x="1652676" y="149948"/>
                  </a:lnTo>
                  <a:lnTo>
                    <a:pt x="1697545" y="121793"/>
                  </a:lnTo>
                  <a:lnTo>
                    <a:pt x="1719287" y="99225"/>
                  </a:lnTo>
                  <a:lnTo>
                    <a:pt x="1724583" y="105625"/>
                  </a:lnTo>
                  <a:lnTo>
                    <a:pt x="1739074" y="118452"/>
                  </a:lnTo>
                  <a:lnTo>
                    <a:pt x="1755241" y="130162"/>
                  </a:lnTo>
                  <a:lnTo>
                    <a:pt x="1772513" y="139915"/>
                  </a:lnTo>
                  <a:lnTo>
                    <a:pt x="1780603" y="143256"/>
                  </a:lnTo>
                  <a:lnTo>
                    <a:pt x="1800390" y="122351"/>
                  </a:lnTo>
                  <a:close/>
                </a:path>
                <a:path w="1890395" h="271779">
                  <a:moveTo>
                    <a:pt x="1855292" y="203174"/>
                  </a:moveTo>
                  <a:lnTo>
                    <a:pt x="1846656" y="185623"/>
                  </a:lnTo>
                  <a:lnTo>
                    <a:pt x="1844802" y="183946"/>
                  </a:lnTo>
                  <a:lnTo>
                    <a:pt x="1832444" y="172796"/>
                  </a:lnTo>
                  <a:lnTo>
                    <a:pt x="1824634" y="169430"/>
                  </a:lnTo>
                  <a:lnTo>
                    <a:pt x="1824634" y="205689"/>
                  </a:lnTo>
                  <a:lnTo>
                    <a:pt x="1824634" y="224078"/>
                  </a:lnTo>
                  <a:lnTo>
                    <a:pt x="1813217" y="235788"/>
                  </a:lnTo>
                  <a:lnTo>
                    <a:pt x="1795653" y="242481"/>
                  </a:lnTo>
                  <a:lnTo>
                    <a:pt x="1774748" y="244983"/>
                  </a:lnTo>
                  <a:lnTo>
                    <a:pt x="1756079" y="244983"/>
                  </a:lnTo>
                  <a:lnTo>
                    <a:pt x="1735175" y="242481"/>
                  </a:lnTo>
                  <a:lnTo>
                    <a:pt x="1717611" y="235788"/>
                  </a:lnTo>
                  <a:lnTo>
                    <a:pt x="1706181" y="224078"/>
                  </a:lnTo>
                  <a:lnTo>
                    <a:pt x="1706181" y="205689"/>
                  </a:lnTo>
                  <a:lnTo>
                    <a:pt x="1717611" y="193979"/>
                  </a:lnTo>
                  <a:lnTo>
                    <a:pt x="1735175" y="186740"/>
                  </a:lnTo>
                  <a:lnTo>
                    <a:pt x="1756079" y="183946"/>
                  </a:lnTo>
                  <a:lnTo>
                    <a:pt x="1774748" y="183946"/>
                  </a:lnTo>
                  <a:lnTo>
                    <a:pt x="1795653" y="186740"/>
                  </a:lnTo>
                  <a:lnTo>
                    <a:pt x="1813217" y="193979"/>
                  </a:lnTo>
                  <a:lnTo>
                    <a:pt x="1824634" y="205689"/>
                  </a:lnTo>
                  <a:lnTo>
                    <a:pt x="1824634" y="169430"/>
                  </a:lnTo>
                  <a:lnTo>
                    <a:pt x="1813763" y="164719"/>
                  </a:lnTo>
                  <a:lnTo>
                    <a:pt x="1793697" y="159981"/>
                  </a:lnTo>
                  <a:lnTo>
                    <a:pt x="1773631" y="158026"/>
                  </a:lnTo>
                  <a:lnTo>
                    <a:pt x="1756905" y="158026"/>
                  </a:lnTo>
                  <a:lnTo>
                    <a:pt x="1717052" y="164719"/>
                  </a:lnTo>
                  <a:lnTo>
                    <a:pt x="1684172" y="185623"/>
                  </a:lnTo>
                  <a:lnTo>
                    <a:pt x="1675523" y="203174"/>
                  </a:lnTo>
                  <a:lnTo>
                    <a:pt x="1675523" y="226593"/>
                  </a:lnTo>
                  <a:lnTo>
                    <a:pt x="1717052" y="264490"/>
                  </a:lnTo>
                  <a:lnTo>
                    <a:pt x="1756905" y="270903"/>
                  </a:lnTo>
                  <a:lnTo>
                    <a:pt x="1773631" y="270903"/>
                  </a:lnTo>
                  <a:lnTo>
                    <a:pt x="1793697" y="269240"/>
                  </a:lnTo>
                  <a:lnTo>
                    <a:pt x="1813763" y="264490"/>
                  </a:lnTo>
                  <a:lnTo>
                    <a:pt x="1832444" y="256692"/>
                  </a:lnTo>
                  <a:lnTo>
                    <a:pt x="1845703" y="244983"/>
                  </a:lnTo>
                  <a:lnTo>
                    <a:pt x="1846656" y="244144"/>
                  </a:lnTo>
                  <a:lnTo>
                    <a:pt x="1855292" y="226593"/>
                  </a:lnTo>
                  <a:lnTo>
                    <a:pt x="1855292" y="203174"/>
                  </a:lnTo>
                  <a:close/>
                </a:path>
                <a:path w="1890395" h="271779">
                  <a:moveTo>
                    <a:pt x="1889861" y="56857"/>
                  </a:moveTo>
                  <a:lnTo>
                    <a:pt x="1852790" y="56857"/>
                  </a:lnTo>
                  <a:lnTo>
                    <a:pt x="1852790" y="279"/>
                  </a:lnTo>
                  <a:lnTo>
                    <a:pt x="1821294" y="279"/>
                  </a:lnTo>
                  <a:lnTo>
                    <a:pt x="1821294" y="153568"/>
                  </a:lnTo>
                  <a:lnTo>
                    <a:pt x="1849437" y="153568"/>
                  </a:lnTo>
                  <a:lnTo>
                    <a:pt x="1852790" y="150228"/>
                  </a:lnTo>
                  <a:lnTo>
                    <a:pt x="1852790" y="83058"/>
                  </a:lnTo>
                  <a:lnTo>
                    <a:pt x="1889861" y="83058"/>
                  </a:lnTo>
                  <a:lnTo>
                    <a:pt x="1889861" y="5685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260727" y="3992524"/>
              <a:ext cx="354330" cy="292100"/>
            </a:xfrm>
            <a:custGeom>
              <a:avLst/>
              <a:gdLst/>
              <a:ahLst/>
              <a:cxnLst/>
              <a:rect l="l" t="t" r="r" b="b"/>
              <a:pathLst>
                <a:path w="354330" h="292100">
                  <a:moveTo>
                    <a:pt x="199669" y="107543"/>
                  </a:moveTo>
                  <a:lnTo>
                    <a:pt x="190030" y="58229"/>
                  </a:lnTo>
                  <a:lnTo>
                    <a:pt x="167779" y="23202"/>
                  </a:lnTo>
                  <a:lnTo>
                    <a:pt x="153149" y="12522"/>
                  </a:lnTo>
                  <a:lnTo>
                    <a:pt x="153149" y="113868"/>
                  </a:lnTo>
                  <a:lnTo>
                    <a:pt x="153136" y="180924"/>
                  </a:lnTo>
                  <a:lnTo>
                    <a:pt x="146253" y="222783"/>
                  </a:lnTo>
                  <a:lnTo>
                    <a:pt x="116611" y="251498"/>
                  </a:lnTo>
                  <a:lnTo>
                    <a:pt x="102108" y="252247"/>
                  </a:lnTo>
                  <a:lnTo>
                    <a:pt x="93154" y="252158"/>
                  </a:lnTo>
                  <a:lnTo>
                    <a:pt x="59309" y="229641"/>
                  </a:lnTo>
                  <a:lnTo>
                    <a:pt x="47256" y="188023"/>
                  </a:lnTo>
                  <a:lnTo>
                    <a:pt x="46939" y="180924"/>
                  </a:lnTo>
                  <a:lnTo>
                    <a:pt x="46951" y="113868"/>
                  </a:lnTo>
                  <a:lnTo>
                    <a:pt x="51917" y="74396"/>
                  </a:lnTo>
                  <a:lnTo>
                    <a:pt x="82448" y="40360"/>
                  </a:lnTo>
                  <a:lnTo>
                    <a:pt x="98996" y="40030"/>
                  </a:lnTo>
                  <a:lnTo>
                    <a:pt x="108331" y="40106"/>
                  </a:lnTo>
                  <a:lnTo>
                    <a:pt x="141782" y="61074"/>
                  </a:lnTo>
                  <a:lnTo>
                    <a:pt x="152844" y="102400"/>
                  </a:lnTo>
                  <a:lnTo>
                    <a:pt x="153149" y="113868"/>
                  </a:lnTo>
                  <a:lnTo>
                    <a:pt x="153149" y="12522"/>
                  </a:lnTo>
                  <a:lnTo>
                    <a:pt x="113626" y="127"/>
                  </a:lnTo>
                  <a:lnTo>
                    <a:pt x="97967" y="0"/>
                  </a:lnTo>
                  <a:lnTo>
                    <a:pt x="82105" y="139"/>
                  </a:lnTo>
                  <a:lnTo>
                    <a:pt x="41186" y="14668"/>
                  </a:lnTo>
                  <a:lnTo>
                    <a:pt x="15113" y="43116"/>
                  </a:lnTo>
                  <a:lnTo>
                    <a:pt x="2146" y="82384"/>
                  </a:lnTo>
                  <a:lnTo>
                    <a:pt x="0" y="107543"/>
                  </a:lnTo>
                  <a:lnTo>
                    <a:pt x="63" y="191198"/>
                  </a:lnTo>
                  <a:lnTo>
                    <a:pt x="10236" y="236486"/>
                  </a:lnTo>
                  <a:lnTo>
                    <a:pt x="32626" y="269163"/>
                  </a:lnTo>
                  <a:lnTo>
                    <a:pt x="67360" y="288163"/>
                  </a:lnTo>
                  <a:lnTo>
                    <a:pt x="99339" y="291579"/>
                  </a:lnTo>
                  <a:lnTo>
                    <a:pt x="115404" y="291452"/>
                  </a:lnTo>
                  <a:lnTo>
                    <a:pt x="157010" y="278269"/>
                  </a:lnTo>
                  <a:lnTo>
                    <a:pt x="183781" y="250444"/>
                  </a:lnTo>
                  <a:lnTo>
                    <a:pt x="197434" y="209308"/>
                  </a:lnTo>
                  <a:lnTo>
                    <a:pt x="199567" y="191198"/>
                  </a:lnTo>
                  <a:lnTo>
                    <a:pt x="199669" y="107543"/>
                  </a:lnTo>
                  <a:close/>
                </a:path>
                <a:path w="354330" h="292100">
                  <a:moveTo>
                    <a:pt x="353999" y="10947"/>
                  </a:moveTo>
                  <a:lnTo>
                    <a:pt x="348399" y="10947"/>
                  </a:lnTo>
                  <a:lnTo>
                    <a:pt x="348399" y="2057"/>
                  </a:lnTo>
                  <a:lnTo>
                    <a:pt x="266700" y="2057"/>
                  </a:lnTo>
                  <a:lnTo>
                    <a:pt x="266700" y="10947"/>
                  </a:lnTo>
                  <a:lnTo>
                    <a:pt x="266700" y="41427"/>
                  </a:lnTo>
                  <a:lnTo>
                    <a:pt x="308800" y="41427"/>
                  </a:lnTo>
                  <a:lnTo>
                    <a:pt x="308800" y="278917"/>
                  </a:lnTo>
                  <a:lnTo>
                    <a:pt x="308800" y="283997"/>
                  </a:lnTo>
                  <a:lnTo>
                    <a:pt x="352247" y="283997"/>
                  </a:lnTo>
                  <a:lnTo>
                    <a:pt x="352247" y="278917"/>
                  </a:lnTo>
                  <a:lnTo>
                    <a:pt x="353999" y="278917"/>
                  </a:lnTo>
                  <a:lnTo>
                    <a:pt x="353999" y="41427"/>
                  </a:lnTo>
                  <a:lnTo>
                    <a:pt x="353999" y="10947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325235" y="2020099"/>
              <a:ext cx="5582920" cy="632460"/>
            </a:xfrm>
            <a:custGeom>
              <a:avLst/>
              <a:gdLst/>
              <a:ahLst/>
              <a:cxnLst/>
              <a:rect l="l" t="t" r="r" b="b"/>
              <a:pathLst>
                <a:path w="5582920" h="632460">
                  <a:moveTo>
                    <a:pt x="320040" y="264795"/>
                  </a:moveTo>
                  <a:lnTo>
                    <a:pt x="308292" y="217487"/>
                  </a:lnTo>
                  <a:lnTo>
                    <a:pt x="306019" y="213360"/>
                  </a:lnTo>
                  <a:lnTo>
                    <a:pt x="301180" y="204571"/>
                  </a:lnTo>
                  <a:lnTo>
                    <a:pt x="264033" y="170383"/>
                  </a:lnTo>
                  <a:lnTo>
                    <a:pt x="238760" y="158280"/>
                  </a:lnTo>
                  <a:lnTo>
                    <a:pt x="238760" y="264795"/>
                  </a:lnTo>
                  <a:lnTo>
                    <a:pt x="238429" y="277495"/>
                  </a:lnTo>
                  <a:lnTo>
                    <a:pt x="205714" y="307936"/>
                  </a:lnTo>
                  <a:lnTo>
                    <a:pt x="167640" y="313690"/>
                  </a:lnTo>
                  <a:lnTo>
                    <a:pt x="149707" y="313461"/>
                  </a:lnTo>
                  <a:lnTo>
                    <a:pt x="106083" y="290830"/>
                  </a:lnTo>
                  <a:lnTo>
                    <a:pt x="97790" y="264795"/>
                  </a:lnTo>
                  <a:lnTo>
                    <a:pt x="98094" y="250990"/>
                  </a:lnTo>
                  <a:lnTo>
                    <a:pt x="129324" y="219252"/>
                  </a:lnTo>
                  <a:lnTo>
                    <a:pt x="167640" y="213360"/>
                  </a:lnTo>
                  <a:lnTo>
                    <a:pt x="185216" y="213588"/>
                  </a:lnTo>
                  <a:lnTo>
                    <a:pt x="230047" y="236753"/>
                  </a:lnTo>
                  <a:lnTo>
                    <a:pt x="238760" y="264795"/>
                  </a:lnTo>
                  <a:lnTo>
                    <a:pt x="238760" y="158280"/>
                  </a:lnTo>
                  <a:lnTo>
                    <a:pt x="199466" y="146570"/>
                  </a:lnTo>
                  <a:lnTo>
                    <a:pt x="167640" y="145415"/>
                  </a:lnTo>
                  <a:lnTo>
                    <a:pt x="148844" y="145554"/>
                  </a:lnTo>
                  <a:lnTo>
                    <a:pt x="107950" y="154622"/>
                  </a:lnTo>
                  <a:lnTo>
                    <a:pt x="71729" y="170522"/>
                  </a:lnTo>
                  <a:lnTo>
                    <a:pt x="39839" y="196926"/>
                  </a:lnTo>
                  <a:lnTo>
                    <a:pt x="20193" y="231178"/>
                  </a:lnTo>
                  <a:lnTo>
                    <a:pt x="15240" y="264795"/>
                  </a:lnTo>
                  <a:lnTo>
                    <a:pt x="15417" y="280174"/>
                  </a:lnTo>
                  <a:lnTo>
                    <a:pt x="34099" y="324650"/>
                  </a:lnTo>
                  <a:lnTo>
                    <a:pt x="71729" y="358063"/>
                  </a:lnTo>
                  <a:lnTo>
                    <a:pt x="107950" y="373062"/>
                  </a:lnTo>
                  <a:lnTo>
                    <a:pt x="148844" y="381508"/>
                  </a:lnTo>
                  <a:lnTo>
                    <a:pt x="167640" y="381635"/>
                  </a:lnTo>
                  <a:lnTo>
                    <a:pt x="186791" y="381495"/>
                  </a:lnTo>
                  <a:lnTo>
                    <a:pt x="227965" y="372427"/>
                  </a:lnTo>
                  <a:lnTo>
                    <a:pt x="264033" y="356539"/>
                  </a:lnTo>
                  <a:lnTo>
                    <a:pt x="295465" y="330238"/>
                  </a:lnTo>
                  <a:lnTo>
                    <a:pt x="306095" y="313690"/>
                  </a:lnTo>
                  <a:lnTo>
                    <a:pt x="308292" y="309880"/>
                  </a:lnTo>
                  <a:lnTo>
                    <a:pt x="315074" y="297383"/>
                  </a:lnTo>
                  <a:lnTo>
                    <a:pt x="318566" y="288531"/>
                  </a:lnTo>
                  <a:lnTo>
                    <a:pt x="319849" y="279069"/>
                  </a:lnTo>
                  <a:lnTo>
                    <a:pt x="320040" y="264795"/>
                  </a:lnTo>
                  <a:close/>
                </a:path>
                <a:path w="5582920" h="632460">
                  <a:moveTo>
                    <a:pt x="331470" y="67310"/>
                  </a:moveTo>
                  <a:lnTo>
                    <a:pt x="208915" y="67310"/>
                  </a:lnTo>
                  <a:lnTo>
                    <a:pt x="208915" y="0"/>
                  </a:lnTo>
                  <a:lnTo>
                    <a:pt x="121920" y="0"/>
                  </a:lnTo>
                  <a:lnTo>
                    <a:pt x="121920" y="67310"/>
                  </a:lnTo>
                  <a:lnTo>
                    <a:pt x="0" y="67310"/>
                  </a:lnTo>
                  <a:lnTo>
                    <a:pt x="0" y="134620"/>
                  </a:lnTo>
                  <a:lnTo>
                    <a:pt x="331470" y="134620"/>
                  </a:lnTo>
                  <a:lnTo>
                    <a:pt x="331470" y="67310"/>
                  </a:lnTo>
                  <a:close/>
                </a:path>
                <a:path w="5582920" h="632460">
                  <a:moveTo>
                    <a:pt x="478790" y="444500"/>
                  </a:moveTo>
                  <a:lnTo>
                    <a:pt x="460502" y="410959"/>
                  </a:lnTo>
                  <a:lnTo>
                    <a:pt x="440055" y="406400"/>
                  </a:lnTo>
                  <a:lnTo>
                    <a:pt x="67310" y="406400"/>
                  </a:lnTo>
                  <a:lnTo>
                    <a:pt x="67310" y="478155"/>
                  </a:lnTo>
                  <a:lnTo>
                    <a:pt x="393700" y="478155"/>
                  </a:lnTo>
                  <a:lnTo>
                    <a:pt x="393700" y="626110"/>
                  </a:lnTo>
                  <a:lnTo>
                    <a:pt x="471170" y="626110"/>
                  </a:lnTo>
                  <a:lnTo>
                    <a:pt x="478790" y="618490"/>
                  </a:lnTo>
                  <a:lnTo>
                    <a:pt x="478790" y="444500"/>
                  </a:lnTo>
                  <a:close/>
                </a:path>
                <a:path w="5582920" h="632460">
                  <a:moveTo>
                    <a:pt x="561975" y="167640"/>
                  </a:moveTo>
                  <a:lnTo>
                    <a:pt x="475615" y="167640"/>
                  </a:lnTo>
                  <a:lnTo>
                    <a:pt x="475615" y="13970"/>
                  </a:lnTo>
                  <a:lnTo>
                    <a:pt x="391160" y="13970"/>
                  </a:lnTo>
                  <a:lnTo>
                    <a:pt x="391160" y="385445"/>
                  </a:lnTo>
                  <a:lnTo>
                    <a:pt x="467995" y="385445"/>
                  </a:lnTo>
                  <a:lnTo>
                    <a:pt x="475615" y="377825"/>
                  </a:lnTo>
                  <a:lnTo>
                    <a:pt x="475615" y="239395"/>
                  </a:lnTo>
                  <a:lnTo>
                    <a:pt x="561975" y="239395"/>
                  </a:lnTo>
                  <a:lnTo>
                    <a:pt x="561975" y="167640"/>
                  </a:lnTo>
                  <a:close/>
                </a:path>
                <a:path w="5582920" h="632460">
                  <a:moveTo>
                    <a:pt x="900430" y="295275"/>
                  </a:moveTo>
                  <a:lnTo>
                    <a:pt x="855040" y="270840"/>
                  </a:lnTo>
                  <a:lnTo>
                    <a:pt x="842670" y="262890"/>
                  </a:lnTo>
                  <a:lnTo>
                    <a:pt x="841717" y="262280"/>
                  </a:lnTo>
                  <a:lnTo>
                    <a:pt x="804252" y="227126"/>
                  </a:lnTo>
                  <a:lnTo>
                    <a:pt x="779386" y="183705"/>
                  </a:lnTo>
                  <a:lnTo>
                    <a:pt x="774700" y="147320"/>
                  </a:lnTo>
                  <a:lnTo>
                    <a:pt x="774700" y="24765"/>
                  </a:lnTo>
                  <a:lnTo>
                    <a:pt x="689610" y="24765"/>
                  </a:lnTo>
                  <a:lnTo>
                    <a:pt x="689597" y="147320"/>
                  </a:lnTo>
                  <a:lnTo>
                    <a:pt x="680085" y="196532"/>
                  </a:lnTo>
                  <a:lnTo>
                    <a:pt x="653097" y="241935"/>
                  </a:lnTo>
                  <a:lnTo>
                    <a:pt x="625589" y="269925"/>
                  </a:lnTo>
                  <a:lnTo>
                    <a:pt x="586143" y="297141"/>
                  </a:lnTo>
                  <a:lnTo>
                    <a:pt x="557530" y="309880"/>
                  </a:lnTo>
                  <a:lnTo>
                    <a:pt x="614045" y="365760"/>
                  </a:lnTo>
                  <a:lnTo>
                    <a:pt x="648652" y="346392"/>
                  </a:lnTo>
                  <a:lnTo>
                    <a:pt x="681990" y="320675"/>
                  </a:lnTo>
                  <a:lnTo>
                    <a:pt x="711517" y="291465"/>
                  </a:lnTo>
                  <a:lnTo>
                    <a:pt x="734695" y="262890"/>
                  </a:lnTo>
                  <a:lnTo>
                    <a:pt x="746544" y="277571"/>
                  </a:lnTo>
                  <a:lnTo>
                    <a:pt x="784225" y="310832"/>
                  </a:lnTo>
                  <a:lnTo>
                    <a:pt x="815098" y="333654"/>
                  </a:lnTo>
                  <a:lnTo>
                    <a:pt x="852170" y="354330"/>
                  </a:lnTo>
                  <a:lnTo>
                    <a:pt x="900430" y="295275"/>
                  </a:lnTo>
                  <a:close/>
                </a:path>
                <a:path w="5582920" h="632460">
                  <a:moveTo>
                    <a:pt x="1120038" y="494995"/>
                  </a:moveTo>
                  <a:lnTo>
                    <a:pt x="1109980" y="457200"/>
                  </a:lnTo>
                  <a:lnTo>
                    <a:pt x="1082675" y="422275"/>
                  </a:lnTo>
                  <a:lnTo>
                    <a:pt x="1043940" y="398462"/>
                  </a:lnTo>
                  <a:lnTo>
                    <a:pt x="1037590" y="395795"/>
                  </a:lnTo>
                  <a:lnTo>
                    <a:pt x="1037590" y="505460"/>
                  </a:lnTo>
                  <a:lnTo>
                    <a:pt x="1037399" y="516280"/>
                  </a:lnTo>
                  <a:lnTo>
                    <a:pt x="1012024" y="546061"/>
                  </a:lnTo>
                  <a:lnTo>
                    <a:pt x="975004" y="558330"/>
                  </a:lnTo>
                  <a:lnTo>
                    <a:pt x="932497" y="562965"/>
                  </a:lnTo>
                  <a:lnTo>
                    <a:pt x="923264" y="563219"/>
                  </a:lnTo>
                  <a:lnTo>
                    <a:pt x="901776" y="563206"/>
                  </a:lnTo>
                  <a:lnTo>
                    <a:pt x="859205" y="559142"/>
                  </a:lnTo>
                  <a:lnTo>
                    <a:pt x="820000" y="547966"/>
                  </a:lnTo>
                  <a:lnTo>
                    <a:pt x="788949" y="522414"/>
                  </a:lnTo>
                  <a:lnTo>
                    <a:pt x="787400" y="505460"/>
                  </a:lnTo>
                  <a:lnTo>
                    <a:pt x="787590" y="494995"/>
                  </a:lnTo>
                  <a:lnTo>
                    <a:pt x="812990" y="464223"/>
                  </a:lnTo>
                  <a:lnTo>
                    <a:pt x="850620" y="450697"/>
                  </a:lnTo>
                  <a:lnTo>
                    <a:pt x="893724" y="444855"/>
                  </a:lnTo>
                  <a:lnTo>
                    <a:pt x="913130" y="444500"/>
                  </a:lnTo>
                  <a:lnTo>
                    <a:pt x="924483" y="444550"/>
                  </a:lnTo>
                  <a:lnTo>
                    <a:pt x="966546" y="449110"/>
                  </a:lnTo>
                  <a:lnTo>
                    <a:pt x="1005116" y="460921"/>
                  </a:lnTo>
                  <a:lnTo>
                    <a:pt x="1036040" y="488391"/>
                  </a:lnTo>
                  <a:lnTo>
                    <a:pt x="1037590" y="505460"/>
                  </a:lnTo>
                  <a:lnTo>
                    <a:pt x="1037590" y="395795"/>
                  </a:lnTo>
                  <a:lnTo>
                    <a:pt x="985418" y="381215"/>
                  </a:lnTo>
                  <a:lnTo>
                    <a:pt x="940130" y="376085"/>
                  </a:lnTo>
                  <a:lnTo>
                    <a:pt x="912495" y="375285"/>
                  </a:lnTo>
                  <a:lnTo>
                    <a:pt x="896150" y="375361"/>
                  </a:lnTo>
                  <a:lnTo>
                    <a:pt x="828573" y="383019"/>
                  </a:lnTo>
                  <a:lnTo>
                    <a:pt x="782002" y="398780"/>
                  </a:lnTo>
                  <a:lnTo>
                    <a:pt x="741057" y="423379"/>
                  </a:lnTo>
                  <a:lnTo>
                    <a:pt x="714857" y="453986"/>
                  </a:lnTo>
                  <a:lnTo>
                    <a:pt x="705485" y="505460"/>
                  </a:lnTo>
                  <a:lnTo>
                    <a:pt x="705586" y="516280"/>
                  </a:lnTo>
                  <a:lnTo>
                    <a:pt x="715645" y="553402"/>
                  </a:lnTo>
                  <a:lnTo>
                    <a:pt x="742950" y="587375"/>
                  </a:lnTo>
                  <a:lnTo>
                    <a:pt x="781685" y="610235"/>
                  </a:lnTo>
                  <a:lnTo>
                    <a:pt x="840193" y="627164"/>
                  </a:lnTo>
                  <a:lnTo>
                    <a:pt x="884986" y="631786"/>
                  </a:lnTo>
                  <a:lnTo>
                    <a:pt x="912495" y="632460"/>
                  </a:lnTo>
                  <a:lnTo>
                    <a:pt x="923493" y="632434"/>
                  </a:lnTo>
                  <a:lnTo>
                    <a:pt x="966851" y="629373"/>
                  </a:lnTo>
                  <a:lnTo>
                    <a:pt x="1012913" y="620496"/>
                  </a:lnTo>
                  <a:lnTo>
                    <a:pt x="1056678" y="604735"/>
                  </a:lnTo>
                  <a:lnTo>
                    <a:pt x="1092250" y="578485"/>
                  </a:lnTo>
                  <a:lnTo>
                    <a:pt x="1115720" y="540778"/>
                  </a:lnTo>
                  <a:lnTo>
                    <a:pt x="1119936" y="521931"/>
                  </a:lnTo>
                  <a:lnTo>
                    <a:pt x="1120038" y="494995"/>
                  </a:lnTo>
                  <a:close/>
                </a:path>
                <a:path w="5582920" h="632460">
                  <a:moveTo>
                    <a:pt x="1122680" y="14605"/>
                  </a:moveTo>
                  <a:lnTo>
                    <a:pt x="1038860" y="14605"/>
                  </a:lnTo>
                  <a:lnTo>
                    <a:pt x="1038860" y="129540"/>
                  </a:lnTo>
                  <a:lnTo>
                    <a:pt x="991235" y="129540"/>
                  </a:lnTo>
                  <a:lnTo>
                    <a:pt x="991235" y="14605"/>
                  </a:lnTo>
                  <a:lnTo>
                    <a:pt x="906780" y="14605"/>
                  </a:lnTo>
                  <a:lnTo>
                    <a:pt x="906780" y="353695"/>
                  </a:lnTo>
                  <a:lnTo>
                    <a:pt x="983615" y="353695"/>
                  </a:lnTo>
                  <a:lnTo>
                    <a:pt x="991235" y="346075"/>
                  </a:lnTo>
                  <a:lnTo>
                    <a:pt x="991235" y="203200"/>
                  </a:lnTo>
                  <a:lnTo>
                    <a:pt x="1038860" y="203200"/>
                  </a:lnTo>
                  <a:lnTo>
                    <a:pt x="1038860" y="371475"/>
                  </a:lnTo>
                  <a:lnTo>
                    <a:pt x="1115060" y="371475"/>
                  </a:lnTo>
                  <a:lnTo>
                    <a:pt x="1122680" y="363855"/>
                  </a:lnTo>
                  <a:lnTo>
                    <a:pt x="1122680" y="203200"/>
                  </a:lnTo>
                  <a:lnTo>
                    <a:pt x="1122680" y="129540"/>
                  </a:lnTo>
                  <a:lnTo>
                    <a:pt x="1122680" y="14605"/>
                  </a:lnTo>
                  <a:close/>
                </a:path>
                <a:path w="5582920" h="632460">
                  <a:moveTo>
                    <a:pt x="1680845" y="152400"/>
                  </a:moveTo>
                  <a:lnTo>
                    <a:pt x="1344295" y="152400"/>
                  </a:lnTo>
                  <a:lnTo>
                    <a:pt x="1344295" y="92710"/>
                  </a:lnTo>
                  <a:lnTo>
                    <a:pt x="1674495" y="92710"/>
                  </a:lnTo>
                  <a:lnTo>
                    <a:pt x="1674495" y="24765"/>
                  </a:lnTo>
                  <a:lnTo>
                    <a:pt x="1296670" y="24765"/>
                  </a:lnTo>
                  <a:lnTo>
                    <a:pt x="1286954" y="24930"/>
                  </a:lnTo>
                  <a:lnTo>
                    <a:pt x="1258112" y="53149"/>
                  </a:lnTo>
                  <a:lnTo>
                    <a:pt x="1257935" y="62865"/>
                  </a:lnTo>
                  <a:lnTo>
                    <a:pt x="1257935" y="182880"/>
                  </a:lnTo>
                  <a:lnTo>
                    <a:pt x="1277200" y="216420"/>
                  </a:lnTo>
                  <a:lnTo>
                    <a:pt x="1296670" y="220980"/>
                  </a:lnTo>
                  <a:lnTo>
                    <a:pt x="1680845" y="220980"/>
                  </a:lnTo>
                  <a:lnTo>
                    <a:pt x="1680845" y="152400"/>
                  </a:lnTo>
                  <a:close/>
                </a:path>
                <a:path w="5582920" h="632460">
                  <a:moveTo>
                    <a:pt x="1687195" y="556895"/>
                  </a:moveTo>
                  <a:lnTo>
                    <a:pt x="1343660" y="556895"/>
                  </a:lnTo>
                  <a:lnTo>
                    <a:pt x="1343660" y="520065"/>
                  </a:lnTo>
                  <a:lnTo>
                    <a:pt x="1635760" y="520065"/>
                  </a:lnTo>
                  <a:lnTo>
                    <a:pt x="1645843" y="519912"/>
                  </a:lnTo>
                  <a:lnTo>
                    <a:pt x="1674329" y="492404"/>
                  </a:lnTo>
                  <a:lnTo>
                    <a:pt x="1674495" y="481965"/>
                  </a:lnTo>
                  <a:lnTo>
                    <a:pt x="1674495" y="350520"/>
                  </a:lnTo>
                  <a:lnTo>
                    <a:pt x="1260475" y="350520"/>
                  </a:lnTo>
                  <a:lnTo>
                    <a:pt x="1260475" y="419100"/>
                  </a:lnTo>
                  <a:lnTo>
                    <a:pt x="1588770" y="419100"/>
                  </a:lnTo>
                  <a:lnTo>
                    <a:pt x="1588770" y="453390"/>
                  </a:lnTo>
                  <a:lnTo>
                    <a:pt x="1259840" y="453390"/>
                  </a:lnTo>
                  <a:lnTo>
                    <a:pt x="1259840" y="587375"/>
                  </a:lnTo>
                  <a:lnTo>
                    <a:pt x="1260449" y="609409"/>
                  </a:lnTo>
                  <a:lnTo>
                    <a:pt x="1264678" y="620712"/>
                  </a:lnTo>
                  <a:lnTo>
                    <a:pt x="1276184" y="624878"/>
                  </a:lnTo>
                  <a:lnTo>
                    <a:pt x="1298575" y="625475"/>
                  </a:lnTo>
                  <a:lnTo>
                    <a:pt x="1679575" y="625475"/>
                  </a:lnTo>
                  <a:lnTo>
                    <a:pt x="1687195" y="617855"/>
                  </a:lnTo>
                  <a:lnTo>
                    <a:pt x="1687195" y="556895"/>
                  </a:lnTo>
                  <a:close/>
                </a:path>
                <a:path w="5582920" h="632460">
                  <a:moveTo>
                    <a:pt x="1753235" y="252095"/>
                  </a:moveTo>
                  <a:lnTo>
                    <a:pt x="1178560" y="252095"/>
                  </a:lnTo>
                  <a:lnTo>
                    <a:pt x="1178560" y="321945"/>
                  </a:lnTo>
                  <a:lnTo>
                    <a:pt x="1745615" y="321945"/>
                  </a:lnTo>
                  <a:lnTo>
                    <a:pt x="1753235" y="314325"/>
                  </a:lnTo>
                  <a:lnTo>
                    <a:pt x="1753235" y="252095"/>
                  </a:lnTo>
                  <a:close/>
                </a:path>
                <a:path w="5582920" h="632460">
                  <a:moveTo>
                    <a:pt x="2200275" y="14605"/>
                  </a:moveTo>
                  <a:lnTo>
                    <a:pt x="2116455" y="14605"/>
                  </a:lnTo>
                  <a:lnTo>
                    <a:pt x="2116455" y="213360"/>
                  </a:lnTo>
                  <a:lnTo>
                    <a:pt x="2072005" y="213360"/>
                  </a:lnTo>
                  <a:lnTo>
                    <a:pt x="2064727" y="163042"/>
                  </a:lnTo>
                  <a:lnTo>
                    <a:pt x="2053031" y="123520"/>
                  </a:lnTo>
                  <a:lnTo>
                    <a:pt x="2031682" y="84455"/>
                  </a:lnTo>
                  <a:lnTo>
                    <a:pt x="2003374" y="53162"/>
                  </a:lnTo>
                  <a:lnTo>
                    <a:pt x="1990051" y="45415"/>
                  </a:lnTo>
                  <a:lnTo>
                    <a:pt x="1990051" y="244538"/>
                  </a:lnTo>
                  <a:lnTo>
                    <a:pt x="1990039" y="278460"/>
                  </a:lnTo>
                  <a:lnTo>
                    <a:pt x="1986280" y="321945"/>
                  </a:lnTo>
                  <a:lnTo>
                    <a:pt x="1979180" y="359537"/>
                  </a:lnTo>
                  <a:lnTo>
                    <a:pt x="1961629" y="397700"/>
                  </a:lnTo>
                  <a:lnTo>
                    <a:pt x="1925320" y="416560"/>
                  </a:lnTo>
                  <a:lnTo>
                    <a:pt x="1915210" y="416382"/>
                  </a:lnTo>
                  <a:lnTo>
                    <a:pt x="1882698" y="391909"/>
                  </a:lnTo>
                  <a:lnTo>
                    <a:pt x="1865515" y="350126"/>
                  </a:lnTo>
                  <a:lnTo>
                    <a:pt x="1857984" y="304507"/>
                  </a:lnTo>
                  <a:lnTo>
                    <a:pt x="1856155" y="244538"/>
                  </a:lnTo>
                  <a:lnTo>
                    <a:pt x="1856498" y="234988"/>
                  </a:lnTo>
                  <a:lnTo>
                    <a:pt x="1861235" y="192633"/>
                  </a:lnTo>
                  <a:lnTo>
                    <a:pt x="1874697" y="144780"/>
                  </a:lnTo>
                  <a:lnTo>
                    <a:pt x="1899069" y="110197"/>
                  </a:lnTo>
                  <a:lnTo>
                    <a:pt x="1925320" y="103505"/>
                  </a:lnTo>
                  <a:lnTo>
                    <a:pt x="1937270" y="103759"/>
                  </a:lnTo>
                  <a:lnTo>
                    <a:pt x="1970328" y="136169"/>
                  </a:lnTo>
                  <a:lnTo>
                    <a:pt x="1984463" y="182092"/>
                  </a:lnTo>
                  <a:lnTo>
                    <a:pt x="1989023" y="224548"/>
                  </a:lnTo>
                  <a:lnTo>
                    <a:pt x="1990051" y="244538"/>
                  </a:lnTo>
                  <a:lnTo>
                    <a:pt x="1990051" y="45415"/>
                  </a:lnTo>
                  <a:lnTo>
                    <a:pt x="1946656" y="29438"/>
                  </a:lnTo>
                  <a:lnTo>
                    <a:pt x="1925320" y="29210"/>
                  </a:lnTo>
                  <a:lnTo>
                    <a:pt x="1900275" y="29527"/>
                  </a:lnTo>
                  <a:lnTo>
                    <a:pt x="1853565" y="49212"/>
                  </a:lnTo>
                  <a:lnTo>
                    <a:pt x="1817179" y="82562"/>
                  </a:lnTo>
                  <a:lnTo>
                    <a:pt x="1795678" y="120967"/>
                  </a:lnTo>
                  <a:lnTo>
                    <a:pt x="1780222" y="175260"/>
                  </a:lnTo>
                  <a:lnTo>
                    <a:pt x="1773275" y="216611"/>
                  </a:lnTo>
                  <a:lnTo>
                    <a:pt x="1772412" y="233565"/>
                  </a:lnTo>
                  <a:lnTo>
                    <a:pt x="1772424" y="287743"/>
                  </a:lnTo>
                  <a:lnTo>
                    <a:pt x="1780857" y="350837"/>
                  </a:lnTo>
                  <a:lnTo>
                    <a:pt x="1790661" y="392277"/>
                  </a:lnTo>
                  <a:lnTo>
                    <a:pt x="1818944" y="443585"/>
                  </a:lnTo>
                  <a:lnTo>
                    <a:pt x="1855152" y="474345"/>
                  </a:lnTo>
                  <a:lnTo>
                    <a:pt x="1901012" y="491845"/>
                  </a:lnTo>
                  <a:lnTo>
                    <a:pt x="1925320" y="492125"/>
                  </a:lnTo>
                  <a:lnTo>
                    <a:pt x="1948141" y="491883"/>
                  </a:lnTo>
                  <a:lnTo>
                    <a:pt x="1991042" y="476567"/>
                  </a:lnTo>
                  <a:lnTo>
                    <a:pt x="2025116" y="449732"/>
                  </a:lnTo>
                  <a:lnTo>
                    <a:pt x="2046236" y="417334"/>
                  </a:lnTo>
                  <a:lnTo>
                    <a:pt x="2046630" y="416560"/>
                  </a:lnTo>
                  <a:lnTo>
                    <a:pt x="2052485" y="405091"/>
                  </a:lnTo>
                  <a:lnTo>
                    <a:pt x="2067648" y="346075"/>
                  </a:lnTo>
                  <a:lnTo>
                    <a:pt x="2073275" y="285750"/>
                  </a:lnTo>
                  <a:lnTo>
                    <a:pt x="2116455" y="285750"/>
                  </a:lnTo>
                  <a:lnTo>
                    <a:pt x="2116455" y="603885"/>
                  </a:lnTo>
                  <a:lnTo>
                    <a:pt x="2192655" y="603885"/>
                  </a:lnTo>
                  <a:lnTo>
                    <a:pt x="2200275" y="596265"/>
                  </a:lnTo>
                  <a:lnTo>
                    <a:pt x="2200275" y="285750"/>
                  </a:lnTo>
                  <a:lnTo>
                    <a:pt x="2200275" y="213360"/>
                  </a:lnTo>
                  <a:lnTo>
                    <a:pt x="2200275" y="14605"/>
                  </a:lnTo>
                  <a:close/>
                </a:path>
                <a:path w="5582920" h="632460">
                  <a:moveTo>
                    <a:pt x="2319655" y="13970"/>
                  </a:moveTo>
                  <a:lnTo>
                    <a:pt x="2236470" y="13970"/>
                  </a:lnTo>
                  <a:lnTo>
                    <a:pt x="2236470" y="619760"/>
                  </a:lnTo>
                  <a:lnTo>
                    <a:pt x="2312035" y="619760"/>
                  </a:lnTo>
                  <a:lnTo>
                    <a:pt x="2319655" y="612140"/>
                  </a:lnTo>
                  <a:lnTo>
                    <a:pt x="2319655" y="13970"/>
                  </a:lnTo>
                  <a:close/>
                </a:path>
                <a:path w="5582920" h="632460">
                  <a:moveTo>
                    <a:pt x="2781312" y="13335"/>
                  </a:moveTo>
                  <a:lnTo>
                    <a:pt x="2696857" y="13335"/>
                  </a:lnTo>
                  <a:lnTo>
                    <a:pt x="2696857" y="210820"/>
                  </a:lnTo>
                  <a:lnTo>
                    <a:pt x="2642882" y="210820"/>
                  </a:lnTo>
                  <a:lnTo>
                    <a:pt x="2642882" y="86360"/>
                  </a:lnTo>
                  <a:lnTo>
                    <a:pt x="2642692" y="76644"/>
                  </a:lnTo>
                  <a:lnTo>
                    <a:pt x="2613495" y="48425"/>
                  </a:lnTo>
                  <a:lnTo>
                    <a:pt x="2604147" y="48260"/>
                  </a:lnTo>
                  <a:lnTo>
                    <a:pt x="2383155" y="48260"/>
                  </a:lnTo>
                  <a:lnTo>
                    <a:pt x="2383155" y="120015"/>
                  </a:lnTo>
                  <a:lnTo>
                    <a:pt x="2557792" y="120015"/>
                  </a:lnTo>
                  <a:lnTo>
                    <a:pt x="2557792" y="252730"/>
                  </a:lnTo>
                  <a:lnTo>
                    <a:pt x="2556205" y="291261"/>
                  </a:lnTo>
                  <a:lnTo>
                    <a:pt x="2537358" y="344131"/>
                  </a:lnTo>
                  <a:lnTo>
                    <a:pt x="2507615" y="384175"/>
                  </a:lnTo>
                  <a:lnTo>
                    <a:pt x="2467711" y="419671"/>
                  </a:lnTo>
                  <a:lnTo>
                    <a:pt x="2423972" y="445706"/>
                  </a:lnTo>
                  <a:lnTo>
                    <a:pt x="2389149" y="462089"/>
                  </a:lnTo>
                  <a:lnTo>
                    <a:pt x="2360295" y="473075"/>
                  </a:lnTo>
                  <a:lnTo>
                    <a:pt x="2412365" y="526415"/>
                  </a:lnTo>
                  <a:lnTo>
                    <a:pt x="2466429" y="507047"/>
                  </a:lnTo>
                  <a:lnTo>
                    <a:pt x="2509520" y="481965"/>
                  </a:lnTo>
                  <a:lnTo>
                    <a:pt x="2549093" y="455218"/>
                  </a:lnTo>
                  <a:lnTo>
                    <a:pt x="2578430" y="424180"/>
                  </a:lnTo>
                  <a:lnTo>
                    <a:pt x="2604503" y="391909"/>
                  </a:lnTo>
                  <a:lnTo>
                    <a:pt x="2621203" y="356755"/>
                  </a:lnTo>
                  <a:lnTo>
                    <a:pt x="2635173" y="320471"/>
                  </a:lnTo>
                  <a:lnTo>
                    <a:pt x="2640977" y="283210"/>
                  </a:lnTo>
                  <a:lnTo>
                    <a:pt x="2696857" y="283210"/>
                  </a:lnTo>
                  <a:lnTo>
                    <a:pt x="2696857" y="603885"/>
                  </a:lnTo>
                  <a:lnTo>
                    <a:pt x="2773692" y="603885"/>
                  </a:lnTo>
                  <a:lnTo>
                    <a:pt x="2781312" y="596265"/>
                  </a:lnTo>
                  <a:lnTo>
                    <a:pt x="2781312" y="283210"/>
                  </a:lnTo>
                  <a:lnTo>
                    <a:pt x="2781312" y="210820"/>
                  </a:lnTo>
                  <a:lnTo>
                    <a:pt x="2781312" y="13335"/>
                  </a:lnTo>
                  <a:close/>
                </a:path>
                <a:path w="5582920" h="632460">
                  <a:moveTo>
                    <a:pt x="2908312" y="13335"/>
                  </a:moveTo>
                  <a:lnTo>
                    <a:pt x="2825127" y="13335"/>
                  </a:lnTo>
                  <a:lnTo>
                    <a:pt x="2825127" y="619760"/>
                  </a:lnTo>
                  <a:lnTo>
                    <a:pt x="2900692" y="619760"/>
                  </a:lnTo>
                  <a:lnTo>
                    <a:pt x="2908312" y="612140"/>
                  </a:lnTo>
                  <a:lnTo>
                    <a:pt x="2908312" y="13335"/>
                  </a:lnTo>
                  <a:close/>
                </a:path>
                <a:path w="5582920" h="632460">
                  <a:moveTo>
                    <a:pt x="3675227" y="233045"/>
                  </a:moveTo>
                  <a:lnTo>
                    <a:pt x="3629368" y="217995"/>
                  </a:lnTo>
                  <a:lnTo>
                    <a:pt x="3588385" y="200317"/>
                  </a:lnTo>
                  <a:lnTo>
                    <a:pt x="3543782" y="176212"/>
                  </a:lnTo>
                  <a:lnTo>
                    <a:pt x="3503993" y="149961"/>
                  </a:lnTo>
                  <a:lnTo>
                    <a:pt x="3468814" y="118224"/>
                  </a:lnTo>
                  <a:lnTo>
                    <a:pt x="3458692" y="99060"/>
                  </a:lnTo>
                  <a:lnTo>
                    <a:pt x="3625697" y="99060"/>
                  </a:lnTo>
                  <a:lnTo>
                    <a:pt x="3625697" y="27940"/>
                  </a:lnTo>
                  <a:lnTo>
                    <a:pt x="3196437" y="27940"/>
                  </a:lnTo>
                  <a:lnTo>
                    <a:pt x="3196437" y="99060"/>
                  </a:lnTo>
                  <a:lnTo>
                    <a:pt x="3362172" y="99060"/>
                  </a:lnTo>
                  <a:lnTo>
                    <a:pt x="3355594" y="111112"/>
                  </a:lnTo>
                  <a:lnTo>
                    <a:pt x="3317862" y="150710"/>
                  </a:lnTo>
                  <a:lnTo>
                    <a:pt x="3281210" y="175895"/>
                  </a:lnTo>
                  <a:lnTo>
                    <a:pt x="3239058" y="198666"/>
                  </a:lnTo>
                  <a:lnTo>
                    <a:pt x="3198761" y="215239"/>
                  </a:lnTo>
                  <a:lnTo>
                    <a:pt x="3148177" y="230505"/>
                  </a:lnTo>
                  <a:lnTo>
                    <a:pt x="3203422" y="288290"/>
                  </a:lnTo>
                  <a:lnTo>
                    <a:pt x="3249409" y="273151"/>
                  </a:lnTo>
                  <a:lnTo>
                    <a:pt x="3285579" y="256959"/>
                  </a:lnTo>
                  <a:lnTo>
                    <a:pt x="3324072" y="234950"/>
                  </a:lnTo>
                  <a:lnTo>
                    <a:pt x="3358934" y="210934"/>
                  </a:lnTo>
                  <a:lnTo>
                    <a:pt x="3393236" y="181610"/>
                  </a:lnTo>
                  <a:lnTo>
                    <a:pt x="3410432" y="163195"/>
                  </a:lnTo>
                  <a:lnTo>
                    <a:pt x="3421824" y="174510"/>
                  </a:lnTo>
                  <a:lnTo>
                    <a:pt x="3468992" y="213080"/>
                  </a:lnTo>
                  <a:lnTo>
                    <a:pt x="3523056" y="248246"/>
                  </a:lnTo>
                  <a:lnTo>
                    <a:pt x="3580790" y="276948"/>
                  </a:lnTo>
                  <a:lnTo>
                    <a:pt x="3620617" y="290830"/>
                  </a:lnTo>
                  <a:lnTo>
                    <a:pt x="3675227" y="233045"/>
                  </a:lnTo>
                  <a:close/>
                </a:path>
                <a:path w="5582920" h="632460">
                  <a:moveTo>
                    <a:pt x="3695547" y="338455"/>
                  </a:moveTo>
                  <a:lnTo>
                    <a:pt x="3122777" y="338455"/>
                  </a:lnTo>
                  <a:lnTo>
                    <a:pt x="3122777" y="410210"/>
                  </a:lnTo>
                  <a:lnTo>
                    <a:pt x="3367252" y="410210"/>
                  </a:lnTo>
                  <a:lnTo>
                    <a:pt x="3367252" y="619125"/>
                  </a:lnTo>
                  <a:lnTo>
                    <a:pt x="3441547" y="619125"/>
                  </a:lnTo>
                  <a:lnTo>
                    <a:pt x="3452977" y="615950"/>
                  </a:lnTo>
                  <a:lnTo>
                    <a:pt x="3453612" y="606425"/>
                  </a:lnTo>
                  <a:lnTo>
                    <a:pt x="3453612" y="410210"/>
                  </a:lnTo>
                  <a:lnTo>
                    <a:pt x="3684117" y="410210"/>
                  </a:lnTo>
                  <a:lnTo>
                    <a:pt x="3694912" y="407035"/>
                  </a:lnTo>
                  <a:lnTo>
                    <a:pt x="3695547" y="397510"/>
                  </a:lnTo>
                  <a:lnTo>
                    <a:pt x="3695547" y="338455"/>
                  </a:lnTo>
                  <a:close/>
                </a:path>
                <a:path w="5582920" h="632460">
                  <a:moveTo>
                    <a:pt x="4216882" y="549910"/>
                  </a:moveTo>
                  <a:lnTo>
                    <a:pt x="3872712" y="549910"/>
                  </a:lnTo>
                  <a:lnTo>
                    <a:pt x="3868902" y="546735"/>
                  </a:lnTo>
                  <a:lnTo>
                    <a:pt x="3868902" y="432435"/>
                  </a:lnTo>
                  <a:lnTo>
                    <a:pt x="3783177" y="432435"/>
                  </a:lnTo>
                  <a:lnTo>
                    <a:pt x="3783177" y="582930"/>
                  </a:lnTo>
                  <a:lnTo>
                    <a:pt x="3783355" y="592645"/>
                  </a:lnTo>
                  <a:lnTo>
                    <a:pt x="3812921" y="621499"/>
                  </a:lnTo>
                  <a:lnTo>
                    <a:pt x="3821912" y="621665"/>
                  </a:lnTo>
                  <a:lnTo>
                    <a:pt x="4208627" y="621665"/>
                  </a:lnTo>
                  <a:lnTo>
                    <a:pt x="4216882" y="613410"/>
                  </a:lnTo>
                  <a:lnTo>
                    <a:pt x="4216882" y="549910"/>
                  </a:lnTo>
                  <a:close/>
                </a:path>
                <a:path w="5582920" h="632460">
                  <a:moveTo>
                    <a:pt x="4217517" y="182880"/>
                  </a:moveTo>
                  <a:lnTo>
                    <a:pt x="3876522" y="182880"/>
                  </a:lnTo>
                  <a:lnTo>
                    <a:pt x="3876522" y="8255"/>
                  </a:lnTo>
                  <a:lnTo>
                    <a:pt x="3790797" y="8255"/>
                  </a:lnTo>
                  <a:lnTo>
                    <a:pt x="3790797" y="214630"/>
                  </a:lnTo>
                  <a:lnTo>
                    <a:pt x="3790962" y="223977"/>
                  </a:lnTo>
                  <a:lnTo>
                    <a:pt x="3819817" y="252552"/>
                  </a:lnTo>
                  <a:lnTo>
                    <a:pt x="3829532" y="252730"/>
                  </a:lnTo>
                  <a:lnTo>
                    <a:pt x="4217517" y="252730"/>
                  </a:lnTo>
                  <a:lnTo>
                    <a:pt x="4217517" y="182880"/>
                  </a:lnTo>
                  <a:close/>
                </a:path>
                <a:path w="5582920" h="632460">
                  <a:moveTo>
                    <a:pt x="4286732" y="307340"/>
                  </a:moveTo>
                  <a:lnTo>
                    <a:pt x="3713327" y="307340"/>
                  </a:lnTo>
                  <a:lnTo>
                    <a:pt x="3713327" y="379730"/>
                  </a:lnTo>
                  <a:lnTo>
                    <a:pt x="4279112" y="379730"/>
                  </a:lnTo>
                  <a:lnTo>
                    <a:pt x="4286732" y="372110"/>
                  </a:lnTo>
                  <a:lnTo>
                    <a:pt x="4286732" y="307340"/>
                  </a:lnTo>
                  <a:close/>
                </a:path>
                <a:path w="5582920" h="632460">
                  <a:moveTo>
                    <a:pt x="4852403" y="177063"/>
                  </a:moveTo>
                  <a:lnTo>
                    <a:pt x="4846625" y="138379"/>
                  </a:lnTo>
                  <a:lnTo>
                    <a:pt x="4830102" y="102565"/>
                  </a:lnTo>
                  <a:lnTo>
                    <a:pt x="4828006" y="99060"/>
                  </a:lnTo>
                  <a:lnTo>
                    <a:pt x="4823384" y="91325"/>
                  </a:lnTo>
                  <a:lnTo>
                    <a:pt x="4787011" y="56934"/>
                  </a:lnTo>
                  <a:lnTo>
                    <a:pt x="4774933" y="48742"/>
                  </a:lnTo>
                  <a:lnTo>
                    <a:pt x="4774933" y="176326"/>
                  </a:lnTo>
                  <a:lnTo>
                    <a:pt x="4774908" y="204025"/>
                  </a:lnTo>
                  <a:lnTo>
                    <a:pt x="4761814" y="243484"/>
                  </a:lnTo>
                  <a:lnTo>
                    <a:pt x="4731461" y="271627"/>
                  </a:lnTo>
                  <a:lnTo>
                    <a:pt x="4692040" y="281228"/>
                  </a:lnTo>
                  <a:lnTo>
                    <a:pt x="4671161" y="281216"/>
                  </a:lnTo>
                  <a:lnTo>
                    <a:pt x="4630699" y="269760"/>
                  </a:lnTo>
                  <a:lnTo>
                    <a:pt x="4600321" y="240322"/>
                  </a:lnTo>
                  <a:lnTo>
                    <a:pt x="4587214" y="202184"/>
                  </a:lnTo>
                  <a:lnTo>
                    <a:pt x="4587202" y="177063"/>
                  </a:lnTo>
                  <a:lnTo>
                    <a:pt x="4587989" y="169824"/>
                  </a:lnTo>
                  <a:lnTo>
                    <a:pt x="4606925" y="132321"/>
                  </a:lnTo>
                  <a:lnTo>
                    <a:pt x="4644237" y="106045"/>
                  </a:lnTo>
                  <a:lnTo>
                    <a:pt x="4681702" y="99060"/>
                  </a:lnTo>
                  <a:lnTo>
                    <a:pt x="4692967" y="99161"/>
                  </a:lnTo>
                  <a:lnTo>
                    <a:pt x="4733925" y="112433"/>
                  </a:lnTo>
                  <a:lnTo>
                    <a:pt x="4763313" y="142036"/>
                  </a:lnTo>
                  <a:lnTo>
                    <a:pt x="4774933" y="176326"/>
                  </a:lnTo>
                  <a:lnTo>
                    <a:pt x="4774933" y="48742"/>
                  </a:lnTo>
                  <a:lnTo>
                    <a:pt x="4727943" y="31229"/>
                  </a:lnTo>
                  <a:lnTo>
                    <a:pt x="4681067" y="26670"/>
                  </a:lnTo>
                  <a:lnTo>
                    <a:pt x="4660379" y="26847"/>
                  </a:lnTo>
                  <a:lnTo>
                    <a:pt x="4615027" y="37782"/>
                  </a:lnTo>
                  <a:lnTo>
                    <a:pt x="4574349" y="57556"/>
                  </a:lnTo>
                  <a:lnTo>
                    <a:pt x="4537507" y="91960"/>
                  </a:lnTo>
                  <a:lnTo>
                    <a:pt x="4514240" y="139001"/>
                  </a:lnTo>
                  <a:lnTo>
                    <a:pt x="4508462" y="177063"/>
                  </a:lnTo>
                  <a:lnTo>
                    <a:pt x="4508563" y="213563"/>
                  </a:lnTo>
                  <a:lnTo>
                    <a:pt x="4522952" y="260985"/>
                  </a:lnTo>
                  <a:lnTo>
                    <a:pt x="4547641" y="299567"/>
                  </a:lnTo>
                  <a:lnTo>
                    <a:pt x="4587278" y="330835"/>
                  </a:lnTo>
                  <a:lnTo>
                    <a:pt x="4636071" y="348145"/>
                  </a:lnTo>
                  <a:lnTo>
                    <a:pt x="4681702" y="352425"/>
                  </a:lnTo>
                  <a:lnTo>
                    <a:pt x="4701997" y="352272"/>
                  </a:lnTo>
                  <a:lnTo>
                    <a:pt x="4746790" y="342582"/>
                  </a:lnTo>
                  <a:lnTo>
                    <a:pt x="4787011" y="324459"/>
                  </a:lnTo>
                  <a:lnTo>
                    <a:pt x="4823384" y="291388"/>
                  </a:lnTo>
                  <a:lnTo>
                    <a:pt x="4829353" y="281305"/>
                  </a:lnTo>
                  <a:lnTo>
                    <a:pt x="4830102" y="280060"/>
                  </a:lnTo>
                  <a:lnTo>
                    <a:pt x="4846612" y="243497"/>
                  </a:lnTo>
                  <a:lnTo>
                    <a:pt x="4852276" y="214071"/>
                  </a:lnTo>
                  <a:lnTo>
                    <a:pt x="4852403" y="177063"/>
                  </a:lnTo>
                  <a:close/>
                </a:path>
                <a:path w="5582920" h="632460">
                  <a:moveTo>
                    <a:pt x="4907127" y="400685"/>
                  </a:moveTo>
                  <a:lnTo>
                    <a:pt x="4852835" y="412330"/>
                  </a:lnTo>
                  <a:lnTo>
                    <a:pt x="4795367" y="419061"/>
                  </a:lnTo>
                  <a:lnTo>
                    <a:pt x="4730686" y="423379"/>
                  </a:lnTo>
                  <a:lnTo>
                    <a:pt x="4489932" y="424180"/>
                  </a:lnTo>
                  <a:lnTo>
                    <a:pt x="4489932" y="495300"/>
                  </a:lnTo>
                  <a:lnTo>
                    <a:pt x="4672812" y="495300"/>
                  </a:lnTo>
                  <a:lnTo>
                    <a:pt x="4700702" y="495223"/>
                  </a:lnTo>
                  <a:lnTo>
                    <a:pt x="4764087" y="493877"/>
                  </a:lnTo>
                  <a:lnTo>
                    <a:pt x="4813274" y="490969"/>
                  </a:lnTo>
                  <a:lnTo>
                    <a:pt x="4869218" y="484606"/>
                  </a:lnTo>
                  <a:lnTo>
                    <a:pt x="4907127" y="473710"/>
                  </a:lnTo>
                  <a:lnTo>
                    <a:pt x="4907127" y="400685"/>
                  </a:lnTo>
                  <a:close/>
                </a:path>
                <a:path w="5582920" h="632460">
                  <a:moveTo>
                    <a:pt x="5009362" y="14605"/>
                  </a:moveTo>
                  <a:lnTo>
                    <a:pt x="4923637" y="14605"/>
                  </a:lnTo>
                  <a:lnTo>
                    <a:pt x="4923637" y="619760"/>
                  </a:lnTo>
                  <a:lnTo>
                    <a:pt x="5001742" y="619760"/>
                  </a:lnTo>
                  <a:lnTo>
                    <a:pt x="5009362" y="612140"/>
                  </a:lnTo>
                  <a:lnTo>
                    <a:pt x="5009362" y="14605"/>
                  </a:lnTo>
                  <a:close/>
                </a:path>
                <a:path w="5582920" h="632460">
                  <a:moveTo>
                    <a:pt x="5422747" y="44450"/>
                  </a:moveTo>
                  <a:lnTo>
                    <a:pt x="5337657" y="44450"/>
                  </a:lnTo>
                  <a:lnTo>
                    <a:pt x="5337657" y="118110"/>
                  </a:lnTo>
                  <a:lnTo>
                    <a:pt x="5337657" y="425450"/>
                  </a:lnTo>
                  <a:lnTo>
                    <a:pt x="5196052" y="425450"/>
                  </a:lnTo>
                  <a:lnTo>
                    <a:pt x="5196052" y="118110"/>
                  </a:lnTo>
                  <a:lnTo>
                    <a:pt x="5337657" y="118110"/>
                  </a:lnTo>
                  <a:lnTo>
                    <a:pt x="5337657" y="44450"/>
                  </a:lnTo>
                  <a:lnTo>
                    <a:pt x="5109692" y="44450"/>
                  </a:lnTo>
                  <a:lnTo>
                    <a:pt x="5109692" y="459740"/>
                  </a:lnTo>
                  <a:lnTo>
                    <a:pt x="5128958" y="493788"/>
                  </a:lnTo>
                  <a:lnTo>
                    <a:pt x="5148427" y="498475"/>
                  </a:lnTo>
                  <a:lnTo>
                    <a:pt x="5383377" y="498475"/>
                  </a:lnTo>
                  <a:lnTo>
                    <a:pt x="5417794" y="480682"/>
                  </a:lnTo>
                  <a:lnTo>
                    <a:pt x="5422747" y="459740"/>
                  </a:lnTo>
                  <a:lnTo>
                    <a:pt x="5422747" y="425450"/>
                  </a:lnTo>
                  <a:lnTo>
                    <a:pt x="5422747" y="118110"/>
                  </a:lnTo>
                  <a:lnTo>
                    <a:pt x="5422747" y="44450"/>
                  </a:lnTo>
                  <a:close/>
                </a:path>
                <a:path w="5582920" h="632460">
                  <a:moveTo>
                    <a:pt x="5582767" y="13970"/>
                  </a:moveTo>
                  <a:lnTo>
                    <a:pt x="5495137" y="13970"/>
                  </a:lnTo>
                  <a:lnTo>
                    <a:pt x="5495137" y="619760"/>
                  </a:lnTo>
                  <a:lnTo>
                    <a:pt x="5575147" y="619760"/>
                  </a:lnTo>
                  <a:lnTo>
                    <a:pt x="5582767" y="612140"/>
                  </a:lnTo>
                  <a:lnTo>
                    <a:pt x="5582767" y="1397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811013" y="799693"/>
              <a:ext cx="139446" cy="185623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6998923" y="799921"/>
              <a:ext cx="27940" cy="185420"/>
            </a:xfrm>
            <a:custGeom>
              <a:avLst/>
              <a:gdLst/>
              <a:ahLst/>
              <a:cxnLst/>
              <a:rect l="l" t="t" r="r" b="b"/>
              <a:pathLst>
                <a:path w="27940" h="185419">
                  <a:moveTo>
                    <a:pt x="0" y="185166"/>
                  </a:moveTo>
                  <a:lnTo>
                    <a:pt x="0" y="0"/>
                  </a:lnTo>
                  <a:lnTo>
                    <a:pt x="27432" y="0"/>
                  </a:lnTo>
                  <a:lnTo>
                    <a:pt x="27432" y="185166"/>
                  </a:lnTo>
                  <a:lnTo>
                    <a:pt x="0" y="185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086933" y="799921"/>
              <a:ext cx="176250" cy="185851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323535" y="799693"/>
              <a:ext cx="134874" cy="185166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510072" y="799921"/>
              <a:ext cx="118872" cy="185394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676950" y="799921"/>
              <a:ext cx="123444" cy="185166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936602" y="799921"/>
              <a:ext cx="132130" cy="185166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118339" y="799921"/>
              <a:ext cx="138531" cy="188366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302133" y="799693"/>
              <a:ext cx="139446" cy="185623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8490042" y="799921"/>
              <a:ext cx="27940" cy="185420"/>
            </a:xfrm>
            <a:custGeom>
              <a:avLst/>
              <a:gdLst/>
              <a:ahLst/>
              <a:cxnLst/>
              <a:rect l="l" t="t" r="r" b="b"/>
              <a:pathLst>
                <a:path w="27940" h="185419">
                  <a:moveTo>
                    <a:pt x="0" y="185166"/>
                  </a:moveTo>
                  <a:lnTo>
                    <a:pt x="0" y="0"/>
                  </a:lnTo>
                  <a:lnTo>
                    <a:pt x="27432" y="0"/>
                  </a:lnTo>
                  <a:lnTo>
                    <a:pt x="27432" y="185166"/>
                  </a:lnTo>
                  <a:lnTo>
                    <a:pt x="0" y="185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578282" y="799921"/>
              <a:ext cx="139674" cy="185166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778764" y="799921"/>
              <a:ext cx="123444" cy="185166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941070" y="799693"/>
              <a:ext cx="139446" cy="185623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116178" y="799693"/>
              <a:ext cx="139446" cy="185623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388640" y="799693"/>
              <a:ext cx="134874" cy="185166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575406" y="799921"/>
              <a:ext cx="140589" cy="185166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760801" y="799921"/>
              <a:ext cx="123444" cy="185166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923107" y="799693"/>
              <a:ext cx="139446" cy="185623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111016" y="799921"/>
              <a:ext cx="123444" cy="185166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0286124" y="799921"/>
              <a:ext cx="139674" cy="18516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0471290" y="799921"/>
              <a:ext cx="143510" cy="185420"/>
            </a:xfrm>
            <a:custGeom>
              <a:avLst/>
              <a:gdLst/>
              <a:ahLst/>
              <a:cxnLst/>
              <a:rect l="l" t="t" r="r" b="b"/>
              <a:pathLst>
                <a:path w="143509" h="185419">
                  <a:moveTo>
                    <a:pt x="143103" y="0"/>
                  </a:moveTo>
                  <a:lnTo>
                    <a:pt x="0" y="0"/>
                  </a:lnTo>
                  <a:lnTo>
                    <a:pt x="0" y="22631"/>
                  </a:lnTo>
                  <a:lnTo>
                    <a:pt x="57835" y="22631"/>
                  </a:lnTo>
                  <a:lnTo>
                    <a:pt x="57835" y="185166"/>
                  </a:lnTo>
                  <a:lnTo>
                    <a:pt x="85267" y="185166"/>
                  </a:lnTo>
                  <a:lnTo>
                    <a:pt x="85267" y="22631"/>
                  </a:lnTo>
                  <a:lnTo>
                    <a:pt x="143103" y="22631"/>
                  </a:lnTo>
                  <a:lnTo>
                    <a:pt x="143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642054" y="799921"/>
              <a:ext cx="182422" cy="185166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0851223" y="799921"/>
              <a:ext cx="216535" cy="185420"/>
            </a:xfrm>
            <a:custGeom>
              <a:avLst/>
              <a:gdLst/>
              <a:ahLst/>
              <a:cxnLst/>
              <a:rect l="l" t="t" r="r" b="b"/>
              <a:pathLst>
                <a:path w="216534" h="185419">
                  <a:moveTo>
                    <a:pt x="143103" y="0"/>
                  </a:moveTo>
                  <a:lnTo>
                    <a:pt x="0" y="0"/>
                  </a:lnTo>
                  <a:lnTo>
                    <a:pt x="0" y="22631"/>
                  </a:lnTo>
                  <a:lnTo>
                    <a:pt x="57835" y="22631"/>
                  </a:lnTo>
                  <a:lnTo>
                    <a:pt x="57835" y="185166"/>
                  </a:lnTo>
                  <a:lnTo>
                    <a:pt x="85267" y="185166"/>
                  </a:lnTo>
                  <a:lnTo>
                    <a:pt x="85267" y="22631"/>
                  </a:lnTo>
                  <a:lnTo>
                    <a:pt x="143103" y="22631"/>
                  </a:lnTo>
                  <a:lnTo>
                    <a:pt x="143103" y="0"/>
                  </a:lnTo>
                  <a:close/>
                </a:path>
                <a:path w="216534" h="185419">
                  <a:moveTo>
                    <a:pt x="216255" y="0"/>
                  </a:moveTo>
                  <a:lnTo>
                    <a:pt x="188823" y="0"/>
                  </a:lnTo>
                  <a:lnTo>
                    <a:pt x="188823" y="185166"/>
                  </a:lnTo>
                  <a:lnTo>
                    <a:pt x="216255" y="185166"/>
                  </a:lnTo>
                  <a:lnTo>
                    <a:pt x="216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324197" y="799921"/>
              <a:ext cx="139674" cy="185166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1123486" y="796492"/>
              <a:ext cx="144403" cy="1915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433264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0896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89203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46835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3264" y="6098182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0896" y="8631327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4815" y="6099974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42447" y="86331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00732" y="4007649"/>
              <a:ext cx="14286865" cy="3745865"/>
            </a:xfrm>
            <a:custGeom>
              <a:avLst/>
              <a:gdLst/>
              <a:ahLst/>
              <a:cxnLst/>
              <a:rect l="l" t="t" r="r" b="b"/>
              <a:pathLst>
                <a:path w="14286865" h="3745865">
                  <a:moveTo>
                    <a:pt x="6400305" y="3079026"/>
                  </a:moveTo>
                  <a:lnTo>
                    <a:pt x="0" y="3079026"/>
                  </a:lnTo>
                  <a:lnTo>
                    <a:pt x="0" y="3745776"/>
                  </a:lnTo>
                  <a:lnTo>
                    <a:pt x="6400305" y="3745776"/>
                  </a:lnTo>
                  <a:lnTo>
                    <a:pt x="6400305" y="3079026"/>
                  </a:lnTo>
                  <a:close/>
                </a:path>
                <a:path w="14286865" h="3745865">
                  <a:moveTo>
                    <a:pt x="6400305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400305" y="666750"/>
                  </a:lnTo>
                  <a:lnTo>
                    <a:pt x="6400305" y="0"/>
                  </a:lnTo>
                  <a:close/>
                </a:path>
                <a:path w="14286865" h="3745865">
                  <a:moveTo>
                    <a:pt x="14286522" y="3079026"/>
                  </a:moveTo>
                  <a:lnTo>
                    <a:pt x="7886217" y="3079026"/>
                  </a:lnTo>
                  <a:lnTo>
                    <a:pt x="7886217" y="3745776"/>
                  </a:lnTo>
                  <a:lnTo>
                    <a:pt x="14286522" y="3745776"/>
                  </a:lnTo>
                  <a:lnTo>
                    <a:pt x="14286522" y="3079026"/>
                  </a:lnTo>
                  <a:close/>
                </a:path>
                <a:path w="14286865" h="3745865">
                  <a:moveTo>
                    <a:pt x="14286522" y="0"/>
                  </a:moveTo>
                  <a:lnTo>
                    <a:pt x="7886217" y="0"/>
                  </a:lnTo>
                  <a:lnTo>
                    <a:pt x="7886217" y="666750"/>
                  </a:lnTo>
                  <a:lnTo>
                    <a:pt x="14286522" y="666750"/>
                  </a:lnTo>
                  <a:lnTo>
                    <a:pt x="1428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67453" y="232447"/>
              <a:ext cx="5780405" cy="7918450"/>
            </a:xfrm>
            <a:custGeom>
              <a:avLst/>
              <a:gdLst/>
              <a:ahLst/>
              <a:cxnLst/>
              <a:rect l="l" t="t" r="r" b="b"/>
              <a:pathLst>
                <a:path w="5780405" h="7918450">
                  <a:moveTo>
                    <a:pt x="104902" y="7864297"/>
                  </a:moveTo>
                  <a:lnTo>
                    <a:pt x="104038" y="7857503"/>
                  </a:lnTo>
                  <a:lnTo>
                    <a:pt x="103212" y="7850924"/>
                  </a:lnTo>
                  <a:lnTo>
                    <a:pt x="82550" y="7854188"/>
                  </a:lnTo>
                  <a:lnTo>
                    <a:pt x="61988" y="7856207"/>
                  </a:lnTo>
                  <a:lnTo>
                    <a:pt x="40106" y="7857223"/>
                  </a:lnTo>
                  <a:lnTo>
                    <a:pt x="15506" y="7857503"/>
                  </a:lnTo>
                  <a:lnTo>
                    <a:pt x="15506" y="7759611"/>
                  </a:lnTo>
                  <a:lnTo>
                    <a:pt x="88125" y="7759611"/>
                  </a:lnTo>
                  <a:lnTo>
                    <a:pt x="88125" y="7746657"/>
                  </a:lnTo>
                  <a:lnTo>
                    <a:pt x="0" y="7746657"/>
                  </a:lnTo>
                  <a:lnTo>
                    <a:pt x="0" y="7870888"/>
                  </a:lnTo>
                  <a:lnTo>
                    <a:pt x="14655" y="7870888"/>
                  </a:lnTo>
                  <a:lnTo>
                    <a:pt x="39954" y="7870596"/>
                  </a:lnTo>
                  <a:lnTo>
                    <a:pt x="62407" y="7869580"/>
                  </a:lnTo>
                  <a:lnTo>
                    <a:pt x="83553" y="7867574"/>
                  </a:lnTo>
                  <a:lnTo>
                    <a:pt x="104902" y="7864297"/>
                  </a:lnTo>
                  <a:close/>
                </a:path>
                <a:path w="5780405" h="7918450">
                  <a:moveTo>
                    <a:pt x="169037" y="7803997"/>
                  </a:moveTo>
                  <a:lnTo>
                    <a:pt x="137185" y="7803997"/>
                  </a:lnTo>
                  <a:lnTo>
                    <a:pt x="137185" y="7728178"/>
                  </a:lnTo>
                  <a:lnTo>
                    <a:pt x="121678" y="7728178"/>
                  </a:lnTo>
                  <a:lnTo>
                    <a:pt x="121678" y="7918450"/>
                  </a:lnTo>
                  <a:lnTo>
                    <a:pt x="137185" y="7918450"/>
                  </a:lnTo>
                  <a:lnTo>
                    <a:pt x="137185" y="7816951"/>
                  </a:lnTo>
                  <a:lnTo>
                    <a:pt x="169037" y="7816951"/>
                  </a:lnTo>
                  <a:lnTo>
                    <a:pt x="169037" y="7803997"/>
                  </a:lnTo>
                  <a:close/>
                </a:path>
                <a:path w="5780405" h="7918450">
                  <a:moveTo>
                    <a:pt x="283070" y="7784033"/>
                  </a:moveTo>
                  <a:lnTo>
                    <a:pt x="279400" y="7766113"/>
                  </a:lnTo>
                  <a:lnTo>
                    <a:pt x="269671" y="7752816"/>
                  </a:lnTo>
                  <a:lnTo>
                    <a:pt x="269189" y="7752156"/>
                  </a:lnTo>
                  <a:lnTo>
                    <a:pt x="267995" y="7751470"/>
                  </a:lnTo>
                  <a:lnTo>
                    <a:pt x="267995" y="7784033"/>
                  </a:lnTo>
                  <a:lnTo>
                    <a:pt x="265430" y="7796771"/>
                  </a:lnTo>
                  <a:lnTo>
                    <a:pt x="258305" y="7806779"/>
                  </a:lnTo>
                  <a:lnTo>
                    <a:pt x="247472" y="7813319"/>
                  </a:lnTo>
                  <a:lnTo>
                    <a:pt x="233807" y="7815669"/>
                  </a:lnTo>
                  <a:lnTo>
                    <a:pt x="220167" y="7813319"/>
                  </a:lnTo>
                  <a:lnTo>
                    <a:pt x="209410" y="7806779"/>
                  </a:lnTo>
                  <a:lnTo>
                    <a:pt x="202361" y="7796771"/>
                  </a:lnTo>
                  <a:lnTo>
                    <a:pt x="199821" y="7784033"/>
                  </a:lnTo>
                  <a:lnTo>
                    <a:pt x="202361" y="7771447"/>
                  </a:lnTo>
                  <a:lnTo>
                    <a:pt x="209410" y="7761579"/>
                  </a:lnTo>
                  <a:lnTo>
                    <a:pt x="220167" y="7755128"/>
                  </a:lnTo>
                  <a:lnTo>
                    <a:pt x="233807" y="7752816"/>
                  </a:lnTo>
                  <a:lnTo>
                    <a:pt x="247472" y="7755128"/>
                  </a:lnTo>
                  <a:lnTo>
                    <a:pt x="258305" y="7761579"/>
                  </a:lnTo>
                  <a:lnTo>
                    <a:pt x="265430" y="7771447"/>
                  </a:lnTo>
                  <a:lnTo>
                    <a:pt x="267995" y="7784033"/>
                  </a:lnTo>
                  <a:lnTo>
                    <a:pt x="267995" y="7751470"/>
                  </a:lnTo>
                  <a:lnTo>
                    <a:pt x="253593" y="7743088"/>
                  </a:lnTo>
                  <a:lnTo>
                    <a:pt x="233807" y="7739862"/>
                  </a:lnTo>
                  <a:lnTo>
                    <a:pt x="214134" y="7743088"/>
                  </a:lnTo>
                  <a:lnTo>
                    <a:pt x="198602" y="7752156"/>
                  </a:lnTo>
                  <a:lnTo>
                    <a:pt x="188417" y="7766113"/>
                  </a:lnTo>
                  <a:lnTo>
                    <a:pt x="184746" y="7784033"/>
                  </a:lnTo>
                  <a:lnTo>
                    <a:pt x="188417" y="7802105"/>
                  </a:lnTo>
                  <a:lnTo>
                    <a:pt x="198602" y="7816202"/>
                  </a:lnTo>
                  <a:lnTo>
                    <a:pt x="214134" y="7825359"/>
                  </a:lnTo>
                  <a:lnTo>
                    <a:pt x="233807" y="7828623"/>
                  </a:lnTo>
                  <a:lnTo>
                    <a:pt x="253593" y="7825359"/>
                  </a:lnTo>
                  <a:lnTo>
                    <a:pt x="269189" y="7816202"/>
                  </a:lnTo>
                  <a:lnTo>
                    <a:pt x="269570" y="7815669"/>
                  </a:lnTo>
                  <a:lnTo>
                    <a:pt x="279400" y="7802105"/>
                  </a:lnTo>
                  <a:lnTo>
                    <a:pt x="283070" y="7784033"/>
                  </a:lnTo>
                  <a:close/>
                </a:path>
                <a:path w="5780405" h="7918450">
                  <a:moveTo>
                    <a:pt x="329577" y="7882560"/>
                  </a:moveTo>
                  <a:lnTo>
                    <a:pt x="325285" y="7867650"/>
                  </a:lnTo>
                  <a:lnTo>
                    <a:pt x="316611" y="7859839"/>
                  </a:lnTo>
                  <a:lnTo>
                    <a:pt x="314286" y="7857757"/>
                  </a:lnTo>
                  <a:lnTo>
                    <a:pt x="314286" y="7882560"/>
                  </a:lnTo>
                  <a:lnTo>
                    <a:pt x="311010" y="7892110"/>
                  </a:lnTo>
                  <a:lnTo>
                    <a:pt x="301675" y="7899260"/>
                  </a:lnTo>
                  <a:lnTo>
                    <a:pt x="286956" y="7903731"/>
                  </a:lnTo>
                  <a:lnTo>
                    <a:pt x="267563" y="7905280"/>
                  </a:lnTo>
                  <a:lnTo>
                    <a:pt x="248043" y="7903731"/>
                  </a:lnTo>
                  <a:lnTo>
                    <a:pt x="233273" y="7899260"/>
                  </a:lnTo>
                  <a:lnTo>
                    <a:pt x="223913" y="7892110"/>
                  </a:lnTo>
                  <a:lnTo>
                    <a:pt x="220637" y="7882560"/>
                  </a:lnTo>
                  <a:lnTo>
                    <a:pt x="223913" y="7873009"/>
                  </a:lnTo>
                  <a:lnTo>
                    <a:pt x="233273" y="7865859"/>
                  </a:lnTo>
                  <a:lnTo>
                    <a:pt x="248043" y="7861389"/>
                  </a:lnTo>
                  <a:lnTo>
                    <a:pt x="267563" y="7859839"/>
                  </a:lnTo>
                  <a:lnTo>
                    <a:pt x="286956" y="7861389"/>
                  </a:lnTo>
                  <a:lnTo>
                    <a:pt x="301675" y="7865859"/>
                  </a:lnTo>
                  <a:lnTo>
                    <a:pt x="311010" y="7873009"/>
                  </a:lnTo>
                  <a:lnTo>
                    <a:pt x="314286" y="7882560"/>
                  </a:lnTo>
                  <a:lnTo>
                    <a:pt x="314286" y="7857757"/>
                  </a:lnTo>
                  <a:lnTo>
                    <a:pt x="312978" y="7856575"/>
                  </a:lnTo>
                  <a:lnTo>
                    <a:pt x="293471" y="7849679"/>
                  </a:lnTo>
                  <a:lnTo>
                    <a:pt x="267563" y="7847317"/>
                  </a:lnTo>
                  <a:lnTo>
                    <a:pt x="241541" y="7849679"/>
                  </a:lnTo>
                  <a:lnTo>
                    <a:pt x="221957" y="7856575"/>
                  </a:lnTo>
                  <a:lnTo>
                    <a:pt x="209638" y="7867650"/>
                  </a:lnTo>
                  <a:lnTo>
                    <a:pt x="205346" y="7882560"/>
                  </a:lnTo>
                  <a:lnTo>
                    <a:pt x="209638" y="7897469"/>
                  </a:lnTo>
                  <a:lnTo>
                    <a:pt x="221957" y="7908544"/>
                  </a:lnTo>
                  <a:lnTo>
                    <a:pt x="241541" y="7915440"/>
                  </a:lnTo>
                  <a:lnTo>
                    <a:pt x="267563" y="7917815"/>
                  </a:lnTo>
                  <a:lnTo>
                    <a:pt x="293471" y="7915440"/>
                  </a:lnTo>
                  <a:lnTo>
                    <a:pt x="312978" y="7908544"/>
                  </a:lnTo>
                  <a:lnTo>
                    <a:pt x="316611" y="7905280"/>
                  </a:lnTo>
                  <a:lnTo>
                    <a:pt x="325285" y="7897469"/>
                  </a:lnTo>
                  <a:lnTo>
                    <a:pt x="329577" y="7882560"/>
                  </a:lnTo>
                  <a:close/>
                </a:path>
                <a:path w="5780405" h="7918450">
                  <a:moveTo>
                    <a:pt x="355904" y="7757490"/>
                  </a:moveTo>
                  <a:lnTo>
                    <a:pt x="327660" y="7757490"/>
                  </a:lnTo>
                  <a:lnTo>
                    <a:pt x="327660" y="7728394"/>
                  </a:lnTo>
                  <a:lnTo>
                    <a:pt x="312166" y="7728394"/>
                  </a:lnTo>
                  <a:lnTo>
                    <a:pt x="312166" y="7840942"/>
                  </a:lnTo>
                  <a:lnTo>
                    <a:pt x="327660" y="7840942"/>
                  </a:lnTo>
                  <a:lnTo>
                    <a:pt x="327660" y="7810792"/>
                  </a:lnTo>
                  <a:lnTo>
                    <a:pt x="355904" y="7810792"/>
                  </a:lnTo>
                  <a:lnTo>
                    <a:pt x="355904" y="7797838"/>
                  </a:lnTo>
                  <a:lnTo>
                    <a:pt x="327660" y="7797838"/>
                  </a:lnTo>
                  <a:lnTo>
                    <a:pt x="327660" y="7770444"/>
                  </a:lnTo>
                  <a:lnTo>
                    <a:pt x="355904" y="7770444"/>
                  </a:lnTo>
                  <a:lnTo>
                    <a:pt x="355904" y="7757490"/>
                  </a:lnTo>
                  <a:close/>
                </a:path>
                <a:path w="5780405" h="7918450">
                  <a:moveTo>
                    <a:pt x="471639" y="7811211"/>
                  </a:moveTo>
                  <a:lnTo>
                    <a:pt x="468363" y="7796619"/>
                  </a:lnTo>
                  <a:lnTo>
                    <a:pt x="461302" y="7788072"/>
                  </a:lnTo>
                  <a:lnTo>
                    <a:pt x="459130" y="7785443"/>
                  </a:lnTo>
                  <a:lnTo>
                    <a:pt x="456984" y="7784376"/>
                  </a:lnTo>
                  <a:lnTo>
                    <a:pt x="456984" y="7811211"/>
                  </a:lnTo>
                  <a:lnTo>
                    <a:pt x="454748" y="7820495"/>
                  </a:lnTo>
                  <a:lnTo>
                    <a:pt x="448462" y="7827670"/>
                  </a:lnTo>
                  <a:lnTo>
                    <a:pt x="438797" y="7832293"/>
                  </a:lnTo>
                  <a:lnTo>
                    <a:pt x="426402" y="7833931"/>
                  </a:lnTo>
                  <a:lnTo>
                    <a:pt x="413918" y="7832293"/>
                  </a:lnTo>
                  <a:lnTo>
                    <a:pt x="404266" y="7827670"/>
                  </a:lnTo>
                  <a:lnTo>
                    <a:pt x="398030" y="7820495"/>
                  </a:lnTo>
                  <a:lnTo>
                    <a:pt x="395820" y="7811211"/>
                  </a:lnTo>
                  <a:lnTo>
                    <a:pt x="398030" y="7801775"/>
                  </a:lnTo>
                  <a:lnTo>
                    <a:pt x="404266" y="7794460"/>
                  </a:lnTo>
                  <a:lnTo>
                    <a:pt x="413918" y="7789735"/>
                  </a:lnTo>
                  <a:lnTo>
                    <a:pt x="426402" y="7788072"/>
                  </a:lnTo>
                  <a:lnTo>
                    <a:pt x="438797" y="7789735"/>
                  </a:lnTo>
                  <a:lnTo>
                    <a:pt x="448462" y="7794460"/>
                  </a:lnTo>
                  <a:lnTo>
                    <a:pt x="454748" y="7801775"/>
                  </a:lnTo>
                  <a:lnTo>
                    <a:pt x="456984" y="7811211"/>
                  </a:lnTo>
                  <a:lnTo>
                    <a:pt x="456984" y="7784376"/>
                  </a:lnTo>
                  <a:lnTo>
                    <a:pt x="444842" y="7778280"/>
                  </a:lnTo>
                  <a:lnTo>
                    <a:pt x="426402" y="7775753"/>
                  </a:lnTo>
                  <a:lnTo>
                    <a:pt x="407962" y="7778280"/>
                  </a:lnTo>
                  <a:lnTo>
                    <a:pt x="393674" y="7785443"/>
                  </a:lnTo>
                  <a:lnTo>
                    <a:pt x="384454" y="7796619"/>
                  </a:lnTo>
                  <a:lnTo>
                    <a:pt x="381177" y="7811211"/>
                  </a:lnTo>
                  <a:lnTo>
                    <a:pt x="384454" y="7825549"/>
                  </a:lnTo>
                  <a:lnTo>
                    <a:pt x="393674" y="7836611"/>
                  </a:lnTo>
                  <a:lnTo>
                    <a:pt x="407962" y="7843736"/>
                  </a:lnTo>
                  <a:lnTo>
                    <a:pt x="426402" y="7846250"/>
                  </a:lnTo>
                  <a:lnTo>
                    <a:pt x="444842" y="7843736"/>
                  </a:lnTo>
                  <a:lnTo>
                    <a:pt x="459130" y="7836611"/>
                  </a:lnTo>
                  <a:lnTo>
                    <a:pt x="461365" y="7833931"/>
                  </a:lnTo>
                  <a:lnTo>
                    <a:pt x="468363" y="7825549"/>
                  </a:lnTo>
                  <a:lnTo>
                    <a:pt x="471639" y="7811211"/>
                  </a:lnTo>
                  <a:close/>
                </a:path>
                <a:path w="5780405" h="7918450">
                  <a:moveTo>
                    <a:pt x="482676" y="7752181"/>
                  </a:moveTo>
                  <a:lnTo>
                    <a:pt x="434263" y="7752181"/>
                  </a:lnTo>
                  <a:lnTo>
                    <a:pt x="434263" y="7728610"/>
                  </a:lnTo>
                  <a:lnTo>
                    <a:pt x="418757" y="7728610"/>
                  </a:lnTo>
                  <a:lnTo>
                    <a:pt x="418757" y="7752181"/>
                  </a:lnTo>
                  <a:lnTo>
                    <a:pt x="370560" y="7752181"/>
                  </a:lnTo>
                  <a:lnTo>
                    <a:pt x="370560" y="7764920"/>
                  </a:lnTo>
                  <a:lnTo>
                    <a:pt x="482676" y="7764920"/>
                  </a:lnTo>
                  <a:lnTo>
                    <a:pt x="482676" y="7752181"/>
                  </a:lnTo>
                  <a:close/>
                </a:path>
                <a:path w="5780405" h="7918450">
                  <a:moveTo>
                    <a:pt x="525360" y="7901038"/>
                  </a:moveTo>
                  <a:lnTo>
                    <a:pt x="414731" y="7901038"/>
                  </a:lnTo>
                  <a:lnTo>
                    <a:pt x="414731" y="7859420"/>
                  </a:lnTo>
                  <a:lnTo>
                    <a:pt x="399224" y="7859420"/>
                  </a:lnTo>
                  <a:lnTo>
                    <a:pt x="399224" y="7913992"/>
                  </a:lnTo>
                  <a:lnTo>
                    <a:pt x="525360" y="7913992"/>
                  </a:lnTo>
                  <a:lnTo>
                    <a:pt x="525360" y="7901038"/>
                  </a:lnTo>
                  <a:close/>
                </a:path>
                <a:path w="5780405" h="7918450">
                  <a:moveTo>
                    <a:pt x="545109" y="7791882"/>
                  </a:moveTo>
                  <a:lnTo>
                    <a:pt x="516648" y="7791882"/>
                  </a:lnTo>
                  <a:lnTo>
                    <a:pt x="516648" y="7728610"/>
                  </a:lnTo>
                  <a:lnTo>
                    <a:pt x="501154" y="7728610"/>
                  </a:lnTo>
                  <a:lnTo>
                    <a:pt x="501154" y="7870888"/>
                  </a:lnTo>
                  <a:lnTo>
                    <a:pt x="516648" y="7870888"/>
                  </a:lnTo>
                  <a:lnTo>
                    <a:pt x="516648" y="7804836"/>
                  </a:lnTo>
                  <a:lnTo>
                    <a:pt x="545109" y="7804836"/>
                  </a:lnTo>
                  <a:lnTo>
                    <a:pt x="545109" y="7791882"/>
                  </a:lnTo>
                  <a:close/>
                </a:path>
                <a:path w="5780405" h="7918450">
                  <a:moveTo>
                    <a:pt x="5779935" y="92621"/>
                  </a:moveTo>
                  <a:lnTo>
                    <a:pt x="5752770" y="27165"/>
                  </a:lnTo>
                  <a:lnTo>
                    <a:pt x="5687301" y="0"/>
                  </a:lnTo>
                  <a:lnTo>
                    <a:pt x="5683986" y="0"/>
                  </a:lnTo>
                  <a:lnTo>
                    <a:pt x="5647969" y="7289"/>
                  </a:lnTo>
                  <a:lnTo>
                    <a:pt x="5618531" y="27165"/>
                  </a:lnTo>
                  <a:lnTo>
                    <a:pt x="5598655" y="56603"/>
                  </a:lnTo>
                  <a:lnTo>
                    <a:pt x="5591365" y="92621"/>
                  </a:lnTo>
                  <a:lnTo>
                    <a:pt x="5591365" y="528878"/>
                  </a:lnTo>
                  <a:lnTo>
                    <a:pt x="5598655" y="564896"/>
                  </a:lnTo>
                  <a:lnTo>
                    <a:pt x="5618531" y="594347"/>
                  </a:lnTo>
                  <a:lnTo>
                    <a:pt x="5647969" y="614222"/>
                  </a:lnTo>
                  <a:lnTo>
                    <a:pt x="5683986" y="621512"/>
                  </a:lnTo>
                  <a:lnTo>
                    <a:pt x="5687301" y="621512"/>
                  </a:lnTo>
                  <a:lnTo>
                    <a:pt x="5749010" y="596887"/>
                  </a:lnTo>
                  <a:lnTo>
                    <a:pt x="5772645" y="564896"/>
                  </a:lnTo>
                  <a:lnTo>
                    <a:pt x="5779935" y="528878"/>
                  </a:lnTo>
                  <a:lnTo>
                    <a:pt x="5779935" y="403542"/>
                  </a:lnTo>
                  <a:lnTo>
                    <a:pt x="5774410" y="398030"/>
                  </a:lnTo>
                  <a:lnTo>
                    <a:pt x="5760821" y="398030"/>
                  </a:lnTo>
                  <a:lnTo>
                    <a:pt x="5755310" y="403542"/>
                  </a:lnTo>
                  <a:lnTo>
                    <a:pt x="5755310" y="528878"/>
                  </a:lnTo>
                  <a:lnTo>
                    <a:pt x="5749950" y="555320"/>
                  </a:lnTo>
                  <a:lnTo>
                    <a:pt x="5735371" y="576948"/>
                  </a:lnTo>
                  <a:lnTo>
                    <a:pt x="5713742" y="591527"/>
                  </a:lnTo>
                  <a:lnTo>
                    <a:pt x="5687301" y="596887"/>
                  </a:lnTo>
                  <a:lnTo>
                    <a:pt x="5683986" y="596887"/>
                  </a:lnTo>
                  <a:lnTo>
                    <a:pt x="5657545" y="591527"/>
                  </a:lnTo>
                  <a:lnTo>
                    <a:pt x="5635930" y="576948"/>
                  </a:lnTo>
                  <a:lnTo>
                    <a:pt x="5621350" y="555320"/>
                  </a:lnTo>
                  <a:lnTo>
                    <a:pt x="5615991" y="528878"/>
                  </a:lnTo>
                  <a:lnTo>
                    <a:pt x="5615991" y="92621"/>
                  </a:lnTo>
                  <a:lnTo>
                    <a:pt x="5621350" y="66179"/>
                  </a:lnTo>
                  <a:lnTo>
                    <a:pt x="5635930" y="44564"/>
                  </a:lnTo>
                  <a:lnTo>
                    <a:pt x="5657545" y="29984"/>
                  </a:lnTo>
                  <a:lnTo>
                    <a:pt x="5683986" y="24625"/>
                  </a:lnTo>
                  <a:lnTo>
                    <a:pt x="5687301" y="24625"/>
                  </a:lnTo>
                  <a:lnTo>
                    <a:pt x="5713742" y="29984"/>
                  </a:lnTo>
                  <a:lnTo>
                    <a:pt x="5735371" y="44564"/>
                  </a:lnTo>
                  <a:lnTo>
                    <a:pt x="5749950" y="66179"/>
                  </a:lnTo>
                  <a:lnTo>
                    <a:pt x="5755310" y="92621"/>
                  </a:lnTo>
                  <a:lnTo>
                    <a:pt x="5755310" y="317487"/>
                  </a:lnTo>
                  <a:lnTo>
                    <a:pt x="5760821" y="322999"/>
                  </a:lnTo>
                  <a:lnTo>
                    <a:pt x="5774410" y="322999"/>
                  </a:lnTo>
                  <a:lnTo>
                    <a:pt x="5779935" y="317487"/>
                  </a:lnTo>
                  <a:lnTo>
                    <a:pt x="5779935" y="926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9339" y="7960836"/>
              <a:ext cx="348679" cy="1870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856898" y="7960626"/>
              <a:ext cx="365760" cy="190500"/>
            </a:xfrm>
            <a:custGeom>
              <a:avLst/>
              <a:gdLst/>
              <a:ahLst/>
              <a:cxnLst/>
              <a:rect l="l" t="t" r="r" b="b"/>
              <a:pathLst>
                <a:path w="365759" h="190500">
                  <a:moveTo>
                    <a:pt x="152463" y="102628"/>
                  </a:moveTo>
                  <a:lnTo>
                    <a:pt x="38214" y="102628"/>
                  </a:lnTo>
                  <a:lnTo>
                    <a:pt x="38214" y="72148"/>
                  </a:lnTo>
                  <a:lnTo>
                    <a:pt x="146304" y="72148"/>
                  </a:lnTo>
                  <a:lnTo>
                    <a:pt x="146304" y="59448"/>
                  </a:lnTo>
                  <a:lnTo>
                    <a:pt x="38214" y="59448"/>
                  </a:lnTo>
                  <a:lnTo>
                    <a:pt x="38214" y="30238"/>
                  </a:lnTo>
                  <a:lnTo>
                    <a:pt x="150545" y="30238"/>
                  </a:lnTo>
                  <a:lnTo>
                    <a:pt x="150545" y="16268"/>
                  </a:lnTo>
                  <a:lnTo>
                    <a:pt x="22504" y="16268"/>
                  </a:lnTo>
                  <a:lnTo>
                    <a:pt x="22504" y="30238"/>
                  </a:lnTo>
                  <a:lnTo>
                    <a:pt x="22504" y="59448"/>
                  </a:lnTo>
                  <a:lnTo>
                    <a:pt x="22504" y="72148"/>
                  </a:lnTo>
                  <a:lnTo>
                    <a:pt x="22504" y="102628"/>
                  </a:lnTo>
                  <a:lnTo>
                    <a:pt x="22504" y="115328"/>
                  </a:lnTo>
                  <a:lnTo>
                    <a:pt x="152463" y="115328"/>
                  </a:lnTo>
                  <a:lnTo>
                    <a:pt x="152463" y="102628"/>
                  </a:lnTo>
                  <a:close/>
                </a:path>
                <a:path w="365759" h="190500">
                  <a:moveTo>
                    <a:pt x="172427" y="152044"/>
                  </a:moveTo>
                  <a:lnTo>
                    <a:pt x="0" y="152044"/>
                  </a:lnTo>
                  <a:lnTo>
                    <a:pt x="0" y="164998"/>
                  </a:lnTo>
                  <a:lnTo>
                    <a:pt x="172427" y="164998"/>
                  </a:lnTo>
                  <a:lnTo>
                    <a:pt x="172427" y="152044"/>
                  </a:lnTo>
                  <a:close/>
                </a:path>
                <a:path w="365759" h="190500">
                  <a:moveTo>
                    <a:pt x="307898" y="141211"/>
                  </a:moveTo>
                  <a:lnTo>
                    <a:pt x="307098" y="133997"/>
                  </a:lnTo>
                  <a:lnTo>
                    <a:pt x="306628" y="129755"/>
                  </a:lnTo>
                  <a:lnTo>
                    <a:pt x="293827" y="131279"/>
                  </a:lnTo>
                  <a:lnTo>
                    <a:pt x="280670" y="132435"/>
                  </a:lnTo>
                  <a:lnTo>
                    <a:pt x="267271" y="133299"/>
                  </a:lnTo>
                  <a:lnTo>
                    <a:pt x="253758" y="133997"/>
                  </a:lnTo>
                  <a:lnTo>
                    <a:pt x="253758" y="100660"/>
                  </a:lnTo>
                  <a:lnTo>
                    <a:pt x="270929" y="95885"/>
                  </a:lnTo>
                  <a:lnTo>
                    <a:pt x="282536" y="87706"/>
                  </a:lnTo>
                  <a:lnTo>
                    <a:pt x="284276" y="86487"/>
                  </a:lnTo>
                  <a:lnTo>
                    <a:pt x="292925" y="73190"/>
                  </a:lnTo>
                  <a:lnTo>
                    <a:pt x="296011" y="56705"/>
                  </a:lnTo>
                  <a:lnTo>
                    <a:pt x="292303" y="38696"/>
                  </a:lnTo>
                  <a:lnTo>
                    <a:pt x="282676" y="25704"/>
                  </a:lnTo>
                  <a:lnTo>
                    <a:pt x="281965" y="24739"/>
                  </a:lnTo>
                  <a:lnTo>
                    <a:pt x="280936" y="24155"/>
                  </a:lnTo>
                  <a:lnTo>
                    <a:pt x="280936" y="56705"/>
                  </a:lnTo>
                  <a:lnTo>
                    <a:pt x="278333" y="69253"/>
                  </a:lnTo>
                  <a:lnTo>
                    <a:pt x="271081" y="79057"/>
                  </a:lnTo>
                  <a:lnTo>
                    <a:pt x="260057" y="85432"/>
                  </a:lnTo>
                  <a:lnTo>
                    <a:pt x="246113" y="87706"/>
                  </a:lnTo>
                  <a:lnTo>
                    <a:pt x="232029" y="85432"/>
                  </a:lnTo>
                  <a:lnTo>
                    <a:pt x="220941" y="79057"/>
                  </a:lnTo>
                  <a:lnTo>
                    <a:pt x="213677" y="69253"/>
                  </a:lnTo>
                  <a:lnTo>
                    <a:pt x="211074" y="56705"/>
                  </a:lnTo>
                  <a:lnTo>
                    <a:pt x="213677" y="44246"/>
                  </a:lnTo>
                  <a:lnTo>
                    <a:pt x="220941" y="34429"/>
                  </a:lnTo>
                  <a:lnTo>
                    <a:pt x="232029" y="28003"/>
                  </a:lnTo>
                  <a:lnTo>
                    <a:pt x="246113" y="25704"/>
                  </a:lnTo>
                  <a:lnTo>
                    <a:pt x="260057" y="28003"/>
                  </a:lnTo>
                  <a:lnTo>
                    <a:pt x="271081" y="34429"/>
                  </a:lnTo>
                  <a:lnTo>
                    <a:pt x="278333" y="44246"/>
                  </a:lnTo>
                  <a:lnTo>
                    <a:pt x="280936" y="56705"/>
                  </a:lnTo>
                  <a:lnTo>
                    <a:pt x="280936" y="24155"/>
                  </a:lnTo>
                  <a:lnTo>
                    <a:pt x="266179" y="15735"/>
                  </a:lnTo>
                  <a:lnTo>
                    <a:pt x="246113" y="12534"/>
                  </a:lnTo>
                  <a:lnTo>
                    <a:pt x="225920" y="15735"/>
                  </a:lnTo>
                  <a:lnTo>
                    <a:pt x="210058" y="24739"/>
                  </a:lnTo>
                  <a:lnTo>
                    <a:pt x="199707" y="38696"/>
                  </a:lnTo>
                  <a:lnTo>
                    <a:pt x="195999" y="56705"/>
                  </a:lnTo>
                  <a:lnTo>
                    <a:pt x="199110" y="73279"/>
                  </a:lnTo>
                  <a:lnTo>
                    <a:pt x="207835" y="86563"/>
                  </a:lnTo>
                  <a:lnTo>
                    <a:pt x="221259" y="95910"/>
                  </a:lnTo>
                  <a:lnTo>
                    <a:pt x="238467" y="100660"/>
                  </a:lnTo>
                  <a:lnTo>
                    <a:pt x="238467" y="134632"/>
                  </a:lnTo>
                  <a:lnTo>
                    <a:pt x="224790" y="135001"/>
                  </a:lnTo>
                  <a:lnTo>
                    <a:pt x="187071" y="135267"/>
                  </a:lnTo>
                  <a:lnTo>
                    <a:pt x="189407" y="148437"/>
                  </a:lnTo>
                  <a:lnTo>
                    <a:pt x="216408" y="148234"/>
                  </a:lnTo>
                  <a:lnTo>
                    <a:pt x="246113" y="147294"/>
                  </a:lnTo>
                  <a:lnTo>
                    <a:pt x="277088" y="145122"/>
                  </a:lnTo>
                  <a:lnTo>
                    <a:pt x="307898" y="141211"/>
                  </a:lnTo>
                  <a:close/>
                </a:path>
                <a:path w="365759" h="190500">
                  <a:moveTo>
                    <a:pt x="365455" y="79209"/>
                  </a:moveTo>
                  <a:lnTo>
                    <a:pt x="334441" y="79209"/>
                  </a:lnTo>
                  <a:lnTo>
                    <a:pt x="334441" y="0"/>
                  </a:lnTo>
                  <a:lnTo>
                    <a:pt x="318947" y="0"/>
                  </a:lnTo>
                  <a:lnTo>
                    <a:pt x="318947" y="190055"/>
                  </a:lnTo>
                  <a:lnTo>
                    <a:pt x="334441" y="190055"/>
                  </a:lnTo>
                  <a:lnTo>
                    <a:pt x="334441" y="92163"/>
                  </a:lnTo>
                  <a:lnTo>
                    <a:pt x="365455" y="92163"/>
                  </a:lnTo>
                  <a:lnTo>
                    <a:pt x="365455" y="7920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7575" y="7960624"/>
              <a:ext cx="155652" cy="18984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77840" y="7958925"/>
              <a:ext cx="359933" cy="1913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907937" y="7960626"/>
              <a:ext cx="723265" cy="190500"/>
            </a:xfrm>
            <a:custGeom>
              <a:avLst/>
              <a:gdLst/>
              <a:ahLst/>
              <a:cxnLst/>
              <a:rect l="l" t="t" r="r" b="b"/>
              <a:pathLst>
                <a:path w="723265" h="190500">
                  <a:moveTo>
                    <a:pt x="152679" y="172859"/>
                  </a:moveTo>
                  <a:lnTo>
                    <a:pt x="37795" y="172859"/>
                  </a:lnTo>
                  <a:lnTo>
                    <a:pt x="37795" y="132295"/>
                  </a:lnTo>
                  <a:lnTo>
                    <a:pt x="22301" y="132295"/>
                  </a:lnTo>
                  <a:lnTo>
                    <a:pt x="22301" y="185813"/>
                  </a:lnTo>
                  <a:lnTo>
                    <a:pt x="152679" y="185813"/>
                  </a:lnTo>
                  <a:lnTo>
                    <a:pt x="152679" y="172859"/>
                  </a:lnTo>
                  <a:close/>
                </a:path>
                <a:path w="723265" h="190500">
                  <a:moveTo>
                    <a:pt x="160959" y="71564"/>
                  </a:moveTo>
                  <a:lnTo>
                    <a:pt x="116255" y="55003"/>
                  </a:lnTo>
                  <a:lnTo>
                    <a:pt x="95770" y="23787"/>
                  </a:lnTo>
                  <a:lnTo>
                    <a:pt x="95770" y="22517"/>
                  </a:lnTo>
                  <a:lnTo>
                    <a:pt x="156083" y="22517"/>
                  </a:lnTo>
                  <a:lnTo>
                    <a:pt x="156083" y="9563"/>
                  </a:lnTo>
                  <a:lnTo>
                    <a:pt x="15709" y="9563"/>
                  </a:lnTo>
                  <a:lnTo>
                    <a:pt x="15709" y="22517"/>
                  </a:lnTo>
                  <a:lnTo>
                    <a:pt x="76022" y="22517"/>
                  </a:lnTo>
                  <a:lnTo>
                    <a:pt x="76022" y="23787"/>
                  </a:lnTo>
                  <a:lnTo>
                    <a:pt x="70370" y="40805"/>
                  </a:lnTo>
                  <a:lnTo>
                    <a:pt x="55524" y="55003"/>
                  </a:lnTo>
                  <a:lnTo>
                    <a:pt x="34632" y="65532"/>
                  </a:lnTo>
                  <a:lnTo>
                    <a:pt x="10833" y="71564"/>
                  </a:lnTo>
                  <a:lnTo>
                    <a:pt x="16776" y="83883"/>
                  </a:lnTo>
                  <a:lnTo>
                    <a:pt x="38785" y="78435"/>
                  </a:lnTo>
                  <a:lnTo>
                    <a:pt x="58801" y="69303"/>
                  </a:lnTo>
                  <a:lnTo>
                    <a:pt x="75095" y="56794"/>
                  </a:lnTo>
                  <a:lnTo>
                    <a:pt x="86004" y="41198"/>
                  </a:lnTo>
                  <a:lnTo>
                    <a:pt x="96901" y="56705"/>
                  </a:lnTo>
                  <a:lnTo>
                    <a:pt x="113182" y="69227"/>
                  </a:lnTo>
                  <a:lnTo>
                    <a:pt x="133121" y="78409"/>
                  </a:lnTo>
                  <a:lnTo>
                    <a:pt x="155016" y="83883"/>
                  </a:lnTo>
                  <a:lnTo>
                    <a:pt x="160959" y="71564"/>
                  </a:lnTo>
                  <a:close/>
                </a:path>
                <a:path w="723265" h="190500">
                  <a:moveTo>
                    <a:pt x="172427" y="102997"/>
                  </a:moveTo>
                  <a:lnTo>
                    <a:pt x="93649" y="102997"/>
                  </a:lnTo>
                  <a:lnTo>
                    <a:pt x="93649" y="70713"/>
                  </a:lnTo>
                  <a:lnTo>
                    <a:pt x="78143" y="70713"/>
                  </a:lnTo>
                  <a:lnTo>
                    <a:pt x="78143" y="102997"/>
                  </a:lnTo>
                  <a:lnTo>
                    <a:pt x="0" y="102997"/>
                  </a:lnTo>
                  <a:lnTo>
                    <a:pt x="0" y="115951"/>
                  </a:lnTo>
                  <a:lnTo>
                    <a:pt x="172427" y="115951"/>
                  </a:lnTo>
                  <a:lnTo>
                    <a:pt x="172427" y="102997"/>
                  </a:lnTo>
                  <a:close/>
                </a:path>
                <a:path w="723265" h="190500">
                  <a:moveTo>
                    <a:pt x="350799" y="64770"/>
                  </a:moveTo>
                  <a:lnTo>
                    <a:pt x="305752" y="50304"/>
                  </a:lnTo>
                  <a:lnTo>
                    <a:pt x="284759" y="21666"/>
                  </a:lnTo>
                  <a:lnTo>
                    <a:pt x="345287" y="21666"/>
                  </a:lnTo>
                  <a:lnTo>
                    <a:pt x="345287" y="8928"/>
                  </a:lnTo>
                  <a:lnTo>
                    <a:pt x="204914" y="8928"/>
                  </a:lnTo>
                  <a:lnTo>
                    <a:pt x="204914" y="21666"/>
                  </a:lnTo>
                  <a:lnTo>
                    <a:pt x="265010" y="21666"/>
                  </a:lnTo>
                  <a:lnTo>
                    <a:pt x="259118" y="37388"/>
                  </a:lnTo>
                  <a:lnTo>
                    <a:pt x="244119" y="50304"/>
                  </a:lnTo>
                  <a:lnTo>
                    <a:pt x="223113" y="59677"/>
                  </a:lnTo>
                  <a:lnTo>
                    <a:pt x="199186" y="64770"/>
                  </a:lnTo>
                  <a:lnTo>
                    <a:pt x="204711" y="77089"/>
                  </a:lnTo>
                  <a:lnTo>
                    <a:pt x="227037" y="72263"/>
                  </a:lnTo>
                  <a:lnTo>
                    <a:pt x="247332" y="63969"/>
                  </a:lnTo>
                  <a:lnTo>
                    <a:pt x="263893" y="52425"/>
                  </a:lnTo>
                  <a:lnTo>
                    <a:pt x="274993" y="37807"/>
                  </a:lnTo>
                  <a:lnTo>
                    <a:pt x="286004" y="52425"/>
                  </a:lnTo>
                  <a:lnTo>
                    <a:pt x="302577" y="63969"/>
                  </a:lnTo>
                  <a:lnTo>
                    <a:pt x="322922" y="72263"/>
                  </a:lnTo>
                  <a:lnTo>
                    <a:pt x="345287" y="77089"/>
                  </a:lnTo>
                  <a:lnTo>
                    <a:pt x="350799" y="64770"/>
                  </a:lnTo>
                  <a:close/>
                </a:path>
                <a:path w="723265" h="190500">
                  <a:moveTo>
                    <a:pt x="360781" y="89192"/>
                  </a:moveTo>
                  <a:lnTo>
                    <a:pt x="189204" y="89192"/>
                  </a:lnTo>
                  <a:lnTo>
                    <a:pt x="189204" y="102146"/>
                  </a:lnTo>
                  <a:lnTo>
                    <a:pt x="267131" y="102146"/>
                  </a:lnTo>
                  <a:lnTo>
                    <a:pt x="267131" y="123380"/>
                  </a:lnTo>
                  <a:lnTo>
                    <a:pt x="243078" y="126377"/>
                  </a:lnTo>
                  <a:lnTo>
                    <a:pt x="225120" y="133019"/>
                  </a:lnTo>
                  <a:lnTo>
                    <a:pt x="213893" y="143116"/>
                  </a:lnTo>
                  <a:lnTo>
                    <a:pt x="210019" y="156502"/>
                  </a:lnTo>
                  <a:lnTo>
                    <a:pt x="214426" y="170548"/>
                  </a:lnTo>
                  <a:lnTo>
                    <a:pt x="227190" y="180949"/>
                  </a:lnTo>
                  <a:lnTo>
                    <a:pt x="247548" y="187413"/>
                  </a:lnTo>
                  <a:lnTo>
                    <a:pt x="274777" y="189636"/>
                  </a:lnTo>
                  <a:lnTo>
                    <a:pt x="302133" y="187413"/>
                  </a:lnTo>
                  <a:lnTo>
                    <a:pt x="322554" y="180949"/>
                  </a:lnTo>
                  <a:lnTo>
                    <a:pt x="326771" y="177533"/>
                  </a:lnTo>
                  <a:lnTo>
                    <a:pt x="335343" y="170548"/>
                  </a:lnTo>
                  <a:lnTo>
                    <a:pt x="339763" y="156502"/>
                  </a:lnTo>
                  <a:lnTo>
                    <a:pt x="335876" y="143116"/>
                  </a:lnTo>
                  <a:lnTo>
                    <a:pt x="327406" y="135483"/>
                  </a:lnTo>
                  <a:lnTo>
                    <a:pt x="324662" y="133019"/>
                  </a:lnTo>
                  <a:lnTo>
                    <a:pt x="324053" y="132803"/>
                  </a:lnTo>
                  <a:lnTo>
                    <a:pt x="324053" y="156502"/>
                  </a:lnTo>
                  <a:lnTo>
                    <a:pt x="320649" y="165341"/>
                  </a:lnTo>
                  <a:lnTo>
                    <a:pt x="310883" y="171958"/>
                  </a:lnTo>
                  <a:lnTo>
                    <a:pt x="295376" y="176098"/>
                  </a:lnTo>
                  <a:lnTo>
                    <a:pt x="274777" y="177533"/>
                  </a:lnTo>
                  <a:lnTo>
                    <a:pt x="254177" y="176098"/>
                  </a:lnTo>
                  <a:lnTo>
                    <a:pt x="238683" y="171958"/>
                  </a:lnTo>
                  <a:lnTo>
                    <a:pt x="228917" y="165341"/>
                  </a:lnTo>
                  <a:lnTo>
                    <a:pt x="225513" y="156502"/>
                  </a:lnTo>
                  <a:lnTo>
                    <a:pt x="228917" y="147574"/>
                  </a:lnTo>
                  <a:lnTo>
                    <a:pt x="238683" y="140982"/>
                  </a:lnTo>
                  <a:lnTo>
                    <a:pt x="254177" y="136893"/>
                  </a:lnTo>
                  <a:lnTo>
                    <a:pt x="274777" y="135483"/>
                  </a:lnTo>
                  <a:lnTo>
                    <a:pt x="295376" y="136893"/>
                  </a:lnTo>
                  <a:lnTo>
                    <a:pt x="310883" y="140982"/>
                  </a:lnTo>
                  <a:lnTo>
                    <a:pt x="320649" y="147574"/>
                  </a:lnTo>
                  <a:lnTo>
                    <a:pt x="324053" y="156502"/>
                  </a:lnTo>
                  <a:lnTo>
                    <a:pt x="324053" y="132803"/>
                  </a:lnTo>
                  <a:lnTo>
                    <a:pt x="306705" y="126377"/>
                  </a:lnTo>
                  <a:lnTo>
                    <a:pt x="282638" y="123380"/>
                  </a:lnTo>
                  <a:lnTo>
                    <a:pt x="282638" y="102146"/>
                  </a:lnTo>
                  <a:lnTo>
                    <a:pt x="360781" y="102146"/>
                  </a:lnTo>
                  <a:lnTo>
                    <a:pt x="360781" y="89192"/>
                  </a:lnTo>
                  <a:close/>
                </a:path>
                <a:path w="723265" h="190500">
                  <a:moveTo>
                    <a:pt x="479907" y="103632"/>
                  </a:moveTo>
                  <a:lnTo>
                    <a:pt x="476504" y="86106"/>
                  </a:lnTo>
                  <a:lnTo>
                    <a:pt x="467575" y="73266"/>
                  </a:lnTo>
                  <a:lnTo>
                    <a:pt x="466979" y="72415"/>
                  </a:lnTo>
                  <a:lnTo>
                    <a:pt x="465264" y="71374"/>
                  </a:lnTo>
                  <a:lnTo>
                    <a:pt x="465264" y="103632"/>
                  </a:lnTo>
                  <a:lnTo>
                    <a:pt x="462915" y="115811"/>
                  </a:lnTo>
                  <a:lnTo>
                    <a:pt x="456399" y="125425"/>
                  </a:lnTo>
                  <a:lnTo>
                    <a:pt x="446443" y="131737"/>
                  </a:lnTo>
                  <a:lnTo>
                    <a:pt x="433832" y="133997"/>
                  </a:lnTo>
                  <a:lnTo>
                    <a:pt x="421462" y="131737"/>
                  </a:lnTo>
                  <a:lnTo>
                    <a:pt x="411645" y="125425"/>
                  </a:lnTo>
                  <a:lnTo>
                    <a:pt x="405168" y="115811"/>
                  </a:lnTo>
                  <a:lnTo>
                    <a:pt x="402831" y="103632"/>
                  </a:lnTo>
                  <a:lnTo>
                    <a:pt x="405168" y="91452"/>
                  </a:lnTo>
                  <a:lnTo>
                    <a:pt x="411645" y="81838"/>
                  </a:lnTo>
                  <a:lnTo>
                    <a:pt x="421462" y="75526"/>
                  </a:lnTo>
                  <a:lnTo>
                    <a:pt x="433832" y="73266"/>
                  </a:lnTo>
                  <a:lnTo>
                    <a:pt x="446443" y="75526"/>
                  </a:lnTo>
                  <a:lnTo>
                    <a:pt x="456399" y="81838"/>
                  </a:lnTo>
                  <a:lnTo>
                    <a:pt x="462915" y="91452"/>
                  </a:lnTo>
                  <a:lnTo>
                    <a:pt x="465264" y="103632"/>
                  </a:lnTo>
                  <a:lnTo>
                    <a:pt x="465264" y="71374"/>
                  </a:lnTo>
                  <a:lnTo>
                    <a:pt x="452412" y="63500"/>
                  </a:lnTo>
                  <a:lnTo>
                    <a:pt x="433832" y="60312"/>
                  </a:lnTo>
                  <a:lnTo>
                    <a:pt x="415594" y="63500"/>
                  </a:lnTo>
                  <a:lnTo>
                    <a:pt x="401129" y="72415"/>
                  </a:lnTo>
                  <a:lnTo>
                    <a:pt x="391604" y="86106"/>
                  </a:lnTo>
                  <a:lnTo>
                    <a:pt x="388175" y="103632"/>
                  </a:lnTo>
                  <a:lnTo>
                    <a:pt x="391604" y="121234"/>
                  </a:lnTo>
                  <a:lnTo>
                    <a:pt x="401129" y="134924"/>
                  </a:lnTo>
                  <a:lnTo>
                    <a:pt x="415594" y="143789"/>
                  </a:lnTo>
                  <a:lnTo>
                    <a:pt x="433832" y="146951"/>
                  </a:lnTo>
                  <a:lnTo>
                    <a:pt x="452412" y="143789"/>
                  </a:lnTo>
                  <a:lnTo>
                    <a:pt x="466979" y="134924"/>
                  </a:lnTo>
                  <a:lnTo>
                    <a:pt x="467626" y="133997"/>
                  </a:lnTo>
                  <a:lnTo>
                    <a:pt x="476504" y="121234"/>
                  </a:lnTo>
                  <a:lnTo>
                    <a:pt x="479907" y="103632"/>
                  </a:lnTo>
                  <a:close/>
                </a:path>
                <a:path w="723265" h="190500">
                  <a:moveTo>
                    <a:pt x="489254" y="30797"/>
                  </a:moveTo>
                  <a:lnTo>
                    <a:pt x="441477" y="30797"/>
                  </a:lnTo>
                  <a:lnTo>
                    <a:pt x="441477" y="2133"/>
                  </a:lnTo>
                  <a:lnTo>
                    <a:pt x="425970" y="2133"/>
                  </a:lnTo>
                  <a:lnTo>
                    <a:pt x="425970" y="30797"/>
                  </a:lnTo>
                  <a:lnTo>
                    <a:pt x="376923" y="30797"/>
                  </a:lnTo>
                  <a:lnTo>
                    <a:pt x="376923" y="43535"/>
                  </a:lnTo>
                  <a:lnTo>
                    <a:pt x="489254" y="43535"/>
                  </a:lnTo>
                  <a:lnTo>
                    <a:pt x="489254" y="30797"/>
                  </a:lnTo>
                  <a:close/>
                </a:path>
                <a:path w="723265" h="190500">
                  <a:moveTo>
                    <a:pt x="555294" y="78994"/>
                  </a:moveTo>
                  <a:lnTo>
                    <a:pt x="523443" y="78994"/>
                  </a:lnTo>
                  <a:lnTo>
                    <a:pt x="523443" y="0"/>
                  </a:lnTo>
                  <a:lnTo>
                    <a:pt x="507936" y="0"/>
                  </a:lnTo>
                  <a:lnTo>
                    <a:pt x="507936" y="190055"/>
                  </a:lnTo>
                  <a:lnTo>
                    <a:pt x="523443" y="190055"/>
                  </a:lnTo>
                  <a:lnTo>
                    <a:pt x="523443" y="91948"/>
                  </a:lnTo>
                  <a:lnTo>
                    <a:pt x="555294" y="91948"/>
                  </a:lnTo>
                  <a:lnTo>
                    <a:pt x="555294" y="78994"/>
                  </a:lnTo>
                  <a:close/>
                </a:path>
                <a:path w="723265" h="190500">
                  <a:moveTo>
                    <a:pt x="722845" y="0"/>
                  </a:moveTo>
                  <a:lnTo>
                    <a:pt x="707339" y="0"/>
                  </a:lnTo>
                  <a:lnTo>
                    <a:pt x="707339" y="45478"/>
                  </a:lnTo>
                  <a:lnTo>
                    <a:pt x="660412" y="45478"/>
                  </a:lnTo>
                  <a:lnTo>
                    <a:pt x="660412" y="31508"/>
                  </a:lnTo>
                  <a:lnTo>
                    <a:pt x="660412" y="18808"/>
                  </a:lnTo>
                  <a:lnTo>
                    <a:pt x="645121" y="18808"/>
                  </a:lnTo>
                  <a:lnTo>
                    <a:pt x="645121" y="129298"/>
                  </a:lnTo>
                  <a:lnTo>
                    <a:pt x="589915" y="129298"/>
                  </a:lnTo>
                  <a:lnTo>
                    <a:pt x="589915" y="31508"/>
                  </a:lnTo>
                  <a:lnTo>
                    <a:pt x="645121" y="31508"/>
                  </a:lnTo>
                  <a:lnTo>
                    <a:pt x="645121" y="18808"/>
                  </a:lnTo>
                  <a:lnTo>
                    <a:pt x="574827" y="18808"/>
                  </a:lnTo>
                  <a:lnTo>
                    <a:pt x="574827" y="31508"/>
                  </a:lnTo>
                  <a:lnTo>
                    <a:pt x="574827" y="129298"/>
                  </a:lnTo>
                  <a:lnTo>
                    <a:pt x="574827" y="141998"/>
                  </a:lnTo>
                  <a:lnTo>
                    <a:pt x="660412" y="141998"/>
                  </a:lnTo>
                  <a:lnTo>
                    <a:pt x="660412" y="129298"/>
                  </a:lnTo>
                  <a:lnTo>
                    <a:pt x="660412" y="111518"/>
                  </a:lnTo>
                  <a:lnTo>
                    <a:pt x="707339" y="111518"/>
                  </a:lnTo>
                  <a:lnTo>
                    <a:pt x="707339" y="190271"/>
                  </a:lnTo>
                  <a:lnTo>
                    <a:pt x="722845" y="190271"/>
                  </a:lnTo>
                  <a:lnTo>
                    <a:pt x="722845" y="111518"/>
                  </a:lnTo>
                  <a:lnTo>
                    <a:pt x="722845" y="111277"/>
                  </a:lnTo>
                  <a:lnTo>
                    <a:pt x="722845" y="98818"/>
                  </a:lnTo>
                  <a:lnTo>
                    <a:pt x="660412" y="98818"/>
                  </a:lnTo>
                  <a:lnTo>
                    <a:pt x="660412" y="59448"/>
                  </a:lnTo>
                  <a:lnTo>
                    <a:pt x="707339" y="59448"/>
                  </a:lnTo>
                  <a:lnTo>
                    <a:pt x="707339" y="98539"/>
                  </a:lnTo>
                  <a:lnTo>
                    <a:pt x="722845" y="98539"/>
                  </a:lnTo>
                  <a:lnTo>
                    <a:pt x="722845" y="59448"/>
                  </a:lnTo>
                  <a:lnTo>
                    <a:pt x="722845" y="58826"/>
                  </a:lnTo>
                  <a:lnTo>
                    <a:pt x="722845" y="45872"/>
                  </a:lnTo>
                  <a:lnTo>
                    <a:pt x="722845" y="45478"/>
                  </a:lnTo>
                  <a:lnTo>
                    <a:pt x="722845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7462" y="7960836"/>
              <a:ext cx="159899" cy="18984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05817" y="7960836"/>
              <a:ext cx="156502" cy="1894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92898" y="7960624"/>
              <a:ext cx="178161" cy="19005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4345044" y="7960626"/>
              <a:ext cx="526415" cy="190500"/>
            </a:xfrm>
            <a:custGeom>
              <a:avLst/>
              <a:gdLst/>
              <a:ahLst/>
              <a:cxnLst/>
              <a:rect l="l" t="t" r="r" b="b"/>
              <a:pathLst>
                <a:path w="526415" h="190500">
                  <a:moveTo>
                    <a:pt x="104902" y="136118"/>
                  </a:moveTo>
                  <a:lnTo>
                    <a:pt x="104038" y="129324"/>
                  </a:lnTo>
                  <a:lnTo>
                    <a:pt x="103200" y="122745"/>
                  </a:lnTo>
                  <a:lnTo>
                    <a:pt x="82537" y="126009"/>
                  </a:lnTo>
                  <a:lnTo>
                    <a:pt x="61976" y="128028"/>
                  </a:lnTo>
                  <a:lnTo>
                    <a:pt x="40106" y="129044"/>
                  </a:lnTo>
                  <a:lnTo>
                    <a:pt x="15506" y="129324"/>
                  </a:lnTo>
                  <a:lnTo>
                    <a:pt x="15506" y="31432"/>
                  </a:lnTo>
                  <a:lnTo>
                    <a:pt x="88125" y="31432"/>
                  </a:lnTo>
                  <a:lnTo>
                    <a:pt x="88125" y="18478"/>
                  </a:lnTo>
                  <a:lnTo>
                    <a:pt x="0" y="18478"/>
                  </a:lnTo>
                  <a:lnTo>
                    <a:pt x="0" y="142709"/>
                  </a:lnTo>
                  <a:lnTo>
                    <a:pt x="14655" y="142709"/>
                  </a:lnTo>
                  <a:lnTo>
                    <a:pt x="39954" y="142417"/>
                  </a:lnTo>
                  <a:lnTo>
                    <a:pt x="62407" y="141401"/>
                  </a:lnTo>
                  <a:lnTo>
                    <a:pt x="83540" y="139395"/>
                  </a:lnTo>
                  <a:lnTo>
                    <a:pt x="104902" y="136118"/>
                  </a:lnTo>
                  <a:close/>
                </a:path>
                <a:path w="526415" h="190500">
                  <a:moveTo>
                    <a:pt x="169037" y="75819"/>
                  </a:moveTo>
                  <a:lnTo>
                    <a:pt x="137185" y="75819"/>
                  </a:lnTo>
                  <a:lnTo>
                    <a:pt x="137185" y="0"/>
                  </a:lnTo>
                  <a:lnTo>
                    <a:pt x="121678" y="0"/>
                  </a:lnTo>
                  <a:lnTo>
                    <a:pt x="121678" y="190271"/>
                  </a:lnTo>
                  <a:lnTo>
                    <a:pt x="137185" y="190271"/>
                  </a:lnTo>
                  <a:lnTo>
                    <a:pt x="137185" y="88773"/>
                  </a:lnTo>
                  <a:lnTo>
                    <a:pt x="169037" y="88773"/>
                  </a:lnTo>
                  <a:lnTo>
                    <a:pt x="169037" y="75819"/>
                  </a:lnTo>
                  <a:close/>
                </a:path>
                <a:path w="526415" h="190500">
                  <a:moveTo>
                    <a:pt x="283070" y="55854"/>
                  </a:moveTo>
                  <a:lnTo>
                    <a:pt x="279400" y="37934"/>
                  </a:lnTo>
                  <a:lnTo>
                    <a:pt x="269671" y="24638"/>
                  </a:lnTo>
                  <a:lnTo>
                    <a:pt x="269176" y="23977"/>
                  </a:lnTo>
                  <a:lnTo>
                    <a:pt x="267982" y="23291"/>
                  </a:lnTo>
                  <a:lnTo>
                    <a:pt x="267982" y="55854"/>
                  </a:lnTo>
                  <a:lnTo>
                    <a:pt x="265417" y="68592"/>
                  </a:lnTo>
                  <a:lnTo>
                    <a:pt x="258305" y="78600"/>
                  </a:lnTo>
                  <a:lnTo>
                    <a:pt x="247472" y="85140"/>
                  </a:lnTo>
                  <a:lnTo>
                    <a:pt x="233794" y="87490"/>
                  </a:lnTo>
                  <a:lnTo>
                    <a:pt x="220154" y="85140"/>
                  </a:lnTo>
                  <a:lnTo>
                    <a:pt x="209410" y="78600"/>
                  </a:lnTo>
                  <a:lnTo>
                    <a:pt x="202349" y="68592"/>
                  </a:lnTo>
                  <a:lnTo>
                    <a:pt x="199821" y="55854"/>
                  </a:lnTo>
                  <a:lnTo>
                    <a:pt x="202349" y="43268"/>
                  </a:lnTo>
                  <a:lnTo>
                    <a:pt x="209410" y="33401"/>
                  </a:lnTo>
                  <a:lnTo>
                    <a:pt x="220154" y="26949"/>
                  </a:lnTo>
                  <a:lnTo>
                    <a:pt x="233794" y="24638"/>
                  </a:lnTo>
                  <a:lnTo>
                    <a:pt x="247472" y="26949"/>
                  </a:lnTo>
                  <a:lnTo>
                    <a:pt x="258305" y="33401"/>
                  </a:lnTo>
                  <a:lnTo>
                    <a:pt x="265417" y="43268"/>
                  </a:lnTo>
                  <a:lnTo>
                    <a:pt x="267982" y="55854"/>
                  </a:lnTo>
                  <a:lnTo>
                    <a:pt x="267982" y="23291"/>
                  </a:lnTo>
                  <a:lnTo>
                    <a:pt x="253593" y="14909"/>
                  </a:lnTo>
                  <a:lnTo>
                    <a:pt x="233794" y="11684"/>
                  </a:lnTo>
                  <a:lnTo>
                    <a:pt x="214134" y="14909"/>
                  </a:lnTo>
                  <a:lnTo>
                    <a:pt x="198602" y="23977"/>
                  </a:lnTo>
                  <a:lnTo>
                    <a:pt x="188404" y="37934"/>
                  </a:lnTo>
                  <a:lnTo>
                    <a:pt x="184746" y="55854"/>
                  </a:lnTo>
                  <a:lnTo>
                    <a:pt x="188404" y="73926"/>
                  </a:lnTo>
                  <a:lnTo>
                    <a:pt x="198602" y="88023"/>
                  </a:lnTo>
                  <a:lnTo>
                    <a:pt x="214134" y="97180"/>
                  </a:lnTo>
                  <a:lnTo>
                    <a:pt x="233794" y="100444"/>
                  </a:lnTo>
                  <a:lnTo>
                    <a:pt x="253593" y="97180"/>
                  </a:lnTo>
                  <a:lnTo>
                    <a:pt x="269176" y="88023"/>
                  </a:lnTo>
                  <a:lnTo>
                    <a:pt x="269570" y="87490"/>
                  </a:lnTo>
                  <a:lnTo>
                    <a:pt x="279400" y="73926"/>
                  </a:lnTo>
                  <a:lnTo>
                    <a:pt x="283070" y="55854"/>
                  </a:lnTo>
                  <a:close/>
                </a:path>
                <a:path w="526415" h="190500">
                  <a:moveTo>
                    <a:pt x="329565" y="154381"/>
                  </a:moveTo>
                  <a:lnTo>
                    <a:pt x="325285" y="139471"/>
                  </a:lnTo>
                  <a:lnTo>
                    <a:pt x="316611" y="131660"/>
                  </a:lnTo>
                  <a:lnTo>
                    <a:pt x="314274" y="129565"/>
                  </a:lnTo>
                  <a:lnTo>
                    <a:pt x="314274" y="154381"/>
                  </a:lnTo>
                  <a:lnTo>
                    <a:pt x="311010" y="163931"/>
                  </a:lnTo>
                  <a:lnTo>
                    <a:pt x="301675" y="171081"/>
                  </a:lnTo>
                  <a:lnTo>
                    <a:pt x="286956" y="175552"/>
                  </a:lnTo>
                  <a:lnTo>
                    <a:pt x="267563" y="177101"/>
                  </a:lnTo>
                  <a:lnTo>
                    <a:pt x="248043" y="175552"/>
                  </a:lnTo>
                  <a:lnTo>
                    <a:pt x="233273" y="171081"/>
                  </a:lnTo>
                  <a:lnTo>
                    <a:pt x="223901" y="163931"/>
                  </a:lnTo>
                  <a:lnTo>
                    <a:pt x="220637" y="154381"/>
                  </a:lnTo>
                  <a:lnTo>
                    <a:pt x="223901" y="144830"/>
                  </a:lnTo>
                  <a:lnTo>
                    <a:pt x="233273" y="137680"/>
                  </a:lnTo>
                  <a:lnTo>
                    <a:pt x="248043" y="133210"/>
                  </a:lnTo>
                  <a:lnTo>
                    <a:pt x="267563" y="131660"/>
                  </a:lnTo>
                  <a:lnTo>
                    <a:pt x="286956" y="133210"/>
                  </a:lnTo>
                  <a:lnTo>
                    <a:pt x="301675" y="137680"/>
                  </a:lnTo>
                  <a:lnTo>
                    <a:pt x="311010" y="144830"/>
                  </a:lnTo>
                  <a:lnTo>
                    <a:pt x="314274" y="154381"/>
                  </a:lnTo>
                  <a:lnTo>
                    <a:pt x="314274" y="129565"/>
                  </a:lnTo>
                  <a:lnTo>
                    <a:pt x="312978" y="128397"/>
                  </a:lnTo>
                  <a:lnTo>
                    <a:pt x="293471" y="121500"/>
                  </a:lnTo>
                  <a:lnTo>
                    <a:pt x="267563" y="119138"/>
                  </a:lnTo>
                  <a:lnTo>
                    <a:pt x="241541" y="121500"/>
                  </a:lnTo>
                  <a:lnTo>
                    <a:pt x="221957" y="128397"/>
                  </a:lnTo>
                  <a:lnTo>
                    <a:pt x="209626" y="139471"/>
                  </a:lnTo>
                  <a:lnTo>
                    <a:pt x="205346" y="154381"/>
                  </a:lnTo>
                  <a:lnTo>
                    <a:pt x="209626" y="169291"/>
                  </a:lnTo>
                  <a:lnTo>
                    <a:pt x="221957" y="180365"/>
                  </a:lnTo>
                  <a:lnTo>
                    <a:pt x="241541" y="187261"/>
                  </a:lnTo>
                  <a:lnTo>
                    <a:pt x="267563" y="189636"/>
                  </a:lnTo>
                  <a:lnTo>
                    <a:pt x="293471" y="187261"/>
                  </a:lnTo>
                  <a:lnTo>
                    <a:pt x="312978" y="180365"/>
                  </a:lnTo>
                  <a:lnTo>
                    <a:pt x="316611" y="177101"/>
                  </a:lnTo>
                  <a:lnTo>
                    <a:pt x="325285" y="169291"/>
                  </a:lnTo>
                  <a:lnTo>
                    <a:pt x="329565" y="154381"/>
                  </a:lnTo>
                  <a:close/>
                </a:path>
                <a:path w="526415" h="190500">
                  <a:moveTo>
                    <a:pt x="355904" y="29311"/>
                  </a:moveTo>
                  <a:lnTo>
                    <a:pt x="327660" y="29311"/>
                  </a:lnTo>
                  <a:lnTo>
                    <a:pt x="327660" y="215"/>
                  </a:lnTo>
                  <a:lnTo>
                    <a:pt x="312153" y="215"/>
                  </a:lnTo>
                  <a:lnTo>
                    <a:pt x="312153" y="112763"/>
                  </a:lnTo>
                  <a:lnTo>
                    <a:pt x="327660" y="112763"/>
                  </a:lnTo>
                  <a:lnTo>
                    <a:pt x="327660" y="82613"/>
                  </a:lnTo>
                  <a:lnTo>
                    <a:pt x="355904" y="82613"/>
                  </a:lnTo>
                  <a:lnTo>
                    <a:pt x="355904" y="69659"/>
                  </a:lnTo>
                  <a:lnTo>
                    <a:pt x="327660" y="69659"/>
                  </a:lnTo>
                  <a:lnTo>
                    <a:pt x="327660" y="42265"/>
                  </a:lnTo>
                  <a:lnTo>
                    <a:pt x="355904" y="42265"/>
                  </a:lnTo>
                  <a:lnTo>
                    <a:pt x="355904" y="29311"/>
                  </a:lnTo>
                  <a:close/>
                </a:path>
                <a:path w="526415" h="190500">
                  <a:moveTo>
                    <a:pt x="480555" y="91097"/>
                  </a:moveTo>
                  <a:lnTo>
                    <a:pt x="461746" y="81318"/>
                  </a:lnTo>
                  <a:lnTo>
                    <a:pt x="446887" y="67297"/>
                  </a:lnTo>
                  <a:lnTo>
                    <a:pt x="442341" y="59245"/>
                  </a:lnTo>
                  <a:lnTo>
                    <a:pt x="437134" y="50038"/>
                  </a:lnTo>
                  <a:lnTo>
                    <a:pt x="433692" y="31013"/>
                  </a:lnTo>
                  <a:lnTo>
                    <a:pt x="433616" y="11049"/>
                  </a:lnTo>
                  <a:lnTo>
                    <a:pt x="418338" y="11049"/>
                  </a:lnTo>
                  <a:lnTo>
                    <a:pt x="418338" y="31013"/>
                  </a:lnTo>
                  <a:lnTo>
                    <a:pt x="414769" y="52298"/>
                  </a:lnTo>
                  <a:lnTo>
                    <a:pt x="404761" y="70929"/>
                  </a:lnTo>
                  <a:lnTo>
                    <a:pt x="389394" y="85890"/>
                  </a:lnTo>
                  <a:lnTo>
                    <a:pt x="369709" y="96202"/>
                  </a:lnTo>
                  <a:lnTo>
                    <a:pt x="377990" y="108724"/>
                  </a:lnTo>
                  <a:lnTo>
                    <a:pt x="394030" y="100545"/>
                  </a:lnTo>
                  <a:lnTo>
                    <a:pt x="407771" y="89319"/>
                  </a:lnTo>
                  <a:lnTo>
                    <a:pt x="418719" y="75438"/>
                  </a:lnTo>
                  <a:lnTo>
                    <a:pt x="426402" y="59245"/>
                  </a:lnTo>
                  <a:lnTo>
                    <a:pt x="434136" y="73609"/>
                  </a:lnTo>
                  <a:lnTo>
                    <a:pt x="444614" y="85890"/>
                  </a:lnTo>
                  <a:lnTo>
                    <a:pt x="457492" y="95885"/>
                  </a:lnTo>
                  <a:lnTo>
                    <a:pt x="472274" y="103200"/>
                  </a:lnTo>
                  <a:lnTo>
                    <a:pt x="480555" y="91097"/>
                  </a:lnTo>
                  <a:close/>
                </a:path>
                <a:path w="526415" h="190500">
                  <a:moveTo>
                    <a:pt x="525564" y="215"/>
                  </a:moveTo>
                  <a:lnTo>
                    <a:pt x="510070" y="215"/>
                  </a:lnTo>
                  <a:lnTo>
                    <a:pt x="510070" y="41414"/>
                  </a:lnTo>
                  <a:lnTo>
                    <a:pt x="467385" y="41414"/>
                  </a:lnTo>
                  <a:lnTo>
                    <a:pt x="467385" y="54368"/>
                  </a:lnTo>
                  <a:lnTo>
                    <a:pt x="510070" y="54368"/>
                  </a:lnTo>
                  <a:lnTo>
                    <a:pt x="510070" y="112547"/>
                  </a:lnTo>
                  <a:lnTo>
                    <a:pt x="525564" y="112547"/>
                  </a:lnTo>
                  <a:lnTo>
                    <a:pt x="525564" y="215"/>
                  </a:lnTo>
                  <a:close/>
                </a:path>
                <a:path w="526415" h="190500">
                  <a:moveTo>
                    <a:pt x="526211" y="153962"/>
                  </a:moveTo>
                  <a:lnTo>
                    <a:pt x="521881" y="138887"/>
                  </a:lnTo>
                  <a:lnTo>
                    <a:pt x="512889" y="130810"/>
                  </a:lnTo>
                  <a:lnTo>
                    <a:pt x="510921" y="129044"/>
                  </a:lnTo>
                  <a:lnTo>
                    <a:pt x="510921" y="153962"/>
                  </a:lnTo>
                  <a:lnTo>
                    <a:pt x="507606" y="163753"/>
                  </a:lnTo>
                  <a:lnTo>
                    <a:pt x="498094" y="171030"/>
                  </a:lnTo>
                  <a:lnTo>
                    <a:pt x="483057" y="175552"/>
                  </a:lnTo>
                  <a:lnTo>
                    <a:pt x="463143" y="177101"/>
                  </a:lnTo>
                  <a:lnTo>
                    <a:pt x="443471" y="175552"/>
                  </a:lnTo>
                  <a:lnTo>
                    <a:pt x="428548" y="171030"/>
                  </a:lnTo>
                  <a:lnTo>
                    <a:pt x="419087" y="163753"/>
                  </a:lnTo>
                  <a:lnTo>
                    <a:pt x="415785" y="153962"/>
                  </a:lnTo>
                  <a:lnTo>
                    <a:pt x="419087" y="144246"/>
                  </a:lnTo>
                  <a:lnTo>
                    <a:pt x="428548" y="136969"/>
                  </a:lnTo>
                  <a:lnTo>
                    <a:pt x="443471" y="132397"/>
                  </a:lnTo>
                  <a:lnTo>
                    <a:pt x="463143" y="130810"/>
                  </a:lnTo>
                  <a:lnTo>
                    <a:pt x="483057" y="132397"/>
                  </a:lnTo>
                  <a:lnTo>
                    <a:pt x="498094" y="136969"/>
                  </a:lnTo>
                  <a:lnTo>
                    <a:pt x="507606" y="144246"/>
                  </a:lnTo>
                  <a:lnTo>
                    <a:pt x="510921" y="153962"/>
                  </a:lnTo>
                  <a:lnTo>
                    <a:pt x="510921" y="129044"/>
                  </a:lnTo>
                  <a:lnTo>
                    <a:pt x="509409" y="127685"/>
                  </a:lnTo>
                  <a:lnTo>
                    <a:pt x="489559" y="120688"/>
                  </a:lnTo>
                  <a:lnTo>
                    <a:pt x="463143" y="118287"/>
                  </a:lnTo>
                  <a:lnTo>
                    <a:pt x="436956" y="120688"/>
                  </a:lnTo>
                  <a:lnTo>
                    <a:pt x="417245" y="127685"/>
                  </a:lnTo>
                  <a:lnTo>
                    <a:pt x="404812" y="138887"/>
                  </a:lnTo>
                  <a:lnTo>
                    <a:pt x="400494" y="153962"/>
                  </a:lnTo>
                  <a:lnTo>
                    <a:pt x="404812" y="169024"/>
                  </a:lnTo>
                  <a:lnTo>
                    <a:pt x="417245" y="180238"/>
                  </a:lnTo>
                  <a:lnTo>
                    <a:pt x="436956" y="187223"/>
                  </a:lnTo>
                  <a:lnTo>
                    <a:pt x="463143" y="189636"/>
                  </a:lnTo>
                  <a:lnTo>
                    <a:pt x="489559" y="187223"/>
                  </a:lnTo>
                  <a:lnTo>
                    <a:pt x="509409" y="180238"/>
                  </a:lnTo>
                  <a:lnTo>
                    <a:pt x="512889" y="177101"/>
                  </a:lnTo>
                  <a:lnTo>
                    <a:pt x="521881" y="169024"/>
                  </a:lnTo>
                  <a:lnTo>
                    <a:pt x="526211" y="15396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63934" y="7960624"/>
              <a:ext cx="147795" cy="19026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45493" y="7960624"/>
              <a:ext cx="160536" cy="18984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287326" y="7257414"/>
              <a:ext cx="1607185" cy="322580"/>
            </a:xfrm>
            <a:custGeom>
              <a:avLst/>
              <a:gdLst/>
              <a:ahLst/>
              <a:cxnLst/>
              <a:rect l="l" t="t" r="r" b="b"/>
              <a:pathLst>
                <a:path w="1607184" h="322579">
                  <a:moveTo>
                    <a:pt x="184912" y="199440"/>
                  </a:moveTo>
                  <a:lnTo>
                    <a:pt x="144526" y="203708"/>
                  </a:lnTo>
                  <a:lnTo>
                    <a:pt x="85902" y="206921"/>
                  </a:lnTo>
                  <a:lnTo>
                    <a:pt x="58610" y="207391"/>
                  </a:lnTo>
                  <a:lnTo>
                    <a:pt x="40284" y="207035"/>
                  </a:lnTo>
                  <a:lnTo>
                    <a:pt x="36982" y="207035"/>
                  </a:lnTo>
                  <a:lnTo>
                    <a:pt x="36982" y="47218"/>
                  </a:lnTo>
                  <a:lnTo>
                    <a:pt x="151892" y="47218"/>
                  </a:lnTo>
                  <a:lnTo>
                    <a:pt x="151892" y="16179"/>
                  </a:lnTo>
                  <a:lnTo>
                    <a:pt x="11557" y="16179"/>
                  </a:lnTo>
                  <a:lnTo>
                    <a:pt x="0" y="27406"/>
                  </a:lnTo>
                  <a:lnTo>
                    <a:pt x="0" y="226187"/>
                  </a:lnTo>
                  <a:lnTo>
                    <a:pt x="12217" y="237413"/>
                  </a:lnTo>
                  <a:lnTo>
                    <a:pt x="20142" y="237413"/>
                  </a:lnTo>
                  <a:lnTo>
                    <a:pt x="42176" y="237769"/>
                  </a:lnTo>
                  <a:lnTo>
                    <a:pt x="123736" y="235407"/>
                  </a:lnTo>
                  <a:lnTo>
                    <a:pt x="184912" y="230809"/>
                  </a:lnTo>
                  <a:lnTo>
                    <a:pt x="184912" y="207391"/>
                  </a:lnTo>
                  <a:lnTo>
                    <a:pt x="184912" y="199440"/>
                  </a:lnTo>
                  <a:close/>
                </a:path>
                <a:path w="1607184" h="322579">
                  <a:moveTo>
                    <a:pt x="284962" y="103682"/>
                  </a:moveTo>
                  <a:lnTo>
                    <a:pt x="237413" y="103682"/>
                  </a:lnTo>
                  <a:lnTo>
                    <a:pt x="237413" y="0"/>
                  </a:lnTo>
                  <a:lnTo>
                    <a:pt x="200101" y="0"/>
                  </a:lnTo>
                  <a:lnTo>
                    <a:pt x="200101" y="314680"/>
                  </a:lnTo>
                  <a:lnTo>
                    <a:pt x="233451" y="314680"/>
                  </a:lnTo>
                  <a:lnTo>
                    <a:pt x="237413" y="310718"/>
                  </a:lnTo>
                  <a:lnTo>
                    <a:pt x="237413" y="135051"/>
                  </a:lnTo>
                  <a:lnTo>
                    <a:pt x="284962" y="135051"/>
                  </a:lnTo>
                  <a:lnTo>
                    <a:pt x="284962" y="103682"/>
                  </a:lnTo>
                  <a:close/>
                </a:path>
                <a:path w="1607184" h="322579">
                  <a:moveTo>
                    <a:pt x="471220" y="92786"/>
                  </a:moveTo>
                  <a:lnTo>
                    <a:pt x="464426" y="48704"/>
                  </a:lnTo>
                  <a:lnTo>
                    <a:pt x="458038" y="35991"/>
                  </a:lnTo>
                  <a:lnTo>
                    <a:pt x="457415" y="34912"/>
                  </a:lnTo>
                  <a:lnTo>
                    <a:pt x="433552" y="14617"/>
                  </a:lnTo>
                  <a:lnTo>
                    <a:pt x="433552" y="71323"/>
                  </a:lnTo>
                  <a:lnTo>
                    <a:pt x="433552" y="91135"/>
                  </a:lnTo>
                  <a:lnTo>
                    <a:pt x="427278" y="108305"/>
                  </a:lnTo>
                  <a:lnTo>
                    <a:pt x="415391" y="120523"/>
                  </a:lnTo>
                  <a:lnTo>
                    <a:pt x="398881" y="127787"/>
                  </a:lnTo>
                  <a:lnTo>
                    <a:pt x="380390" y="127787"/>
                  </a:lnTo>
                  <a:lnTo>
                    <a:pt x="363880" y="121843"/>
                  </a:lnTo>
                  <a:lnTo>
                    <a:pt x="350672" y="110286"/>
                  </a:lnTo>
                  <a:lnTo>
                    <a:pt x="342417" y="92786"/>
                  </a:lnTo>
                  <a:lnTo>
                    <a:pt x="342417" y="71983"/>
                  </a:lnTo>
                  <a:lnTo>
                    <a:pt x="349351" y="55803"/>
                  </a:lnTo>
                  <a:lnTo>
                    <a:pt x="361899" y="43256"/>
                  </a:lnTo>
                  <a:lnTo>
                    <a:pt x="378739" y="35991"/>
                  </a:lnTo>
                  <a:lnTo>
                    <a:pt x="397891" y="35991"/>
                  </a:lnTo>
                  <a:lnTo>
                    <a:pt x="414070" y="42595"/>
                  </a:lnTo>
                  <a:lnTo>
                    <a:pt x="426288" y="54813"/>
                  </a:lnTo>
                  <a:lnTo>
                    <a:pt x="433552" y="71323"/>
                  </a:lnTo>
                  <a:lnTo>
                    <a:pt x="433552" y="14617"/>
                  </a:lnTo>
                  <a:lnTo>
                    <a:pt x="388645" y="4622"/>
                  </a:lnTo>
                  <a:lnTo>
                    <a:pt x="378294" y="4699"/>
                  </a:lnTo>
                  <a:lnTo>
                    <a:pt x="340982" y="15430"/>
                  </a:lnTo>
                  <a:lnTo>
                    <a:pt x="311048" y="49034"/>
                  </a:lnTo>
                  <a:lnTo>
                    <a:pt x="304571" y="70637"/>
                  </a:lnTo>
                  <a:lnTo>
                    <a:pt x="304584" y="92786"/>
                  </a:lnTo>
                  <a:lnTo>
                    <a:pt x="318604" y="128524"/>
                  </a:lnTo>
                  <a:lnTo>
                    <a:pt x="356616" y="154038"/>
                  </a:lnTo>
                  <a:lnTo>
                    <a:pt x="388645" y="159156"/>
                  </a:lnTo>
                  <a:lnTo>
                    <a:pt x="399008" y="159067"/>
                  </a:lnTo>
                  <a:lnTo>
                    <a:pt x="436029" y="147345"/>
                  </a:lnTo>
                  <a:lnTo>
                    <a:pt x="465251" y="113258"/>
                  </a:lnTo>
                  <a:lnTo>
                    <a:pt x="470700" y="98640"/>
                  </a:lnTo>
                  <a:lnTo>
                    <a:pt x="471220" y="92786"/>
                  </a:lnTo>
                  <a:close/>
                </a:path>
                <a:path w="1607184" h="322579">
                  <a:moveTo>
                    <a:pt x="558241" y="244017"/>
                  </a:moveTo>
                  <a:lnTo>
                    <a:pt x="535139" y="207518"/>
                  </a:lnTo>
                  <a:lnTo>
                    <a:pt x="521055" y="199872"/>
                  </a:lnTo>
                  <a:lnTo>
                    <a:pt x="521055" y="245008"/>
                  </a:lnTo>
                  <a:lnTo>
                    <a:pt x="521055" y="264820"/>
                  </a:lnTo>
                  <a:lnTo>
                    <a:pt x="508838" y="278688"/>
                  </a:lnTo>
                  <a:lnTo>
                    <a:pt x="489356" y="287274"/>
                  </a:lnTo>
                  <a:lnTo>
                    <a:pt x="464769" y="291211"/>
                  </a:lnTo>
                  <a:lnTo>
                    <a:pt x="444080" y="291198"/>
                  </a:lnTo>
                  <a:lnTo>
                    <a:pt x="393928" y="278688"/>
                  </a:lnTo>
                  <a:lnTo>
                    <a:pt x="381711" y="264820"/>
                  </a:lnTo>
                  <a:lnTo>
                    <a:pt x="381711" y="245008"/>
                  </a:lnTo>
                  <a:lnTo>
                    <a:pt x="413740" y="222554"/>
                  </a:lnTo>
                  <a:lnTo>
                    <a:pt x="451713" y="218592"/>
                  </a:lnTo>
                  <a:lnTo>
                    <a:pt x="464591" y="218592"/>
                  </a:lnTo>
                  <a:lnTo>
                    <a:pt x="489356" y="222554"/>
                  </a:lnTo>
                  <a:lnTo>
                    <a:pt x="508838" y="231140"/>
                  </a:lnTo>
                  <a:lnTo>
                    <a:pt x="521055" y="245008"/>
                  </a:lnTo>
                  <a:lnTo>
                    <a:pt x="521055" y="199872"/>
                  </a:lnTo>
                  <a:lnTo>
                    <a:pt x="480987" y="189077"/>
                  </a:lnTo>
                  <a:lnTo>
                    <a:pt x="451383" y="187553"/>
                  </a:lnTo>
                  <a:lnTo>
                    <a:pt x="438480" y="187604"/>
                  </a:lnTo>
                  <a:lnTo>
                    <a:pt x="398881" y="193408"/>
                  </a:lnTo>
                  <a:lnTo>
                    <a:pt x="362331" y="211289"/>
                  </a:lnTo>
                  <a:lnTo>
                    <a:pt x="344538" y="244017"/>
                  </a:lnTo>
                  <a:lnTo>
                    <a:pt x="344538" y="265798"/>
                  </a:lnTo>
                  <a:lnTo>
                    <a:pt x="367639" y="302298"/>
                  </a:lnTo>
                  <a:lnTo>
                    <a:pt x="410273" y="318643"/>
                  </a:lnTo>
                  <a:lnTo>
                    <a:pt x="451383" y="322275"/>
                  </a:lnTo>
                  <a:lnTo>
                    <a:pt x="464286" y="322211"/>
                  </a:lnTo>
                  <a:lnTo>
                    <a:pt x="503897" y="316420"/>
                  </a:lnTo>
                  <a:lnTo>
                    <a:pt x="540435" y="298538"/>
                  </a:lnTo>
                  <a:lnTo>
                    <a:pt x="558241" y="265798"/>
                  </a:lnTo>
                  <a:lnTo>
                    <a:pt x="558241" y="244017"/>
                  </a:lnTo>
                  <a:close/>
                </a:path>
                <a:path w="1607184" h="322579">
                  <a:moveTo>
                    <a:pt x="595350" y="30048"/>
                  </a:moveTo>
                  <a:lnTo>
                    <a:pt x="551434" y="30048"/>
                  </a:lnTo>
                  <a:lnTo>
                    <a:pt x="551434" y="330"/>
                  </a:lnTo>
                  <a:lnTo>
                    <a:pt x="513791" y="330"/>
                  </a:lnTo>
                  <a:lnTo>
                    <a:pt x="513791" y="183591"/>
                  </a:lnTo>
                  <a:lnTo>
                    <a:pt x="547471" y="183591"/>
                  </a:lnTo>
                  <a:lnTo>
                    <a:pt x="551434" y="179628"/>
                  </a:lnTo>
                  <a:lnTo>
                    <a:pt x="551434" y="134721"/>
                  </a:lnTo>
                  <a:lnTo>
                    <a:pt x="595350" y="134721"/>
                  </a:lnTo>
                  <a:lnTo>
                    <a:pt x="595350" y="103682"/>
                  </a:lnTo>
                  <a:lnTo>
                    <a:pt x="551434" y="103682"/>
                  </a:lnTo>
                  <a:lnTo>
                    <a:pt x="551434" y="61087"/>
                  </a:lnTo>
                  <a:lnTo>
                    <a:pt x="595350" y="61087"/>
                  </a:lnTo>
                  <a:lnTo>
                    <a:pt x="595350" y="30048"/>
                  </a:lnTo>
                  <a:close/>
                </a:path>
                <a:path w="1607184" h="322579">
                  <a:moveTo>
                    <a:pt x="796455" y="147929"/>
                  </a:moveTo>
                  <a:lnTo>
                    <a:pt x="756831" y="125704"/>
                  </a:lnTo>
                  <a:lnTo>
                    <a:pt x="743318" y="115239"/>
                  </a:lnTo>
                  <a:lnTo>
                    <a:pt x="739648" y="111937"/>
                  </a:lnTo>
                  <a:lnTo>
                    <a:pt x="716356" y="77990"/>
                  </a:lnTo>
                  <a:lnTo>
                    <a:pt x="715543" y="4622"/>
                  </a:lnTo>
                  <a:lnTo>
                    <a:pt x="676910" y="4622"/>
                  </a:lnTo>
                  <a:lnTo>
                    <a:pt x="676808" y="72466"/>
                  </a:lnTo>
                  <a:lnTo>
                    <a:pt x="657948" y="109080"/>
                  </a:lnTo>
                  <a:lnTo>
                    <a:pt x="624903" y="137528"/>
                  </a:lnTo>
                  <a:lnTo>
                    <a:pt x="595020" y="154533"/>
                  </a:lnTo>
                  <a:lnTo>
                    <a:pt x="619785" y="178308"/>
                  </a:lnTo>
                  <a:lnTo>
                    <a:pt x="653821" y="157619"/>
                  </a:lnTo>
                  <a:lnTo>
                    <a:pt x="684504" y="131191"/>
                  </a:lnTo>
                  <a:lnTo>
                    <a:pt x="697382" y="115239"/>
                  </a:lnTo>
                  <a:lnTo>
                    <a:pt x="703656" y="122834"/>
                  </a:lnTo>
                  <a:lnTo>
                    <a:pt x="739330" y="151091"/>
                  </a:lnTo>
                  <a:lnTo>
                    <a:pt x="775652" y="171373"/>
                  </a:lnTo>
                  <a:lnTo>
                    <a:pt x="796455" y="147929"/>
                  </a:lnTo>
                  <a:close/>
                </a:path>
                <a:path w="1607184" h="322579">
                  <a:moveTo>
                    <a:pt x="871410" y="330"/>
                  </a:moveTo>
                  <a:lnTo>
                    <a:pt x="834428" y="330"/>
                  </a:lnTo>
                  <a:lnTo>
                    <a:pt x="834428" y="58115"/>
                  </a:lnTo>
                  <a:lnTo>
                    <a:pt x="756831" y="58115"/>
                  </a:lnTo>
                  <a:lnTo>
                    <a:pt x="756831" y="89814"/>
                  </a:lnTo>
                  <a:lnTo>
                    <a:pt x="834428" y="89814"/>
                  </a:lnTo>
                  <a:lnTo>
                    <a:pt x="834428" y="183591"/>
                  </a:lnTo>
                  <a:lnTo>
                    <a:pt x="867448" y="183591"/>
                  </a:lnTo>
                  <a:lnTo>
                    <a:pt x="871410" y="179628"/>
                  </a:lnTo>
                  <a:lnTo>
                    <a:pt x="871410" y="330"/>
                  </a:lnTo>
                  <a:close/>
                </a:path>
                <a:path w="1607184" h="322579">
                  <a:moveTo>
                    <a:pt x="872401" y="240715"/>
                  </a:moveTo>
                  <a:lnTo>
                    <a:pt x="862825" y="219583"/>
                  </a:lnTo>
                  <a:lnTo>
                    <a:pt x="861352" y="218262"/>
                  </a:lnTo>
                  <a:lnTo>
                    <a:pt x="846315" y="204724"/>
                  </a:lnTo>
                  <a:lnTo>
                    <a:pt x="836079" y="200164"/>
                  </a:lnTo>
                  <a:lnTo>
                    <a:pt x="836079" y="243687"/>
                  </a:lnTo>
                  <a:lnTo>
                    <a:pt x="836079" y="265811"/>
                  </a:lnTo>
                  <a:lnTo>
                    <a:pt x="823531" y="279679"/>
                  </a:lnTo>
                  <a:lnTo>
                    <a:pt x="803389" y="287934"/>
                  </a:lnTo>
                  <a:lnTo>
                    <a:pt x="778624" y="290906"/>
                  </a:lnTo>
                  <a:lnTo>
                    <a:pt x="753859" y="290906"/>
                  </a:lnTo>
                  <a:lnTo>
                    <a:pt x="728751" y="287934"/>
                  </a:lnTo>
                  <a:lnTo>
                    <a:pt x="708609" y="279679"/>
                  </a:lnTo>
                  <a:lnTo>
                    <a:pt x="696061" y="265811"/>
                  </a:lnTo>
                  <a:lnTo>
                    <a:pt x="696061" y="243687"/>
                  </a:lnTo>
                  <a:lnTo>
                    <a:pt x="708609" y="229489"/>
                  </a:lnTo>
                  <a:lnTo>
                    <a:pt x="728751" y="221234"/>
                  </a:lnTo>
                  <a:lnTo>
                    <a:pt x="753859" y="218262"/>
                  </a:lnTo>
                  <a:lnTo>
                    <a:pt x="778624" y="218262"/>
                  </a:lnTo>
                  <a:lnTo>
                    <a:pt x="803389" y="221234"/>
                  </a:lnTo>
                  <a:lnTo>
                    <a:pt x="823531" y="229489"/>
                  </a:lnTo>
                  <a:lnTo>
                    <a:pt x="836079" y="243687"/>
                  </a:lnTo>
                  <a:lnTo>
                    <a:pt x="836079" y="200164"/>
                  </a:lnTo>
                  <a:lnTo>
                    <a:pt x="824852" y="195148"/>
                  </a:lnTo>
                  <a:lnTo>
                    <a:pt x="801077" y="189534"/>
                  </a:lnTo>
                  <a:lnTo>
                    <a:pt x="776973" y="187553"/>
                  </a:lnTo>
                  <a:lnTo>
                    <a:pt x="755180" y="187553"/>
                  </a:lnTo>
                  <a:lnTo>
                    <a:pt x="707288" y="195148"/>
                  </a:lnTo>
                  <a:lnTo>
                    <a:pt x="669315" y="219583"/>
                  </a:lnTo>
                  <a:lnTo>
                    <a:pt x="659739" y="240715"/>
                  </a:lnTo>
                  <a:lnTo>
                    <a:pt x="659739" y="269113"/>
                  </a:lnTo>
                  <a:lnTo>
                    <a:pt x="685825" y="304444"/>
                  </a:lnTo>
                  <a:lnTo>
                    <a:pt x="731062" y="319633"/>
                  </a:lnTo>
                  <a:lnTo>
                    <a:pt x="755180" y="321614"/>
                  </a:lnTo>
                  <a:lnTo>
                    <a:pt x="776973" y="321614"/>
                  </a:lnTo>
                  <a:lnTo>
                    <a:pt x="801077" y="319633"/>
                  </a:lnTo>
                  <a:lnTo>
                    <a:pt x="824852" y="314020"/>
                  </a:lnTo>
                  <a:lnTo>
                    <a:pt x="846315" y="304444"/>
                  </a:lnTo>
                  <a:lnTo>
                    <a:pt x="861352" y="290906"/>
                  </a:lnTo>
                  <a:lnTo>
                    <a:pt x="862825" y="289585"/>
                  </a:lnTo>
                  <a:lnTo>
                    <a:pt x="872401" y="269113"/>
                  </a:lnTo>
                  <a:lnTo>
                    <a:pt x="872401" y="240715"/>
                  </a:lnTo>
                  <a:close/>
                </a:path>
                <a:path w="1607184" h="322579">
                  <a:moveTo>
                    <a:pt x="1264246" y="283972"/>
                  </a:moveTo>
                  <a:lnTo>
                    <a:pt x="1081963" y="283972"/>
                  </a:lnTo>
                  <a:lnTo>
                    <a:pt x="1079982" y="282321"/>
                  </a:lnTo>
                  <a:lnTo>
                    <a:pt x="1079982" y="221564"/>
                  </a:lnTo>
                  <a:lnTo>
                    <a:pt x="1042670" y="221564"/>
                  </a:lnTo>
                  <a:lnTo>
                    <a:pt x="1042670" y="303453"/>
                  </a:lnTo>
                  <a:lnTo>
                    <a:pt x="1054887" y="315010"/>
                  </a:lnTo>
                  <a:lnTo>
                    <a:pt x="1260284" y="315010"/>
                  </a:lnTo>
                  <a:lnTo>
                    <a:pt x="1264246" y="311048"/>
                  </a:lnTo>
                  <a:lnTo>
                    <a:pt x="1264246" y="283972"/>
                  </a:lnTo>
                  <a:close/>
                </a:path>
                <a:path w="1607184" h="322579">
                  <a:moveTo>
                    <a:pt x="1282407" y="106324"/>
                  </a:moveTo>
                  <a:lnTo>
                    <a:pt x="1244993" y="93040"/>
                  </a:lnTo>
                  <a:lnTo>
                    <a:pt x="1207096" y="71666"/>
                  </a:lnTo>
                  <a:lnTo>
                    <a:pt x="1177607" y="42862"/>
                  </a:lnTo>
                  <a:lnTo>
                    <a:pt x="1173772" y="34671"/>
                  </a:lnTo>
                  <a:lnTo>
                    <a:pt x="1173441" y="34010"/>
                  </a:lnTo>
                  <a:lnTo>
                    <a:pt x="1173441" y="33680"/>
                  </a:lnTo>
                  <a:lnTo>
                    <a:pt x="1173111" y="33020"/>
                  </a:lnTo>
                  <a:lnTo>
                    <a:pt x="1259954" y="33020"/>
                  </a:lnTo>
                  <a:lnTo>
                    <a:pt x="1259954" y="2971"/>
                  </a:lnTo>
                  <a:lnTo>
                    <a:pt x="1044981" y="2971"/>
                  </a:lnTo>
                  <a:lnTo>
                    <a:pt x="1044981" y="33020"/>
                  </a:lnTo>
                  <a:lnTo>
                    <a:pt x="1131506" y="33020"/>
                  </a:lnTo>
                  <a:lnTo>
                    <a:pt x="1130846" y="34671"/>
                  </a:lnTo>
                  <a:lnTo>
                    <a:pt x="1106297" y="64820"/>
                  </a:lnTo>
                  <a:lnTo>
                    <a:pt x="1070241" y="87871"/>
                  </a:lnTo>
                  <a:lnTo>
                    <a:pt x="1030871" y="104063"/>
                  </a:lnTo>
                  <a:lnTo>
                    <a:pt x="1022197" y="106654"/>
                  </a:lnTo>
                  <a:lnTo>
                    <a:pt x="1043660" y="132740"/>
                  </a:lnTo>
                  <a:lnTo>
                    <a:pt x="1082192" y="117957"/>
                  </a:lnTo>
                  <a:lnTo>
                    <a:pt x="1118349" y="97574"/>
                  </a:lnTo>
                  <a:lnTo>
                    <a:pt x="1152309" y="67030"/>
                  </a:lnTo>
                  <a:lnTo>
                    <a:pt x="1157668" y="73482"/>
                  </a:lnTo>
                  <a:lnTo>
                    <a:pt x="1188834" y="98234"/>
                  </a:lnTo>
                  <a:lnTo>
                    <a:pt x="1225575" y="118872"/>
                  </a:lnTo>
                  <a:lnTo>
                    <a:pt x="1262265" y="132740"/>
                  </a:lnTo>
                  <a:lnTo>
                    <a:pt x="1282407" y="106324"/>
                  </a:lnTo>
                  <a:close/>
                </a:path>
                <a:path w="1607184" h="322579">
                  <a:moveTo>
                    <a:pt x="1299578" y="161798"/>
                  </a:moveTo>
                  <a:lnTo>
                    <a:pt x="1170800" y="161798"/>
                  </a:lnTo>
                  <a:lnTo>
                    <a:pt x="1170800" y="109956"/>
                  </a:lnTo>
                  <a:lnTo>
                    <a:pt x="1133157" y="109956"/>
                  </a:lnTo>
                  <a:lnTo>
                    <a:pt x="1133157" y="161798"/>
                  </a:lnTo>
                  <a:lnTo>
                    <a:pt x="1002715" y="161798"/>
                  </a:lnTo>
                  <a:lnTo>
                    <a:pt x="1002715" y="193497"/>
                  </a:lnTo>
                  <a:lnTo>
                    <a:pt x="1294295" y="193497"/>
                  </a:lnTo>
                  <a:lnTo>
                    <a:pt x="1299248" y="191185"/>
                  </a:lnTo>
                  <a:lnTo>
                    <a:pt x="1299578" y="186893"/>
                  </a:lnTo>
                  <a:lnTo>
                    <a:pt x="1299578" y="161798"/>
                  </a:lnTo>
                  <a:close/>
                </a:path>
                <a:path w="1607184" h="322579">
                  <a:moveTo>
                    <a:pt x="1586191" y="99390"/>
                  </a:moveTo>
                  <a:lnTo>
                    <a:pt x="1545780" y="87630"/>
                  </a:lnTo>
                  <a:lnTo>
                    <a:pt x="1506982" y="65379"/>
                  </a:lnTo>
                  <a:lnTo>
                    <a:pt x="1482178" y="35991"/>
                  </a:lnTo>
                  <a:lnTo>
                    <a:pt x="1567040" y="35991"/>
                  </a:lnTo>
                  <a:lnTo>
                    <a:pt x="1567040" y="6273"/>
                  </a:lnTo>
                  <a:lnTo>
                    <a:pt x="1352080" y="6273"/>
                  </a:lnTo>
                  <a:lnTo>
                    <a:pt x="1352080" y="35991"/>
                  </a:lnTo>
                  <a:lnTo>
                    <a:pt x="1437601" y="35991"/>
                  </a:lnTo>
                  <a:lnTo>
                    <a:pt x="1435950" y="38963"/>
                  </a:lnTo>
                  <a:lnTo>
                    <a:pt x="1400289" y="72809"/>
                  </a:lnTo>
                  <a:lnTo>
                    <a:pt x="1357985" y="92468"/>
                  </a:lnTo>
                  <a:lnTo>
                    <a:pt x="1332598" y="99390"/>
                  </a:lnTo>
                  <a:lnTo>
                    <a:pt x="1353731" y="125145"/>
                  </a:lnTo>
                  <a:lnTo>
                    <a:pt x="1390535" y="112268"/>
                  </a:lnTo>
                  <a:lnTo>
                    <a:pt x="1425168" y="94564"/>
                  </a:lnTo>
                  <a:lnTo>
                    <a:pt x="1459395" y="65379"/>
                  </a:lnTo>
                  <a:lnTo>
                    <a:pt x="1464741" y="71437"/>
                  </a:lnTo>
                  <a:lnTo>
                    <a:pt x="1499273" y="97231"/>
                  </a:lnTo>
                  <a:lnTo>
                    <a:pt x="1546047" y="119062"/>
                  </a:lnTo>
                  <a:lnTo>
                    <a:pt x="1565719" y="125145"/>
                  </a:lnTo>
                  <a:lnTo>
                    <a:pt x="1586191" y="99390"/>
                  </a:lnTo>
                  <a:close/>
                </a:path>
                <a:path w="1607184" h="322579">
                  <a:moveTo>
                    <a:pt x="1606994" y="140004"/>
                  </a:moveTo>
                  <a:lnTo>
                    <a:pt x="1309484" y="140004"/>
                  </a:lnTo>
                  <a:lnTo>
                    <a:pt x="1309484" y="171373"/>
                  </a:lnTo>
                  <a:lnTo>
                    <a:pt x="1440243" y="171373"/>
                  </a:lnTo>
                  <a:lnTo>
                    <a:pt x="1440243" y="199110"/>
                  </a:lnTo>
                  <a:lnTo>
                    <a:pt x="1397393" y="203377"/>
                  </a:lnTo>
                  <a:lnTo>
                    <a:pt x="1357147" y="226923"/>
                  </a:lnTo>
                  <a:lnTo>
                    <a:pt x="1347127" y="259867"/>
                  </a:lnTo>
                  <a:lnTo>
                    <a:pt x="1347571" y="277482"/>
                  </a:lnTo>
                  <a:lnTo>
                    <a:pt x="1375854" y="305435"/>
                  </a:lnTo>
                  <a:lnTo>
                    <a:pt x="1426883" y="320700"/>
                  </a:lnTo>
                  <a:lnTo>
                    <a:pt x="1458734" y="320954"/>
                  </a:lnTo>
                  <a:lnTo>
                    <a:pt x="1490484" y="320700"/>
                  </a:lnTo>
                  <a:lnTo>
                    <a:pt x="1541449" y="304939"/>
                  </a:lnTo>
                  <a:lnTo>
                    <a:pt x="1563281" y="290245"/>
                  </a:lnTo>
                  <a:lnTo>
                    <a:pt x="1566443" y="287299"/>
                  </a:lnTo>
                  <a:lnTo>
                    <a:pt x="1569567" y="276910"/>
                  </a:lnTo>
                  <a:lnTo>
                    <a:pt x="1570012" y="259867"/>
                  </a:lnTo>
                  <a:lnTo>
                    <a:pt x="1569643" y="244157"/>
                  </a:lnTo>
                  <a:lnTo>
                    <a:pt x="1567053" y="234505"/>
                  </a:lnTo>
                  <a:lnTo>
                    <a:pt x="1561503" y="228498"/>
                  </a:lnTo>
                  <a:lnTo>
                    <a:pt x="1560055" y="226923"/>
                  </a:lnTo>
                  <a:lnTo>
                    <a:pt x="1546402" y="217436"/>
                  </a:lnTo>
                  <a:lnTo>
                    <a:pt x="1532369" y="208546"/>
                  </a:lnTo>
                  <a:lnTo>
                    <a:pt x="1532369" y="259867"/>
                  </a:lnTo>
                  <a:lnTo>
                    <a:pt x="1532089" y="267830"/>
                  </a:lnTo>
                  <a:lnTo>
                    <a:pt x="1494726" y="289191"/>
                  </a:lnTo>
                  <a:lnTo>
                    <a:pt x="1474508" y="290169"/>
                  </a:lnTo>
                  <a:lnTo>
                    <a:pt x="1436128" y="290118"/>
                  </a:lnTo>
                  <a:lnTo>
                    <a:pt x="1392478" y="276999"/>
                  </a:lnTo>
                  <a:lnTo>
                    <a:pt x="1385100" y="259867"/>
                  </a:lnTo>
                  <a:lnTo>
                    <a:pt x="1385366" y="252082"/>
                  </a:lnTo>
                  <a:lnTo>
                    <a:pt x="1423009" y="229628"/>
                  </a:lnTo>
                  <a:lnTo>
                    <a:pt x="1458734" y="228498"/>
                  </a:lnTo>
                  <a:lnTo>
                    <a:pt x="1481340" y="228638"/>
                  </a:lnTo>
                  <a:lnTo>
                    <a:pt x="1524977" y="243027"/>
                  </a:lnTo>
                  <a:lnTo>
                    <a:pt x="1532369" y="259867"/>
                  </a:lnTo>
                  <a:lnTo>
                    <a:pt x="1532369" y="208546"/>
                  </a:lnTo>
                  <a:lnTo>
                    <a:pt x="1532039" y="208330"/>
                  </a:lnTo>
                  <a:lnTo>
                    <a:pt x="1520050" y="203377"/>
                  </a:lnTo>
                  <a:lnTo>
                    <a:pt x="1503934" y="200875"/>
                  </a:lnTo>
                  <a:lnTo>
                    <a:pt x="1477225" y="199110"/>
                  </a:lnTo>
                  <a:lnTo>
                    <a:pt x="1477225" y="171373"/>
                  </a:lnTo>
                  <a:lnTo>
                    <a:pt x="1601381" y="171373"/>
                  </a:lnTo>
                  <a:lnTo>
                    <a:pt x="1606664" y="169392"/>
                  </a:lnTo>
                  <a:lnTo>
                    <a:pt x="1606994" y="164769"/>
                  </a:lnTo>
                  <a:lnTo>
                    <a:pt x="1606994" y="14000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35904" y="6727146"/>
              <a:ext cx="136017" cy="1860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94561" y="6723717"/>
              <a:ext cx="146203" cy="19316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870802" y="6727832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90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38011" y="6727603"/>
              <a:ext cx="140817" cy="1860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100317" y="6727608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4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04" y="186067"/>
                  </a:lnTo>
                  <a:lnTo>
                    <a:pt x="87604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4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4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371226" y="6725546"/>
              <a:ext cx="281111" cy="1936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03762" y="7960624"/>
              <a:ext cx="152679" cy="19005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90842" y="7959350"/>
              <a:ext cx="154166" cy="19132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178772" y="8110331"/>
              <a:ext cx="34290" cy="64135"/>
            </a:xfrm>
            <a:custGeom>
              <a:avLst/>
              <a:gdLst/>
              <a:ahLst/>
              <a:cxnLst/>
              <a:rect l="l" t="t" r="r" b="b"/>
              <a:pathLst>
                <a:path w="34289" h="64134">
                  <a:moveTo>
                    <a:pt x="4459" y="64129"/>
                  </a:moveTo>
                  <a:lnTo>
                    <a:pt x="0" y="53936"/>
                  </a:lnTo>
                  <a:lnTo>
                    <a:pt x="8474" y="48737"/>
                  </a:lnTo>
                  <a:lnTo>
                    <a:pt x="14917" y="42125"/>
                  </a:lnTo>
                  <a:lnTo>
                    <a:pt x="19051" y="34198"/>
                  </a:lnTo>
                  <a:lnTo>
                    <a:pt x="20597" y="25057"/>
                  </a:lnTo>
                  <a:lnTo>
                    <a:pt x="19748" y="25269"/>
                  </a:lnTo>
                  <a:lnTo>
                    <a:pt x="11042" y="25269"/>
                  </a:lnTo>
                  <a:lnTo>
                    <a:pt x="4884" y="20810"/>
                  </a:lnTo>
                  <a:lnTo>
                    <a:pt x="4884" y="4671"/>
                  </a:lnTo>
                  <a:lnTo>
                    <a:pt x="11254" y="0"/>
                  </a:lnTo>
                  <a:lnTo>
                    <a:pt x="18262" y="0"/>
                  </a:lnTo>
                  <a:lnTo>
                    <a:pt x="24715" y="1469"/>
                  </a:lnTo>
                  <a:lnTo>
                    <a:pt x="29596" y="5706"/>
                  </a:lnTo>
                  <a:lnTo>
                    <a:pt x="32685" y="12452"/>
                  </a:lnTo>
                  <a:lnTo>
                    <a:pt x="33763" y="21447"/>
                  </a:lnTo>
                  <a:lnTo>
                    <a:pt x="31663" y="35253"/>
                  </a:lnTo>
                  <a:lnTo>
                    <a:pt x="25720" y="47168"/>
                  </a:lnTo>
                  <a:lnTo>
                    <a:pt x="16473" y="56893"/>
                  </a:lnTo>
                  <a:lnTo>
                    <a:pt x="4459" y="641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82484" y="7970392"/>
              <a:ext cx="172428" cy="17603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483152" y="7960423"/>
              <a:ext cx="211454" cy="214629"/>
            </a:xfrm>
            <a:custGeom>
              <a:avLst/>
              <a:gdLst/>
              <a:ahLst/>
              <a:cxnLst/>
              <a:rect l="l" t="t" r="r" b="b"/>
              <a:pathLst>
                <a:path w="211454" h="214629">
                  <a:moveTo>
                    <a:pt x="88544" y="16344"/>
                  </a:moveTo>
                  <a:lnTo>
                    <a:pt x="73253" y="16344"/>
                  </a:lnTo>
                  <a:lnTo>
                    <a:pt x="73253" y="67271"/>
                  </a:lnTo>
                  <a:lnTo>
                    <a:pt x="15290" y="67271"/>
                  </a:lnTo>
                  <a:lnTo>
                    <a:pt x="15290" y="16471"/>
                  </a:lnTo>
                  <a:lnTo>
                    <a:pt x="0" y="16471"/>
                  </a:lnTo>
                  <a:lnTo>
                    <a:pt x="0" y="67271"/>
                  </a:lnTo>
                  <a:lnTo>
                    <a:pt x="0" y="79971"/>
                  </a:lnTo>
                  <a:lnTo>
                    <a:pt x="0" y="132041"/>
                  </a:lnTo>
                  <a:lnTo>
                    <a:pt x="0" y="144741"/>
                  </a:lnTo>
                  <a:lnTo>
                    <a:pt x="88544" y="144741"/>
                  </a:lnTo>
                  <a:lnTo>
                    <a:pt x="88544" y="132041"/>
                  </a:lnTo>
                  <a:lnTo>
                    <a:pt x="15290" y="132041"/>
                  </a:lnTo>
                  <a:lnTo>
                    <a:pt x="15290" y="79971"/>
                  </a:lnTo>
                  <a:lnTo>
                    <a:pt x="73253" y="79971"/>
                  </a:lnTo>
                  <a:lnTo>
                    <a:pt x="73253" y="131445"/>
                  </a:lnTo>
                  <a:lnTo>
                    <a:pt x="88544" y="131445"/>
                  </a:lnTo>
                  <a:lnTo>
                    <a:pt x="88544" y="79971"/>
                  </a:lnTo>
                  <a:lnTo>
                    <a:pt x="88544" y="79844"/>
                  </a:lnTo>
                  <a:lnTo>
                    <a:pt x="88544" y="67310"/>
                  </a:lnTo>
                  <a:lnTo>
                    <a:pt x="88544" y="16344"/>
                  </a:lnTo>
                  <a:close/>
                </a:path>
                <a:path w="211454" h="214629">
                  <a:moveTo>
                    <a:pt x="143764" y="0"/>
                  </a:moveTo>
                  <a:lnTo>
                    <a:pt x="128257" y="0"/>
                  </a:lnTo>
                  <a:lnTo>
                    <a:pt x="128257" y="190474"/>
                  </a:lnTo>
                  <a:lnTo>
                    <a:pt x="143764" y="190474"/>
                  </a:lnTo>
                  <a:lnTo>
                    <a:pt x="143764" y="0"/>
                  </a:lnTo>
                  <a:close/>
                </a:path>
                <a:path w="211454" h="214629">
                  <a:moveTo>
                    <a:pt x="211289" y="171361"/>
                  </a:moveTo>
                  <a:lnTo>
                    <a:pt x="210210" y="162369"/>
                  </a:lnTo>
                  <a:lnTo>
                    <a:pt x="207111" y="155625"/>
                  </a:lnTo>
                  <a:lnTo>
                    <a:pt x="202234" y="151384"/>
                  </a:lnTo>
                  <a:lnTo>
                    <a:pt x="195783" y="149910"/>
                  </a:lnTo>
                  <a:lnTo>
                    <a:pt x="188772" y="149910"/>
                  </a:lnTo>
                  <a:lnTo>
                    <a:pt x="182410" y="154584"/>
                  </a:lnTo>
                  <a:lnTo>
                    <a:pt x="182410" y="170726"/>
                  </a:lnTo>
                  <a:lnTo>
                    <a:pt x="188569" y="175183"/>
                  </a:lnTo>
                  <a:lnTo>
                    <a:pt x="197269" y="175183"/>
                  </a:lnTo>
                  <a:lnTo>
                    <a:pt x="198120" y="174967"/>
                  </a:lnTo>
                  <a:lnTo>
                    <a:pt x="196570" y="184111"/>
                  </a:lnTo>
                  <a:lnTo>
                    <a:pt x="192443" y="192036"/>
                  </a:lnTo>
                  <a:lnTo>
                    <a:pt x="185991" y="198653"/>
                  </a:lnTo>
                  <a:lnTo>
                    <a:pt x="177520" y="203847"/>
                  </a:lnTo>
                  <a:lnTo>
                    <a:pt x="181978" y="214045"/>
                  </a:lnTo>
                  <a:lnTo>
                    <a:pt x="193992" y="206806"/>
                  </a:lnTo>
                  <a:lnTo>
                    <a:pt x="203238" y="197078"/>
                  </a:lnTo>
                  <a:lnTo>
                    <a:pt x="209181" y="185166"/>
                  </a:lnTo>
                  <a:lnTo>
                    <a:pt x="211289" y="17136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64671" y="7965508"/>
              <a:ext cx="172216" cy="18071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57061" y="7960624"/>
              <a:ext cx="153316" cy="18962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43079" y="7964022"/>
              <a:ext cx="171579" cy="1843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5677" y="7959562"/>
              <a:ext cx="348891" cy="19111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0031" y="7960624"/>
              <a:ext cx="147795" cy="19026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004981" y="7960626"/>
              <a:ext cx="722630" cy="190500"/>
            </a:xfrm>
            <a:custGeom>
              <a:avLst/>
              <a:gdLst/>
              <a:ahLst/>
              <a:cxnLst/>
              <a:rect l="l" t="t" r="r" b="b"/>
              <a:pathLst>
                <a:path w="722629" h="190500">
                  <a:moveTo>
                    <a:pt x="160959" y="79425"/>
                  </a:moveTo>
                  <a:lnTo>
                    <a:pt x="115862" y="61163"/>
                  </a:lnTo>
                  <a:lnTo>
                    <a:pt x="94488" y="26974"/>
                  </a:lnTo>
                  <a:lnTo>
                    <a:pt x="94488" y="25057"/>
                  </a:lnTo>
                  <a:lnTo>
                    <a:pt x="154800" y="25057"/>
                  </a:lnTo>
                  <a:lnTo>
                    <a:pt x="154800" y="12103"/>
                  </a:lnTo>
                  <a:lnTo>
                    <a:pt x="16344" y="12103"/>
                  </a:lnTo>
                  <a:lnTo>
                    <a:pt x="16344" y="25057"/>
                  </a:lnTo>
                  <a:lnTo>
                    <a:pt x="77076" y="25057"/>
                  </a:lnTo>
                  <a:lnTo>
                    <a:pt x="77076" y="26974"/>
                  </a:lnTo>
                  <a:lnTo>
                    <a:pt x="71145" y="45440"/>
                  </a:lnTo>
                  <a:lnTo>
                    <a:pt x="55689" y="61163"/>
                  </a:lnTo>
                  <a:lnTo>
                    <a:pt x="34264" y="72898"/>
                  </a:lnTo>
                  <a:lnTo>
                    <a:pt x="10401" y="79425"/>
                  </a:lnTo>
                  <a:lnTo>
                    <a:pt x="16344" y="91744"/>
                  </a:lnTo>
                  <a:lnTo>
                    <a:pt x="37592" y="85940"/>
                  </a:lnTo>
                  <a:lnTo>
                    <a:pt x="57416" y="76403"/>
                  </a:lnTo>
                  <a:lnTo>
                    <a:pt x="74015" y="63436"/>
                  </a:lnTo>
                  <a:lnTo>
                    <a:pt x="85572" y="47358"/>
                  </a:lnTo>
                  <a:lnTo>
                    <a:pt x="97256" y="63436"/>
                  </a:lnTo>
                  <a:lnTo>
                    <a:pt x="113919" y="76403"/>
                  </a:lnTo>
                  <a:lnTo>
                    <a:pt x="133769" y="85940"/>
                  </a:lnTo>
                  <a:lnTo>
                    <a:pt x="155016" y="91744"/>
                  </a:lnTo>
                  <a:lnTo>
                    <a:pt x="160959" y="79425"/>
                  </a:lnTo>
                  <a:close/>
                </a:path>
                <a:path w="722629" h="190500">
                  <a:moveTo>
                    <a:pt x="171577" y="108724"/>
                  </a:moveTo>
                  <a:lnTo>
                    <a:pt x="0" y="108724"/>
                  </a:lnTo>
                  <a:lnTo>
                    <a:pt x="0" y="121678"/>
                  </a:lnTo>
                  <a:lnTo>
                    <a:pt x="77711" y="121678"/>
                  </a:lnTo>
                  <a:lnTo>
                    <a:pt x="77711" y="189839"/>
                  </a:lnTo>
                  <a:lnTo>
                    <a:pt x="93218" y="189839"/>
                  </a:lnTo>
                  <a:lnTo>
                    <a:pt x="93218" y="121678"/>
                  </a:lnTo>
                  <a:lnTo>
                    <a:pt x="171577" y="121678"/>
                  </a:lnTo>
                  <a:lnTo>
                    <a:pt x="171577" y="108724"/>
                  </a:lnTo>
                  <a:close/>
                </a:path>
                <a:path w="722629" h="190500">
                  <a:moveTo>
                    <a:pt x="361200" y="152158"/>
                  </a:moveTo>
                  <a:lnTo>
                    <a:pt x="282422" y="152158"/>
                  </a:lnTo>
                  <a:lnTo>
                    <a:pt x="282422" y="102628"/>
                  </a:lnTo>
                  <a:lnTo>
                    <a:pt x="341033" y="102628"/>
                  </a:lnTo>
                  <a:lnTo>
                    <a:pt x="341033" y="89928"/>
                  </a:lnTo>
                  <a:lnTo>
                    <a:pt x="226364" y="89928"/>
                  </a:lnTo>
                  <a:lnTo>
                    <a:pt x="226364" y="28968"/>
                  </a:lnTo>
                  <a:lnTo>
                    <a:pt x="338912" y="28968"/>
                  </a:lnTo>
                  <a:lnTo>
                    <a:pt x="338912" y="14998"/>
                  </a:lnTo>
                  <a:lnTo>
                    <a:pt x="210858" y="14998"/>
                  </a:lnTo>
                  <a:lnTo>
                    <a:pt x="210858" y="28968"/>
                  </a:lnTo>
                  <a:lnTo>
                    <a:pt x="210858" y="89928"/>
                  </a:lnTo>
                  <a:lnTo>
                    <a:pt x="210858" y="102628"/>
                  </a:lnTo>
                  <a:lnTo>
                    <a:pt x="266915" y="102628"/>
                  </a:lnTo>
                  <a:lnTo>
                    <a:pt x="266915" y="152158"/>
                  </a:lnTo>
                  <a:lnTo>
                    <a:pt x="188569" y="152158"/>
                  </a:lnTo>
                  <a:lnTo>
                    <a:pt x="188569" y="166128"/>
                  </a:lnTo>
                  <a:lnTo>
                    <a:pt x="361200" y="166128"/>
                  </a:lnTo>
                  <a:lnTo>
                    <a:pt x="361200" y="152158"/>
                  </a:lnTo>
                  <a:close/>
                </a:path>
                <a:path w="722629" h="190500">
                  <a:moveTo>
                    <a:pt x="479691" y="103632"/>
                  </a:moveTo>
                  <a:lnTo>
                    <a:pt x="476288" y="86106"/>
                  </a:lnTo>
                  <a:lnTo>
                    <a:pt x="467360" y="73266"/>
                  </a:lnTo>
                  <a:lnTo>
                    <a:pt x="466775" y="72415"/>
                  </a:lnTo>
                  <a:lnTo>
                    <a:pt x="465048" y="71361"/>
                  </a:lnTo>
                  <a:lnTo>
                    <a:pt x="465048" y="103632"/>
                  </a:lnTo>
                  <a:lnTo>
                    <a:pt x="462699" y="115811"/>
                  </a:lnTo>
                  <a:lnTo>
                    <a:pt x="456184" y="125425"/>
                  </a:lnTo>
                  <a:lnTo>
                    <a:pt x="446227" y="131737"/>
                  </a:lnTo>
                  <a:lnTo>
                    <a:pt x="433616" y="133997"/>
                  </a:lnTo>
                  <a:lnTo>
                    <a:pt x="421246" y="131737"/>
                  </a:lnTo>
                  <a:lnTo>
                    <a:pt x="411429" y="125425"/>
                  </a:lnTo>
                  <a:lnTo>
                    <a:pt x="404952" y="115811"/>
                  </a:lnTo>
                  <a:lnTo>
                    <a:pt x="402615" y="103632"/>
                  </a:lnTo>
                  <a:lnTo>
                    <a:pt x="404952" y="91452"/>
                  </a:lnTo>
                  <a:lnTo>
                    <a:pt x="411429" y="81838"/>
                  </a:lnTo>
                  <a:lnTo>
                    <a:pt x="421246" y="75526"/>
                  </a:lnTo>
                  <a:lnTo>
                    <a:pt x="433616" y="73266"/>
                  </a:lnTo>
                  <a:lnTo>
                    <a:pt x="446227" y="75526"/>
                  </a:lnTo>
                  <a:lnTo>
                    <a:pt x="456184" y="81838"/>
                  </a:lnTo>
                  <a:lnTo>
                    <a:pt x="462699" y="91452"/>
                  </a:lnTo>
                  <a:lnTo>
                    <a:pt x="465048" y="103632"/>
                  </a:lnTo>
                  <a:lnTo>
                    <a:pt x="465048" y="71361"/>
                  </a:lnTo>
                  <a:lnTo>
                    <a:pt x="452196" y="63500"/>
                  </a:lnTo>
                  <a:lnTo>
                    <a:pt x="433616" y="60312"/>
                  </a:lnTo>
                  <a:lnTo>
                    <a:pt x="415378" y="63500"/>
                  </a:lnTo>
                  <a:lnTo>
                    <a:pt x="400913" y="72415"/>
                  </a:lnTo>
                  <a:lnTo>
                    <a:pt x="391388" y="86106"/>
                  </a:lnTo>
                  <a:lnTo>
                    <a:pt x="387959" y="103632"/>
                  </a:lnTo>
                  <a:lnTo>
                    <a:pt x="391388" y="121234"/>
                  </a:lnTo>
                  <a:lnTo>
                    <a:pt x="400913" y="134924"/>
                  </a:lnTo>
                  <a:lnTo>
                    <a:pt x="415378" y="143789"/>
                  </a:lnTo>
                  <a:lnTo>
                    <a:pt x="433616" y="146951"/>
                  </a:lnTo>
                  <a:lnTo>
                    <a:pt x="452196" y="143789"/>
                  </a:lnTo>
                  <a:lnTo>
                    <a:pt x="466775" y="134924"/>
                  </a:lnTo>
                  <a:lnTo>
                    <a:pt x="467410" y="133997"/>
                  </a:lnTo>
                  <a:lnTo>
                    <a:pt x="476288" y="121234"/>
                  </a:lnTo>
                  <a:lnTo>
                    <a:pt x="479691" y="103632"/>
                  </a:lnTo>
                  <a:close/>
                </a:path>
                <a:path w="722629" h="190500">
                  <a:moveTo>
                    <a:pt x="489038" y="30797"/>
                  </a:moveTo>
                  <a:lnTo>
                    <a:pt x="441261" y="30797"/>
                  </a:lnTo>
                  <a:lnTo>
                    <a:pt x="441261" y="2133"/>
                  </a:lnTo>
                  <a:lnTo>
                    <a:pt x="425754" y="2133"/>
                  </a:lnTo>
                  <a:lnTo>
                    <a:pt x="425754" y="30797"/>
                  </a:lnTo>
                  <a:lnTo>
                    <a:pt x="376707" y="30797"/>
                  </a:lnTo>
                  <a:lnTo>
                    <a:pt x="376707" y="43535"/>
                  </a:lnTo>
                  <a:lnTo>
                    <a:pt x="489038" y="43535"/>
                  </a:lnTo>
                  <a:lnTo>
                    <a:pt x="489038" y="30797"/>
                  </a:lnTo>
                  <a:close/>
                </a:path>
                <a:path w="722629" h="190500">
                  <a:moveTo>
                    <a:pt x="555078" y="78994"/>
                  </a:moveTo>
                  <a:lnTo>
                    <a:pt x="523227" y="78994"/>
                  </a:lnTo>
                  <a:lnTo>
                    <a:pt x="523227" y="0"/>
                  </a:lnTo>
                  <a:lnTo>
                    <a:pt x="507733" y="0"/>
                  </a:lnTo>
                  <a:lnTo>
                    <a:pt x="507733" y="190055"/>
                  </a:lnTo>
                  <a:lnTo>
                    <a:pt x="523227" y="190055"/>
                  </a:lnTo>
                  <a:lnTo>
                    <a:pt x="523227" y="91948"/>
                  </a:lnTo>
                  <a:lnTo>
                    <a:pt x="555078" y="91948"/>
                  </a:lnTo>
                  <a:lnTo>
                    <a:pt x="555078" y="78994"/>
                  </a:lnTo>
                  <a:close/>
                </a:path>
                <a:path w="722629" h="190500">
                  <a:moveTo>
                    <a:pt x="722630" y="0"/>
                  </a:moveTo>
                  <a:lnTo>
                    <a:pt x="707123" y="0"/>
                  </a:lnTo>
                  <a:lnTo>
                    <a:pt x="707123" y="45478"/>
                  </a:lnTo>
                  <a:lnTo>
                    <a:pt x="660196" y="45478"/>
                  </a:lnTo>
                  <a:lnTo>
                    <a:pt x="660196" y="31508"/>
                  </a:lnTo>
                  <a:lnTo>
                    <a:pt x="660196" y="18808"/>
                  </a:lnTo>
                  <a:lnTo>
                    <a:pt x="644906" y="18808"/>
                  </a:lnTo>
                  <a:lnTo>
                    <a:pt x="644906" y="129298"/>
                  </a:lnTo>
                  <a:lnTo>
                    <a:pt x="589699" y="129298"/>
                  </a:lnTo>
                  <a:lnTo>
                    <a:pt x="589699" y="31508"/>
                  </a:lnTo>
                  <a:lnTo>
                    <a:pt x="644906" y="31508"/>
                  </a:lnTo>
                  <a:lnTo>
                    <a:pt x="644906" y="18808"/>
                  </a:lnTo>
                  <a:lnTo>
                    <a:pt x="574611" y="18808"/>
                  </a:lnTo>
                  <a:lnTo>
                    <a:pt x="574611" y="31508"/>
                  </a:lnTo>
                  <a:lnTo>
                    <a:pt x="574611" y="129298"/>
                  </a:lnTo>
                  <a:lnTo>
                    <a:pt x="574611" y="141998"/>
                  </a:lnTo>
                  <a:lnTo>
                    <a:pt x="660196" y="141998"/>
                  </a:lnTo>
                  <a:lnTo>
                    <a:pt x="660196" y="129298"/>
                  </a:lnTo>
                  <a:lnTo>
                    <a:pt x="660196" y="111518"/>
                  </a:lnTo>
                  <a:lnTo>
                    <a:pt x="707123" y="111518"/>
                  </a:lnTo>
                  <a:lnTo>
                    <a:pt x="707123" y="190271"/>
                  </a:lnTo>
                  <a:lnTo>
                    <a:pt x="722630" y="190271"/>
                  </a:lnTo>
                  <a:lnTo>
                    <a:pt x="722630" y="111518"/>
                  </a:lnTo>
                  <a:lnTo>
                    <a:pt x="722630" y="111277"/>
                  </a:lnTo>
                  <a:lnTo>
                    <a:pt x="722630" y="98818"/>
                  </a:lnTo>
                  <a:lnTo>
                    <a:pt x="660196" y="98818"/>
                  </a:lnTo>
                  <a:lnTo>
                    <a:pt x="660196" y="59448"/>
                  </a:lnTo>
                  <a:lnTo>
                    <a:pt x="707123" y="59448"/>
                  </a:lnTo>
                  <a:lnTo>
                    <a:pt x="707123" y="98539"/>
                  </a:lnTo>
                  <a:lnTo>
                    <a:pt x="722630" y="98539"/>
                  </a:lnTo>
                  <a:lnTo>
                    <a:pt x="722630" y="59448"/>
                  </a:lnTo>
                  <a:lnTo>
                    <a:pt x="722630" y="58826"/>
                  </a:lnTo>
                  <a:lnTo>
                    <a:pt x="722630" y="45872"/>
                  </a:lnTo>
                  <a:lnTo>
                    <a:pt x="722630" y="45478"/>
                  </a:lnTo>
                  <a:lnTo>
                    <a:pt x="72263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15565" y="7960836"/>
              <a:ext cx="157988" cy="18984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07318" y="7961049"/>
              <a:ext cx="150768" cy="18686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91850" y="7960624"/>
              <a:ext cx="365030" cy="19005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22748" y="7960624"/>
              <a:ext cx="349528" cy="18984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0520" y="7960836"/>
              <a:ext cx="156502" cy="18941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250760" y="7960385"/>
              <a:ext cx="167640" cy="187960"/>
            </a:xfrm>
            <a:custGeom>
              <a:avLst/>
              <a:gdLst/>
              <a:ahLst/>
              <a:cxnLst/>
              <a:rect l="l" t="t" r="r" b="b"/>
              <a:pathLst>
                <a:path w="167640" h="187959">
                  <a:moveTo>
                    <a:pt x="87274" y="48450"/>
                  </a:moveTo>
                  <a:lnTo>
                    <a:pt x="72199" y="48450"/>
                  </a:lnTo>
                  <a:lnTo>
                    <a:pt x="72199" y="78181"/>
                  </a:lnTo>
                  <a:lnTo>
                    <a:pt x="87274" y="78181"/>
                  </a:lnTo>
                  <a:lnTo>
                    <a:pt x="87274" y="48450"/>
                  </a:lnTo>
                  <a:close/>
                </a:path>
                <a:path w="167640" h="187959">
                  <a:moveTo>
                    <a:pt x="87274" y="7886"/>
                  </a:moveTo>
                  <a:lnTo>
                    <a:pt x="72199" y="7886"/>
                  </a:lnTo>
                  <a:lnTo>
                    <a:pt x="72199" y="35560"/>
                  </a:lnTo>
                  <a:lnTo>
                    <a:pt x="15290" y="35560"/>
                  </a:lnTo>
                  <a:lnTo>
                    <a:pt x="15290" y="7620"/>
                  </a:lnTo>
                  <a:lnTo>
                    <a:pt x="0" y="7620"/>
                  </a:lnTo>
                  <a:lnTo>
                    <a:pt x="0" y="3556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0" y="91440"/>
                  </a:lnTo>
                  <a:lnTo>
                    <a:pt x="87274" y="91440"/>
                  </a:lnTo>
                  <a:lnTo>
                    <a:pt x="87274" y="78740"/>
                  </a:lnTo>
                  <a:lnTo>
                    <a:pt x="15290" y="78740"/>
                  </a:lnTo>
                  <a:lnTo>
                    <a:pt x="15290" y="48260"/>
                  </a:lnTo>
                  <a:lnTo>
                    <a:pt x="87274" y="48260"/>
                  </a:lnTo>
                  <a:lnTo>
                    <a:pt x="87274" y="36131"/>
                  </a:lnTo>
                  <a:lnTo>
                    <a:pt x="87274" y="35560"/>
                  </a:lnTo>
                  <a:lnTo>
                    <a:pt x="87274" y="7886"/>
                  </a:lnTo>
                  <a:close/>
                </a:path>
                <a:path w="167640" h="187959">
                  <a:moveTo>
                    <a:pt x="145884" y="175260"/>
                  </a:moveTo>
                  <a:lnTo>
                    <a:pt x="34823" y="175260"/>
                  </a:lnTo>
                  <a:lnTo>
                    <a:pt x="34823" y="153670"/>
                  </a:lnTo>
                  <a:lnTo>
                    <a:pt x="138658" y="153670"/>
                  </a:lnTo>
                  <a:lnTo>
                    <a:pt x="138658" y="140970"/>
                  </a:lnTo>
                  <a:lnTo>
                    <a:pt x="138658" y="120650"/>
                  </a:lnTo>
                  <a:lnTo>
                    <a:pt x="138658" y="107950"/>
                  </a:lnTo>
                  <a:lnTo>
                    <a:pt x="19113" y="107950"/>
                  </a:lnTo>
                  <a:lnTo>
                    <a:pt x="19113" y="120650"/>
                  </a:lnTo>
                  <a:lnTo>
                    <a:pt x="123583" y="120650"/>
                  </a:lnTo>
                  <a:lnTo>
                    <a:pt x="123583" y="140970"/>
                  </a:lnTo>
                  <a:lnTo>
                    <a:pt x="19532" y="140970"/>
                  </a:lnTo>
                  <a:lnTo>
                    <a:pt x="19532" y="153670"/>
                  </a:lnTo>
                  <a:lnTo>
                    <a:pt x="19532" y="175260"/>
                  </a:lnTo>
                  <a:lnTo>
                    <a:pt x="19532" y="187960"/>
                  </a:lnTo>
                  <a:lnTo>
                    <a:pt x="145884" y="187960"/>
                  </a:lnTo>
                  <a:lnTo>
                    <a:pt x="145884" y="175260"/>
                  </a:lnTo>
                  <a:close/>
                </a:path>
                <a:path w="167640" h="187959">
                  <a:moveTo>
                    <a:pt x="167119" y="41910"/>
                  </a:moveTo>
                  <a:lnTo>
                    <a:pt x="138658" y="41910"/>
                  </a:lnTo>
                  <a:lnTo>
                    <a:pt x="138658" y="0"/>
                  </a:lnTo>
                  <a:lnTo>
                    <a:pt x="123164" y="0"/>
                  </a:lnTo>
                  <a:lnTo>
                    <a:pt x="123164" y="41910"/>
                  </a:lnTo>
                  <a:lnTo>
                    <a:pt x="123164" y="54610"/>
                  </a:lnTo>
                  <a:lnTo>
                    <a:pt x="123164" y="99060"/>
                  </a:lnTo>
                  <a:lnTo>
                    <a:pt x="138658" y="99060"/>
                  </a:lnTo>
                  <a:lnTo>
                    <a:pt x="138658" y="54610"/>
                  </a:lnTo>
                  <a:lnTo>
                    <a:pt x="167119" y="54610"/>
                  </a:lnTo>
                  <a:lnTo>
                    <a:pt x="167119" y="4191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40391" y="7960624"/>
              <a:ext cx="166482" cy="18729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226141" y="7250810"/>
              <a:ext cx="1936114" cy="325120"/>
            </a:xfrm>
            <a:custGeom>
              <a:avLst/>
              <a:gdLst/>
              <a:ahLst/>
              <a:cxnLst/>
              <a:rect l="l" t="t" r="r" b="b"/>
              <a:pathLst>
                <a:path w="1936114" h="325120">
                  <a:moveTo>
                    <a:pt x="205054" y="222224"/>
                  </a:moveTo>
                  <a:lnTo>
                    <a:pt x="167817" y="193344"/>
                  </a:lnTo>
                  <a:lnTo>
                    <a:pt x="138557" y="159461"/>
                  </a:lnTo>
                  <a:lnTo>
                    <a:pt x="122834" y="54152"/>
                  </a:lnTo>
                  <a:lnTo>
                    <a:pt x="191846" y="54152"/>
                  </a:lnTo>
                  <a:lnTo>
                    <a:pt x="191846" y="22783"/>
                  </a:lnTo>
                  <a:lnTo>
                    <a:pt x="17830" y="22783"/>
                  </a:lnTo>
                  <a:lnTo>
                    <a:pt x="17830" y="54152"/>
                  </a:lnTo>
                  <a:lnTo>
                    <a:pt x="84861" y="54152"/>
                  </a:lnTo>
                  <a:lnTo>
                    <a:pt x="84747" y="123672"/>
                  </a:lnTo>
                  <a:lnTo>
                    <a:pt x="69430" y="159169"/>
                  </a:lnTo>
                  <a:lnTo>
                    <a:pt x="45504" y="190030"/>
                  </a:lnTo>
                  <a:lnTo>
                    <a:pt x="15481" y="218008"/>
                  </a:lnTo>
                  <a:lnTo>
                    <a:pt x="0" y="228168"/>
                  </a:lnTo>
                  <a:lnTo>
                    <a:pt x="26746" y="252272"/>
                  </a:lnTo>
                  <a:lnTo>
                    <a:pt x="57759" y="226974"/>
                  </a:lnTo>
                  <a:lnTo>
                    <a:pt x="94462" y="185737"/>
                  </a:lnTo>
                  <a:lnTo>
                    <a:pt x="105003" y="171043"/>
                  </a:lnTo>
                  <a:lnTo>
                    <a:pt x="110947" y="179628"/>
                  </a:lnTo>
                  <a:lnTo>
                    <a:pt x="145427" y="218173"/>
                  </a:lnTo>
                  <a:lnTo>
                    <a:pt x="179959" y="246659"/>
                  </a:lnTo>
                  <a:lnTo>
                    <a:pt x="205054" y="222224"/>
                  </a:lnTo>
                  <a:close/>
                </a:path>
                <a:path w="1936114" h="325120">
                  <a:moveTo>
                    <a:pt x="309727" y="119862"/>
                  </a:moveTo>
                  <a:lnTo>
                    <a:pt x="267131" y="119862"/>
                  </a:lnTo>
                  <a:lnTo>
                    <a:pt x="267131" y="6934"/>
                  </a:lnTo>
                  <a:lnTo>
                    <a:pt x="229489" y="6934"/>
                  </a:lnTo>
                  <a:lnTo>
                    <a:pt x="229489" y="321284"/>
                  </a:lnTo>
                  <a:lnTo>
                    <a:pt x="263169" y="321284"/>
                  </a:lnTo>
                  <a:lnTo>
                    <a:pt x="267131" y="317322"/>
                  </a:lnTo>
                  <a:lnTo>
                    <a:pt x="267131" y="151231"/>
                  </a:lnTo>
                  <a:lnTo>
                    <a:pt x="309727" y="151231"/>
                  </a:lnTo>
                  <a:lnTo>
                    <a:pt x="309727" y="119862"/>
                  </a:lnTo>
                  <a:close/>
                </a:path>
                <a:path w="1936114" h="325120">
                  <a:moveTo>
                    <a:pt x="496620" y="35001"/>
                  </a:moveTo>
                  <a:lnTo>
                    <a:pt x="485724" y="22783"/>
                  </a:lnTo>
                  <a:lnTo>
                    <a:pt x="341757" y="22783"/>
                  </a:lnTo>
                  <a:lnTo>
                    <a:pt x="341757" y="54483"/>
                  </a:lnTo>
                  <a:lnTo>
                    <a:pt x="458647" y="54483"/>
                  </a:lnTo>
                  <a:lnTo>
                    <a:pt x="458647" y="57785"/>
                  </a:lnTo>
                  <a:lnTo>
                    <a:pt x="458317" y="143306"/>
                  </a:lnTo>
                  <a:lnTo>
                    <a:pt x="445770" y="182270"/>
                  </a:lnTo>
                  <a:lnTo>
                    <a:pt x="414401" y="212153"/>
                  </a:lnTo>
                  <a:lnTo>
                    <a:pt x="373786" y="233451"/>
                  </a:lnTo>
                  <a:lnTo>
                    <a:pt x="333502" y="246329"/>
                  </a:lnTo>
                  <a:lnTo>
                    <a:pt x="352983" y="273075"/>
                  </a:lnTo>
                  <a:lnTo>
                    <a:pt x="403174" y="256730"/>
                  </a:lnTo>
                  <a:lnTo>
                    <a:pt x="436981" y="239128"/>
                  </a:lnTo>
                  <a:lnTo>
                    <a:pt x="469265" y="211899"/>
                  </a:lnTo>
                  <a:lnTo>
                    <a:pt x="491058" y="176491"/>
                  </a:lnTo>
                  <a:lnTo>
                    <a:pt x="496557" y="143306"/>
                  </a:lnTo>
                  <a:lnTo>
                    <a:pt x="496620" y="35001"/>
                  </a:lnTo>
                  <a:close/>
                </a:path>
                <a:path w="1936114" h="325120">
                  <a:moveTo>
                    <a:pt x="596671" y="6934"/>
                  </a:moveTo>
                  <a:lnTo>
                    <a:pt x="559689" y="6934"/>
                  </a:lnTo>
                  <a:lnTo>
                    <a:pt x="559689" y="321284"/>
                  </a:lnTo>
                  <a:lnTo>
                    <a:pt x="592709" y="321284"/>
                  </a:lnTo>
                  <a:lnTo>
                    <a:pt x="596671" y="317322"/>
                  </a:lnTo>
                  <a:lnTo>
                    <a:pt x="596671" y="6934"/>
                  </a:lnTo>
                  <a:close/>
                </a:path>
                <a:path w="1936114" h="325120">
                  <a:moveTo>
                    <a:pt x="912025" y="123164"/>
                  </a:moveTo>
                  <a:lnTo>
                    <a:pt x="865492" y="106006"/>
                  </a:lnTo>
                  <a:lnTo>
                    <a:pt x="832408" y="86360"/>
                  </a:lnTo>
                  <a:lnTo>
                    <a:pt x="803490" y="60236"/>
                  </a:lnTo>
                  <a:lnTo>
                    <a:pt x="798436" y="45897"/>
                  </a:lnTo>
                  <a:lnTo>
                    <a:pt x="888580" y="45897"/>
                  </a:lnTo>
                  <a:lnTo>
                    <a:pt x="888580" y="14528"/>
                  </a:lnTo>
                  <a:lnTo>
                    <a:pt x="666673" y="14528"/>
                  </a:lnTo>
                  <a:lnTo>
                    <a:pt x="666673" y="45897"/>
                  </a:lnTo>
                  <a:lnTo>
                    <a:pt x="756500" y="45897"/>
                  </a:lnTo>
                  <a:lnTo>
                    <a:pt x="755510" y="49530"/>
                  </a:lnTo>
                  <a:lnTo>
                    <a:pt x="729208" y="83019"/>
                  </a:lnTo>
                  <a:lnTo>
                    <a:pt x="691870" y="105816"/>
                  </a:lnTo>
                  <a:lnTo>
                    <a:pt x="655066" y="119900"/>
                  </a:lnTo>
                  <a:lnTo>
                    <a:pt x="643890" y="122504"/>
                  </a:lnTo>
                  <a:lnTo>
                    <a:pt x="668324" y="147929"/>
                  </a:lnTo>
                  <a:lnTo>
                    <a:pt x="712431" y="132562"/>
                  </a:lnTo>
                  <a:lnTo>
                    <a:pt x="746899" y="112445"/>
                  </a:lnTo>
                  <a:lnTo>
                    <a:pt x="777633" y="82880"/>
                  </a:lnTo>
                  <a:lnTo>
                    <a:pt x="783170" y="89141"/>
                  </a:lnTo>
                  <a:lnTo>
                    <a:pt x="812850" y="113728"/>
                  </a:lnTo>
                  <a:lnTo>
                    <a:pt x="848334" y="134137"/>
                  </a:lnTo>
                  <a:lnTo>
                    <a:pt x="887590" y="148920"/>
                  </a:lnTo>
                  <a:lnTo>
                    <a:pt x="912025" y="123164"/>
                  </a:lnTo>
                  <a:close/>
                </a:path>
                <a:path w="1936114" h="325120">
                  <a:moveTo>
                    <a:pt x="925233" y="176987"/>
                  </a:moveTo>
                  <a:lnTo>
                    <a:pt x="628040" y="176987"/>
                  </a:lnTo>
                  <a:lnTo>
                    <a:pt x="628040" y="208686"/>
                  </a:lnTo>
                  <a:lnTo>
                    <a:pt x="758151" y="208686"/>
                  </a:lnTo>
                  <a:lnTo>
                    <a:pt x="758151" y="321284"/>
                  </a:lnTo>
                  <a:lnTo>
                    <a:pt x="790511" y="321284"/>
                  </a:lnTo>
                  <a:lnTo>
                    <a:pt x="795794" y="319303"/>
                  </a:lnTo>
                  <a:lnTo>
                    <a:pt x="796124" y="314680"/>
                  </a:lnTo>
                  <a:lnTo>
                    <a:pt x="796124" y="208686"/>
                  </a:lnTo>
                  <a:lnTo>
                    <a:pt x="919619" y="208686"/>
                  </a:lnTo>
                  <a:lnTo>
                    <a:pt x="924902" y="206705"/>
                  </a:lnTo>
                  <a:lnTo>
                    <a:pt x="925233" y="202082"/>
                  </a:lnTo>
                  <a:lnTo>
                    <a:pt x="925233" y="176987"/>
                  </a:lnTo>
                  <a:close/>
                </a:path>
                <a:path w="1936114" h="325120">
                  <a:moveTo>
                    <a:pt x="1195666" y="154635"/>
                  </a:moveTo>
                  <a:lnTo>
                    <a:pt x="1008773" y="154635"/>
                  </a:lnTo>
                  <a:lnTo>
                    <a:pt x="1008773" y="55575"/>
                  </a:lnTo>
                  <a:lnTo>
                    <a:pt x="1192695" y="55575"/>
                  </a:lnTo>
                  <a:lnTo>
                    <a:pt x="1192695" y="33985"/>
                  </a:lnTo>
                  <a:lnTo>
                    <a:pt x="1192695" y="22555"/>
                  </a:lnTo>
                  <a:lnTo>
                    <a:pt x="978039" y="22555"/>
                  </a:lnTo>
                  <a:lnTo>
                    <a:pt x="978039" y="33985"/>
                  </a:lnTo>
                  <a:lnTo>
                    <a:pt x="971791" y="33985"/>
                  </a:lnTo>
                  <a:lnTo>
                    <a:pt x="971791" y="55575"/>
                  </a:lnTo>
                  <a:lnTo>
                    <a:pt x="971791" y="154635"/>
                  </a:lnTo>
                  <a:lnTo>
                    <a:pt x="971791" y="176225"/>
                  </a:lnTo>
                  <a:lnTo>
                    <a:pt x="977925" y="176225"/>
                  </a:lnTo>
                  <a:lnTo>
                    <a:pt x="977925" y="186385"/>
                  </a:lnTo>
                  <a:lnTo>
                    <a:pt x="1195666" y="186385"/>
                  </a:lnTo>
                  <a:lnTo>
                    <a:pt x="1195666" y="176225"/>
                  </a:lnTo>
                  <a:lnTo>
                    <a:pt x="1195666" y="154635"/>
                  </a:lnTo>
                  <a:close/>
                </a:path>
                <a:path w="1936114" h="325120">
                  <a:moveTo>
                    <a:pt x="1232319" y="248615"/>
                  </a:moveTo>
                  <a:lnTo>
                    <a:pt x="1103541" y="248615"/>
                  </a:lnTo>
                  <a:lnTo>
                    <a:pt x="1103541" y="186893"/>
                  </a:lnTo>
                  <a:lnTo>
                    <a:pt x="1065568" y="186893"/>
                  </a:lnTo>
                  <a:lnTo>
                    <a:pt x="1065568" y="248615"/>
                  </a:lnTo>
                  <a:lnTo>
                    <a:pt x="935139" y="248615"/>
                  </a:lnTo>
                  <a:lnTo>
                    <a:pt x="935139" y="276555"/>
                  </a:lnTo>
                  <a:lnTo>
                    <a:pt x="935139" y="280365"/>
                  </a:lnTo>
                  <a:lnTo>
                    <a:pt x="1229906" y="280365"/>
                  </a:lnTo>
                  <a:lnTo>
                    <a:pt x="1229906" y="276555"/>
                  </a:lnTo>
                  <a:lnTo>
                    <a:pt x="1232319" y="276555"/>
                  </a:lnTo>
                  <a:lnTo>
                    <a:pt x="1232319" y="248615"/>
                  </a:lnTo>
                  <a:close/>
                </a:path>
                <a:path w="1936114" h="325120">
                  <a:moveTo>
                    <a:pt x="1496720" y="123494"/>
                  </a:moveTo>
                  <a:lnTo>
                    <a:pt x="1473936" y="92786"/>
                  </a:lnTo>
                  <a:lnTo>
                    <a:pt x="1461058" y="84251"/>
                  </a:lnTo>
                  <a:lnTo>
                    <a:pt x="1461058" y="129768"/>
                  </a:lnTo>
                  <a:lnTo>
                    <a:pt x="1461058" y="143637"/>
                  </a:lnTo>
                  <a:lnTo>
                    <a:pt x="1454124" y="154863"/>
                  </a:lnTo>
                  <a:lnTo>
                    <a:pt x="1442567" y="162788"/>
                  </a:lnTo>
                  <a:lnTo>
                    <a:pt x="1427048" y="167081"/>
                  </a:lnTo>
                  <a:lnTo>
                    <a:pt x="1418463" y="167081"/>
                  </a:lnTo>
                  <a:lnTo>
                    <a:pt x="1376921" y="149948"/>
                  </a:lnTo>
                  <a:lnTo>
                    <a:pt x="1376857" y="136702"/>
                  </a:lnTo>
                  <a:lnTo>
                    <a:pt x="1377048" y="127977"/>
                  </a:lnTo>
                  <a:lnTo>
                    <a:pt x="1418463" y="105664"/>
                  </a:lnTo>
                  <a:lnTo>
                    <a:pt x="1427048" y="105664"/>
                  </a:lnTo>
                  <a:lnTo>
                    <a:pt x="1442567" y="110286"/>
                  </a:lnTo>
                  <a:lnTo>
                    <a:pt x="1454124" y="118211"/>
                  </a:lnTo>
                  <a:lnTo>
                    <a:pt x="1461058" y="129768"/>
                  </a:lnTo>
                  <a:lnTo>
                    <a:pt x="1461058" y="84251"/>
                  </a:lnTo>
                  <a:lnTo>
                    <a:pt x="1418463" y="75615"/>
                  </a:lnTo>
                  <a:lnTo>
                    <a:pt x="1408887" y="75679"/>
                  </a:lnTo>
                  <a:lnTo>
                    <a:pt x="1369580" y="88265"/>
                  </a:lnTo>
                  <a:lnTo>
                    <a:pt x="1340205" y="123494"/>
                  </a:lnTo>
                  <a:lnTo>
                    <a:pt x="1340294" y="144703"/>
                  </a:lnTo>
                  <a:lnTo>
                    <a:pt x="1363154" y="180619"/>
                  </a:lnTo>
                  <a:lnTo>
                    <a:pt x="1402537" y="196596"/>
                  </a:lnTo>
                  <a:lnTo>
                    <a:pt x="1418463" y="197129"/>
                  </a:lnTo>
                  <a:lnTo>
                    <a:pt x="1428038" y="197053"/>
                  </a:lnTo>
                  <a:lnTo>
                    <a:pt x="1467599" y="184467"/>
                  </a:lnTo>
                  <a:lnTo>
                    <a:pt x="1496720" y="149580"/>
                  </a:lnTo>
                  <a:lnTo>
                    <a:pt x="1496720" y="123494"/>
                  </a:lnTo>
                  <a:close/>
                </a:path>
                <a:path w="1936114" h="325120">
                  <a:moveTo>
                    <a:pt x="1503324" y="36322"/>
                  </a:moveTo>
                  <a:lnTo>
                    <a:pt x="1436624" y="36322"/>
                  </a:lnTo>
                  <a:lnTo>
                    <a:pt x="1436624" y="0"/>
                  </a:lnTo>
                  <a:lnTo>
                    <a:pt x="1398320" y="0"/>
                  </a:lnTo>
                  <a:lnTo>
                    <a:pt x="1398320" y="36322"/>
                  </a:lnTo>
                  <a:lnTo>
                    <a:pt x="1331950" y="36322"/>
                  </a:lnTo>
                  <a:lnTo>
                    <a:pt x="1331950" y="66370"/>
                  </a:lnTo>
                  <a:lnTo>
                    <a:pt x="1503324" y="66370"/>
                  </a:lnTo>
                  <a:lnTo>
                    <a:pt x="1503324" y="36322"/>
                  </a:lnTo>
                  <a:close/>
                </a:path>
                <a:path w="1936114" h="325120">
                  <a:moveTo>
                    <a:pt x="1577949" y="227838"/>
                  </a:moveTo>
                  <a:lnTo>
                    <a:pt x="1566062" y="216611"/>
                  </a:lnTo>
                  <a:lnTo>
                    <a:pt x="1367612" y="216611"/>
                  </a:lnTo>
                  <a:lnTo>
                    <a:pt x="1367612" y="248310"/>
                  </a:lnTo>
                  <a:lnTo>
                    <a:pt x="1540306" y="248310"/>
                  </a:lnTo>
                  <a:lnTo>
                    <a:pt x="1540306" y="324586"/>
                  </a:lnTo>
                  <a:lnTo>
                    <a:pt x="1573987" y="324586"/>
                  </a:lnTo>
                  <a:lnTo>
                    <a:pt x="1577949" y="320624"/>
                  </a:lnTo>
                  <a:lnTo>
                    <a:pt x="1577949" y="227838"/>
                  </a:lnTo>
                  <a:close/>
                </a:path>
                <a:path w="1936114" h="325120">
                  <a:moveTo>
                    <a:pt x="1623187" y="89154"/>
                  </a:moveTo>
                  <a:lnTo>
                    <a:pt x="1576298" y="89154"/>
                  </a:lnTo>
                  <a:lnTo>
                    <a:pt x="1576298" y="6934"/>
                  </a:lnTo>
                  <a:lnTo>
                    <a:pt x="1538986" y="6934"/>
                  </a:lnTo>
                  <a:lnTo>
                    <a:pt x="1538986" y="199771"/>
                  </a:lnTo>
                  <a:lnTo>
                    <a:pt x="1572336" y="199771"/>
                  </a:lnTo>
                  <a:lnTo>
                    <a:pt x="1576298" y="195808"/>
                  </a:lnTo>
                  <a:lnTo>
                    <a:pt x="1576298" y="120853"/>
                  </a:lnTo>
                  <a:lnTo>
                    <a:pt x="1623187" y="120853"/>
                  </a:lnTo>
                  <a:lnTo>
                    <a:pt x="1623187" y="89154"/>
                  </a:lnTo>
                  <a:close/>
                </a:path>
                <a:path w="1936114" h="325120">
                  <a:moveTo>
                    <a:pt x="1895271" y="203073"/>
                  </a:moveTo>
                  <a:lnTo>
                    <a:pt x="1857298" y="203073"/>
                  </a:lnTo>
                  <a:lnTo>
                    <a:pt x="1857298" y="231470"/>
                  </a:lnTo>
                  <a:lnTo>
                    <a:pt x="1857298" y="261848"/>
                  </a:lnTo>
                  <a:lnTo>
                    <a:pt x="1857298" y="291896"/>
                  </a:lnTo>
                  <a:lnTo>
                    <a:pt x="1716963" y="291896"/>
                  </a:lnTo>
                  <a:lnTo>
                    <a:pt x="1716963" y="261848"/>
                  </a:lnTo>
                  <a:lnTo>
                    <a:pt x="1857298" y="261848"/>
                  </a:lnTo>
                  <a:lnTo>
                    <a:pt x="1857298" y="231470"/>
                  </a:lnTo>
                  <a:lnTo>
                    <a:pt x="1716963" y="231470"/>
                  </a:lnTo>
                  <a:lnTo>
                    <a:pt x="1716963" y="203073"/>
                  </a:lnTo>
                  <a:lnTo>
                    <a:pt x="1679651" y="203073"/>
                  </a:lnTo>
                  <a:lnTo>
                    <a:pt x="1679651" y="311048"/>
                  </a:lnTo>
                  <a:lnTo>
                    <a:pt x="1691208" y="322275"/>
                  </a:lnTo>
                  <a:lnTo>
                    <a:pt x="1883714" y="322275"/>
                  </a:lnTo>
                  <a:lnTo>
                    <a:pt x="1895271" y="311048"/>
                  </a:lnTo>
                  <a:lnTo>
                    <a:pt x="1895271" y="291896"/>
                  </a:lnTo>
                  <a:lnTo>
                    <a:pt x="1895271" y="261848"/>
                  </a:lnTo>
                  <a:lnTo>
                    <a:pt x="1895271" y="231470"/>
                  </a:lnTo>
                  <a:lnTo>
                    <a:pt x="1895271" y="203073"/>
                  </a:lnTo>
                  <a:close/>
                </a:path>
                <a:path w="1936114" h="325120">
                  <a:moveTo>
                    <a:pt x="1912442" y="108966"/>
                  </a:moveTo>
                  <a:lnTo>
                    <a:pt x="1862797" y="89433"/>
                  </a:lnTo>
                  <a:lnTo>
                    <a:pt x="1833664" y="72313"/>
                  </a:lnTo>
                  <a:lnTo>
                    <a:pt x="1817344" y="58115"/>
                  </a:lnTo>
                  <a:lnTo>
                    <a:pt x="1806448" y="40944"/>
                  </a:lnTo>
                  <a:lnTo>
                    <a:pt x="1806448" y="6934"/>
                  </a:lnTo>
                  <a:lnTo>
                    <a:pt x="1768805" y="6934"/>
                  </a:lnTo>
                  <a:lnTo>
                    <a:pt x="1768805" y="32029"/>
                  </a:lnTo>
                  <a:lnTo>
                    <a:pt x="1768627" y="39662"/>
                  </a:lnTo>
                  <a:lnTo>
                    <a:pt x="1739633" y="73469"/>
                  </a:lnTo>
                  <a:lnTo>
                    <a:pt x="1706118" y="92925"/>
                  </a:lnTo>
                  <a:lnTo>
                    <a:pt x="1670697" y="107022"/>
                  </a:lnTo>
                  <a:lnTo>
                    <a:pt x="1661820" y="109626"/>
                  </a:lnTo>
                  <a:lnTo>
                    <a:pt x="1683613" y="135051"/>
                  </a:lnTo>
                  <a:lnTo>
                    <a:pt x="1721218" y="120396"/>
                  </a:lnTo>
                  <a:lnTo>
                    <a:pt x="1754695" y="101841"/>
                  </a:lnTo>
                  <a:lnTo>
                    <a:pt x="1787296" y="72313"/>
                  </a:lnTo>
                  <a:lnTo>
                    <a:pt x="1792465" y="78193"/>
                  </a:lnTo>
                  <a:lnTo>
                    <a:pt x="1827098" y="105092"/>
                  </a:lnTo>
                  <a:lnTo>
                    <a:pt x="1872830" y="128485"/>
                  </a:lnTo>
                  <a:lnTo>
                    <a:pt x="1891309" y="134391"/>
                  </a:lnTo>
                  <a:lnTo>
                    <a:pt x="1912442" y="108966"/>
                  </a:lnTo>
                  <a:close/>
                </a:path>
                <a:path w="1936114" h="325120">
                  <a:moveTo>
                    <a:pt x="1935556" y="151892"/>
                  </a:moveTo>
                  <a:lnTo>
                    <a:pt x="1638046" y="151892"/>
                  </a:lnTo>
                  <a:lnTo>
                    <a:pt x="1638046" y="182930"/>
                  </a:lnTo>
                  <a:lnTo>
                    <a:pt x="1931593" y="182930"/>
                  </a:lnTo>
                  <a:lnTo>
                    <a:pt x="1935556" y="178968"/>
                  </a:lnTo>
                  <a:lnTo>
                    <a:pt x="1935556" y="15189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9696" y="6727146"/>
              <a:ext cx="136017" cy="1860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08353" y="6723717"/>
              <a:ext cx="146203" cy="19316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984595" y="6727832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90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51803" y="6727603"/>
              <a:ext cx="140817" cy="18608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214099" y="6727608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5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17" y="186067"/>
                  </a:lnTo>
                  <a:lnTo>
                    <a:pt x="87617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5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5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85019" y="6726003"/>
              <a:ext cx="132230" cy="19316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36515" y="6725546"/>
              <a:ext cx="122758" cy="19133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022471" y="4880544"/>
              <a:ext cx="360570" cy="19111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453401" y="4881819"/>
              <a:ext cx="160536" cy="18559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640481" y="4881606"/>
              <a:ext cx="161810" cy="18984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832234" y="4881606"/>
              <a:ext cx="174976" cy="18984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73345" y="4882031"/>
              <a:ext cx="174551" cy="185381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2314555" y="4887709"/>
              <a:ext cx="550545" cy="184150"/>
            </a:xfrm>
            <a:custGeom>
              <a:avLst/>
              <a:gdLst/>
              <a:ahLst/>
              <a:cxnLst/>
              <a:rect l="l" t="t" r="r" b="b"/>
              <a:pathLst>
                <a:path w="550545" h="184150">
                  <a:moveTo>
                    <a:pt x="149504" y="2540"/>
                  </a:moveTo>
                  <a:lnTo>
                    <a:pt x="22085" y="2540"/>
                  </a:lnTo>
                  <a:lnTo>
                    <a:pt x="22085" y="13970"/>
                  </a:lnTo>
                  <a:lnTo>
                    <a:pt x="22085" y="53340"/>
                  </a:lnTo>
                  <a:lnTo>
                    <a:pt x="22085" y="66040"/>
                  </a:lnTo>
                  <a:lnTo>
                    <a:pt x="149504" y="66040"/>
                  </a:lnTo>
                  <a:lnTo>
                    <a:pt x="149504" y="53365"/>
                  </a:lnTo>
                  <a:lnTo>
                    <a:pt x="149504" y="14503"/>
                  </a:lnTo>
                  <a:lnTo>
                    <a:pt x="134416" y="14503"/>
                  </a:lnTo>
                  <a:lnTo>
                    <a:pt x="134416" y="53340"/>
                  </a:lnTo>
                  <a:lnTo>
                    <a:pt x="37376" y="53340"/>
                  </a:lnTo>
                  <a:lnTo>
                    <a:pt x="37376" y="13970"/>
                  </a:lnTo>
                  <a:lnTo>
                    <a:pt x="149504" y="13970"/>
                  </a:lnTo>
                  <a:lnTo>
                    <a:pt x="149504" y="2540"/>
                  </a:lnTo>
                  <a:close/>
                </a:path>
                <a:path w="550545" h="184150">
                  <a:moveTo>
                    <a:pt x="150342" y="124460"/>
                  </a:moveTo>
                  <a:lnTo>
                    <a:pt x="19113" y="124460"/>
                  </a:lnTo>
                  <a:lnTo>
                    <a:pt x="19113" y="137160"/>
                  </a:lnTo>
                  <a:lnTo>
                    <a:pt x="134848" y="137160"/>
                  </a:lnTo>
                  <a:lnTo>
                    <a:pt x="134848" y="184150"/>
                  </a:lnTo>
                  <a:lnTo>
                    <a:pt x="150342" y="184150"/>
                  </a:lnTo>
                  <a:lnTo>
                    <a:pt x="150342" y="137160"/>
                  </a:lnTo>
                  <a:lnTo>
                    <a:pt x="150342" y="124460"/>
                  </a:lnTo>
                  <a:close/>
                </a:path>
                <a:path w="550545" h="184150">
                  <a:moveTo>
                    <a:pt x="171792" y="90944"/>
                  </a:moveTo>
                  <a:lnTo>
                    <a:pt x="93649" y="90944"/>
                  </a:lnTo>
                  <a:lnTo>
                    <a:pt x="93649" y="66103"/>
                  </a:lnTo>
                  <a:lnTo>
                    <a:pt x="78359" y="66103"/>
                  </a:lnTo>
                  <a:lnTo>
                    <a:pt x="78359" y="90944"/>
                  </a:lnTo>
                  <a:lnTo>
                    <a:pt x="0" y="90944"/>
                  </a:lnTo>
                  <a:lnTo>
                    <a:pt x="0" y="103682"/>
                  </a:lnTo>
                  <a:lnTo>
                    <a:pt x="171792" y="103682"/>
                  </a:lnTo>
                  <a:lnTo>
                    <a:pt x="171792" y="90944"/>
                  </a:lnTo>
                  <a:close/>
                </a:path>
                <a:path w="550545" h="184150">
                  <a:moveTo>
                    <a:pt x="361213" y="147650"/>
                  </a:moveTo>
                  <a:lnTo>
                    <a:pt x="311518" y="147650"/>
                  </a:lnTo>
                  <a:lnTo>
                    <a:pt x="311518" y="100711"/>
                  </a:lnTo>
                  <a:lnTo>
                    <a:pt x="344652" y="100711"/>
                  </a:lnTo>
                  <a:lnTo>
                    <a:pt x="344652" y="87972"/>
                  </a:lnTo>
                  <a:lnTo>
                    <a:pt x="314490" y="87972"/>
                  </a:lnTo>
                  <a:lnTo>
                    <a:pt x="314490" y="24904"/>
                  </a:lnTo>
                  <a:lnTo>
                    <a:pt x="344652" y="24904"/>
                  </a:lnTo>
                  <a:lnTo>
                    <a:pt x="344652" y="11950"/>
                  </a:lnTo>
                  <a:lnTo>
                    <a:pt x="298996" y="11950"/>
                  </a:lnTo>
                  <a:lnTo>
                    <a:pt x="298996" y="24904"/>
                  </a:lnTo>
                  <a:lnTo>
                    <a:pt x="298996" y="87972"/>
                  </a:lnTo>
                  <a:lnTo>
                    <a:pt x="296024" y="87972"/>
                  </a:lnTo>
                  <a:lnTo>
                    <a:pt x="296024" y="100711"/>
                  </a:lnTo>
                  <a:lnTo>
                    <a:pt x="296024" y="147650"/>
                  </a:lnTo>
                  <a:lnTo>
                    <a:pt x="253123" y="147650"/>
                  </a:lnTo>
                  <a:lnTo>
                    <a:pt x="253123" y="100711"/>
                  </a:lnTo>
                  <a:lnTo>
                    <a:pt x="296024" y="100711"/>
                  </a:lnTo>
                  <a:lnTo>
                    <a:pt x="296024" y="87972"/>
                  </a:lnTo>
                  <a:lnTo>
                    <a:pt x="250151" y="87972"/>
                  </a:lnTo>
                  <a:lnTo>
                    <a:pt x="250151" y="24904"/>
                  </a:lnTo>
                  <a:lnTo>
                    <a:pt x="298996" y="24904"/>
                  </a:lnTo>
                  <a:lnTo>
                    <a:pt x="298996" y="11950"/>
                  </a:lnTo>
                  <a:lnTo>
                    <a:pt x="204495" y="11950"/>
                  </a:lnTo>
                  <a:lnTo>
                    <a:pt x="204495" y="24904"/>
                  </a:lnTo>
                  <a:lnTo>
                    <a:pt x="234645" y="24904"/>
                  </a:lnTo>
                  <a:lnTo>
                    <a:pt x="234645" y="87972"/>
                  </a:lnTo>
                  <a:lnTo>
                    <a:pt x="204927" y="87972"/>
                  </a:lnTo>
                  <a:lnTo>
                    <a:pt x="204927" y="100711"/>
                  </a:lnTo>
                  <a:lnTo>
                    <a:pt x="237832" y="100711"/>
                  </a:lnTo>
                  <a:lnTo>
                    <a:pt x="237832" y="147650"/>
                  </a:lnTo>
                  <a:lnTo>
                    <a:pt x="189001" y="147650"/>
                  </a:lnTo>
                  <a:lnTo>
                    <a:pt x="189001" y="160604"/>
                  </a:lnTo>
                  <a:lnTo>
                    <a:pt x="361213" y="160604"/>
                  </a:lnTo>
                  <a:lnTo>
                    <a:pt x="361213" y="147650"/>
                  </a:lnTo>
                  <a:close/>
                </a:path>
                <a:path w="550545" h="184150">
                  <a:moveTo>
                    <a:pt x="531304" y="55880"/>
                  </a:moveTo>
                  <a:lnTo>
                    <a:pt x="415569" y="55880"/>
                  </a:lnTo>
                  <a:lnTo>
                    <a:pt x="415569" y="38100"/>
                  </a:lnTo>
                  <a:lnTo>
                    <a:pt x="527900" y="38100"/>
                  </a:lnTo>
                  <a:lnTo>
                    <a:pt x="527900" y="27940"/>
                  </a:lnTo>
                  <a:lnTo>
                    <a:pt x="527900" y="11430"/>
                  </a:lnTo>
                  <a:lnTo>
                    <a:pt x="527900" y="0"/>
                  </a:lnTo>
                  <a:lnTo>
                    <a:pt x="399859" y="0"/>
                  </a:lnTo>
                  <a:lnTo>
                    <a:pt x="399859" y="11430"/>
                  </a:lnTo>
                  <a:lnTo>
                    <a:pt x="512622" y="11430"/>
                  </a:lnTo>
                  <a:lnTo>
                    <a:pt x="512622" y="27940"/>
                  </a:lnTo>
                  <a:lnTo>
                    <a:pt x="400278" y="27940"/>
                  </a:lnTo>
                  <a:lnTo>
                    <a:pt x="400278" y="38100"/>
                  </a:lnTo>
                  <a:lnTo>
                    <a:pt x="400278" y="55880"/>
                  </a:lnTo>
                  <a:lnTo>
                    <a:pt x="400278" y="67310"/>
                  </a:lnTo>
                  <a:lnTo>
                    <a:pt x="531304" y="67310"/>
                  </a:lnTo>
                  <a:lnTo>
                    <a:pt x="531304" y="55880"/>
                  </a:lnTo>
                  <a:close/>
                </a:path>
                <a:path w="550545" h="184150">
                  <a:moveTo>
                    <a:pt x="534695" y="170180"/>
                  </a:moveTo>
                  <a:lnTo>
                    <a:pt x="414515" y="170180"/>
                  </a:lnTo>
                  <a:lnTo>
                    <a:pt x="414515" y="151130"/>
                  </a:lnTo>
                  <a:lnTo>
                    <a:pt x="528548" y="151130"/>
                  </a:lnTo>
                  <a:lnTo>
                    <a:pt x="528548" y="139700"/>
                  </a:lnTo>
                  <a:lnTo>
                    <a:pt x="528548" y="123190"/>
                  </a:lnTo>
                  <a:lnTo>
                    <a:pt x="528548" y="111760"/>
                  </a:lnTo>
                  <a:lnTo>
                    <a:pt x="398792" y="111760"/>
                  </a:lnTo>
                  <a:lnTo>
                    <a:pt x="398792" y="123190"/>
                  </a:lnTo>
                  <a:lnTo>
                    <a:pt x="513257" y="123190"/>
                  </a:lnTo>
                  <a:lnTo>
                    <a:pt x="513257" y="139700"/>
                  </a:lnTo>
                  <a:lnTo>
                    <a:pt x="399224" y="139700"/>
                  </a:lnTo>
                  <a:lnTo>
                    <a:pt x="399224" y="151130"/>
                  </a:lnTo>
                  <a:lnTo>
                    <a:pt x="399224" y="170180"/>
                  </a:lnTo>
                  <a:lnTo>
                    <a:pt x="399224" y="181610"/>
                  </a:lnTo>
                  <a:lnTo>
                    <a:pt x="534695" y="181610"/>
                  </a:lnTo>
                  <a:lnTo>
                    <a:pt x="534695" y="170180"/>
                  </a:lnTo>
                  <a:close/>
                </a:path>
                <a:path w="550545" h="184150">
                  <a:moveTo>
                    <a:pt x="550202" y="82664"/>
                  </a:moveTo>
                  <a:lnTo>
                    <a:pt x="377990" y="82664"/>
                  </a:lnTo>
                  <a:lnTo>
                    <a:pt x="377990" y="94767"/>
                  </a:lnTo>
                  <a:lnTo>
                    <a:pt x="550202" y="94767"/>
                  </a:lnTo>
                  <a:lnTo>
                    <a:pt x="550202" y="8266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934084" y="4881819"/>
              <a:ext cx="155652" cy="18984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123288" y="4881606"/>
              <a:ext cx="160536" cy="18984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365940" y="4879907"/>
              <a:ext cx="155440" cy="18899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62151" y="4881819"/>
              <a:ext cx="148220" cy="19026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742436" y="4881606"/>
              <a:ext cx="178374" cy="19005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940345" y="4881612"/>
              <a:ext cx="148590" cy="190500"/>
            </a:xfrm>
            <a:custGeom>
              <a:avLst/>
              <a:gdLst/>
              <a:ahLst/>
              <a:cxnLst/>
              <a:rect l="l" t="t" r="r" b="b"/>
              <a:pathLst>
                <a:path w="148590" h="190500">
                  <a:moveTo>
                    <a:pt x="148005" y="0"/>
                  </a:moveTo>
                  <a:lnTo>
                    <a:pt x="132499" y="0"/>
                  </a:lnTo>
                  <a:lnTo>
                    <a:pt x="132499" y="45466"/>
                  </a:lnTo>
                  <a:lnTo>
                    <a:pt x="85572" y="45466"/>
                  </a:lnTo>
                  <a:lnTo>
                    <a:pt x="85572" y="31496"/>
                  </a:lnTo>
                  <a:lnTo>
                    <a:pt x="85572" y="18796"/>
                  </a:lnTo>
                  <a:lnTo>
                    <a:pt x="70281" y="18796"/>
                  </a:lnTo>
                  <a:lnTo>
                    <a:pt x="70281" y="129286"/>
                  </a:lnTo>
                  <a:lnTo>
                    <a:pt x="15074" y="129286"/>
                  </a:lnTo>
                  <a:lnTo>
                    <a:pt x="15074" y="31496"/>
                  </a:lnTo>
                  <a:lnTo>
                    <a:pt x="70281" y="31496"/>
                  </a:lnTo>
                  <a:lnTo>
                    <a:pt x="70281" y="18796"/>
                  </a:lnTo>
                  <a:lnTo>
                    <a:pt x="0" y="18796"/>
                  </a:lnTo>
                  <a:lnTo>
                    <a:pt x="0" y="31496"/>
                  </a:lnTo>
                  <a:lnTo>
                    <a:pt x="0" y="129286"/>
                  </a:lnTo>
                  <a:lnTo>
                    <a:pt x="0" y="141986"/>
                  </a:lnTo>
                  <a:lnTo>
                    <a:pt x="85572" y="141986"/>
                  </a:lnTo>
                  <a:lnTo>
                    <a:pt x="85572" y="129286"/>
                  </a:lnTo>
                  <a:lnTo>
                    <a:pt x="85572" y="111506"/>
                  </a:lnTo>
                  <a:lnTo>
                    <a:pt x="132499" y="111506"/>
                  </a:lnTo>
                  <a:lnTo>
                    <a:pt x="132499" y="190271"/>
                  </a:lnTo>
                  <a:lnTo>
                    <a:pt x="148005" y="190271"/>
                  </a:lnTo>
                  <a:lnTo>
                    <a:pt x="148005" y="111506"/>
                  </a:lnTo>
                  <a:lnTo>
                    <a:pt x="148005" y="111277"/>
                  </a:lnTo>
                  <a:lnTo>
                    <a:pt x="148005" y="98806"/>
                  </a:lnTo>
                  <a:lnTo>
                    <a:pt x="85572" y="98806"/>
                  </a:lnTo>
                  <a:lnTo>
                    <a:pt x="85572" y="59436"/>
                  </a:lnTo>
                  <a:lnTo>
                    <a:pt x="132499" y="59436"/>
                  </a:lnTo>
                  <a:lnTo>
                    <a:pt x="132499" y="98526"/>
                  </a:lnTo>
                  <a:lnTo>
                    <a:pt x="148005" y="98526"/>
                  </a:lnTo>
                  <a:lnTo>
                    <a:pt x="148005" y="59436"/>
                  </a:lnTo>
                  <a:lnTo>
                    <a:pt x="148005" y="58826"/>
                  </a:lnTo>
                  <a:lnTo>
                    <a:pt x="148005" y="45872"/>
                  </a:lnTo>
                  <a:lnTo>
                    <a:pt x="148005" y="45466"/>
                  </a:lnTo>
                  <a:lnTo>
                    <a:pt x="148005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185651" y="4881819"/>
              <a:ext cx="144185" cy="18708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552593" y="4901567"/>
              <a:ext cx="171579" cy="14291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362752" y="4881819"/>
              <a:ext cx="155865" cy="18984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794766" y="4879907"/>
              <a:ext cx="156289" cy="19132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983332" y="4881819"/>
              <a:ext cx="156502" cy="18941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2284685" y="4171454"/>
              <a:ext cx="1604645" cy="327660"/>
            </a:xfrm>
            <a:custGeom>
              <a:avLst/>
              <a:gdLst/>
              <a:ahLst/>
              <a:cxnLst/>
              <a:rect l="l" t="t" r="r" b="b"/>
              <a:pathLst>
                <a:path w="1604644" h="327660">
                  <a:moveTo>
                    <a:pt x="162458" y="119202"/>
                  </a:moveTo>
                  <a:lnTo>
                    <a:pt x="138137" y="86817"/>
                  </a:lnTo>
                  <a:lnTo>
                    <a:pt x="128473" y="81584"/>
                  </a:lnTo>
                  <a:lnTo>
                    <a:pt x="128447" y="122834"/>
                  </a:lnTo>
                  <a:lnTo>
                    <a:pt x="128447" y="135382"/>
                  </a:lnTo>
                  <a:lnTo>
                    <a:pt x="121843" y="144957"/>
                  </a:lnTo>
                  <a:lnTo>
                    <a:pt x="110286" y="151561"/>
                  </a:lnTo>
                  <a:lnTo>
                    <a:pt x="94767" y="154863"/>
                  </a:lnTo>
                  <a:lnTo>
                    <a:pt x="86182" y="154863"/>
                  </a:lnTo>
                  <a:lnTo>
                    <a:pt x="44907" y="140665"/>
                  </a:lnTo>
                  <a:lnTo>
                    <a:pt x="44907" y="116890"/>
                  </a:lnTo>
                  <a:lnTo>
                    <a:pt x="86182" y="103352"/>
                  </a:lnTo>
                  <a:lnTo>
                    <a:pt x="94767" y="103352"/>
                  </a:lnTo>
                  <a:lnTo>
                    <a:pt x="110286" y="106654"/>
                  </a:lnTo>
                  <a:lnTo>
                    <a:pt x="121843" y="113258"/>
                  </a:lnTo>
                  <a:lnTo>
                    <a:pt x="128447" y="122834"/>
                  </a:lnTo>
                  <a:lnTo>
                    <a:pt x="128447" y="81584"/>
                  </a:lnTo>
                  <a:lnTo>
                    <a:pt x="86182" y="73634"/>
                  </a:lnTo>
                  <a:lnTo>
                    <a:pt x="76606" y="73698"/>
                  </a:lnTo>
                  <a:lnTo>
                    <a:pt x="37363" y="84569"/>
                  </a:lnTo>
                  <a:lnTo>
                    <a:pt x="8255" y="116560"/>
                  </a:lnTo>
                  <a:lnTo>
                    <a:pt x="8255" y="141986"/>
                  </a:lnTo>
                  <a:lnTo>
                    <a:pt x="37363" y="173723"/>
                  </a:lnTo>
                  <a:lnTo>
                    <a:pt x="76606" y="183870"/>
                  </a:lnTo>
                  <a:lnTo>
                    <a:pt x="86182" y="183921"/>
                  </a:lnTo>
                  <a:lnTo>
                    <a:pt x="97663" y="183857"/>
                  </a:lnTo>
                  <a:lnTo>
                    <a:pt x="137807" y="171475"/>
                  </a:lnTo>
                  <a:lnTo>
                    <a:pt x="154914" y="154863"/>
                  </a:lnTo>
                  <a:lnTo>
                    <a:pt x="162128" y="139674"/>
                  </a:lnTo>
                  <a:lnTo>
                    <a:pt x="162458" y="129438"/>
                  </a:lnTo>
                  <a:lnTo>
                    <a:pt x="162458" y="119202"/>
                  </a:lnTo>
                  <a:close/>
                </a:path>
                <a:path w="1604644" h="327660">
                  <a:moveTo>
                    <a:pt x="171373" y="35991"/>
                  </a:moveTo>
                  <a:lnTo>
                    <a:pt x="104673" y="35991"/>
                  </a:lnTo>
                  <a:lnTo>
                    <a:pt x="104673" y="0"/>
                  </a:lnTo>
                  <a:lnTo>
                    <a:pt x="66370" y="0"/>
                  </a:lnTo>
                  <a:lnTo>
                    <a:pt x="66370" y="35991"/>
                  </a:lnTo>
                  <a:lnTo>
                    <a:pt x="0" y="35991"/>
                  </a:lnTo>
                  <a:lnTo>
                    <a:pt x="0" y="66040"/>
                  </a:lnTo>
                  <a:lnTo>
                    <a:pt x="171373" y="66040"/>
                  </a:lnTo>
                  <a:lnTo>
                    <a:pt x="171373" y="35991"/>
                  </a:lnTo>
                  <a:close/>
                </a:path>
                <a:path w="1604644" h="327660">
                  <a:moveTo>
                    <a:pt x="264820" y="202742"/>
                  </a:moveTo>
                  <a:lnTo>
                    <a:pt x="227177" y="202742"/>
                  </a:lnTo>
                  <a:lnTo>
                    <a:pt x="227177" y="230162"/>
                  </a:lnTo>
                  <a:lnTo>
                    <a:pt x="227177" y="260210"/>
                  </a:lnTo>
                  <a:lnTo>
                    <a:pt x="227177" y="291909"/>
                  </a:lnTo>
                  <a:lnTo>
                    <a:pt x="97739" y="291909"/>
                  </a:lnTo>
                  <a:lnTo>
                    <a:pt x="97739" y="260210"/>
                  </a:lnTo>
                  <a:lnTo>
                    <a:pt x="227177" y="260210"/>
                  </a:lnTo>
                  <a:lnTo>
                    <a:pt x="227177" y="230162"/>
                  </a:lnTo>
                  <a:lnTo>
                    <a:pt x="97739" y="230162"/>
                  </a:lnTo>
                  <a:lnTo>
                    <a:pt x="97739" y="202742"/>
                  </a:lnTo>
                  <a:lnTo>
                    <a:pt x="60756" y="202742"/>
                  </a:lnTo>
                  <a:lnTo>
                    <a:pt x="60756" y="311391"/>
                  </a:lnTo>
                  <a:lnTo>
                    <a:pt x="72313" y="322618"/>
                  </a:lnTo>
                  <a:lnTo>
                    <a:pt x="253263" y="322618"/>
                  </a:lnTo>
                  <a:lnTo>
                    <a:pt x="264820" y="311391"/>
                  </a:lnTo>
                  <a:lnTo>
                    <a:pt x="264820" y="291909"/>
                  </a:lnTo>
                  <a:lnTo>
                    <a:pt x="264820" y="260210"/>
                  </a:lnTo>
                  <a:lnTo>
                    <a:pt x="264820" y="230162"/>
                  </a:lnTo>
                  <a:lnTo>
                    <a:pt x="264820" y="202742"/>
                  </a:lnTo>
                  <a:close/>
                </a:path>
                <a:path w="1604644" h="327660">
                  <a:moveTo>
                    <a:pt x="265480" y="7264"/>
                  </a:moveTo>
                  <a:lnTo>
                    <a:pt x="228498" y="7264"/>
                  </a:lnTo>
                  <a:lnTo>
                    <a:pt x="228498" y="71983"/>
                  </a:lnTo>
                  <a:lnTo>
                    <a:pt x="173024" y="71983"/>
                  </a:lnTo>
                  <a:lnTo>
                    <a:pt x="173024" y="102692"/>
                  </a:lnTo>
                  <a:lnTo>
                    <a:pt x="228498" y="102692"/>
                  </a:lnTo>
                  <a:lnTo>
                    <a:pt x="228498" y="137693"/>
                  </a:lnTo>
                  <a:lnTo>
                    <a:pt x="173024" y="137693"/>
                  </a:lnTo>
                  <a:lnTo>
                    <a:pt x="173024" y="168402"/>
                  </a:lnTo>
                  <a:lnTo>
                    <a:pt x="228498" y="168402"/>
                  </a:lnTo>
                  <a:lnTo>
                    <a:pt x="228498" y="189204"/>
                  </a:lnTo>
                  <a:lnTo>
                    <a:pt x="260197" y="189204"/>
                  </a:lnTo>
                  <a:lnTo>
                    <a:pt x="265150" y="186893"/>
                  </a:lnTo>
                  <a:lnTo>
                    <a:pt x="265480" y="182600"/>
                  </a:lnTo>
                  <a:lnTo>
                    <a:pt x="265480" y="7264"/>
                  </a:lnTo>
                  <a:close/>
                </a:path>
                <a:path w="1604644" h="327660">
                  <a:moveTo>
                    <a:pt x="561886" y="256857"/>
                  </a:moveTo>
                  <a:lnTo>
                    <a:pt x="540219" y="224485"/>
                  </a:lnTo>
                  <a:lnTo>
                    <a:pt x="523697" y="215747"/>
                  </a:lnTo>
                  <a:lnTo>
                    <a:pt x="523697" y="258229"/>
                  </a:lnTo>
                  <a:lnTo>
                    <a:pt x="523646" y="274777"/>
                  </a:lnTo>
                  <a:lnTo>
                    <a:pt x="510819" y="286296"/>
                  </a:lnTo>
                  <a:lnTo>
                    <a:pt x="490347" y="293890"/>
                  </a:lnTo>
                  <a:lnTo>
                    <a:pt x="465150" y="297167"/>
                  </a:lnTo>
                  <a:lnTo>
                    <a:pt x="444728" y="297154"/>
                  </a:lnTo>
                  <a:lnTo>
                    <a:pt x="393598" y="286296"/>
                  </a:lnTo>
                  <a:lnTo>
                    <a:pt x="380720" y="274408"/>
                  </a:lnTo>
                  <a:lnTo>
                    <a:pt x="380720" y="257568"/>
                  </a:lnTo>
                  <a:lnTo>
                    <a:pt x="433222" y="235877"/>
                  </a:lnTo>
                  <a:lnTo>
                    <a:pt x="452374" y="235115"/>
                  </a:lnTo>
                  <a:lnTo>
                    <a:pt x="460400" y="235140"/>
                  </a:lnTo>
                  <a:lnTo>
                    <a:pt x="511479" y="246011"/>
                  </a:lnTo>
                  <a:lnTo>
                    <a:pt x="523697" y="258229"/>
                  </a:lnTo>
                  <a:lnTo>
                    <a:pt x="523697" y="215747"/>
                  </a:lnTo>
                  <a:lnTo>
                    <a:pt x="485000" y="206336"/>
                  </a:lnTo>
                  <a:lnTo>
                    <a:pt x="452374" y="204724"/>
                  </a:lnTo>
                  <a:lnTo>
                    <a:pt x="437743" y="204787"/>
                  </a:lnTo>
                  <a:lnTo>
                    <a:pt x="395592" y="210845"/>
                  </a:lnTo>
                  <a:lnTo>
                    <a:pt x="359092" y="228015"/>
                  </a:lnTo>
                  <a:lnTo>
                    <a:pt x="342531" y="258229"/>
                  </a:lnTo>
                  <a:lnTo>
                    <a:pt x="342544" y="275437"/>
                  </a:lnTo>
                  <a:lnTo>
                    <a:pt x="364274" y="307543"/>
                  </a:lnTo>
                  <a:lnTo>
                    <a:pt x="407466" y="323773"/>
                  </a:lnTo>
                  <a:lnTo>
                    <a:pt x="452374" y="327571"/>
                  </a:lnTo>
                  <a:lnTo>
                    <a:pt x="466826" y="327507"/>
                  </a:lnTo>
                  <a:lnTo>
                    <a:pt x="509079" y="321195"/>
                  </a:lnTo>
                  <a:lnTo>
                    <a:pt x="545350" y="303644"/>
                  </a:lnTo>
                  <a:lnTo>
                    <a:pt x="561784" y="275437"/>
                  </a:lnTo>
                  <a:lnTo>
                    <a:pt x="561886" y="256857"/>
                  </a:lnTo>
                  <a:close/>
                </a:path>
                <a:path w="1604644" h="327660">
                  <a:moveTo>
                    <a:pt x="599313" y="159816"/>
                  </a:moveTo>
                  <a:lnTo>
                    <a:pt x="470204" y="159816"/>
                  </a:lnTo>
                  <a:lnTo>
                    <a:pt x="470204" y="126796"/>
                  </a:lnTo>
                  <a:lnTo>
                    <a:pt x="560679" y="126796"/>
                  </a:lnTo>
                  <a:lnTo>
                    <a:pt x="560679" y="95427"/>
                  </a:lnTo>
                  <a:lnTo>
                    <a:pt x="381711" y="95427"/>
                  </a:lnTo>
                  <a:lnTo>
                    <a:pt x="381711" y="44246"/>
                  </a:lnTo>
                  <a:lnTo>
                    <a:pt x="557377" y="44246"/>
                  </a:lnTo>
                  <a:lnTo>
                    <a:pt x="557377" y="13868"/>
                  </a:lnTo>
                  <a:lnTo>
                    <a:pt x="355295" y="13868"/>
                  </a:lnTo>
                  <a:lnTo>
                    <a:pt x="343738" y="25095"/>
                  </a:lnTo>
                  <a:lnTo>
                    <a:pt x="343738" y="115570"/>
                  </a:lnTo>
                  <a:lnTo>
                    <a:pt x="355955" y="126796"/>
                  </a:lnTo>
                  <a:lnTo>
                    <a:pt x="432562" y="126796"/>
                  </a:lnTo>
                  <a:lnTo>
                    <a:pt x="432562" y="159816"/>
                  </a:lnTo>
                  <a:lnTo>
                    <a:pt x="301802" y="159816"/>
                  </a:lnTo>
                  <a:lnTo>
                    <a:pt x="301802" y="190855"/>
                  </a:lnTo>
                  <a:lnTo>
                    <a:pt x="595350" y="190855"/>
                  </a:lnTo>
                  <a:lnTo>
                    <a:pt x="599313" y="186893"/>
                  </a:lnTo>
                  <a:lnTo>
                    <a:pt x="599313" y="159816"/>
                  </a:lnTo>
                  <a:close/>
                </a:path>
                <a:path w="1604644" h="327660">
                  <a:moveTo>
                    <a:pt x="790511" y="34671"/>
                  </a:moveTo>
                  <a:lnTo>
                    <a:pt x="778954" y="23114"/>
                  </a:lnTo>
                  <a:lnTo>
                    <a:pt x="619125" y="23114"/>
                  </a:lnTo>
                  <a:lnTo>
                    <a:pt x="619125" y="54483"/>
                  </a:lnTo>
                  <a:lnTo>
                    <a:pt x="753198" y="54483"/>
                  </a:lnTo>
                  <a:lnTo>
                    <a:pt x="753148" y="105333"/>
                  </a:lnTo>
                  <a:lnTo>
                    <a:pt x="745667" y="149364"/>
                  </a:lnTo>
                  <a:lnTo>
                    <a:pt x="732713" y="188214"/>
                  </a:lnTo>
                  <a:lnTo>
                    <a:pt x="767397" y="188544"/>
                  </a:lnTo>
                  <a:lnTo>
                    <a:pt x="782447" y="150609"/>
                  </a:lnTo>
                  <a:lnTo>
                    <a:pt x="790511" y="105333"/>
                  </a:lnTo>
                  <a:lnTo>
                    <a:pt x="790511" y="34671"/>
                  </a:lnTo>
                  <a:close/>
                </a:path>
                <a:path w="1604644" h="327660">
                  <a:moveTo>
                    <a:pt x="815936" y="220256"/>
                  </a:moveTo>
                  <a:lnTo>
                    <a:pt x="767283" y="229895"/>
                  </a:lnTo>
                  <a:lnTo>
                    <a:pt x="701014" y="231127"/>
                  </a:lnTo>
                  <a:lnTo>
                    <a:pt x="701014" y="115239"/>
                  </a:lnTo>
                  <a:lnTo>
                    <a:pt x="664032" y="115239"/>
                  </a:lnTo>
                  <a:lnTo>
                    <a:pt x="664032" y="231140"/>
                  </a:lnTo>
                  <a:lnTo>
                    <a:pt x="603935" y="231152"/>
                  </a:lnTo>
                  <a:lnTo>
                    <a:pt x="603935" y="262191"/>
                  </a:lnTo>
                  <a:lnTo>
                    <a:pt x="695401" y="262191"/>
                  </a:lnTo>
                  <a:lnTo>
                    <a:pt x="716114" y="262153"/>
                  </a:lnTo>
                  <a:lnTo>
                    <a:pt x="777900" y="258965"/>
                  </a:lnTo>
                  <a:lnTo>
                    <a:pt x="815606" y="250634"/>
                  </a:lnTo>
                  <a:lnTo>
                    <a:pt x="815936" y="246341"/>
                  </a:lnTo>
                  <a:lnTo>
                    <a:pt x="815936" y="220256"/>
                  </a:lnTo>
                  <a:close/>
                </a:path>
                <a:path w="1604644" h="327660">
                  <a:moveTo>
                    <a:pt x="910043" y="126796"/>
                  </a:moveTo>
                  <a:lnTo>
                    <a:pt x="867448" y="126796"/>
                  </a:lnTo>
                  <a:lnTo>
                    <a:pt x="867448" y="7264"/>
                  </a:lnTo>
                  <a:lnTo>
                    <a:pt x="829805" y="7264"/>
                  </a:lnTo>
                  <a:lnTo>
                    <a:pt x="829805" y="321627"/>
                  </a:lnTo>
                  <a:lnTo>
                    <a:pt x="863485" y="321627"/>
                  </a:lnTo>
                  <a:lnTo>
                    <a:pt x="867448" y="317665"/>
                  </a:lnTo>
                  <a:lnTo>
                    <a:pt x="867448" y="158165"/>
                  </a:lnTo>
                  <a:lnTo>
                    <a:pt x="910043" y="158165"/>
                  </a:lnTo>
                  <a:lnTo>
                    <a:pt x="910043" y="126796"/>
                  </a:lnTo>
                  <a:close/>
                </a:path>
                <a:path w="1604644" h="327660">
                  <a:moveTo>
                    <a:pt x="1198867" y="148590"/>
                  </a:moveTo>
                  <a:lnTo>
                    <a:pt x="1143431" y="155117"/>
                  </a:lnTo>
                  <a:lnTo>
                    <a:pt x="1099705" y="157632"/>
                  </a:lnTo>
                  <a:lnTo>
                    <a:pt x="1056868" y="158165"/>
                  </a:lnTo>
                  <a:lnTo>
                    <a:pt x="1053566" y="158165"/>
                  </a:lnTo>
                  <a:lnTo>
                    <a:pt x="1053566" y="47218"/>
                  </a:lnTo>
                  <a:lnTo>
                    <a:pt x="1173111" y="47218"/>
                  </a:lnTo>
                  <a:lnTo>
                    <a:pt x="1173111" y="16840"/>
                  </a:lnTo>
                  <a:lnTo>
                    <a:pt x="1027150" y="16840"/>
                  </a:lnTo>
                  <a:lnTo>
                    <a:pt x="1015923" y="28727"/>
                  </a:lnTo>
                  <a:lnTo>
                    <a:pt x="1015923" y="176987"/>
                  </a:lnTo>
                  <a:lnTo>
                    <a:pt x="1027150" y="188214"/>
                  </a:lnTo>
                  <a:lnTo>
                    <a:pt x="1036066" y="188544"/>
                  </a:lnTo>
                  <a:lnTo>
                    <a:pt x="1043000" y="188734"/>
                  </a:lnTo>
                  <a:lnTo>
                    <a:pt x="1048143" y="188798"/>
                  </a:lnTo>
                  <a:lnTo>
                    <a:pt x="1054061" y="188734"/>
                  </a:lnTo>
                  <a:lnTo>
                    <a:pt x="1113015" y="186550"/>
                  </a:lnTo>
                  <a:lnTo>
                    <a:pt x="1152740" y="184048"/>
                  </a:lnTo>
                  <a:lnTo>
                    <a:pt x="1195565" y="178968"/>
                  </a:lnTo>
                  <a:lnTo>
                    <a:pt x="1198867" y="177647"/>
                  </a:lnTo>
                  <a:lnTo>
                    <a:pt x="1198867" y="158165"/>
                  </a:lnTo>
                  <a:lnTo>
                    <a:pt x="1198867" y="148590"/>
                  </a:lnTo>
                  <a:close/>
                </a:path>
                <a:path w="1604644" h="327660">
                  <a:moveTo>
                    <a:pt x="1261605" y="289928"/>
                  </a:moveTo>
                  <a:lnTo>
                    <a:pt x="1090879" y="289928"/>
                  </a:lnTo>
                  <a:lnTo>
                    <a:pt x="1088898" y="288277"/>
                  </a:lnTo>
                  <a:lnTo>
                    <a:pt x="1088898" y="218935"/>
                  </a:lnTo>
                  <a:lnTo>
                    <a:pt x="1050594" y="218935"/>
                  </a:lnTo>
                  <a:lnTo>
                    <a:pt x="1050594" y="310070"/>
                  </a:lnTo>
                  <a:lnTo>
                    <a:pt x="1062812" y="321627"/>
                  </a:lnTo>
                  <a:lnTo>
                    <a:pt x="1257642" y="321627"/>
                  </a:lnTo>
                  <a:lnTo>
                    <a:pt x="1261605" y="317665"/>
                  </a:lnTo>
                  <a:lnTo>
                    <a:pt x="1261605" y="289928"/>
                  </a:lnTo>
                  <a:close/>
                </a:path>
                <a:path w="1604644" h="327660">
                  <a:moveTo>
                    <a:pt x="1301559" y="87172"/>
                  </a:moveTo>
                  <a:lnTo>
                    <a:pt x="1253350" y="87172"/>
                  </a:lnTo>
                  <a:lnTo>
                    <a:pt x="1253350" y="7264"/>
                  </a:lnTo>
                  <a:lnTo>
                    <a:pt x="1216367" y="7264"/>
                  </a:lnTo>
                  <a:lnTo>
                    <a:pt x="1216367" y="235115"/>
                  </a:lnTo>
                  <a:lnTo>
                    <a:pt x="1249387" y="235115"/>
                  </a:lnTo>
                  <a:lnTo>
                    <a:pt x="1253350" y="231152"/>
                  </a:lnTo>
                  <a:lnTo>
                    <a:pt x="1253350" y="118541"/>
                  </a:lnTo>
                  <a:lnTo>
                    <a:pt x="1301559" y="118541"/>
                  </a:lnTo>
                  <a:lnTo>
                    <a:pt x="1301559" y="87172"/>
                  </a:lnTo>
                  <a:close/>
                </a:path>
                <a:path w="1604644" h="327660">
                  <a:moveTo>
                    <a:pt x="1477886" y="116890"/>
                  </a:moveTo>
                  <a:lnTo>
                    <a:pt x="1469999" y="103682"/>
                  </a:lnTo>
                  <a:lnTo>
                    <a:pt x="1465668" y="96418"/>
                  </a:lnTo>
                  <a:lnTo>
                    <a:pt x="1455102" y="89154"/>
                  </a:lnTo>
                  <a:lnTo>
                    <a:pt x="1448765" y="84899"/>
                  </a:lnTo>
                  <a:lnTo>
                    <a:pt x="1444053" y="82308"/>
                  </a:lnTo>
                  <a:lnTo>
                    <a:pt x="1441564" y="81407"/>
                  </a:lnTo>
                  <a:lnTo>
                    <a:pt x="1441564" y="123164"/>
                  </a:lnTo>
                  <a:lnTo>
                    <a:pt x="1441564" y="135712"/>
                  </a:lnTo>
                  <a:lnTo>
                    <a:pt x="1434960" y="145288"/>
                  </a:lnTo>
                  <a:lnTo>
                    <a:pt x="1423403" y="151892"/>
                  </a:lnTo>
                  <a:lnTo>
                    <a:pt x="1408214" y="155194"/>
                  </a:lnTo>
                  <a:lnTo>
                    <a:pt x="1399628" y="155194"/>
                  </a:lnTo>
                  <a:lnTo>
                    <a:pt x="1358353" y="140995"/>
                  </a:lnTo>
                  <a:lnTo>
                    <a:pt x="1358353" y="117221"/>
                  </a:lnTo>
                  <a:lnTo>
                    <a:pt x="1399628" y="103682"/>
                  </a:lnTo>
                  <a:lnTo>
                    <a:pt x="1408214" y="103682"/>
                  </a:lnTo>
                  <a:lnTo>
                    <a:pt x="1423403" y="106984"/>
                  </a:lnTo>
                  <a:lnTo>
                    <a:pt x="1434960" y="113588"/>
                  </a:lnTo>
                  <a:lnTo>
                    <a:pt x="1441564" y="123164"/>
                  </a:lnTo>
                  <a:lnTo>
                    <a:pt x="1441564" y="81407"/>
                  </a:lnTo>
                  <a:lnTo>
                    <a:pt x="1399628" y="73964"/>
                  </a:lnTo>
                  <a:lnTo>
                    <a:pt x="1390053" y="74028"/>
                  </a:lnTo>
                  <a:lnTo>
                    <a:pt x="1350746" y="84899"/>
                  </a:lnTo>
                  <a:lnTo>
                    <a:pt x="1321371" y="116890"/>
                  </a:lnTo>
                  <a:lnTo>
                    <a:pt x="1321371" y="142316"/>
                  </a:lnTo>
                  <a:lnTo>
                    <a:pt x="1350746" y="174053"/>
                  </a:lnTo>
                  <a:lnTo>
                    <a:pt x="1389964" y="184200"/>
                  </a:lnTo>
                  <a:lnTo>
                    <a:pt x="1399628" y="184251"/>
                  </a:lnTo>
                  <a:lnTo>
                    <a:pt x="1409204" y="184200"/>
                  </a:lnTo>
                  <a:lnTo>
                    <a:pt x="1448765" y="173405"/>
                  </a:lnTo>
                  <a:lnTo>
                    <a:pt x="1469872" y="155194"/>
                  </a:lnTo>
                  <a:lnTo>
                    <a:pt x="1477886" y="141986"/>
                  </a:lnTo>
                  <a:lnTo>
                    <a:pt x="1477886" y="116890"/>
                  </a:lnTo>
                  <a:close/>
                </a:path>
                <a:path w="1604644" h="327660">
                  <a:moveTo>
                    <a:pt x="1484490" y="36652"/>
                  </a:moveTo>
                  <a:lnTo>
                    <a:pt x="1417789" y="36652"/>
                  </a:lnTo>
                  <a:lnTo>
                    <a:pt x="1417789" y="0"/>
                  </a:lnTo>
                  <a:lnTo>
                    <a:pt x="1379486" y="0"/>
                  </a:lnTo>
                  <a:lnTo>
                    <a:pt x="1379486" y="36652"/>
                  </a:lnTo>
                  <a:lnTo>
                    <a:pt x="1313116" y="36652"/>
                  </a:lnTo>
                  <a:lnTo>
                    <a:pt x="1313116" y="66700"/>
                  </a:lnTo>
                  <a:lnTo>
                    <a:pt x="1484490" y="66700"/>
                  </a:lnTo>
                  <a:lnTo>
                    <a:pt x="1484490" y="36652"/>
                  </a:lnTo>
                  <a:close/>
                </a:path>
                <a:path w="1604644" h="327660">
                  <a:moveTo>
                    <a:pt x="1559775" y="201422"/>
                  </a:moveTo>
                  <a:lnTo>
                    <a:pt x="1522133" y="201422"/>
                  </a:lnTo>
                  <a:lnTo>
                    <a:pt x="1522133" y="233794"/>
                  </a:lnTo>
                  <a:lnTo>
                    <a:pt x="1522133" y="263512"/>
                  </a:lnTo>
                  <a:lnTo>
                    <a:pt x="1522133" y="292569"/>
                  </a:lnTo>
                  <a:lnTo>
                    <a:pt x="1393355" y="292569"/>
                  </a:lnTo>
                  <a:lnTo>
                    <a:pt x="1393355" y="263512"/>
                  </a:lnTo>
                  <a:lnTo>
                    <a:pt x="1522133" y="263512"/>
                  </a:lnTo>
                  <a:lnTo>
                    <a:pt x="1522133" y="233794"/>
                  </a:lnTo>
                  <a:lnTo>
                    <a:pt x="1393355" y="233794"/>
                  </a:lnTo>
                  <a:lnTo>
                    <a:pt x="1393355" y="201422"/>
                  </a:lnTo>
                  <a:lnTo>
                    <a:pt x="1355382" y="201422"/>
                  </a:lnTo>
                  <a:lnTo>
                    <a:pt x="1355382" y="311391"/>
                  </a:lnTo>
                  <a:lnTo>
                    <a:pt x="1366939" y="322618"/>
                  </a:lnTo>
                  <a:lnTo>
                    <a:pt x="1548218" y="322618"/>
                  </a:lnTo>
                  <a:lnTo>
                    <a:pt x="1559775" y="311391"/>
                  </a:lnTo>
                  <a:lnTo>
                    <a:pt x="1559775" y="292569"/>
                  </a:lnTo>
                  <a:lnTo>
                    <a:pt x="1559775" y="263512"/>
                  </a:lnTo>
                  <a:lnTo>
                    <a:pt x="1559775" y="233794"/>
                  </a:lnTo>
                  <a:lnTo>
                    <a:pt x="1559775" y="201422"/>
                  </a:lnTo>
                  <a:close/>
                </a:path>
                <a:path w="1604644" h="327660">
                  <a:moveTo>
                    <a:pt x="1604352" y="85521"/>
                  </a:moveTo>
                  <a:lnTo>
                    <a:pt x="1558455" y="85521"/>
                  </a:lnTo>
                  <a:lnTo>
                    <a:pt x="1558455" y="7264"/>
                  </a:lnTo>
                  <a:lnTo>
                    <a:pt x="1521472" y="7264"/>
                  </a:lnTo>
                  <a:lnTo>
                    <a:pt x="1521472" y="185572"/>
                  </a:lnTo>
                  <a:lnTo>
                    <a:pt x="1554492" y="185572"/>
                  </a:lnTo>
                  <a:lnTo>
                    <a:pt x="1558455" y="181610"/>
                  </a:lnTo>
                  <a:lnTo>
                    <a:pt x="1558455" y="117221"/>
                  </a:lnTo>
                  <a:lnTo>
                    <a:pt x="1604352" y="117221"/>
                  </a:lnTo>
                  <a:lnTo>
                    <a:pt x="1604352" y="855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694561" y="3644699"/>
              <a:ext cx="146203" cy="19316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35904" y="3648128"/>
              <a:ext cx="136017" cy="18608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2870802" y="3648814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89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38011" y="3648585"/>
              <a:ext cx="140817" cy="18608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3100317" y="3648595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4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04" y="186067"/>
                  </a:lnTo>
                  <a:lnTo>
                    <a:pt x="87604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4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4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371226" y="3645510"/>
              <a:ext cx="275854" cy="19464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68322" y="4880544"/>
              <a:ext cx="348891" cy="191115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445662" y="4888979"/>
              <a:ext cx="172085" cy="180340"/>
            </a:xfrm>
            <a:custGeom>
              <a:avLst/>
              <a:gdLst/>
              <a:ahLst/>
              <a:cxnLst/>
              <a:rect l="l" t="t" r="r" b="b"/>
              <a:pathLst>
                <a:path w="172085" h="180339">
                  <a:moveTo>
                    <a:pt x="151193" y="44450"/>
                  </a:moveTo>
                  <a:lnTo>
                    <a:pt x="38430" y="44450"/>
                  </a:lnTo>
                  <a:lnTo>
                    <a:pt x="38430" y="12700"/>
                  </a:lnTo>
                  <a:lnTo>
                    <a:pt x="149072" y="12700"/>
                  </a:lnTo>
                  <a:lnTo>
                    <a:pt x="149072" y="0"/>
                  </a:lnTo>
                  <a:lnTo>
                    <a:pt x="22936" y="0"/>
                  </a:lnTo>
                  <a:lnTo>
                    <a:pt x="22936" y="12700"/>
                  </a:lnTo>
                  <a:lnTo>
                    <a:pt x="22936" y="44450"/>
                  </a:lnTo>
                  <a:lnTo>
                    <a:pt x="22936" y="57150"/>
                  </a:lnTo>
                  <a:lnTo>
                    <a:pt x="151193" y="57150"/>
                  </a:lnTo>
                  <a:lnTo>
                    <a:pt x="151193" y="44450"/>
                  </a:lnTo>
                  <a:close/>
                </a:path>
                <a:path w="172085" h="180339">
                  <a:moveTo>
                    <a:pt x="155016" y="167640"/>
                  </a:moveTo>
                  <a:lnTo>
                    <a:pt x="36525" y="167640"/>
                  </a:lnTo>
                  <a:lnTo>
                    <a:pt x="36525" y="147320"/>
                  </a:lnTo>
                  <a:lnTo>
                    <a:pt x="149288" y="147320"/>
                  </a:lnTo>
                  <a:lnTo>
                    <a:pt x="149288" y="135890"/>
                  </a:lnTo>
                  <a:lnTo>
                    <a:pt x="149288" y="115570"/>
                  </a:lnTo>
                  <a:lnTo>
                    <a:pt x="149288" y="102870"/>
                  </a:lnTo>
                  <a:lnTo>
                    <a:pt x="20815" y="102870"/>
                  </a:lnTo>
                  <a:lnTo>
                    <a:pt x="20815" y="115570"/>
                  </a:lnTo>
                  <a:lnTo>
                    <a:pt x="133997" y="115570"/>
                  </a:lnTo>
                  <a:lnTo>
                    <a:pt x="133997" y="135890"/>
                  </a:lnTo>
                  <a:lnTo>
                    <a:pt x="21450" y="135890"/>
                  </a:lnTo>
                  <a:lnTo>
                    <a:pt x="21450" y="147320"/>
                  </a:lnTo>
                  <a:lnTo>
                    <a:pt x="21450" y="167640"/>
                  </a:lnTo>
                  <a:lnTo>
                    <a:pt x="21450" y="180340"/>
                  </a:lnTo>
                  <a:lnTo>
                    <a:pt x="155016" y="180340"/>
                  </a:lnTo>
                  <a:lnTo>
                    <a:pt x="155016" y="167640"/>
                  </a:lnTo>
                  <a:close/>
                </a:path>
                <a:path w="172085" h="180339">
                  <a:moveTo>
                    <a:pt x="171577" y="73113"/>
                  </a:moveTo>
                  <a:lnTo>
                    <a:pt x="0" y="73113"/>
                  </a:lnTo>
                  <a:lnTo>
                    <a:pt x="0" y="85852"/>
                  </a:lnTo>
                  <a:lnTo>
                    <a:pt x="171577" y="85852"/>
                  </a:lnTo>
                  <a:lnTo>
                    <a:pt x="171577" y="7311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41668" y="4881606"/>
              <a:ext cx="147795" cy="190265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3873373" y="4881828"/>
              <a:ext cx="731520" cy="189865"/>
            </a:xfrm>
            <a:custGeom>
              <a:avLst/>
              <a:gdLst/>
              <a:ahLst/>
              <a:cxnLst/>
              <a:rect l="l" t="t" r="r" b="b"/>
              <a:pathLst>
                <a:path w="731520" h="189864">
                  <a:moveTo>
                    <a:pt x="115100" y="136118"/>
                  </a:moveTo>
                  <a:lnTo>
                    <a:pt x="96202" y="122961"/>
                  </a:lnTo>
                  <a:lnTo>
                    <a:pt x="80505" y="104178"/>
                  </a:lnTo>
                  <a:lnTo>
                    <a:pt x="73240" y="89179"/>
                  </a:lnTo>
                  <a:lnTo>
                    <a:pt x="69799" y="82092"/>
                  </a:lnTo>
                  <a:lnTo>
                    <a:pt x="65836" y="59029"/>
                  </a:lnTo>
                  <a:lnTo>
                    <a:pt x="65836" y="32486"/>
                  </a:lnTo>
                  <a:lnTo>
                    <a:pt x="108724" y="32486"/>
                  </a:lnTo>
                  <a:lnTo>
                    <a:pt x="108724" y="19532"/>
                  </a:lnTo>
                  <a:lnTo>
                    <a:pt x="6794" y="19532"/>
                  </a:lnTo>
                  <a:lnTo>
                    <a:pt x="6794" y="32486"/>
                  </a:lnTo>
                  <a:lnTo>
                    <a:pt x="50546" y="32486"/>
                  </a:lnTo>
                  <a:lnTo>
                    <a:pt x="50546" y="59029"/>
                  </a:lnTo>
                  <a:lnTo>
                    <a:pt x="46380" y="83654"/>
                  </a:lnTo>
                  <a:lnTo>
                    <a:pt x="35229" y="107149"/>
                  </a:lnTo>
                  <a:lnTo>
                    <a:pt x="19100" y="127025"/>
                  </a:lnTo>
                  <a:lnTo>
                    <a:pt x="0" y="140779"/>
                  </a:lnTo>
                  <a:lnTo>
                    <a:pt x="9131" y="153098"/>
                  </a:lnTo>
                  <a:lnTo>
                    <a:pt x="24561" y="142392"/>
                  </a:lnTo>
                  <a:lnTo>
                    <a:pt x="38468" y="127508"/>
                  </a:lnTo>
                  <a:lnTo>
                    <a:pt x="50012" y="109448"/>
                  </a:lnTo>
                  <a:lnTo>
                    <a:pt x="58394" y="89179"/>
                  </a:lnTo>
                  <a:lnTo>
                    <a:pt x="66522" y="107873"/>
                  </a:lnTo>
                  <a:lnTo>
                    <a:pt x="77698" y="124536"/>
                  </a:lnTo>
                  <a:lnTo>
                    <a:pt x="91211" y="138341"/>
                  </a:lnTo>
                  <a:lnTo>
                    <a:pt x="106387" y="148424"/>
                  </a:lnTo>
                  <a:lnTo>
                    <a:pt x="115100" y="136118"/>
                  </a:lnTo>
                  <a:close/>
                </a:path>
                <a:path w="731520" h="189864">
                  <a:moveTo>
                    <a:pt x="180289" y="77292"/>
                  </a:moveTo>
                  <a:lnTo>
                    <a:pt x="148437" y="77292"/>
                  </a:lnTo>
                  <a:lnTo>
                    <a:pt x="148437" y="0"/>
                  </a:lnTo>
                  <a:lnTo>
                    <a:pt x="132930" y="0"/>
                  </a:lnTo>
                  <a:lnTo>
                    <a:pt x="132930" y="189839"/>
                  </a:lnTo>
                  <a:lnTo>
                    <a:pt x="148437" y="189839"/>
                  </a:lnTo>
                  <a:lnTo>
                    <a:pt x="148437" y="90462"/>
                  </a:lnTo>
                  <a:lnTo>
                    <a:pt x="180289" y="90462"/>
                  </a:lnTo>
                  <a:lnTo>
                    <a:pt x="180289" y="77292"/>
                  </a:lnTo>
                  <a:close/>
                </a:path>
                <a:path w="731520" h="189864">
                  <a:moveTo>
                    <a:pt x="343585" y="48831"/>
                  </a:moveTo>
                  <a:lnTo>
                    <a:pt x="338823" y="31737"/>
                  </a:lnTo>
                  <a:lnTo>
                    <a:pt x="327875" y="21183"/>
                  </a:lnTo>
                  <a:lnTo>
                    <a:pt x="327875" y="48831"/>
                  </a:lnTo>
                  <a:lnTo>
                    <a:pt x="324192" y="60540"/>
                  </a:lnTo>
                  <a:lnTo>
                    <a:pt x="313855" y="69519"/>
                  </a:lnTo>
                  <a:lnTo>
                    <a:pt x="297954" y="75260"/>
                  </a:lnTo>
                  <a:lnTo>
                    <a:pt x="277545" y="77292"/>
                  </a:lnTo>
                  <a:lnTo>
                    <a:pt x="257175" y="75260"/>
                  </a:lnTo>
                  <a:lnTo>
                    <a:pt x="241338" y="69519"/>
                  </a:lnTo>
                  <a:lnTo>
                    <a:pt x="231076" y="60540"/>
                  </a:lnTo>
                  <a:lnTo>
                    <a:pt x="227431" y="48831"/>
                  </a:lnTo>
                  <a:lnTo>
                    <a:pt x="231076" y="37134"/>
                  </a:lnTo>
                  <a:lnTo>
                    <a:pt x="241338" y="28155"/>
                  </a:lnTo>
                  <a:lnTo>
                    <a:pt x="257175" y="22402"/>
                  </a:lnTo>
                  <a:lnTo>
                    <a:pt x="277545" y="20383"/>
                  </a:lnTo>
                  <a:lnTo>
                    <a:pt x="297954" y="22402"/>
                  </a:lnTo>
                  <a:lnTo>
                    <a:pt x="313855" y="28155"/>
                  </a:lnTo>
                  <a:lnTo>
                    <a:pt x="324192" y="37134"/>
                  </a:lnTo>
                  <a:lnTo>
                    <a:pt x="327875" y="48831"/>
                  </a:lnTo>
                  <a:lnTo>
                    <a:pt x="327875" y="21183"/>
                  </a:lnTo>
                  <a:lnTo>
                    <a:pt x="327050" y="20383"/>
                  </a:lnTo>
                  <a:lnTo>
                    <a:pt x="325374" y="18757"/>
                  </a:lnTo>
                  <a:lnTo>
                    <a:pt x="304520" y="10528"/>
                  </a:lnTo>
                  <a:lnTo>
                    <a:pt x="277545" y="7645"/>
                  </a:lnTo>
                  <a:lnTo>
                    <a:pt x="250685" y="10528"/>
                  </a:lnTo>
                  <a:lnTo>
                    <a:pt x="229895" y="18757"/>
                  </a:lnTo>
                  <a:lnTo>
                    <a:pt x="216471" y="31737"/>
                  </a:lnTo>
                  <a:lnTo>
                    <a:pt x="211721" y="48831"/>
                  </a:lnTo>
                  <a:lnTo>
                    <a:pt x="216471" y="65938"/>
                  </a:lnTo>
                  <a:lnTo>
                    <a:pt x="229895" y="78905"/>
                  </a:lnTo>
                  <a:lnTo>
                    <a:pt x="250685" y="87147"/>
                  </a:lnTo>
                  <a:lnTo>
                    <a:pt x="277545" y="90030"/>
                  </a:lnTo>
                  <a:lnTo>
                    <a:pt x="304520" y="87147"/>
                  </a:lnTo>
                  <a:lnTo>
                    <a:pt x="325374" y="78905"/>
                  </a:lnTo>
                  <a:lnTo>
                    <a:pt x="327050" y="77292"/>
                  </a:lnTo>
                  <a:lnTo>
                    <a:pt x="338823" y="65938"/>
                  </a:lnTo>
                  <a:lnTo>
                    <a:pt x="343585" y="48831"/>
                  </a:lnTo>
                  <a:close/>
                </a:path>
                <a:path w="731520" h="189864">
                  <a:moveTo>
                    <a:pt x="363969" y="108292"/>
                  </a:moveTo>
                  <a:lnTo>
                    <a:pt x="191973" y="108292"/>
                  </a:lnTo>
                  <a:lnTo>
                    <a:pt x="191973" y="121246"/>
                  </a:lnTo>
                  <a:lnTo>
                    <a:pt x="237197" y="121246"/>
                  </a:lnTo>
                  <a:lnTo>
                    <a:pt x="237197" y="189839"/>
                  </a:lnTo>
                  <a:lnTo>
                    <a:pt x="252907" y="189839"/>
                  </a:lnTo>
                  <a:lnTo>
                    <a:pt x="252907" y="121246"/>
                  </a:lnTo>
                  <a:lnTo>
                    <a:pt x="302387" y="121246"/>
                  </a:lnTo>
                  <a:lnTo>
                    <a:pt x="302387" y="189839"/>
                  </a:lnTo>
                  <a:lnTo>
                    <a:pt x="318109" y="189839"/>
                  </a:lnTo>
                  <a:lnTo>
                    <a:pt x="318109" y="121246"/>
                  </a:lnTo>
                  <a:lnTo>
                    <a:pt x="363969" y="121246"/>
                  </a:lnTo>
                  <a:lnTo>
                    <a:pt x="363969" y="108292"/>
                  </a:lnTo>
                  <a:close/>
                </a:path>
                <a:path w="731520" h="189864">
                  <a:moveTo>
                    <a:pt x="530872" y="152044"/>
                  </a:moveTo>
                  <a:lnTo>
                    <a:pt x="515594" y="152044"/>
                  </a:lnTo>
                  <a:lnTo>
                    <a:pt x="515594" y="174548"/>
                  </a:lnTo>
                  <a:lnTo>
                    <a:pt x="530872" y="174548"/>
                  </a:lnTo>
                  <a:lnTo>
                    <a:pt x="530872" y="152044"/>
                  </a:lnTo>
                  <a:close/>
                </a:path>
                <a:path w="731520" h="189864">
                  <a:moveTo>
                    <a:pt x="530872" y="120180"/>
                  </a:moveTo>
                  <a:lnTo>
                    <a:pt x="515594" y="120180"/>
                  </a:lnTo>
                  <a:lnTo>
                    <a:pt x="515594" y="139230"/>
                  </a:lnTo>
                  <a:lnTo>
                    <a:pt x="419392" y="139230"/>
                  </a:lnTo>
                  <a:lnTo>
                    <a:pt x="419392" y="120180"/>
                  </a:lnTo>
                  <a:lnTo>
                    <a:pt x="404101" y="120180"/>
                  </a:lnTo>
                  <a:lnTo>
                    <a:pt x="404101" y="139230"/>
                  </a:lnTo>
                  <a:lnTo>
                    <a:pt x="404101" y="151930"/>
                  </a:lnTo>
                  <a:lnTo>
                    <a:pt x="404101" y="174790"/>
                  </a:lnTo>
                  <a:lnTo>
                    <a:pt x="404101" y="187490"/>
                  </a:lnTo>
                  <a:lnTo>
                    <a:pt x="530872" y="187490"/>
                  </a:lnTo>
                  <a:lnTo>
                    <a:pt x="530872" y="174790"/>
                  </a:lnTo>
                  <a:lnTo>
                    <a:pt x="419392" y="174790"/>
                  </a:lnTo>
                  <a:lnTo>
                    <a:pt x="419392" y="151930"/>
                  </a:lnTo>
                  <a:lnTo>
                    <a:pt x="530872" y="151930"/>
                  </a:lnTo>
                  <a:lnTo>
                    <a:pt x="530872" y="139725"/>
                  </a:lnTo>
                  <a:lnTo>
                    <a:pt x="530872" y="139230"/>
                  </a:lnTo>
                  <a:lnTo>
                    <a:pt x="530872" y="120180"/>
                  </a:lnTo>
                  <a:close/>
                </a:path>
                <a:path w="731520" h="189864">
                  <a:moveTo>
                    <a:pt x="534911" y="65570"/>
                  </a:moveTo>
                  <a:lnTo>
                    <a:pt x="418541" y="65570"/>
                  </a:lnTo>
                  <a:lnTo>
                    <a:pt x="418541" y="46520"/>
                  </a:lnTo>
                  <a:lnTo>
                    <a:pt x="530872" y="46520"/>
                  </a:lnTo>
                  <a:lnTo>
                    <a:pt x="530872" y="35090"/>
                  </a:lnTo>
                  <a:lnTo>
                    <a:pt x="530872" y="16040"/>
                  </a:lnTo>
                  <a:lnTo>
                    <a:pt x="530872" y="4610"/>
                  </a:lnTo>
                  <a:lnTo>
                    <a:pt x="402831" y="4610"/>
                  </a:lnTo>
                  <a:lnTo>
                    <a:pt x="402831" y="16040"/>
                  </a:lnTo>
                  <a:lnTo>
                    <a:pt x="515594" y="16040"/>
                  </a:lnTo>
                  <a:lnTo>
                    <a:pt x="515594" y="35090"/>
                  </a:lnTo>
                  <a:lnTo>
                    <a:pt x="403250" y="35090"/>
                  </a:lnTo>
                  <a:lnTo>
                    <a:pt x="403250" y="46520"/>
                  </a:lnTo>
                  <a:lnTo>
                    <a:pt x="403250" y="65570"/>
                  </a:lnTo>
                  <a:lnTo>
                    <a:pt x="403250" y="78270"/>
                  </a:lnTo>
                  <a:lnTo>
                    <a:pt x="534911" y="78270"/>
                  </a:lnTo>
                  <a:lnTo>
                    <a:pt x="534911" y="65570"/>
                  </a:lnTo>
                  <a:close/>
                </a:path>
                <a:path w="731520" h="189864">
                  <a:moveTo>
                    <a:pt x="553173" y="97459"/>
                  </a:moveTo>
                  <a:lnTo>
                    <a:pt x="474814" y="97459"/>
                  </a:lnTo>
                  <a:lnTo>
                    <a:pt x="474814" y="78359"/>
                  </a:lnTo>
                  <a:lnTo>
                    <a:pt x="459320" y="78359"/>
                  </a:lnTo>
                  <a:lnTo>
                    <a:pt x="459320" y="97459"/>
                  </a:lnTo>
                  <a:lnTo>
                    <a:pt x="380746" y="97459"/>
                  </a:lnTo>
                  <a:lnTo>
                    <a:pt x="380746" y="110210"/>
                  </a:lnTo>
                  <a:lnTo>
                    <a:pt x="553173" y="110210"/>
                  </a:lnTo>
                  <a:lnTo>
                    <a:pt x="553173" y="97459"/>
                  </a:lnTo>
                  <a:close/>
                </a:path>
                <a:path w="731520" h="189864">
                  <a:moveTo>
                    <a:pt x="691413" y="5092"/>
                  </a:moveTo>
                  <a:lnTo>
                    <a:pt x="676757" y="5092"/>
                  </a:lnTo>
                  <a:lnTo>
                    <a:pt x="676757" y="78143"/>
                  </a:lnTo>
                  <a:lnTo>
                    <a:pt x="641515" y="78143"/>
                  </a:lnTo>
                  <a:lnTo>
                    <a:pt x="645909" y="65201"/>
                  </a:lnTo>
                  <a:lnTo>
                    <a:pt x="648944" y="51892"/>
                  </a:lnTo>
                  <a:lnTo>
                    <a:pt x="650709" y="38214"/>
                  </a:lnTo>
                  <a:lnTo>
                    <a:pt x="651281" y="24206"/>
                  </a:lnTo>
                  <a:lnTo>
                    <a:pt x="578231" y="24206"/>
                  </a:lnTo>
                  <a:lnTo>
                    <a:pt x="578231" y="37160"/>
                  </a:lnTo>
                  <a:lnTo>
                    <a:pt x="635990" y="37160"/>
                  </a:lnTo>
                  <a:lnTo>
                    <a:pt x="630339" y="66167"/>
                  </a:lnTo>
                  <a:lnTo>
                    <a:pt x="617702" y="92925"/>
                  </a:lnTo>
                  <a:lnTo>
                    <a:pt x="597852" y="116852"/>
                  </a:lnTo>
                  <a:lnTo>
                    <a:pt x="570585" y="137388"/>
                  </a:lnTo>
                  <a:lnTo>
                    <a:pt x="579716" y="148640"/>
                  </a:lnTo>
                  <a:lnTo>
                    <a:pt x="597941" y="136131"/>
                  </a:lnTo>
                  <a:lnTo>
                    <a:pt x="613244" y="122262"/>
                  </a:lnTo>
                  <a:lnTo>
                    <a:pt x="625792" y="107188"/>
                  </a:lnTo>
                  <a:lnTo>
                    <a:pt x="635774" y="91097"/>
                  </a:lnTo>
                  <a:lnTo>
                    <a:pt x="676757" y="91097"/>
                  </a:lnTo>
                  <a:lnTo>
                    <a:pt x="676757" y="180073"/>
                  </a:lnTo>
                  <a:lnTo>
                    <a:pt x="691413" y="180073"/>
                  </a:lnTo>
                  <a:lnTo>
                    <a:pt x="691413" y="91097"/>
                  </a:lnTo>
                  <a:lnTo>
                    <a:pt x="691413" y="78143"/>
                  </a:lnTo>
                  <a:lnTo>
                    <a:pt x="691413" y="5092"/>
                  </a:lnTo>
                  <a:close/>
                </a:path>
                <a:path w="731520" h="189864">
                  <a:moveTo>
                    <a:pt x="730910" y="0"/>
                  </a:moveTo>
                  <a:lnTo>
                    <a:pt x="716051" y="0"/>
                  </a:lnTo>
                  <a:lnTo>
                    <a:pt x="716051" y="189839"/>
                  </a:lnTo>
                  <a:lnTo>
                    <a:pt x="730910" y="189839"/>
                  </a:lnTo>
                  <a:lnTo>
                    <a:pt x="73091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88422" y="4881606"/>
              <a:ext cx="340822" cy="19026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75537" y="4881819"/>
              <a:ext cx="142699" cy="19005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55822" y="4881606"/>
              <a:ext cx="152255" cy="190265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441201" y="4887709"/>
              <a:ext cx="172720" cy="181610"/>
            </a:xfrm>
            <a:custGeom>
              <a:avLst/>
              <a:gdLst/>
              <a:ahLst/>
              <a:cxnLst/>
              <a:rect l="l" t="t" r="r" b="b"/>
              <a:pathLst>
                <a:path w="172720" h="181610">
                  <a:moveTo>
                    <a:pt x="153314" y="55880"/>
                  </a:moveTo>
                  <a:lnTo>
                    <a:pt x="37579" y="55880"/>
                  </a:lnTo>
                  <a:lnTo>
                    <a:pt x="37579" y="38100"/>
                  </a:lnTo>
                  <a:lnTo>
                    <a:pt x="149910" y="38100"/>
                  </a:lnTo>
                  <a:lnTo>
                    <a:pt x="149910" y="27940"/>
                  </a:lnTo>
                  <a:lnTo>
                    <a:pt x="149910" y="11430"/>
                  </a:lnTo>
                  <a:lnTo>
                    <a:pt x="149910" y="0"/>
                  </a:lnTo>
                  <a:lnTo>
                    <a:pt x="21869" y="0"/>
                  </a:lnTo>
                  <a:lnTo>
                    <a:pt x="21869" y="11430"/>
                  </a:lnTo>
                  <a:lnTo>
                    <a:pt x="134632" y="11430"/>
                  </a:lnTo>
                  <a:lnTo>
                    <a:pt x="134632" y="27940"/>
                  </a:lnTo>
                  <a:lnTo>
                    <a:pt x="22288" y="27940"/>
                  </a:lnTo>
                  <a:lnTo>
                    <a:pt x="22288" y="38100"/>
                  </a:lnTo>
                  <a:lnTo>
                    <a:pt x="22288" y="55880"/>
                  </a:lnTo>
                  <a:lnTo>
                    <a:pt x="22288" y="67310"/>
                  </a:lnTo>
                  <a:lnTo>
                    <a:pt x="153314" y="67310"/>
                  </a:lnTo>
                  <a:lnTo>
                    <a:pt x="153314" y="55880"/>
                  </a:lnTo>
                  <a:close/>
                </a:path>
                <a:path w="172720" h="181610">
                  <a:moveTo>
                    <a:pt x="156718" y="170180"/>
                  </a:moveTo>
                  <a:lnTo>
                    <a:pt x="36525" y="170180"/>
                  </a:lnTo>
                  <a:lnTo>
                    <a:pt x="36525" y="151130"/>
                  </a:lnTo>
                  <a:lnTo>
                    <a:pt x="150558" y="151130"/>
                  </a:lnTo>
                  <a:lnTo>
                    <a:pt x="150558" y="139700"/>
                  </a:lnTo>
                  <a:lnTo>
                    <a:pt x="150558" y="123190"/>
                  </a:lnTo>
                  <a:lnTo>
                    <a:pt x="150558" y="111760"/>
                  </a:lnTo>
                  <a:lnTo>
                    <a:pt x="20802" y="111760"/>
                  </a:lnTo>
                  <a:lnTo>
                    <a:pt x="20802" y="123190"/>
                  </a:lnTo>
                  <a:lnTo>
                    <a:pt x="135267" y="123190"/>
                  </a:lnTo>
                  <a:lnTo>
                    <a:pt x="135267" y="139700"/>
                  </a:lnTo>
                  <a:lnTo>
                    <a:pt x="21234" y="139700"/>
                  </a:lnTo>
                  <a:lnTo>
                    <a:pt x="21234" y="151130"/>
                  </a:lnTo>
                  <a:lnTo>
                    <a:pt x="21234" y="170180"/>
                  </a:lnTo>
                  <a:lnTo>
                    <a:pt x="21234" y="181610"/>
                  </a:lnTo>
                  <a:lnTo>
                    <a:pt x="156718" y="181610"/>
                  </a:lnTo>
                  <a:lnTo>
                    <a:pt x="156718" y="170180"/>
                  </a:lnTo>
                  <a:close/>
                </a:path>
                <a:path w="172720" h="181610">
                  <a:moveTo>
                    <a:pt x="172212" y="82664"/>
                  </a:moveTo>
                  <a:lnTo>
                    <a:pt x="0" y="82664"/>
                  </a:lnTo>
                  <a:lnTo>
                    <a:pt x="0" y="94767"/>
                  </a:lnTo>
                  <a:lnTo>
                    <a:pt x="172212" y="94767"/>
                  </a:lnTo>
                  <a:lnTo>
                    <a:pt x="172212" y="8266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92901" y="4881819"/>
              <a:ext cx="150768" cy="1896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72337" y="4901355"/>
              <a:ext cx="171579" cy="14291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14063" y="4881606"/>
              <a:ext cx="349528" cy="18580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92896" y="4879483"/>
              <a:ext cx="174764" cy="18984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34296" y="4888401"/>
              <a:ext cx="171579" cy="18325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980747" y="4882031"/>
              <a:ext cx="355899" cy="18856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4385932" y="4171454"/>
              <a:ext cx="1601470" cy="328930"/>
            </a:xfrm>
            <a:custGeom>
              <a:avLst/>
              <a:gdLst/>
              <a:ahLst/>
              <a:cxnLst/>
              <a:rect l="l" t="t" r="r" b="b"/>
              <a:pathLst>
                <a:path w="1601470" h="328929">
                  <a:moveTo>
                    <a:pt x="199771" y="155524"/>
                  </a:moveTo>
                  <a:lnTo>
                    <a:pt x="163906" y="135280"/>
                  </a:lnTo>
                  <a:lnTo>
                    <a:pt x="132892" y="105092"/>
                  </a:lnTo>
                  <a:lnTo>
                    <a:pt x="121513" y="65049"/>
                  </a:lnTo>
                  <a:lnTo>
                    <a:pt x="187553" y="65049"/>
                  </a:lnTo>
                  <a:lnTo>
                    <a:pt x="187553" y="34671"/>
                  </a:lnTo>
                  <a:lnTo>
                    <a:pt x="121183" y="34671"/>
                  </a:lnTo>
                  <a:lnTo>
                    <a:pt x="121183" y="0"/>
                  </a:lnTo>
                  <a:lnTo>
                    <a:pt x="82550" y="0"/>
                  </a:lnTo>
                  <a:lnTo>
                    <a:pt x="82550" y="34671"/>
                  </a:lnTo>
                  <a:lnTo>
                    <a:pt x="17170" y="34671"/>
                  </a:lnTo>
                  <a:lnTo>
                    <a:pt x="17170" y="65049"/>
                  </a:lnTo>
                  <a:lnTo>
                    <a:pt x="82219" y="65049"/>
                  </a:lnTo>
                  <a:lnTo>
                    <a:pt x="82092" y="79997"/>
                  </a:lnTo>
                  <a:lnTo>
                    <a:pt x="60680" y="119049"/>
                  </a:lnTo>
                  <a:lnTo>
                    <a:pt x="26746" y="147269"/>
                  </a:lnTo>
                  <a:lnTo>
                    <a:pt x="0" y="162128"/>
                  </a:lnTo>
                  <a:lnTo>
                    <a:pt x="23774" y="186232"/>
                  </a:lnTo>
                  <a:lnTo>
                    <a:pt x="67691" y="158330"/>
                  </a:lnTo>
                  <a:lnTo>
                    <a:pt x="102692" y="120523"/>
                  </a:lnTo>
                  <a:lnTo>
                    <a:pt x="110070" y="131635"/>
                  </a:lnTo>
                  <a:lnTo>
                    <a:pt x="147307" y="162712"/>
                  </a:lnTo>
                  <a:lnTo>
                    <a:pt x="178308" y="179959"/>
                  </a:lnTo>
                  <a:lnTo>
                    <a:pt x="199771" y="155524"/>
                  </a:lnTo>
                  <a:close/>
                </a:path>
                <a:path w="1601470" h="328929">
                  <a:moveTo>
                    <a:pt x="263715" y="255587"/>
                  </a:moveTo>
                  <a:lnTo>
                    <a:pt x="241388" y="219811"/>
                  </a:lnTo>
                  <a:lnTo>
                    <a:pt x="224866" y="210870"/>
                  </a:lnTo>
                  <a:lnTo>
                    <a:pt x="224866" y="255587"/>
                  </a:lnTo>
                  <a:lnTo>
                    <a:pt x="224866" y="273418"/>
                  </a:lnTo>
                  <a:lnTo>
                    <a:pt x="175780" y="296748"/>
                  </a:lnTo>
                  <a:lnTo>
                    <a:pt x="163652" y="297497"/>
                  </a:lnTo>
                  <a:lnTo>
                    <a:pt x="147916" y="297484"/>
                  </a:lnTo>
                  <a:lnTo>
                    <a:pt x="98069" y="285965"/>
                  </a:lnTo>
                  <a:lnTo>
                    <a:pt x="87503" y="273418"/>
                  </a:lnTo>
                  <a:lnTo>
                    <a:pt x="87503" y="255587"/>
                  </a:lnTo>
                  <a:lnTo>
                    <a:pt x="136842" y="232244"/>
                  </a:lnTo>
                  <a:lnTo>
                    <a:pt x="156514" y="231482"/>
                  </a:lnTo>
                  <a:lnTo>
                    <a:pt x="164922" y="231508"/>
                  </a:lnTo>
                  <a:lnTo>
                    <a:pt x="214299" y="243039"/>
                  </a:lnTo>
                  <a:lnTo>
                    <a:pt x="224866" y="255587"/>
                  </a:lnTo>
                  <a:lnTo>
                    <a:pt x="224866" y="210870"/>
                  </a:lnTo>
                  <a:lnTo>
                    <a:pt x="187223" y="201637"/>
                  </a:lnTo>
                  <a:lnTo>
                    <a:pt x="156184" y="200101"/>
                  </a:lnTo>
                  <a:lnTo>
                    <a:pt x="142506" y="200164"/>
                  </a:lnTo>
                  <a:lnTo>
                    <a:pt x="101841" y="205955"/>
                  </a:lnTo>
                  <a:lnTo>
                    <a:pt x="65811" y="223443"/>
                  </a:lnTo>
                  <a:lnTo>
                    <a:pt x="48653" y="255587"/>
                  </a:lnTo>
                  <a:lnTo>
                    <a:pt x="48666" y="274612"/>
                  </a:lnTo>
                  <a:lnTo>
                    <a:pt x="70980" y="309181"/>
                  </a:lnTo>
                  <a:lnTo>
                    <a:pt x="113423" y="325259"/>
                  </a:lnTo>
                  <a:lnTo>
                    <a:pt x="156184" y="328891"/>
                  </a:lnTo>
                  <a:lnTo>
                    <a:pt x="169849" y="328828"/>
                  </a:lnTo>
                  <a:lnTo>
                    <a:pt x="210527" y="323037"/>
                  </a:lnTo>
                  <a:lnTo>
                    <a:pt x="246557" y="305549"/>
                  </a:lnTo>
                  <a:lnTo>
                    <a:pt x="263702" y="274612"/>
                  </a:lnTo>
                  <a:lnTo>
                    <a:pt x="263715" y="255587"/>
                  </a:lnTo>
                  <a:close/>
                </a:path>
                <a:path w="1601470" h="328929">
                  <a:moveTo>
                    <a:pt x="304444" y="85521"/>
                  </a:moveTo>
                  <a:lnTo>
                    <a:pt x="260858" y="85521"/>
                  </a:lnTo>
                  <a:lnTo>
                    <a:pt x="260858" y="7264"/>
                  </a:lnTo>
                  <a:lnTo>
                    <a:pt x="223545" y="7264"/>
                  </a:lnTo>
                  <a:lnTo>
                    <a:pt x="223545" y="190195"/>
                  </a:lnTo>
                  <a:lnTo>
                    <a:pt x="256895" y="190195"/>
                  </a:lnTo>
                  <a:lnTo>
                    <a:pt x="260858" y="186232"/>
                  </a:lnTo>
                  <a:lnTo>
                    <a:pt x="260858" y="116560"/>
                  </a:lnTo>
                  <a:lnTo>
                    <a:pt x="304444" y="116560"/>
                  </a:lnTo>
                  <a:lnTo>
                    <a:pt x="304444" y="85521"/>
                  </a:lnTo>
                  <a:close/>
                </a:path>
                <a:path w="1601470" h="328929">
                  <a:moveTo>
                    <a:pt x="509727" y="86702"/>
                  </a:moveTo>
                  <a:lnTo>
                    <a:pt x="495338" y="48145"/>
                  </a:lnTo>
                  <a:lnTo>
                    <a:pt x="493941" y="46558"/>
                  </a:lnTo>
                  <a:lnTo>
                    <a:pt x="491058" y="43268"/>
                  </a:lnTo>
                  <a:lnTo>
                    <a:pt x="484073" y="36817"/>
                  </a:lnTo>
                  <a:lnTo>
                    <a:pt x="476948" y="30530"/>
                  </a:lnTo>
                  <a:lnTo>
                    <a:pt x="475157" y="29248"/>
                  </a:lnTo>
                  <a:lnTo>
                    <a:pt x="475157" y="111937"/>
                  </a:lnTo>
                  <a:lnTo>
                    <a:pt x="465912" y="132080"/>
                  </a:lnTo>
                  <a:lnTo>
                    <a:pt x="450723" y="144957"/>
                  </a:lnTo>
                  <a:lnTo>
                    <a:pt x="431241" y="151231"/>
                  </a:lnTo>
                  <a:lnTo>
                    <a:pt x="410438" y="151231"/>
                  </a:lnTo>
                  <a:lnTo>
                    <a:pt x="390956" y="144627"/>
                  </a:lnTo>
                  <a:lnTo>
                    <a:pt x="375767" y="131089"/>
                  </a:lnTo>
                  <a:lnTo>
                    <a:pt x="366852" y="111277"/>
                  </a:lnTo>
                  <a:lnTo>
                    <a:pt x="366953" y="87287"/>
                  </a:lnTo>
                  <a:lnTo>
                    <a:pt x="375107" y="68681"/>
                  </a:lnTo>
                  <a:lnTo>
                    <a:pt x="389966" y="54813"/>
                  </a:lnTo>
                  <a:lnTo>
                    <a:pt x="409778" y="46558"/>
                  </a:lnTo>
                  <a:lnTo>
                    <a:pt x="432562" y="46558"/>
                  </a:lnTo>
                  <a:lnTo>
                    <a:pt x="452374" y="54152"/>
                  </a:lnTo>
                  <a:lnTo>
                    <a:pt x="466902" y="67691"/>
                  </a:lnTo>
                  <a:lnTo>
                    <a:pt x="475094" y="86702"/>
                  </a:lnTo>
                  <a:lnTo>
                    <a:pt x="475157" y="111937"/>
                  </a:lnTo>
                  <a:lnTo>
                    <a:pt x="475157" y="29248"/>
                  </a:lnTo>
                  <a:lnTo>
                    <a:pt x="439534" y="15570"/>
                  </a:lnTo>
                  <a:lnTo>
                    <a:pt x="421335" y="14859"/>
                  </a:lnTo>
                  <a:lnTo>
                    <a:pt x="410387" y="14960"/>
                  </a:lnTo>
                  <a:lnTo>
                    <a:pt x="370674" y="27368"/>
                  </a:lnTo>
                  <a:lnTo>
                    <a:pt x="343039" y="54813"/>
                  </a:lnTo>
                  <a:lnTo>
                    <a:pt x="331952" y="87503"/>
                  </a:lnTo>
                  <a:lnTo>
                    <a:pt x="332041" y="111277"/>
                  </a:lnTo>
                  <a:lnTo>
                    <a:pt x="347014" y="149606"/>
                  </a:lnTo>
                  <a:lnTo>
                    <a:pt x="377774" y="173583"/>
                  </a:lnTo>
                  <a:lnTo>
                    <a:pt x="421335" y="182600"/>
                  </a:lnTo>
                  <a:lnTo>
                    <a:pt x="432092" y="182524"/>
                  </a:lnTo>
                  <a:lnTo>
                    <a:pt x="471335" y="171373"/>
                  </a:lnTo>
                  <a:lnTo>
                    <a:pt x="494436" y="151231"/>
                  </a:lnTo>
                  <a:lnTo>
                    <a:pt x="495325" y="150241"/>
                  </a:lnTo>
                  <a:lnTo>
                    <a:pt x="509600" y="111937"/>
                  </a:lnTo>
                  <a:lnTo>
                    <a:pt x="509727" y="86702"/>
                  </a:lnTo>
                  <a:close/>
                </a:path>
                <a:path w="1601470" h="328929">
                  <a:moveTo>
                    <a:pt x="537895" y="213639"/>
                  </a:moveTo>
                  <a:lnTo>
                    <a:pt x="497420" y="220510"/>
                  </a:lnTo>
                  <a:lnTo>
                    <a:pt x="447205" y="224193"/>
                  </a:lnTo>
                  <a:lnTo>
                    <a:pt x="322275" y="224548"/>
                  </a:lnTo>
                  <a:lnTo>
                    <a:pt x="322275" y="255917"/>
                  </a:lnTo>
                  <a:lnTo>
                    <a:pt x="414070" y="255917"/>
                  </a:lnTo>
                  <a:lnTo>
                    <a:pt x="429780" y="255866"/>
                  </a:lnTo>
                  <a:lnTo>
                    <a:pt x="470166" y="254774"/>
                  </a:lnTo>
                  <a:lnTo>
                    <a:pt x="523697" y="249313"/>
                  </a:lnTo>
                  <a:lnTo>
                    <a:pt x="537895" y="244690"/>
                  </a:lnTo>
                  <a:lnTo>
                    <a:pt x="537895" y="213639"/>
                  </a:lnTo>
                  <a:close/>
                </a:path>
                <a:path w="1601470" h="328929">
                  <a:moveTo>
                    <a:pt x="589407" y="7264"/>
                  </a:moveTo>
                  <a:lnTo>
                    <a:pt x="551764" y="7264"/>
                  </a:lnTo>
                  <a:lnTo>
                    <a:pt x="551764" y="321627"/>
                  </a:lnTo>
                  <a:lnTo>
                    <a:pt x="585444" y="321627"/>
                  </a:lnTo>
                  <a:lnTo>
                    <a:pt x="589407" y="317665"/>
                  </a:lnTo>
                  <a:lnTo>
                    <a:pt x="589407" y="7264"/>
                  </a:lnTo>
                  <a:close/>
                </a:path>
                <a:path w="1601470" h="328929">
                  <a:moveTo>
                    <a:pt x="823188" y="152552"/>
                  </a:moveTo>
                  <a:lnTo>
                    <a:pt x="777532" y="158089"/>
                  </a:lnTo>
                  <a:lnTo>
                    <a:pt x="739254" y="160667"/>
                  </a:lnTo>
                  <a:lnTo>
                    <a:pt x="693686" y="162077"/>
                  </a:lnTo>
                  <a:lnTo>
                    <a:pt x="673277" y="162128"/>
                  </a:lnTo>
                  <a:lnTo>
                    <a:pt x="673277" y="116560"/>
                  </a:lnTo>
                  <a:lnTo>
                    <a:pt x="764082" y="116560"/>
                  </a:lnTo>
                  <a:lnTo>
                    <a:pt x="775639" y="105333"/>
                  </a:lnTo>
                  <a:lnTo>
                    <a:pt x="775639" y="16510"/>
                  </a:lnTo>
                  <a:lnTo>
                    <a:pt x="636955" y="16510"/>
                  </a:lnTo>
                  <a:lnTo>
                    <a:pt x="636955" y="45897"/>
                  </a:lnTo>
                  <a:lnTo>
                    <a:pt x="738987" y="45897"/>
                  </a:lnTo>
                  <a:lnTo>
                    <a:pt x="738987" y="87172"/>
                  </a:lnTo>
                  <a:lnTo>
                    <a:pt x="636955" y="87172"/>
                  </a:lnTo>
                  <a:lnTo>
                    <a:pt x="636955" y="181279"/>
                  </a:lnTo>
                  <a:lnTo>
                    <a:pt x="648182" y="192836"/>
                  </a:lnTo>
                  <a:lnTo>
                    <a:pt x="657098" y="192836"/>
                  </a:lnTo>
                  <a:lnTo>
                    <a:pt x="725309" y="191135"/>
                  </a:lnTo>
                  <a:lnTo>
                    <a:pt x="769696" y="188493"/>
                  </a:lnTo>
                  <a:lnTo>
                    <a:pt x="808596" y="184899"/>
                  </a:lnTo>
                  <a:lnTo>
                    <a:pt x="823188" y="182930"/>
                  </a:lnTo>
                  <a:lnTo>
                    <a:pt x="823188" y="162128"/>
                  </a:lnTo>
                  <a:lnTo>
                    <a:pt x="823188" y="152552"/>
                  </a:lnTo>
                  <a:close/>
                </a:path>
                <a:path w="1601470" h="328929">
                  <a:moveTo>
                    <a:pt x="882624" y="226860"/>
                  </a:moveTo>
                  <a:lnTo>
                    <a:pt x="870737" y="215620"/>
                  </a:lnTo>
                  <a:lnTo>
                    <a:pt x="669315" y="215620"/>
                  </a:lnTo>
                  <a:lnTo>
                    <a:pt x="669315" y="247332"/>
                  </a:lnTo>
                  <a:lnTo>
                    <a:pt x="845642" y="247332"/>
                  </a:lnTo>
                  <a:lnTo>
                    <a:pt x="845642" y="324929"/>
                  </a:lnTo>
                  <a:lnTo>
                    <a:pt x="878662" y="324929"/>
                  </a:lnTo>
                  <a:lnTo>
                    <a:pt x="882624" y="320967"/>
                  </a:lnTo>
                  <a:lnTo>
                    <a:pt x="882624" y="226860"/>
                  </a:lnTo>
                  <a:close/>
                </a:path>
                <a:path w="1601470" h="328929">
                  <a:moveTo>
                    <a:pt x="883285" y="7264"/>
                  </a:moveTo>
                  <a:lnTo>
                    <a:pt x="846302" y="7264"/>
                  </a:lnTo>
                  <a:lnTo>
                    <a:pt x="846302" y="41935"/>
                  </a:lnTo>
                  <a:lnTo>
                    <a:pt x="789178" y="41935"/>
                  </a:lnTo>
                  <a:lnTo>
                    <a:pt x="789178" y="71983"/>
                  </a:lnTo>
                  <a:lnTo>
                    <a:pt x="846302" y="71983"/>
                  </a:lnTo>
                  <a:lnTo>
                    <a:pt x="846302" y="105994"/>
                  </a:lnTo>
                  <a:lnTo>
                    <a:pt x="789178" y="105994"/>
                  </a:lnTo>
                  <a:lnTo>
                    <a:pt x="789178" y="136042"/>
                  </a:lnTo>
                  <a:lnTo>
                    <a:pt x="846302" y="136042"/>
                  </a:lnTo>
                  <a:lnTo>
                    <a:pt x="846302" y="201091"/>
                  </a:lnTo>
                  <a:lnTo>
                    <a:pt x="879322" y="201091"/>
                  </a:lnTo>
                  <a:lnTo>
                    <a:pt x="883285" y="197129"/>
                  </a:lnTo>
                  <a:lnTo>
                    <a:pt x="883285" y="7264"/>
                  </a:lnTo>
                  <a:close/>
                </a:path>
                <a:path w="1601470" h="328929">
                  <a:moveTo>
                    <a:pt x="1181023" y="13208"/>
                  </a:moveTo>
                  <a:lnTo>
                    <a:pt x="1144701" y="13208"/>
                  </a:lnTo>
                  <a:lnTo>
                    <a:pt x="1144701" y="61747"/>
                  </a:lnTo>
                  <a:lnTo>
                    <a:pt x="1144701" y="90474"/>
                  </a:lnTo>
                  <a:lnTo>
                    <a:pt x="1144701" y="139344"/>
                  </a:lnTo>
                  <a:lnTo>
                    <a:pt x="1060831" y="139344"/>
                  </a:lnTo>
                  <a:lnTo>
                    <a:pt x="1060831" y="90474"/>
                  </a:lnTo>
                  <a:lnTo>
                    <a:pt x="1144701" y="90474"/>
                  </a:lnTo>
                  <a:lnTo>
                    <a:pt x="1144701" y="61747"/>
                  </a:lnTo>
                  <a:lnTo>
                    <a:pt x="1060831" y="61747"/>
                  </a:lnTo>
                  <a:lnTo>
                    <a:pt x="1060831" y="13208"/>
                  </a:lnTo>
                  <a:lnTo>
                    <a:pt x="1024509" y="13208"/>
                  </a:lnTo>
                  <a:lnTo>
                    <a:pt x="1024509" y="156514"/>
                  </a:lnTo>
                  <a:lnTo>
                    <a:pt x="1035735" y="168071"/>
                  </a:lnTo>
                  <a:lnTo>
                    <a:pt x="1169136" y="168071"/>
                  </a:lnTo>
                  <a:lnTo>
                    <a:pt x="1181023" y="156845"/>
                  </a:lnTo>
                  <a:lnTo>
                    <a:pt x="1181023" y="139344"/>
                  </a:lnTo>
                  <a:lnTo>
                    <a:pt x="1181023" y="90474"/>
                  </a:lnTo>
                  <a:lnTo>
                    <a:pt x="1181023" y="61747"/>
                  </a:lnTo>
                  <a:lnTo>
                    <a:pt x="1181023" y="13208"/>
                  </a:lnTo>
                  <a:close/>
                </a:path>
                <a:path w="1601470" h="328929">
                  <a:moveTo>
                    <a:pt x="1277772" y="294220"/>
                  </a:moveTo>
                  <a:lnTo>
                    <a:pt x="1103426" y="294220"/>
                  </a:lnTo>
                  <a:lnTo>
                    <a:pt x="1103426" y="270116"/>
                  </a:lnTo>
                  <a:lnTo>
                    <a:pt x="1258951" y="270116"/>
                  </a:lnTo>
                  <a:lnTo>
                    <a:pt x="1270508" y="259549"/>
                  </a:lnTo>
                  <a:lnTo>
                    <a:pt x="1270508" y="188874"/>
                  </a:lnTo>
                  <a:lnTo>
                    <a:pt x="1065784" y="188874"/>
                  </a:lnTo>
                  <a:lnTo>
                    <a:pt x="1065784" y="218274"/>
                  </a:lnTo>
                  <a:lnTo>
                    <a:pt x="1232865" y="218274"/>
                  </a:lnTo>
                  <a:lnTo>
                    <a:pt x="1232865" y="242049"/>
                  </a:lnTo>
                  <a:lnTo>
                    <a:pt x="1065784" y="242049"/>
                  </a:lnTo>
                  <a:lnTo>
                    <a:pt x="1065784" y="304457"/>
                  </a:lnTo>
                  <a:lnTo>
                    <a:pt x="1066101" y="315899"/>
                  </a:lnTo>
                  <a:lnTo>
                    <a:pt x="1068311" y="321792"/>
                  </a:lnTo>
                  <a:lnTo>
                    <a:pt x="1074280" y="323951"/>
                  </a:lnTo>
                  <a:lnTo>
                    <a:pt x="1085926" y="324269"/>
                  </a:lnTo>
                  <a:lnTo>
                    <a:pt x="1273810" y="324269"/>
                  </a:lnTo>
                  <a:lnTo>
                    <a:pt x="1277772" y="320306"/>
                  </a:lnTo>
                  <a:lnTo>
                    <a:pt x="1277772" y="294220"/>
                  </a:lnTo>
                  <a:close/>
                </a:path>
                <a:path w="1601470" h="328929">
                  <a:moveTo>
                    <a:pt x="1314094" y="63728"/>
                  </a:moveTo>
                  <a:lnTo>
                    <a:pt x="1269847" y="63728"/>
                  </a:lnTo>
                  <a:lnTo>
                    <a:pt x="1269847" y="7264"/>
                  </a:lnTo>
                  <a:lnTo>
                    <a:pt x="1232535" y="7264"/>
                  </a:lnTo>
                  <a:lnTo>
                    <a:pt x="1232535" y="172364"/>
                  </a:lnTo>
                  <a:lnTo>
                    <a:pt x="1265885" y="172364"/>
                  </a:lnTo>
                  <a:lnTo>
                    <a:pt x="1269847" y="168402"/>
                  </a:lnTo>
                  <a:lnTo>
                    <a:pt x="1269847" y="95427"/>
                  </a:lnTo>
                  <a:lnTo>
                    <a:pt x="1314094" y="95427"/>
                  </a:lnTo>
                  <a:lnTo>
                    <a:pt x="1314094" y="63728"/>
                  </a:lnTo>
                  <a:close/>
                </a:path>
                <a:path w="1601470" h="328929">
                  <a:moveTo>
                    <a:pt x="1494624" y="132270"/>
                  </a:moveTo>
                  <a:lnTo>
                    <a:pt x="1471777" y="94272"/>
                  </a:lnTo>
                  <a:lnTo>
                    <a:pt x="1458074" y="85267"/>
                  </a:lnTo>
                  <a:lnTo>
                    <a:pt x="1458074" y="132740"/>
                  </a:lnTo>
                  <a:lnTo>
                    <a:pt x="1458074" y="148590"/>
                  </a:lnTo>
                  <a:lnTo>
                    <a:pt x="1451470" y="161137"/>
                  </a:lnTo>
                  <a:lnTo>
                    <a:pt x="1440243" y="169722"/>
                  </a:lnTo>
                  <a:lnTo>
                    <a:pt x="1425054" y="174015"/>
                  </a:lnTo>
                  <a:lnTo>
                    <a:pt x="1407883" y="174015"/>
                  </a:lnTo>
                  <a:lnTo>
                    <a:pt x="1392694" y="169722"/>
                  </a:lnTo>
                  <a:lnTo>
                    <a:pt x="1381455" y="161467"/>
                  </a:lnTo>
                  <a:lnTo>
                    <a:pt x="1374851" y="148920"/>
                  </a:lnTo>
                  <a:lnTo>
                    <a:pt x="1374927" y="132270"/>
                  </a:lnTo>
                  <a:lnTo>
                    <a:pt x="1381455" y="119862"/>
                  </a:lnTo>
                  <a:lnTo>
                    <a:pt x="1392694" y="111277"/>
                  </a:lnTo>
                  <a:lnTo>
                    <a:pt x="1407883" y="106984"/>
                  </a:lnTo>
                  <a:lnTo>
                    <a:pt x="1425054" y="106984"/>
                  </a:lnTo>
                  <a:lnTo>
                    <a:pt x="1440243" y="111607"/>
                  </a:lnTo>
                  <a:lnTo>
                    <a:pt x="1451470" y="120523"/>
                  </a:lnTo>
                  <a:lnTo>
                    <a:pt x="1458074" y="132740"/>
                  </a:lnTo>
                  <a:lnTo>
                    <a:pt x="1458074" y="85267"/>
                  </a:lnTo>
                  <a:lnTo>
                    <a:pt x="1416469" y="76606"/>
                  </a:lnTo>
                  <a:lnTo>
                    <a:pt x="1406893" y="76682"/>
                  </a:lnTo>
                  <a:lnTo>
                    <a:pt x="1367650" y="89331"/>
                  </a:lnTo>
                  <a:lnTo>
                    <a:pt x="1341107" y="121678"/>
                  </a:lnTo>
                  <a:lnTo>
                    <a:pt x="1338630" y="132270"/>
                  </a:lnTo>
                  <a:lnTo>
                    <a:pt x="1338630" y="149440"/>
                  </a:lnTo>
                  <a:lnTo>
                    <a:pt x="1361313" y="187388"/>
                  </a:lnTo>
                  <a:lnTo>
                    <a:pt x="1400530" y="204177"/>
                  </a:lnTo>
                  <a:lnTo>
                    <a:pt x="1416469" y="204724"/>
                  </a:lnTo>
                  <a:lnTo>
                    <a:pt x="1426044" y="204660"/>
                  </a:lnTo>
                  <a:lnTo>
                    <a:pt x="1465351" y="191998"/>
                  </a:lnTo>
                  <a:lnTo>
                    <a:pt x="1492148" y="159918"/>
                  </a:lnTo>
                  <a:lnTo>
                    <a:pt x="1494599" y="149440"/>
                  </a:lnTo>
                  <a:lnTo>
                    <a:pt x="1494624" y="132270"/>
                  </a:lnTo>
                  <a:close/>
                </a:path>
                <a:path w="1601470" h="328929">
                  <a:moveTo>
                    <a:pt x="1501330" y="37312"/>
                  </a:moveTo>
                  <a:lnTo>
                    <a:pt x="1434630" y="37312"/>
                  </a:lnTo>
                  <a:lnTo>
                    <a:pt x="1434630" y="0"/>
                  </a:lnTo>
                  <a:lnTo>
                    <a:pt x="1396326" y="0"/>
                  </a:lnTo>
                  <a:lnTo>
                    <a:pt x="1396326" y="37312"/>
                  </a:lnTo>
                  <a:lnTo>
                    <a:pt x="1330274" y="37312"/>
                  </a:lnTo>
                  <a:lnTo>
                    <a:pt x="1330274" y="67030"/>
                  </a:lnTo>
                  <a:lnTo>
                    <a:pt x="1501330" y="67030"/>
                  </a:lnTo>
                  <a:lnTo>
                    <a:pt x="1501330" y="37312"/>
                  </a:lnTo>
                  <a:close/>
                </a:path>
                <a:path w="1601470" h="328929">
                  <a:moveTo>
                    <a:pt x="1592795" y="6934"/>
                  </a:moveTo>
                  <a:lnTo>
                    <a:pt x="1555813" y="6934"/>
                  </a:lnTo>
                  <a:lnTo>
                    <a:pt x="1555813" y="74625"/>
                  </a:lnTo>
                  <a:lnTo>
                    <a:pt x="1503972" y="74625"/>
                  </a:lnTo>
                  <a:lnTo>
                    <a:pt x="1503972" y="105994"/>
                  </a:lnTo>
                  <a:lnTo>
                    <a:pt x="1555813" y="105994"/>
                  </a:lnTo>
                  <a:lnTo>
                    <a:pt x="1555813" y="148590"/>
                  </a:lnTo>
                  <a:lnTo>
                    <a:pt x="1503972" y="148590"/>
                  </a:lnTo>
                  <a:lnTo>
                    <a:pt x="1503972" y="179628"/>
                  </a:lnTo>
                  <a:lnTo>
                    <a:pt x="1555813" y="179628"/>
                  </a:lnTo>
                  <a:lnTo>
                    <a:pt x="1555813" y="238086"/>
                  </a:lnTo>
                  <a:lnTo>
                    <a:pt x="1587512" y="238086"/>
                  </a:lnTo>
                  <a:lnTo>
                    <a:pt x="1592465" y="235775"/>
                  </a:lnTo>
                  <a:lnTo>
                    <a:pt x="1592795" y="231482"/>
                  </a:lnTo>
                  <a:lnTo>
                    <a:pt x="1592795" y="6934"/>
                  </a:lnTo>
                  <a:close/>
                </a:path>
                <a:path w="1601470" h="328929">
                  <a:moveTo>
                    <a:pt x="1601050" y="289928"/>
                  </a:moveTo>
                  <a:lnTo>
                    <a:pt x="1424063" y="289928"/>
                  </a:lnTo>
                  <a:lnTo>
                    <a:pt x="1422082" y="288277"/>
                  </a:lnTo>
                  <a:lnTo>
                    <a:pt x="1422082" y="227190"/>
                  </a:lnTo>
                  <a:lnTo>
                    <a:pt x="1384757" y="227190"/>
                  </a:lnTo>
                  <a:lnTo>
                    <a:pt x="1384757" y="310070"/>
                  </a:lnTo>
                  <a:lnTo>
                    <a:pt x="1396987" y="321627"/>
                  </a:lnTo>
                  <a:lnTo>
                    <a:pt x="1597088" y="321627"/>
                  </a:lnTo>
                  <a:lnTo>
                    <a:pt x="1601050" y="317665"/>
                  </a:lnTo>
                  <a:lnTo>
                    <a:pt x="1601050" y="28992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9696" y="3648128"/>
              <a:ext cx="136017" cy="18608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808353" y="3644699"/>
              <a:ext cx="146203" cy="193167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984595" y="3648814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89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51803" y="3648585"/>
              <a:ext cx="140817" cy="18608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214099" y="3648595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5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17" y="186067"/>
                  </a:lnTo>
                  <a:lnTo>
                    <a:pt x="87617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5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5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85019" y="3646985"/>
              <a:ext cx="132230" cy="193167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661660" y="3647973"/>
              <a:ext cx="58419" cy="186690"/>
            </a:xfrm>
            <a:custGeom>
              <a:avLst/>
              <a:gdLst/>
              <a:ahLst/>
              <a:cxnLst/>
              <a:rect l="l" t="t" r="r" b="b"/>
              <a:pathLst>
                <a:path w="58420" h="186689">
                  <a:moveTo>
                    <a:pt x="57835" y="6350"/>
                  </a:moveTo>
                  <a:lnTo>
                    <a:pt x="53936" y="6350"/>
                  </a:lnTo>
                  <a:lnTo>
                    <a:pt x="5393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6670"/>
                  </a:lnTo>
                  <a:lnTo>
                    <a:pt x="27889" y="26670"/>
                  </a:lnTo>
                  <a:lnTo>
                    <a:pt x="27889" y="184150"/>
                  </a:lnTo>
                  <a:lnTo>
                    <a:pt x="27889" y="186690"/>
                  </a:lnTo>
                  <a:lnTo>
                    <a:pt x="56705" y="186690"/>
                  </a:lnTo>
                  <a:lnTo>
                    <a:pt x="56705" y="184150"/>
                  </a:lnTo>
                  <a:lnTo>
                    <a:pt x="57835" y="184150"/>
                  </a:lnTo>
                  <a:lnTo>
                    <a:pt x="57835" y="26670"/>
                  </a:lnTo>
                  <a:lnTo>
                    <a:pt x="57835" y="635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103959" y="1661743"/>
              <a:ext cx="2926715" cy="624205"/>
            </a:xfrm>
            <a:custGeom>
              <a:avLst/>
              <a:gdLst/>
              <a:ahLst/>
              <a:cxnLst/>
              <a:rect l="l" t="t" r="r" b="b"/>
              <a:pathLst>
                <a:path w="2926715" h="624205">
                  <a:moveTo>
                    <a:pt x="508406" y="226771"/>
                  </a:moveTo>
                  <a:lnTo>
                    <a:pt x="439356" y="203619"/>
                  </a:lnTo>
                  <a:lnTo>
                    <a:pt x="385749" y="176466"/>
                  </a:lnTo>
                  <a:lnTo>
                    <a:pt x="371716" y="167640"/>
                  </a:lnTo>
                  <a:lnTo>
                    <a:pt x="366191" y="163715"/>
                  </a:lnTo>
                  <a:lnTo>
                    <a:pt x="332955" y="136398"/>
                  </a:lnTo>
                  <a:lnTo>
                    <a:pt x="318820" y="114604"/>
                  </a:lnTo>
                  <a:lnTo>
                    <a:pt x="476097" y="114604"/>
                  </a:lnTo>
                  <a:lnTo>
                    <a:pt x="476097" y="59740"/>
                  </a:lnTo>
                  <a:lnTo>
                    <a:pt x="311505" y="59740"/>
                  </a:lnTo>
                  <a:lnTo>
                    <a:pt x="311505" y="0"/>
                  </a:lnTo>
                  <a:lnTo>
                    <a:pt x="241401" y="0"/>
                  </a:lnTo>
                  <a:lnTo>
                    <a:pt x="241401" y="59740"/>
                  </a:lnTo>
                  <a:lnTo>
                    <a:pt x="78638" y="59740"/>
                  </a:lnTo>
                  <a:lnTo>
                    <a:pt x="78638" y="114604"/>
                  </a:lnTo>
                  <a:lnTo>
                    <a:pt x="234086" y="114604"/>
                  </a:lnTo>
                  <a:lnTo>
                    <a:pt x="233476" y="115824"/>
                  </a:lnTo>
                  <a:lnTo>
                    <a:pt x="232867" y="118262"/>
                  </a:lnTo>
                  <a:lnTo>
                    <a:pt x="232257" y="119481"/>
                  </a:lnTo>
                  <a:lnTo>
                    <a:pt x="226987" y="132092"/>
                  </a:lnTo>
                  <a:lnTo>
                    <a:pt x="222046" y="140284"/>
                  </a:lnTo>
                  <a:lnTo>
                    <a:pt x="188658" y="167970"/>
                  </a:lnTo>
                  <a:lnTo>
                    <a:pt x="152095" y="188061"/>
                  </a:lnTo>
                  <a:lnTo>
                    <a:pt x="112445" y="204952"/>
                  </a:lnTo>
                  <a:lnTo>
                    <a:pt x="66675" y="219646"/>
                  </a:lnTo>
                  <a:lnTo>
                    <a:pt x="43281" y="226161"/>
                  </a:lnTo>
                  <a:lnTo>
                    <a:pt x="81076" y="274929"/>
                  </a:lnTo>
                  <a:lnTo>
                    <a:pt x="147828" y="251663"/>
                  </a:lnTo>
                  <a:lnTo>
                    <a:pt x="202298" y="225602"/>
                  </a:lnTo>
                  <a:lnTo>
                    <a:pt x="237426" y="203619"/>
                  </a:lnTo>
                  <a:lnTo>
                    <a:pt x="267830" y="179184"/>
                  </a:lnTo>
                  <a:lnTo>
                    <a:pt x="277368" y="167640"/>
                  </a:lnTo>
                  <a:lnTo>
                    <a:pt x="296125" y="187096"/>
                  </a:lnTo>
                  <a:lnTo>
                    <a:pt x="329057" y="211493"/>
                  </a:lnTo>
                  <a:lnTo>
                    <a:pt x="388315" y="243700"/>
                  </a:lnTo>
                  <a:lnTo>
                    <a:pt x="433882" y="263144"/>
                  </a:lnTo>
                  <a:lnTo>
                    <a:pt x="470611" y="275539"/>
                  </a:lnTo>
                  <a:lnTo>
                    <a:pt x="508406" y="226771"/>
                  </a:lnTo>
                  <a:close/>
                </a:path>
                <a:path w="2926715" h="624205">
                  <a:moveTo>
                    <a:pt x="548640" y="302971"/>
                  </a:moveTo>
                  <a:lnTo>
                    <a:pt x="0" y="302971"/>
                  </a:lnTo>
                  <a:lnTo>
                    <a:pt x="0" y="361492"/>
                  </a:lnTo>
                  <a:lnTo>
                    <a:pt x="235305" y="361492"/>
                  </a:lnTo>
                  <a:lnTo>
                    <a:pt x="235305" y="424281"/>
                  </a:lnTo>
                  <a:lnTo>
                    <a:pt x="73761" y="424281"/>
                  </a:lnTo>
                  <a:lnTo>
                    <a:pt x="73761" y="481584"/>
                  </a:lnTo>
                  <a:lnTo>
                    <a:pt x="404774" y="481584"/>
                  </a:lnTo>
                  <a:lnTo>
                    <a:pt x="404774" y="612648"/>
                  </a:lnTo>
                  <a:lnTo>
                    <a:pt x="466953" y="612648"/>
                  </a:lnTo>
                  <a:lnTo>
                    <a:pt x="474268" y="605332"/>
                  </a:lnTo>
                  <a:lnTo>
                    <a:pt x="474268" y="460857"/>
                  </a:lnTo>
                  <a:lnTo>
                    <a:pt x="474103" y="451535"/>
                  </a:lnTo>
                  <a:lnTo>
                    <a:pt x="446062" y="424446"/>
                  </a:lnTo>
                  <a:lnTo>
                    <a:pt x="437083" y="424281"/>
                  </a:lnTo>
                  <a:lnTo>
                    <a:pt x="303580" y="424281"/>
                  </a:lnTo>
                  <a:lnTo>
                    <a:pt x="303580" y="361492"/>
                  </a:lnTo>
                  <a:lnTo>
                    <a:pt x="538276" y="361492"/>
                  </a:lnTo>
                  <a:lnTo>
                    <a:pt x="548030" y="357835"/>
                  </a:lnTo>
                  <a:lnTo>
                    <a:pt x="548640" y="349300"/>
                  </a:lnTo>
                  <a:lnTo>
                    <a:pt x="548640" y="302971"/>
                  </a:lnTo>
                  <a:close/>
                </a:path>
                <a:path w="2926715" h="624205">
                  <a:moveTo>
                    <a:pt x="868680" y="435864"/>
                  </a:moveTo>
                  <a:lnTo>
                    <a:pt x="827532" y="402336"/>
                  </a:lnTo>
                  <a:lnTo>
                    <a:pt x="798639" y="373024"/>
                  </a:lnTo>
                  <a:lnTo>
                    <a:pt x="770686" y="337070"/>
                  </a:lnTo>
                  <a:lnTo>
                    <a:pt x="751166" y="300736"/>
                  </a:lnTo>
                  <a:lnTo>
                    <a:pt x="746150" y="118262"/>
                  </a:lnTo>
                  <a:lnTo>
                    <a:pt x="847344" y="118262"/>
                  </a:lnTo>
                  <a:lnTo>
                    <a:pt x="847344" y="62788"/>
                  </a:lnTo>
                  <a:lnTo>
                    <a:pt x="572414" y="62788"/>
                  </a:lnTo>
                  <a:lnTo>
                    <a:pt x="572414" y="118262"/>
                  </a:lnTo>
                  <a:lnTo>
                    <a:pt x="676046" y="118262"/>
                  </a:lnTo>
                  <a:lnTo>
                    <a:pt x="675995" y="271881"/>
                  </a:lnTo>
                  <a:lnTo>
                    <a:pt x="665378" y="310896"/>
                  </a:lnTo>
                  <a:lnTo>
                    <a:pt x="647293" y="345706"/>
                  </a:lnTo>
                  <a:lnTo>
                    <a:pt x="618020" y="386295"/>
                  </a:lnTo>
                  <a:lnTo>
                    <a:pt x="580821" y="424776"/>
                  </a:lnTo>
                  <a:lnTo>
                    <a:pt x="544982" y="452932"/>
                  </a:lnTo>
                  <a:lnTo>
                    <a:pt x="593140" y="496824"/>
                  </a:lnTo>
                  <a:lnTo>
                    <a:pt x="629107" y="467258"/>
                  </a:lnTo>
                  <a:lnTo>
                    <a:pt x="662635" y="432206"/>
                  </a:lnTo>
                  <a:lnTo>
                    <a:pt x="691896" y="395630"/>
                  </a:lnTo>
                  <a:lnTo>
                    <a:pt x="714451" y="362102"/>
                  </a:lnTo>
                  <a:lnTo>
                    <a:pt x="718870" y="370471"/>
                  </a:lnTo>
                  <a:lnTo>
                    <a:pt x="741730" y="401878"/>
                  </a:lnTo>
                  <a:lnTo>
                    <a:pt x="771080" y="434174"/>
                  </a:lnTo>
                  <a:lnTo>
                    <a:pt x="804430" y="465455"/>
                  </a:lnTo>
                  <a:lnTo>
                    <a:pt x="827836" y="483412"/>
                  </a:lnTo>
                  <a:lnTo>
                    <a:pt x="868680" y="435864"/>
                  </a:lnTo>
                  <a:close/>
                </a:path>
                <a:path w="2926715" h="624205">
                  <a:moveTo>
                    <a:pt x="961339" y="31699"/>
                  </a:moveTo>
                  <a:lnTo>
                    <a:pt x="892454" y="31699"/>
                  </a:lnTo>
                  <a:lnTo>
                    <a:pt x="892454" y="221284"/>
                  </a:lnTo>
                  <a:lnTo>
                    <a:pt x="794918" y="221284"/>
                  </a:lnTo>
                  <a:lnTo>
                    <a:pt x="794918" y="279806"/>
                  </a:lnTo>
                  <a:lnTo>
                    <a:pt x="892454" y="279806"/>
                  </a:lnTo>
                  <a:lnTo>
                    <a:pt x="892454" y="598017"/>
                  </a:lnTo>
                  <a:lnTo>
                    <a:pt x="951585" y="598017"/>
                  </a:lnTo>
                  <a:lnTo>
                    <a:pt x="960729" y="593750"/>
                  </a:lnTo>
                  <a:lnTo>
                    <a:pt x="961339" y="585825"/>
                  </a:lnTo>
                  <a:lnTo>
                    <a:pt x="961339" y="31699"/>
                  </a:lnTo>
                  <a:close/>
                </a:path>
                <a:path w="2926715" h="624205">
                  <a:moveTo>
                    <a:pt x="1083259" y="31699"/>
                  </a:moveTo>
                  <a:lnTo>
                    <a:pt x="1014374" y="31699"/>
                  </a:lnTo>
                  <a:lnTo>
                    <a:pt x="1014374" y="612038"/>
                  </a:lnTo>
                  <a:lnTo>
                    <a:pt x="1073505" y="612038"/>
                  </a:lnTo>
                  <a:lnTo>
                    <a:pt x="1082649" y="607771"/>
                  </a:lnTo>
                  <a:lnTo>
                    <a:pt x="1083259" y="599846"/>
                  </a:lnTo>
                  <a:lnTo>
                    <a:pt x="1083259" y="31699"/>
                  </a:lnTo>
                  <a:close/>
                </a:path>
                <a:path w="2926715" h="624205">
                  <a:moveTo>
                    <a:pt x="1494624" y="187794"/>
                  </a:moveTo>
                  <a:lnTo>
                    <a:pt x="1481937" y="134721"/>
                  </a:lnTo>
                  <a:lnTo>
                    <a:pt x="1460080" y="98171"/>
                  </a:lnTo>
                  <a:lnTo>
                    <a:pt x="1430616" y="72199"/>
                  </a:lnTo>
                  <a:lnTo>
                    <a:pt x="1430616" y="187083"/>
                  </a:lnTo>
                  <a:lnTo>
                    <a:pt x="1430604" y="214439"/>
                  </a:lnTo>
                  <a:lnTo>
                    <a:pt x="1417040" y="254469"/>
                  </a:lnTo>
                  <a:lnTo>
                    <a:pt x="1385125" y="285140"/>
                  </a:lnTo>
                  <a:lnTo>
                    <a:pt x="1342275" y="297395"/>
                  </a:lnTo>
                  <a:lnTo>
                    <a:pt x="1340688" y="297421"/>
                  </a:lnTo>
                  <a:lnTo>
                    <a:pt x="1319453" y="297395"/>
                  </a:lnTo>
                  <a:lnTo>
                    <a:pt x="1275778" y="284492"/>
                  </a:lnTo>
                  <a:lnTo>
                    <a:pt x="1243990" y="252780"/>
                  </a:lnTo>
                  <a:lnTo>
                    <a:pt x="1230985" y="214439"/>
                  </a:lnTo>
                  <a:lnTo>
                    <a:pt x="1230896" y="187794"/>
                  </a:lnTo>
                  <a:lnTo>
                    <a:pt x="1231734" y="180098"/>
                  </a:lnTo>
                  <a:lnTo>
                    <a:pt x="1251686" y="139966"/>
                  </a:lnTo>
                  <a:lnTo>
                    <a:pt x="1291742" y="111861"/>
                  </a:lnTo>
                  <a:lnTo>
                    <a:pt x="1331366" y="104241"/>
                  </a:lnTo>
                  <a:lnTo>
                    <a:pt x="1343634" y="104355"/>
                  </a:lnTo>
                  <a:lnTo>
                    <a:pt x="1381163" y="115506"/>
                  </a:lnTo>
                  <a:lnTo>
                    <a:pt x="1414767" y="143903"/>
                  </a:lnTo>
                  <a:lnTo>
                    <a:pt x="1429778" y="178993"/>
                  </a:lnTo>
                  <a:lnTo>
                    <a:pt x="1430616" y="187083"/>
                  </a:lnTo>
                  <a:lnTo>
                    <a:pt x="1430616" y="72199"/>
                  </a:lnTo>
                  <a:lnTo>
                    <a:pt x="1395374" y="56083"/>
                  </a:lnTo>
                  <a:lnTo>
                    <a:pt x="1351686" y="45897"/>
                  </a:lnTo>
                  <a:lnTo>
                    <a:pt x="1331366" y="45720"/>
                  </a:lnTo>
                  <a:lnTo>
                    <a:pt x="1311160" y="45897"/>
                  </a:lnTo>
                  <a:lnTo>
                    <a:pt x="1267053" y="56692"/>
                  </a:lnTo>
                  <a:lnTo>
                    <a:pt x="1227836" y="75984"/>
                  </a:lnTo>
                  <a:lnTo>
                    <a:pt x="1192987" y="108966"/>
                  </a:lnTo>
                  <a:lnTo>
                    <a:pt x="1171562" y="153657"/>
                  </a:lnTo>
                  <a:lnTo>
                    <a:pt x="1166279" y="187794"/>
                  </a:lnTo>
                  <a:lnTo>
                    <a:pt x="1166380" y="222262"/>
                  </a:lnTo>
                  <a:lnTo>
                    <a:pt x="1179576" y="266700"/>
                  </a:lnTo>
                  <a:lnTo>
                    <a:pt x="1202423" y="303441"/>
                  </a:lnTo>
                  <a:lnTo>
                    <a:pt x="1239583" y="333527"/>
                  </a:lnTo>
                  <a:lnTo>
                    <a:pt x="1286357" y="351028"/>
                  </a:lnTo>
                  <a:lnTo>
                    <a:pt x="1331366" y="355396"/>
                  </a:lnTo>
                  <a:lnTo>
                    <a:pt x="1351216" y="355244"/>
                  </a:lnTo>
                  <a:lnTo>
                    <a:pt x="1394764" y="345643"/>
                  </a:lnTo>
                  <a:lnTo>
                    <a:pt x="1433550" y="327812"/>
                  </a:lnTo>
                  <a:lnTo>
                    <a:pt x="1466329" y="297484"/>
                  </a:lnTo>
                  <a:lnTo>
                    <a:pt x="1489341" y="250101"/>
                  </a:lnTo>
                  <a:lnTo>
                    <a:pt x="1494510" y="222961"/>
                  </a:lnTo>
                  <a:lnTo>
                    <a:pt x="1494624" y="187794"/>
                  </a:lnTo>
                  <a:close/>
                </a:path>
                <a:path w="2926715" h="624205">
                  <a:moveTo>
                    <a:pt x="1546555" y="412699"/>
                  </a:moveTo>
                  <a:lnTo>
                    <a:pt x="1492758" y="422783"/>
                  </a:lnTo>
                  <a:lnTo>
                    <a:pt x="1438910" y="428637"/>
                  </a:lnTo>
                  <a:lnTo>
                    <a:pt x="1379131" y="432181"/>
                  </a:lnTo>
                  <a:lnTo>
                    <a:pt x="1148486" y="432816"/>
                  </a:lnTo>
                  <a:lnTo>
                    <a:pt x="1148486" y="490728"/>
                  </a:lnTo>
                  <a:lnTo>
                    <a:pt x="1317955" y="490728"/>
                  </a:lnTo>
                  <a:lnTo>
                    <a:pt x="1346949" y="490651"/>
                  </a:lnTo>
                  <a:lnTo>
                    <a:pt x="1396619" y="489737"/>
                  </a:lnTo>
                  <a:lnTo>
                    <a:pt x="1456931" y="486092"/>
                  </a:lnTo>
                  <a:lnTo>
                    <a:pt x="1509814" y="479869"/>
                  </a:lnTo>
                  <a:lnTo>
                    <a:pt x="1546555" y="470001"/>
                  </a:lnTo>
                  <a:lnTo>
                    <a:pt x="1546555" y="412699"/>
                  </a:lnTo>
                  <a:close/>
                </a:path>
                <a:path w="2926715" h="624205">
                  <a:moveTo>
                    <a:pt x="1641652" y="31699"/>
                  </a:moveTo>
                  <a:lnTo>
                    <a:pt x="1572158" y="31699"/>
                  </a:lnTo>
                  <a:lnTo>
                    <a:pt x="1572158" y="612038"/>
                  </a:lnTo>
                  <a:lnTo>
                    <a:pt x="1634337" y="612038"/>
                  </a:lnTo>
                  <a:lnTo>
                    <a:pt x="1641652" y="604723"/>
                  </a:lnTo>
                  <a:lnTo>
                    <a:pt x="1641652" y="31699"/>
                  </a:lnTo>
                  <a:close/>
                </a:path>
                <a:path w="2926715" h="624205">
                  <a:moveTo>
                    <a:pt x="2218906" y="298704"/>
                  </a:moveTo>
                  <a:lnTo>
                    <a:pt x="2157311" y="267639"/>
                  </a:lnTo>
                  <a:lnTo>
                    <a:pt x="2129853" y="248107"/>
                  </a:lnTo>
                  <a:lnTo>
                    <a:pt x="2125332" y="244449"/>
                  </a:lnTo>
                  <a:lnTo>
                    <a:pt x="2097862" y="218046"/>
                  </a:lnTo>
                  <a:lnTo>
                    <a:pt x="2076259" y="183794"/>
                  </a:lnTo>
                  <a:lnTo>
                    <a:pt x="2074430" y="160324"/>
                  </a:lnTo>
                  <a:lnTo>
                    <a:pt x="2074430" y="105460"/>
                  </a:lnTo>
                  <a:lnTo>
                    <a:pt x="2190864" y="105460"/>
                  </a:lnTo>
                  <a:lnTo>
                    <a:pt x="2190864" y="49377"/>
                  </a:lnTo>
                  <a:lnTo>
                    <a:pt x="1889721" y="49377"/>
                  </a:lnTo>
                  <a:lnTo>
                    <a:pt x="1889721" y="105460"/>
                  </a:lnTo>
                  <a:lnTo>
                    <a:pt x="2003717" y="105460"/>
                  </a:lnTo>
                  <a:lnTo>
                    <a:pt x="2003717" y="160324"/>
                  </a:lnTo>
                  <a:lnTo>
                    <a:pt x="1992439" y="201777"/>
                  </a:lnTo>
                  <a:lnTo>
                    <a:pt x="1961045" y="243535"/>
                  </a:lnTo>
                  <a:lnTo>
                    <a:pt x="1929409" y="271360"/>
                  </a:lnTo>
                  <a:lnTo>
                    <a:pt x="1896160" y="293039"/>
                  </a:lnTo>
                  <a:lnTo>
                    <a:pt x="1851926" y="314553"/>
                  </a:lnTo>
                  <a:lnTo>
                    <a:pt x="1895817" y="359054"/>
                  </a:lnTo>
                  <a:lnTo>
                    <a:pt x="1946160" y="332270"/>
                  </a:lnTo>
                  <a:lnTo>
                    <a:pt x="1985873" y="303530"/>
                  </a:lnTo>
                  <a:lnTo>
                    <a:pt x="2021586" y="270789"/>
                  </a:lnTo>
                  <a:lnTo>
                    <a:pt x="2041512" y="248107"/>
                  </a:lnTo>
                  <a:lnTo>
                    <a:pt x="2048459" y="256438"/>
                  </a:lnTo>
                  <a:lnTo>
                    <a:pt x="2078380" y="284454"/>
                  </a:lnTo>
                  <a:lnTo>
                    <a:pt x="2112988" y="310540"/>
                  </a:lnTo>
                  <a:lnTo>
                    <a:pt x="2150249" y="332727"/>
                  </a:lnTo>
                  <a:lnTo>
                    <a:pt x="2175624" y="344424"/>
                  </a:lnTo>
                  <a:lnTo>
                    <a:pt x="2218906" y="298704"/>
                  </a:lnTo>
                  <a:close/>
                </a:path>
                <a:path w="2926715" h="624205">
                  <a:moveTo>
                    <a:pt x="2338882" y="489267"/>
                  </a:moveTo>
                  <a:lnTo>
                    <a:pt x="2323846" y="444969"/>
                  </a:lnTo>
                  <a:lnTo>
                    <a:pt x="2295245" y="414820"/>
                  </a:lnTo>
                  <a:lnTo>
                    <a:pt x="2271941" y="401688"/>
                  </a:lnTo>
                  <a:lnTo>
                    <a:pt x="2271941" y="501091"/>
                  </a:lnTo>
                  <a:lnTo>
                    <a:pt x="2271750" y="512927"/>
                  </a:lnTo>
                  <a:lnTo>
                    <a:pt x="2246109" y="546125"/>
                  </a:lnTo>
                  <a:lnTo>
                    <a:pt x="2208085" y="560870"/>
                  </a:lnTo>
                  <a:lnTo>
                    <a:pt x="2163165" y="566585"/>
                  </a:lnTo>
                  <a:lnTo>
                    <a:pt x="2153221" y="566902"/>
                  </a:lnTo>
                  <a:lnTo>
                    <a:pt x="2130361" y="566889"/>
                  </a:lnTo>
                  <a:lnTo>
                    <a:pt x="2085606" y="562495"/>
                  </a:lnTo>
                  <a:lnTo>
                    <a:pt x="2045766" y="549706"/>
                  </a:lnTo>
                  <a:lnTo>
                    <a:pt x="2014423" y="520293"/>
                  </a:lnTo>
                  <a:lnTo>
                    <a:pt x="2012861" y="501091"/>
                  </a:lnTo>
                  <a:lnTo>
                    <a:pt x="2013051" y="489267"/>
                  </a:lnTo>
                  <a:lnTo>
                    <a:pt x="2038692" y="455980"/>
                  </a:lnTo>
                  <a:lnTo>
                    <a:pt x="2076716" y="440131"/>
                  </a:lnTo>
                  <a:lnTo>
                    <a:pt x="2121712" y="433806"/>
                  </a:lnTo>
                  <a:lnTo>
                    <a:pt x="2142706" y="433425"/>
                  </a:lnTo>
                  <a:lnTo>
                    <a:pt x="2154694" y="433476"/>
                  </a:lnTo>
                  <a:lnTo>
                    <a:pt x="2199195" y="438365"/>
                  </a:lnTo>
                  <a:lnTo>
                    <a:pt x="2239048" y="452234"/>
                  </a:lnTo>
                  <a:lnTo>
                    <a:pt x="2270379" y="481888"/>
                  </a:lnTo>
                  <a:lnTo>
                    <a:pt x="2271941" y="501091"/>
                  </a:lnTo>
                  <a:lnTo>
                    <a:pt x="2271941" y="401688"/>
                  </a:lnTo>
                  <a:lnTo>
                    <a:pt x="2213191" y="383159"/>
                  </a:lnTo>
                  <a:lnTo>
                    <a:pt x="2169363" y="377634"/>
                  </a:lnTo>
                  <a:lnTo>
                    <a:pt x="2142096" y="376732"/>
                  </a:lnTo>
                  <a:lnTo>
                    <a:pt x="2131187" y="376770"/>
                  </a:lnTo>
                  <a:lnTo>
                    <a:pt x="2089315" y="380187"/>
                  </a:lnTo>
                  <a:lnTo>
                    <a:pt x="2045601" y="389318"/>
                  </a:lnTo>
                  <a:lnTo>
                    <a:pt x="2004644" y="406019"/>
                  </a:lnTo>
                  <a:lnTo>
                    <a:pt x="1971243" y="431596"/>
                  </a:lnTo>
                  <a:lnTo>
                    <a:pt x="1949792" y="467791"/>
                  </a:lnTo>
                  <a:lnTo>
                    <a:pt x="1945919" y="489267"/>
                  </a:lnTo>
                  <a:lnTo>
                    <a:pt x="1945957" y="516204"/>
                  </a:lnTo>
                  <a:lnTo>
                    <a:pt x="1960956" y="556742"/>
                  </a:lnTo>
                  <a:lnTo>
                    <a:pt x="1989556" y="586282"/>
                  </a:lnTo>
                  <a:lnTo>
                    <a:pt x="2028367" y="605955"/>
                  </a:lnTo>
                  <a:lnTo>
                    <a:pt x="2071611" y="617816"/>
                  </a:lnTo>
                  <a:lnTo>
                    <a:pt x="2114969" y="622858"/>
                  </a:lnTo>
                  <a:lnTo>
                    <a:pt x="2142096" y="623620"/>
                  </a:lnTo>
                  <a:lnTo>
                    <a:pt x="2153018" y="623595"/>
                  </a:lnTo>
                  <a:lnTo>
                    <a:pt x="2195360" y="620661"/>
                  </a:lnTo>
                  <a:lnTo>
                    <a:pt x="2239226" y="611657"/>
                  </a:lnTo>
                  <a:lnTo>
                    <a:pt x="2280640" y="595922"/>
                  </a:lnTo>
                  <a:lnTo>
                    <a:pt x="2313686" y="570585"/>
                  </a:lnTo>
                  <a:lnTo>
                    <a:pt x="2335009" y="534403"/>
                  </a:lnTo>
                  <a:lnTo>
                    <a:pt x="2338844" y="516204"/>
                  </a:lnTo>
                  <a:lnTo>
                    <a:pt x="2338882" y="489267"/>
                  </a:lnTo>
                  <a:close/>
                </a:path>
                <a:path w="2926715" h="624205">
                  <a:moveTo>
                    <a:pt x="2414587" y="155448"/>
                  </a:moveTo>
                  <a:lnTo>
                    <a:pt x="2333510" y="155448"/>
                  </a:lnTo>
                  <a:lnTo>
                    <a:pt x="2333510" y="31699"/>
                  </a:lnTo>
                  <a:lnTo>
                    <a:pt x="2264626" y="31699"/>
                  </a:lnTo>
                  <a:lnTo>
                    <a:pt x="2264626" y="366979"/>
                  </a:lnTo>
                  <a:lnTo>
                    <a:pt x="2326195" y="366979"/>
                  </a:lnTo>
                  <a:lnTo>
                    <a:pt x="2333510" y="359664"/>
                  </a:lnTo>
                  <a:lnTo>
                    <a:pt x="2333510" y="212750"/>
                  </a:lnTo>
                  <a:lnTo>
                    <a:pt x="2414587" y="212750"/>
                  </a:lnTo>
                  <a:lnTo>
                    <a:pt x="2414587" y="155448"/>
                  </a:lnTo>
                  <a:close/>
                </a:path>
                <a:path w="2926715" h="624205">
                  <a:moveTo>
                    <a:pt x="2793149" y="298094"/>
                  </a:moveTo>
                  <a:lnTo>
                    <a:pt x="2732036" y="267030"/>
                  </a:lnTo>
                  <a:lnTo>
                    <a:pt x="2704706" y="247497"/>
                  </a:lnTo>
                  <a:lnTo>
                    <a:pt x="2700185" y="243840"/>
                  </a:lnTo>
                  <a:lnTo>
                    <a:pt x="2672715" y="217436"/>
                  </a:lnTo>
                  <a:lnTo>
                    <a:pt x="2651112" y="183184"/>
                  </a:lnTo>
                  <a:lnTo>
                    <a:pt x="2649283" y="159715"/>
                  </a:lnTo>
                  <a:lnTo>
                    <a:pt x="2649283" y="105460"/>
                  </a:lnTo>
                  <a:lnTo>
                    <a:pt x="2765107" y="105460"/>
                  </a:lnTo>
                  <a:lnTo>
                    <a:pt x="2765107" y="49377"/>
                  </a:lnTo>
                  <a:lnTo>
                    <a:pt x="2464574" y="49377"/>
                  </a:lnTo>
                  <a:lnTo>
                    <a:pt x="2464574" y="105460"/>
                  </a:lnTo>
                  <a:lnTo>
                    <a:pt x="2577960" y="105460"/>
                  </a:lnTo>
                  <a:lnTo>
                    <a:pt x="2577960" y="159715"/>
                  </a:lnTo>
                  <a:lnTo>
                    <a:pt x="2566682" y="201168"/>
                  </a:lnTo>
                  <a:lnTo>
                    <a:pt x="2534983" y="242925"/>
                  </a:lnTo>
                  <a:lnTo>
                    <a:pt x="2503182" y="270751"/>
                  </a:lnTo>
                  <a:lnTo>
                    <a:pt x="2470277" y="292430"/>
                  </a:lnTo>
                  <a:lnTo>
                    <a:pt x="2426170" y="313944"/>
                  </a:lnTo>
                  <a:lnTo>
                    <a:pt x="2469451" y="358444"/>
                  </a:lnTo>
                  <a:lnTo>
                    <a:pt x="2520277" y="331660"/>
                  </a:lnTo>
                  <a:lnTo>
                    <a:pt x="2559634" y="302437"/>
                  </a:lnTo>
                  <a:lnTo>
                    <a:pt x="2595219" y="270052"/>
                  </a:lnTo>
                  <a:lnTo>
                    <a:pt x="2615146" y="247497"/>
                  </a:lnTo>
                  <a:lnTo>
                    <a:pt x="2622092" y="255828"/>
                  </a:lnTo>
                  <a:lnTo>
                    <a:pt x="2652026" y="283845"/>
                  </a:lnTo>
                  <a:lnTo>
                    <a:pt x="2687104" y="309930"/>
                  </a:lnTo>
                  <a:lnTo>
                    <a:pt x="2724493" y="332117"/>
                  </a:lnTo>
                  <a:lnTo>
                    <a:pt x="2749867" y="343814"/>
                  </a:lnTo>
                  <a:lnTo>
                    <a:pt x="2793149" y="298094"/>
                  </a:lnTo>
                  <a:close/>
                </a:path>
                <a:path w="2926715" h="624205">
                  <a:moveTo>
                    <a:pt x="2921774" y="396240"/>
                  </a:moveTo>
                  <a:lnTo>
                    <a:pt x="2854718" y="396240"/>
                  </a:lnTo>
                  <a:lnTo>
                    <a:pt x="2854718" y="452323"/>
                  </a:lnTo>
                  <a:lnTo>
                    <a:pt x="2854718" y="557784"/>
                  </a:lnTo>
                  <a:lnTo>
                    <a:pt x="2597467" y="557784"/>
                  </a:lnTo>
                  <a:lnTo>
                    <a:pt x="2597467" y="452323"/>
                  </a:lnTo>
                  <a:lnTo>
                    <a:pt x="2854718" y="452323"/>
                  </a:lnTo>
                  <a:lnTo>
                    <a:pt x="2854718" y="396240"/>
                  </a:lnTo>
                  <a:lnTo>
                    <a:pt x="2530411" y="396240"/>
                  </a:lnTo>
                  <a:lnTo>
                    <a:pt x="2530411" y="577291"/>
                  </a:lnTo>
                  <a:lnTo>
                    <a:pt x="2552395" y="612571"/>
                  </a:lnTo>
                  <a:lnTo>
                    <a:pt x="2567597" y="613867"/>
                  </a:lnTo>
                  <a:lnTo>
                    <a:pt x="2884589" y="613867"/>
                  </a:lnTo>
                  <a:lnTo>
                    <a:pt x="2920403" y="592950"/>
                  </a:lnTo>
                  <a:lnTo>
                    <a:pt x="2921774" y="577291"/>
                  </a:lnTo>
                  <a:lnTo>
                    <a:pt x="2921774" y="557784"/>
                  </a:lnTo>
                  <a:lnTo>
                    <a:pt x="2921774" y="452323"/>
                  </a:lnTo>
                  <a:lnTo>
                    <a:pt x="2921774" y="396240"/>
                  </a:lnTo>
                  <a:close/>
                </a:path>
                <a:path w="2926715" h="624205">
                  <a:moveTo>
                    <a:pt x="2926651" y="31699"/>
                  </a:moveTo>
                  <a:lnTo>
                    <a:pt x="2858376" y="31699"/>
                  </a:lnTo>
                  <a:lnTo>
                    <a:pt x="2858376" y="149961"/>
                  </a:lnTo>
                  <a:lnTo>
                    <a:pt x="2733408" y="149961"/>
                  </a:lnTo>
                  <a:lnTo>
                    <a:pt x="2733408" y="209702"/>
                  </a:lnTo>
                  <a:lnTo>
                    <a:pt x="2858376" y="209702"/>
                  </a:lnTo>
                  <a:lnTo>
                    <a:pt x="2858376" y="362102"/>
                  </a:lnTo>
                  <a:lnTo>
                    <a:pt x="2916898" y="362102"/>
                  </a:lnTo>
                  <a:lnTo>
                    <a:pt x="2926042" y="357835"/>
                  </a:lnTo>
                  <a:lnTo>
                    <a:pt x="2926600" y="350520"/>
                  </a:lnTo>
                  <a:lnTo>
                    <a:pt x="2926651" y="3169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61972" y="1747202"/>
              <a:ext cx="579120" cy="408305"/>
            </a:xfrm>
            <a:custGeom>
              <a:avLst/>
              <a:gdLst/>
              <a:ahLst/>
              <a:cxnLst/>
              <a:rect l="l" t="t" r="r" b="b"/>
              <a:pathLst>
                <a:path w="579119" h="408305">
                  <a:moveTo>
                    <a:pt x="279298" y="170370"/>
                  </a:moveTo>
                  <a:lnTo>
                    <a:pt x="275767" y="120116"/>
                  </a:lnTo>
                  <a:lnTo>
                    <a:pt x="265722" y="81445"/>
                  </a:lnTo>
                  <a:lnTo>
                    <a:pt x="245059" y="45605"/>
                  </a:lnTo>
                  <a:lnTo>
                    <a:pt x="216662" y="18630"/>
                  </a:lnTo>
                  <a:lnTo>
                    <a:pt x="214122" y="17500"/>
                  </a:lnTo>
                  <a:lnTo>
                    <a:pt x="214122" y="153847"/>
                  </a:lnTo>
                  <a:lnTo>
                    <a:pt x="214122" y="253047"/>
                  </a:lnTo>
                  <a:lnTo>
                    <a:pt x="209092" y="296875"/>
                  </a:lnTo>
                  <a:lnTo>
                    <a:pt x="190804" y="335051"/>
                  </a:lnTo>
                  <a:lnTo>
                    <a:pt x="155244" y="352653"/>
                  </a:lnTo>
                  <a:lnTo>
                    <a:pt x="142748" y="352793"/>
                  </a:lnTo>
                  <a:lnTo>
                    <a:pt x="130238" y="352666"/>
                  </a:lnTo>
                  <a:lnTo>
                    <a:pt x="92773" y="335508"/>
                  </a:lnTo>
                  <a:lnTo>
                    <a:pt x="72148" y="297256"/>
                  </a:lnTo>
                  <a:lnTo>
                    <a:pt x="65595" y="253047"/>
                  </a:lnTo>
                  <a:lnTo>
                    <a:pt x="65620" y="159270"/>
                  </a:lnTo>
                  <a:lnTo>
                    <a:pt x="67614" y="118910"/>
                  </a:lnTo>
                  <a:lnTo>
                    <a:pt x="92430" y="68605"/>
                  </a:lnTo>
                  <a:lnTo>
                    <a:pt x="138404" y="55981"/>
                  </a:lnTo>
                  <a:lnTo>
                    <a:pt x="151472" y="56108"/>
                  </a:lnTo>
                  <a:lnTo>
                    <a:pt x="188836" y="71818"/>
                  </a:lnTo>
                  <a:lnTo>
                    <a:pt x="208330" y="108635"/>
                  </a:lnTo>
                  <a:lnTo>
                    <a:pt x="214122" y="153847"/>
                  </a:lnTo>
                  <a:lnTo>
                    <a:pt x="214122" y="17500"/>
                  </a:lnTo>
                  <a:lnTo>
                    <a:pt x="172821" y="1447"/>
                  </a:lnTo>
                  <a:lnTo>
                    <a:pt x="136956" y="0"/>
                  </a:lnTo>
                  <a:lnTo>
                    <a:pt x="114782" y="203"/>
                  </a:lnTo>
                  <a:lnTo>
                    <a:pt x="73012" y="12788"/>
                  </a:lnTo>
                  <a:lnTo>
                    <a:pt x="40297" y="34544"/>
                  </a:lnTo>
                  <a:lnTo>
                    <a:pt x="15494" y="69926"/>
                  </a:lnTo>
                  <a:lnTo>
                    <a:pt x="2959" y="115214"/>
                  </a:lnTo>
                  <a:lnTo>
                    <a:pt x="0" y="143217"/>
                  </a:lnTo>
                  <a:lnTo>
                    <a:pt x="38" y="267398"/>
                  </a:lnTo>
                  <a:lnTo>
                    <a:pt x="8826" y="312978"/>
                  </a:lnTo>
                  <a:lnTo>
                    <a:pt x="24942" y="351523"/>
                  </a:lnTo>
                  <a:lnTo>
                    <a:pt x="53594" y="383921"/>
                  </a:lnTo>
                  <a:lnTo>
                    <a:pt x="94170" y="403021"/>
                  </a:lnTo>
                  <a:lnTo>
                    <a:pt x="138887" y="407809"/>
                  </a:lnTo>
                  <a:lnTo>
                    <a:pt x="161353" y="407619"/>
                  </a:lnTo>
                  <a:lnTo>
                    <a:pt x="203796" y="396227"/>
                  </a:lnTo>
                  <a:lnTo>
                    <a:pt x="237185" y="375767"/>
                  </a:lnTo>
                  <a:lnTo>
                    <a:pt x="262763" y="340537"/>
                  </a:lnTo>
                  <a:lnTo>
                    <a:pt x="276072" y="292735"/>
                  </a:lnTo>
                  <a:lnTo>
                    <a:pt x="279209" y="264795"/>
                  </a:lnTo>
                  <a:lnTo>
                    <a:pt x="279298" y="170370"/>
                  </a:lnTo>
                  <a:close/>
                </a:path>
                <a:path w="579119" h="408305">
                  <a:moveTo>
                    <a:pt x="578916" y="242620"/>
                  </a:moveTo>
                  <a:lnTo>
                    <a:pt x="569468" y="199326"/>
                  </a:lnTo>
                  <a:lnTo>
                    <a:pt x="543864" y="164096"/>
                  </a:lnTo>
                  <a:lnTo>
                    <a:pt x="516712" y="151155"/>
                  </a:lnTo>
                  <a:lnTo>
                    <a:pt x="516712" y="250583"/>
                  </a:lnTo>
                  <a:lnTo>
                    <a:pt x="516699" y="294157"/>
                  </a:lnTo>
                  <a:lnTo>
                    <a:pt x="491185" y="340245"/>
                  </a:lnTo>
                  <a:lnTo>
                    <a:pt x="460819" y="345033"/>
                  </a:lnTo>
                  <a:lnTo>
                    <a:pt x="405282" y="339280"/>
                  </a:lnTo>
                  <a:lnTo>
                    <a:pt x="384898" y="302412"/>
                  </a:lnTo>
                  <a:lnTo>
                    <a:pt x="384581" y="296329"/>
                  </a:lnTo>
                  <a:lnTo>
                    <a:pt x="384581" y="244805"/>
                  </a:lnTo>
                  <a:lnTo>
                    <a:pt x="405765" y="203669"/>
                  </a:lnTo>
                  <a:lnTo>
                    <a:pt x="449681" y="199326"/>
                  </a:lnTo>
                  <a:lnTo>
                    <a:pt x="460768" y="199364"/>
                  </a:lnTo>
                  <a:lnTo>
                    <a:pt x="510006" y="219595"/>
                  </a:lnTo>
                  <a:lnTo>
                    <a:pt x="516712" y="250583"/>
                  </a:lnTo>
                  <a:lnTo>
                    <a:pt x="516712" y="151155"/>
                  </a:lnTo>
                  <a:lnTo>
                    <a:pt x="461251" y="142786"/>
                  </a:lnTo>
                  <a:lnTo>
                    <a:pt x="454660" y="142557"/>
                  </a:lnTo>
                  <a:lnTo>
                    <a:pt x="446849" y="142595"/>
                  </a:lnTo>
                  <a:lnTo>
                    <a:pt x="401599" y="146583"/>
                  </a:lnTo>
                  <a:lnTo>
                    <a:pt x="384530" y="151066"/>
                  </a:lnTo>
                  <a:lnTo>
                    <a:pt x="384606" y="104330"/>
                  </a:lnTo>
                  <a:lnTo>
                    <a:pt x="404075" y="65151"/>
                  </a:lnTo>
                  <a:lnTo>
                    <a:pt x="444500" y="56172"/>
                  </a:lnTo>
                  <a:lnTo>
                    <a:pt x="463677" y="55981"/>
                  </a:lnTo>
                  <a:lnTo>
                    <a:pt x="479374" y="56057"/>
                  </a:lnTo>
                  <a:lnTo>
                    <a:pt x="526046" y="62560"/>
                  </a:lnTo>
                  <a:lnTo>
                    <a:pt x="561162" y="70459"/>
                  </a:lnTo>
                  <a:lnTo>
                    <a:pt x="561162" y="55981"/>
                  </a:lnTo>
                  <a:lnTo>
                    <a:pt x="561162" y="13995"/>
                  </a:lnTo>
                  <a:lnTo>
                    <a:pt x="497713" y="2222"/>
                  </a:lnTo>
                  <a:lnTo>
                    <a:pt x="456920" y="482"/>
                  </a:lnTo>
                  <a:lnTo>
                    <a:pt x="438391" y="571"/>
                  </a:lnTo>
                  <a:lnTo>
                    <a:pt x="400215" y="5791"/>
                  </a:lnTo>
                  <a:lnTo>
                    <a:pt x="357022" y="24371"/>
                  </a:lnTo>
                  <a:lnTo>
                    <a:pt x="329857" y="60083"/>
                  </a:lnTo>
                  <a:lnTo>
                    <a:pt x="320446" y="104330"/>
                  </a:lnTo>
                  <a:lnTo>
                    <a:pt x="320471" y="310235"/>
                  </a:lnTo>
                  <a:lnTo>
                    <a:pt x="333171" y="356285"/>
                  </a:lnTo>
                  <a:lnTo>
                    <a:pt x="362178" y="383971"/>
                  </a:lnTo>
                  <a:lnTo>
                    <a:pt x="407974" y="396214"/>
                  </a:lnTo>
                  <a:lnTo>
                    <a:pt x="451129" y="398157"/>
                  </a:lnTo>
                  <a:lnTo>
                    <a:pt x="470484" y="398068"/>
                  </a:lnTo>
                  <a:lnTo>
                    <a:pt x="522274" y="388810"/>
                  </a:lnTo>
                  <a:lnTo>
                    <a:pt x="557085" y="365290"/>
                  </a:lnTo>
                  <a:lnTo>
                    <a:pt x="568807" y="345071"/>
                  </a:lnTo>
                  <a:lnTo>
                    <a:pt x="571296" y="338315"/>
                  </a:lnTo>
                  <a:lnTo>
                    <a:pt x="575754" y="325285"/>
                  </a:lnTo>
                  <a:lnTo>
                    <a:pt x="578053" y="315264"/>
                  </a:lnTo>
                  <a:lnTo>
                    <a:pt x="578904" y="303288"/>
                  </a:lnTo>
                  <a:lnTo>
                    <a:pt x="578916" y="242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433264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0896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89203" y="3025417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10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10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10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10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10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10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10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10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46835" y="5558563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4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3264" y="6098182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0896" y="8631327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4815" y="6099974"/>
              <a:ext cx="7508875" cy="2734310"/>
            </a:xfrm>
            <a:custGeom>
              <a:avLst/>
              <a:gdLst/>
              <a:ahLst/>
              <a:cxnLst/>
              <a:rect l="l" t="t" r="r" b="b"/>
              <a:pathLst>
                <a:path w="7508875" h="2734309">
                  <a:moveTo>
                    <a:pt x="264343" y="2499180"/>
                  </a:moveTo>
                  <a:lnTo>
                    <a:pt x="0" y="2499179"/>
                  </a:lnTo>
                  <a:lnTo>
                    <a:pt x="0" y="0"/>
                  </a:lnTo>
                  <a:lnTo>
                    <a:pt x="264343" y="0"/>
                  </a:lnTo>
                  <a:lnTo>
                    <a:pt x="264343" y="2499180"/>
                  </a:lnTo>
                  <a:close/>
                </a:path>
                <a:path w="7508875" h="2734309">
                  <a:moveTo>
                    <a:pt x="265050" y="2499180"/>
                  </a:moveTo>
                  <a:lnTo>
                    <a:pt x="264343" y="2499180"/>
                  </a:lnTo>
                  <a:lnTo>
                    <a:pt x="264343" y="0"/>
                  </a:lnTo>
                  <a:lnTo>
                    <a:pt x="265050" y="0"/>
                  </a:lnTo>
                  <a:lnTo>
                    <a:pt x="265050" y="2499180"/>
                  </a:lnTo>
                  <a:close/>
                </a:path>
                <a:path w="7508875" h="2734309">
                  <a:moveTo>
                    <a:pt x="7416211" y="2733736"/>
                  </a:moveTo>
                  <a:lnTo>
                    <a:pt x="265050" y="2733736"/>
                  </a:lnTo>
                  <a:lnTo>
                    <a:pt x="265050" y="0"/>
                  </a:lnTo>
                  <a:lnTo>
                    <a:pt x="7416211" y="0"/>
                  </a:lnTo>
                  <a:lnTo>
                    <a:pt x="7416211" y="2733736"/>
                  </a:lnTo>
                  <a:close/>
                </a:path>
                <a:path w="7508875" h="2734309">
                  <a:moveTo>
                    <a:pt x="7416918" y="2733736"/>
                  </a:moveTo>
                  <a:lnTo>
                    <a:pt x="7416211" y="2733736"/>
                  </a:lnTo>
                  <a:lnTo>
                    <a:pt x="7416211" y="0"/>
                  </a:lnTo>
                  <a:lnTo>
                    <a:pt x="7416918" y="0"/>
                  </a:lnTo>
                  <a:lnTo>
                    <a:pt x="7416918" y="2733736"/>
                  </a:lnTo>
                  <a:close/>
                </a:path>
                <a:path w="7508875" h="2734309">
                  <a:moveTo>
                    <a:pt x="7508578" y="2733736"/>
                  </a:moveTo>
                  <a:lnTo>
                    <a:pt x="7416918" y="2733736"/>
                  </a:lnTo>
                  <a:lnTo>
                    <a:pt x="7416918" y="0"/>
                  </a:lnTo>
                  <a:lnTo>
                    <a:pt x="7508578" y="0"/>
                  </a:lnTo>
                  <a:lnTo>
                    <a:pt x="7508578" y="2733736"/>
                  </a:lnTo>
                  <a:close/>
                </a:path>
                <a:path w="7508875" h="2734309">
                  <a:moveTo>
                    <a:pt x="264343" y="2733736"/>
                  </a:moveTo>
                  <a:lnTo>
                    <a:pt x="167371" y="2733736"/>
                  </a:lnTo>
                  <a:lnTo>
                    <a:pt x="0" y="2566365"/>
                  </a:lnTo>
                  <a:lnTo>
                    <a:pt x="0" y="2499179"/>
                  </a:lnTo>
                  <a:lnTo>
                    <a:pt x="264343" y="2499180"/>
                  </a:lnTo>
                  <a:lnTo>
                    <a:pt x="264343" y="2733736"/>
                  </a:lnTo>
                  <a:close/>
                </a:path>
                <a:path w="7508875" h="2734309">
                  <a:moveTo>
                    <a:pt x="265050" y="2733736"/>
                  </a:moveTo>
                  <a:lnTo>
                    <a:pt x="264343" y="2733736"/>
                  </a:lnTo>
                  <a:lnTo>
                    <a:pt x="264343" y="2499180"/>
                  </a:lnTo>
                  <a:lnTo>
                    <a:pt x="265050" y="2499180"/>
                  </a:lnTo>
                  <a:lnTo>
                    <a:pt x="265050" y="2499887"/>
                  </a:lnTo>
                  <a:lnTo>
                    <a:pt x="265050" y="2733736"/>
                  </a:lnTo>
                  <a:close/>
                </a:path>
                <a:path w="7508875" h="2734309">
                  <a:moveTo>
                    <a:pt x="265050" y="2499887"/>
                  </a:moveTo>
                  <a:lnTo>
                    <a:pt x="265050" y="2499180"/>
                  </a:lnTo>
                  <a:lnTo>
                    <a:pt x="265050" y="249988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42447" y="8633119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5">
                  <a:moveTo>
                    <a:pt x="237863" y="247012"/>
                  </a:moveTo>
                  <a:lnTo>
                    <a:pt x="0" y="9148"/>
                  </a:lnTo>
                  <a:lnTo>
                    <a:pt x="9148" y="0"/>
                  </a:lnTo>
                  <a:lnTo>
                    <a:pt x="209739" y="200591"/>
                  </a:lnTo>
                  <a:lnTo>
                    <a:pt x="247011" y="237863"/>
                  </a:lnTo>
                  <a:lnTo>
                    <a:pt x="237863" y="247012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00732" y="4007649"/>
              <a:ext cx="14286865" cy="3745865"/>
            </a:xfrm>
            <a:custGeom>
              <a:avLst/>
              <a:gdLst/>
              <a:ahLst/>
              <a:cxnLst/>
              <a:rect l="l" t="t" r="r" b="b"/>
              <a:pathLst>
                <a:path w="14286865" h="3745865">
                  <a:moveTo>
                    <a:pt x="6400305" y="3079026"/>
                  </a:moveTo>
                  <a:lnTo>
                    <a:pt x="0" y="3079026"/>
                  </a:lnTo>
                  <a:lnTo>
                    <a:pt x="0" y="3745776"/>
                  </a:lnTo>
                  <a:lnTo>
                    <a:pt x="6400305" y="3745776"/>
                  </a:lnTo>
                  <a:lnTo>
                    <a:pt x="6400305" y="3079026"/>
                  </a:lnTo>
                  <a:close/>
                </a:path>
                <a:path w="14286865" h="3745865">
                  <a:moveTo>
                    <a:pt x="6400305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400305" y="666750"/>
                  </a:lnTo>
                  <a:lnTo>
                    <a:pt x="6400305" y="0"/>
                  </a:lnTo>
                  <a:close/>
                </a:path>
                <a:path w="14286865" h="3745865">
                  <a:moveTo>
                    <a:pt x="14286522" y="3079026"/>
                  </a:moveTo>
                  <a:lnTo>
                    <a:pt x="7886217" y="3079026"/>
                  </a:lnTo>
                  <a:lnTo>
                    <a:pt x="7886217" y="3745776"/>
                  </a:lnTo>
                  <a:lnTo>
                    <a:pt x="14286522" y="3745776"/>
                  </a:lnTo>
                  <a:lnTo>
                    <a:pt x="14286522" y="3079026"/>
                  </a:lnTo>
                  <a:close/>
                </a:path>
                <a:path w="14286865" h="3745865">
                  <a:moveTo>
                    <a:pt x="14286522" y="0"/>
                  </a:moveTo>
                  <a:lnTo>
                    <a:pt x="7886217" y="0"/>
                  </a:lnTo>
                  <a:lnTo>
                    <a:pt x="7886217" y="666750"/>
                  </a:lnTo>
                  <a:lnTo>
                    <a:pt x="14286522" y="666750"/>
                  </a:lnTo>
                  <a:lnTo>
                    <a:pt x="1428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0856" y="7961049"/>
              <a:ext cx="156714" cy="18538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7937" y="7960624"/>
              <a:ext cx="152679" cy="19005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926903" y="7969275"/>
              <a:ext cx="361950" cy="181610"/>
            </a:xfrm>
            <a:custGeom>
              <a:avLst/>
              <a:gdLst/>
              <a:ahLst/>
              <a:cxnLst/>
              <a:rect l="l" t="t" r="r" b="b"/>
              <a:pathLst>
                <a:path w="361950" h="181609">
                  <a:moveTo>
                    <a:pt x="153098" y="73660"/>
                  </a:moveTo>
                  <a:lnTo>
                    <a:pt x="38646" y="73660"/>
                  </a:lnTo>
                  <a:lnTo>
                    <a:pt x="38646" y="49530"/>
                  </a:lnTo>
                  <a:lnTo>
                    <a:pt x="146304" y="49530"/>
                  </a:lnTo>
                  <a:lnTo>
                    <a:pt x="146304" y="36830"/>
                  </a:lnTo>
                  <a:lnTo>
                    <a:pt x="38646" y="36830"/>
                  </a:lnTo>
                  <a:lnTo>
                    <a:pt x="38646" y="12700"/>
                  </a:lnTo>
                  <a:lnTo>
                    <a:pt x="150761" y="12700"/>
                  </a:lnTo>
                  <a:lnTo>
                    <a:pt x="150761" y="0"/>
                  </a:lnTo>
                  <a:lnTo>
                    <a:pt x="23355" y="0"/>
                  </a:lnTo>
                  <a:lnTo>
                    <a:pt x="23355" y="12700"/>
                  </a:lnTo>
                  <a:lnTo>
                    <a:pt x="23355" y="36830"/>
                  </a:lnTo>
                  <a:lnTo>
                    <a:pt x="23355" y="49530"/>
                  </a:lnTo>
                  <a:lnTo>
                    <a:pt x="23355" y="73660"/>
                  </a:lnTo>
                  <a:lnTo>
                    <a:pt x="23355" y="86360"/>
                  </a:lnTo>
                  <a:lnTo>
                    <a:pt x="153098" y="86360"/>
                  </a:lnTo>
                  <a:lnTo>
                    <a:pt x="153098" y="73660"/>
                  </a:lnTo>
                  <a:close/>
                </a:path>
                <a:path w="361950" h="181609">
                  <a:moveTo>
                    <a:pt x="172427" y="106667"/>
                  </a:moveTo>
                  <a:lnTo>
                    <a:pt x="0" y="106667"/>
                  </a:lnTo>
                  <a:lnTo>
                    <a:pt x="0" y="119621"/>
                  </a:lnTo>
                  <a:lnTo>
                    <a:pt x="78346" y="119621"/>
                  </a:lnTo>
                  <a:lnTo>
                    <a:pt x="78346" y="181406"/>
                  </a:lnTo>
                  <a:lnTo>
                    <a:pt x="93853" y="181406"/>
                  </a:lnTo>
                  <a:lnTo>
                    <a:pt x="93853" y="119621"/>
                  </a:lnTo>
                  <a:lnTo>
                    <a:pt x="172427" y="119621"/>
                  </a:lnTo>
                  <a:lnTo>
                    <a:pt x="172427" y="106667"/>
                  </a:lnTo>
                  <a:close/>
                </a:path>
                <a:path w="361950" h="181609">
                  <a:moveTo>
                    <a:pt x="361416" y="145097"/>
                  </a:moveTo>
                  <a:lnTo>
                    <a:pt x="311721" y="145097"/>
                  </a:lnTo>
                  <a:lnTo>
                    <a:pt x="311721" y="98171"/>
                  </a:lnTo>
                  <a:lnTo>
                    <a:pt x="344855" y="98171"/>
                  </a:lnTo>
                  <a:lnTo>
                    <a:pt x="344855" y="85432"/>
                  </a:lnTo>
                  <a:lnTo>
                    <a:pt x="314693" y="85432"/>
                  </a:lnTo>
                  <a:lnTo>
                    <a:pt x="314693" y="22364"/>
                  </a:lnTo>
                  <a:lnTo>
                    <a:pt x="344855" y="22364"/>
                  </a:lnTo>
                  <a:lnTo>
                    <a:pt x="344855" y="9410"/>
                  </a:lnTo>
                  <a:lnTo>
                    <a:pt x="299199" y="9410"/>
                  </a:lnTo>
                  <a:lnTo>
                    <a:pt x="299199" y="22364"/>
                  </a:lnTo>
                  <a:lnTo>
                    <a:pt x="299199" y="85432"/>
                  </a:lnTo>
                  <a:lnTo>
                    <a:pt x="296227" y="85432"/>
                  </a:lnTo>
                  <a:lnTo>
                    <a:pt x="296227" y="98171"/>
                  </a:lnTo>
                  <a:lnTo>
                    <a:pt x="296227" y="145097"/>
                  </a:lnTo>
                  <a:lnTo>
                    <a:pt x="253326" y="145097"/>
                  </a:lnTo>
                  <a:lnTo>
                    <a:pt x="253326" y="98171"/>
                  </a:lnTo>
                  <a:lnTo>
                    <a:pt x="296227" y="98171"/>
                  </a:lnTo>
                  <a:lnTo>
                    <a:pt x="296227" y="85432"/>
                  </a:lnTo>
                  <a:lnTo>
                    <a:pt x="250355" y="85432"/>
                  </a:lnTo>
                  <a:lnTo>
                    <a:pt x="250355" y="22364"/>
                  </a:lnTo>
                  <a:lnTo>
                    <a:pt x="299199" y="22364"/>
                  </a:lnTo>
                  <a:lnTo>
                    <a:pt x="299199" y="9410"/>
                  </a:lnTo>
                  <a:lnTo>
                    <a:pt x="204698" y="9410"/>
                  </a:lnTo>
                  <a:lnTo>
                    <a:pt x="204698" y="22364"/>
                  </a:lnTo>
                  <a:lnTo>
                    <a:pt x="234848" y="22364"/>
                  </a:lnTo>
                  <a:lnTo>
                    <a:pt x="234848" y="85432"/>
                  </a:lnTo>
                  <a:lnTo>
                    <a:pt x="205130" y="85432"/>
                  </a:lnTo>
                  <a:lnTo>
                    <a:pt x="205130" y="98171"/>
                  </a:lnTo>
                  <a:lnTo>
                    <a:pt x="238036" y="98171"/>
                  </a:lnTo>
                  <a:lnTo>
                    <a:pt x="238036" y="145097"/>
                  </a:lnTo>
                  <a:lnTo>
                    <a:pt x="189204" y="145097"/>
                  </a:lnTo>
                  <a:lnTo>
                    <a:pt x="189204" y="158051"/>
                  </a:lnTo>
                  <a:lnTo>
                    <a:pt x="361416" y="158051"/>
                  </a:lnTo>
                  <a:lnTo>
                    <a:pt x="361416" y="14509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12955" y="7960624"/>
              <a:ext cx="168818" cy="18984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47271" y="7967419"/>
              <a:ext cx="171579" cy="1832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40723" y="7960836"/>
              <a:ext cx="150768" cy="18984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81038" y="7960836"/>
              <a:ext cx="153741" cy="18899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63268" y="7960624"/>
              <a:ext cx="147795" cy="19026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68543" y="7960836"/>
              <a:ext cx="159262" cy="1894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02681" y="7961049"/>
              <a:ext cx="356111" cy="18856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31989" y="7960836"/>
              <a:ext cx="153741" cy="18899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18008" y="7968481"/>
              <a:ext cx="172003" cy="18219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3471271" y="7960423"/>
              <a:ext cx="144145" cy="190500"/>
            </a:xfrm>
            <a:custGeom>
              <a:avLst/>
              <a:gdLst/>
              <a:ahLst/>
              <a:cxnLst/>
              <a:rect l="l" t="t" r="r" b="b"/>
              <a:pathLst>
                <a:path w="144144" h="190500">
                  <a:moveTo>
                    <a:pt x="88544" y="16344"/>
                  </a:moveTo>
                  <a:lnTo>
                    <a:pt x="73266" y="16344"/>
                  </a:lnTo>
                  <a:lnTo>
                    <a:pt x="73266" y="67271"/>
                  </a:lnTo>
                  <a:lnTo>
                    <a:pt x="15290" y="67271"/>
                  </a:lnTo>
                  <a:lnTo>
                    <a:pt x="15290" y="16471"/>
                  </a:lnTo>
                  <a:lnTo>
                    <a:pt x="0" y="16471"/>
                  </a:lnTo>
                  <a:lnTo>
                    <a:pt x="0" y="67271"/>
                  </a:lnTo>
                  <a:lnTo>
                    <a:pt x="0" y="79971"/>
                  </a:lnTo>
                  <a:lnTo>
                    <a:pt x="0" y="132041"/>
                  </a:lnTo>
                  <a:lnTo>
                    <a:pt x="0" y="144741"/>
                  </a:lnTo>
                  <a:lnTo>
                    <a:pt x="88544" y="144741"/>
                  </a:lnTo>
                  <a:lnTo>
                    <a:pt x="88544" y="132041"/>
                  </a:lnTo>
                  <a:lnTo>
                    <a:pt x="15290" y="132041"/>
                  </a:lnTo>
                  <a:lnTo>
                    <a:pt x="15290" y="79971"/>
                  </a:lnTo>
                  <a:lnTo>
                    <a:pt x="73266" y="79971"/>
                  </a:lnTo>
                  <a:lnTo>
                    <a:pt x="73266" y="131445"/>
                  </a:lnTo>
                  <a:lnTo>
                    <a:pt x="88544" y="131445"/>
                  </a:lnTo>
                  <a:lnTo>
                    <a:pt x="88544" y="79971"/>
                  </a:lnTo>
                  <a:lnTo>
                    <a:pt x="88544" y="79844"/>
                  </a:lnTo>
                  <a:lnTo>
                    <a:pt x="88544" y="67310"/>
                  </a:lnTo>
                  <a:lnTo>
                    <a:pt x="88544" y="16344"/>
                  </a:lnTo>
                  <a:close/>
                </a:path>
                <a:path w="144144" h="190500">
                  <a:moveTo>
                    <a:pt x="143764" y="0"/>
                  </a:moveTo>
                  <a:lnTo>
                    <a:pt x="128257" y="0"/>
                  </a:lnTo>
                  <a:lnTo>
                    <a:pt x="128257" y="190474"/>
                  </a:lnTo>
                  <a:lnTo>
                    <a:pt x="143764" y="190474"/>
                  </a:lnTo>
                  <a:lnTo>
                    <a:pt x="143764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49014" y="7960624"/>
              <a:ext cx="365242" cy="19005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83152" y="7960836"/>
              <a:ext cx="160112" cy="1870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268957" y="7960624"/>
              <a:ext cx="364393" cy="1896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699909" y="7968481"/>
              <a:ext cx="172003" cy="18219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2291391" y="7250480"/>
              <a:ext cx="3374390" cy="900430"/>
            </a:xfrm>
            <a:custGeom>
              <a:avLst/>
              <a:gdLst/>
              <a:ahLst/>
              <a:cxnLst/>
              <a:rect l="l" t="t" r="r" b="b"/>
              <a:pathLst>
                <a:path w="3374390" h="900429">
                  <a:moveTo>
                    <a:pt x="253161" y="7264"/>
                  </a:moveTo>
                  <a:lnTo>
                    <a:pt x="216179" y="7264"/>
                  </a:lnTo>
                  <a:lnTo>
                    <a:pt x="216179" y="37973"/>
                  </a:lnTo>
                  <a:lnTo>
                    <a:pt x="216179" y="67691"/>
                  </a:lnTo>
                  <a:lnTo>
                    <a:pt x="216179" y="111937"/>
                  </a:lnTo>
                  <a:lnTo>
                    <a:pt x="163347" y="111937"/>
                  </a:lnTo>
                  <a:lnTo>
                    <a:pt x="166979" y="100050"/>
                  </a:lnTo>
                  <a:lnTo>
                    <a:pt x="166878" y="77825"/>
                  </a:lnTo>
                  <a:lnTo>
                    <a:pt x="164338" y="67691"/>
                  </a:lnTo>
                  <a:lnTo>
                    <a:pt x="216179" y="67691"/>
                  </a:lnTo>
                  <a:lnTo>
                    <a:pt x="216179" y="37973"/>
                  </a:lnTo>
                  <a:lnTo>
                    <a:pt x="147497" y="37973"/>
                  </a:lnTo>
                  <a:lnTo>
                    <a:pt x="140563" y="31191"/>
                  </a:lnTo>
                  <a:lnTo>
                    <a:pt x="135343" y="27089"/>
                  </a:lnTo>
                  <a:lnTo>
                    <a:pt x="129667" y="24244"/>
                  </a:lnTo>
                  <a:lnTo>
                    <a:pt x="129667" y="79578"/>
                  </a:lnTo>
                  <a:lnTo>
                    <a:pt x="129667" y="98399"/>
                  </a:lnTo>
                  <a:lnTo>
                    <a:pt x="121412" y="114909"/>
                  </a:lnTo>
                  <a:lnTo>
                    <a:pt x="108534" y="126136"/>
                  </a:lnTo>
                  <a:lnTo>
                    <a:pt x="91694" y="131749"/>
                  </a:lnTo>
                  <a:lnTo>
                    <a:pt x="74853" y="131749"/>
                  </a:lnTo>
                  <a:lnTo>
                    <a:pt x="58343" y="126136"/>
                  </a:lnTo>
                  <a:lnTo>
                    <a:pt x="45466" y="114909"/>
                  </a:lnTo>
                  <a:lnTo>
                    <a:pt x="37211" y="98399"/>
                  </a:lnTo>
                  <a:lnTo>
                    <a:pt x="37211" y="79578"/>
                  </a:lnTo>
                  <a:lnTo>
                    <a:pt x="44475" y="64389"/>
                  </a:lnTo>
                  <a:lnTo>
                    <a:pt x="57023" y="52501"/>
                  </a:lnTo>
                  <a:lnTo>
                    <a:pt x="73863" y="45567"/>
                  </a:lnTo>
                  <a:lnTo>
                    <a:pt x="93014" y="45567"/>
                  </a:lnTo>
                  <a:lnTo>
                    <a:pt x="109855" y="52501"/>
                  </a:lnTo>
                  <a:lnTo>
                    <a:pt x="122402" y="64389"/>
                  </a:lnTo>
                  <a:lnTo>
                    <a:pt x="129667" y="79578"/>
                  </a:lnTo>
                  <a:lnTo>
                    <a:pt x="129667" y="24244"/>
                  </a:lnTo>
                  <a:lnTo>
                    <a:pt x="83439" y="14198"/>
                  </a:lnTo>
                  <a:lnTo>
                    <a:pt x="73075" y="14274"/>
                  </a:lnTo>
                  <a:lnTo>
                    <a:pt x="35750" y="24676"/>
                  </a:lnTo>
                  <a:lnTo>
                    <a:pt x="6337" y="56959"/>
                  </a:lnTo>
                  <a:lnTo>
                    <a:pt x="0" y="77825"/>
                  </a:lnTo>
                  <a:lnTo>
                    <a:pt x="0" y="98691"/>
                  </a:lnTo>
                  <a:lnTo>
                    <a:pt x="18135" y="137617"/>
                  </a:lnTo>
                  <a:lnTo>
                    <a:pt x="51409" y="158165"/>
                  </a:lnTo>
                  <a:lnTo>
                    <a:pt x="83439" y="163118"/>
                  </a:lnTo>
                  <a:lnTo>
                    <a:pt x="93992" y="163029"/>
                  </a:lnTo>
                  <a:lnTo>
                    <a:pt x="132435" y="151269"/>
                  </a:lnTo>
                  <a:lnTo>
                    <a:pt x="144526" y="141325"/>
                  </a:lnTo>
                  <a:lnTo>
                    <a:pt x="216179" y="141325"/>
                  </a:lnTo>
                  <a:lnTo>
                    <a:pt x="216179" y="168732"/>
                  </a:lnTo>
                  <a:lnTo>
                    <a:pt x="249199" y="168732"/>
                  </a:lnTo>
                  <a:lnTo>
                    <a:pt x="253161" y="164769"/>
                  </a:lnTo>
                  <a:lnTo>
                    <a:pt x="253161" y="141325"/>
                  </a:lnTo>
                  <a:lnTo>
                    <a:pt x="253161" y="131749"/>
                  </a:lnTo>
                  <a:lnTo>
                    <a:pt x="253161" y="111937"/>
                  </a:lnTo>
                  <a:lnTo>
                    <a:pt x="253161" y="67691"/>
                  </a:lnTo>
                  <a:lnTo>
                    <a:pt x="253161" y="45567"/>
                  </a:lnTo>
                  <a:lnTo>
                    <a:pt x="253161" y="37973"/>
                  </a:lnTo>
                  <a:lnTo>
                    <a:pt x="253161" y="7264"/>
                  </a:lnTo>
                  <a:close/>
                </a:path>
                <a:path w="3374390" h="900429">
                  <a:moveTo>
                    <a:pt x="257124" y="293878"/>
                  </a:moveTo>
                  <a:lnTo>
                    <a:pt x="79806" y="293878"/>
                  </a:lnTo>
                  <a:lnTo>
                    <a:pt x="79806" y="269773"/>
                  </a:lnTo>
                  <a:lnTo>
                    <a:pt x="238633" y="269773"/>
                  </a:lnTo>
                  <a:lnTo>
                    <a:pt x="250190" y="259207"/>
                  </a:lnTo>
                  <a:lnTo>
                    <a:pt x="250190" y="184912"/>
                  </a:lnTo>
                  <a:lnTo>
                    <a:pt x="41833" y="184912"/>
                  </a:lnTo>
                  <a:lnTo>
                    <a:pt x="41833" y="215290"/>
                  </a:lnTo>
                  <a:lnTo>
                    <a:pt x="212877" y="215290"/>
                  </a:lnTo>
                  <a:lnTo>
                    <a:pt x="212877" y="240055"/>
                  </a:lnTo>
                  <a:lnTo>
                    <a:pt x="41503" y="240055"/>
                  </a:lnTo>
                  <a:lnTo>
                    <a:pt x="41503" y="304444"/>
                  </a:lnTo>
                  <a:lnTo>
                    <a:pt x="41821" y="315899"/>
                  </a:lnTo>
                  <a:lnTo>
                    <a:pt x="44018" y="321779"/>
                  </a:lnTo>
                  <a:lnTo>
                    <a:pt x="49999" y="323951"/>
                  </a:lnTo>
                  <a:lnTo>
                    <a:pt x="61645" y="324256"/>
                  </a:lnTo>
                  <a:lnTo>
                    <a:pt x="253161" y="324256"/>
                  </a:lnTo>
                  <a:lnTo>
                    <a:pt x="257124" y="320294"/>
                  </a:lnTo>
                  <a:lnTo>
                    <a:pt x="257124" y="293878"/>
                  </a:lnTo>
                  <a:close/>
                </a:path>
                <a:path w="3374390" h="900429">
                  <a:moveTo>
                    <a:pt x="553974" y="97078"/>
                  </a:moveTo>
                  <a:lnTo>
                    <a:pt x="375005" y="97078"/>
                  </a:lnTo>
                  <a:lnTo>
                    <a:pt x="375005" y="43586"/>
                  </a:lnTo>
                  <a:lnTo>
                    <a:pt x="550672" y="43586"/>
                  </a:lnTo>
                  <a:lnTo>
                    <a:pt x="550672" y="13208"/>
                  </a:lnTo>
                  <a:lnTo>
                    <a:pt x="348589" y="13208"/>
                  </a:lnTo>
                  <a:lnTo>
                    <a:pt x="337032" y="24434"/>
                  </a:lnTo>
                  <a:lnTo>
                    <a:pt x="337032" y="116890"/>
                  </a:lnTo>
                  <a:lnTo>
                    <a:pt x="349250" y="128117"/>
                  </a:lnTo>
                  <a:lnTo>
                    <a:pt x="553974" y="128117"/>
                  </a:lnTo>
                  <a:lnTo>
                    <a:pt x="553974" y="97078"/>
                  </a:lnTo>
                  <a:close/>
                </a:path>
                <a:path w="3374390" h="900429">
                  <a:moveTo>
                    <a:pt x="556501" y="256184"/>
                  </a:moveTo>
                  <a:lnTo>
                    <a:pt x="555650" y="250418"/>
                  </a:lnTo>
                  <a:lnTo>
                    <a:pt x="553351" y="245338"/>
                  </a:lnTo>
                  <a:lnTo>
                    <a:pt x="548855" y="238404"/>
                  </a:lnTo>
                  <a:lnTo>
                    <a:pt x="545884" y="234111"/>
                  </a:lnTo>
                  <a:lnTo>
                    <a:pt x="544144" y="231597"/>
                  </a:lnTo>
                  <a:lnTo>
                    <a:pt x="540258" y="227342"/>
                  </a:lnTo>
                  <a:lnTo>
                    <a:pt x="535089" y="223824"/>
                  </a:lnTo>
                  <a:lnTo>
                    <a:pt x="526567" y="219252"/>
                  </a:lnTo>
                  <a:lnTo>
                    <a:pt x="518312" y="215036"/>
                  </a:lnTo>
                  <a:lnTo>
                    <a:pt x="518312" y="257556"/>
                  </a:lnTo>
                  <a:lnTo>
                    <a:pt x="518261" y="274116"/>
                  </a:lnTo>
                  <a:lnTo>
                    <a:pt x="485292" y="293878"/>
                  </a:lnTo>
                  <a:lnTo>
                    <a:pt x="452056" y="297497"/>
                  </a:lnTo>
                  <a:lnTo>
                    <a:pt x="436600" y="297484"/>
                  </a:lnTo>
                  <a:lnTo>
                    <a:pt x="384251" y="285953"/>
                  </a:lnTo>
                  <a:lnTo>
                    <a:pt x="372033" y="273735"/>
                  </a:lnTo>
                  <a:lnTo>
                    <a:pt x="372033" y="256895"/>
                  </a:lnTo>
                  <a:lnTo>
                    <a:pt x="424167" y="234873"/>
                  </a:lnTo>
                  <a:lnTo>
                    <a:pt x="445008" y="234111"/>
                  </a:lnTo>
                  <a:lnTo>
                    <a:pt x="453618" y="234137"/>
                  </a:lnTo>
                  <a:lnTo>
                    <a:pt x="506425" y="245338"/>
                  </a:lnTo>
                  <a:lnTo>
                    <a:pt x="518312" y="257556"/>
                  </a:lnTo>
                  <a:lnTo>
                    <a:pt x="518312" y="215036"/>
                  </a:lnTo>
                  <a:lnTo>
                    <a:pt x="479069" y="205663"/>
                  </a:lnTo>
                  <a:lnTo>
                    <a:pt x="445008" y="204063"/>
                  </a:lnTo>
                  <a:lnTo>
                    <a:pt x="429793" y="204127"/>
                  </a:lnTo>
                  <a:lnTo>
                    <a:pt x="386461" y="210172"/>
                  </a:lnTo>
                  <a:lnTo>
                    <a:pt x="350075" y="227342"/>
                  </a:lnTo>
                  <a:lnTo>
                    <a:pt x="333844" y="257556"/>
                  </a:lnTo>
                  <a:lnTo>
                    <a:pt x="333857" y="274777"/>
                  </a:lnTo>
                  <a:lnTo>
                    <a:pt x="355193" y="307276"/>
                  </a:lnTo>
                  <a:lnTo>
                    <a:pt x="398614" y="323926"/>
                  </a:lnTo>
                  <a:lnTo>
                    <a:pt x="445008" y="327888"/>
                  </a:lnTo>
                  <a:lnTo>
                    <a:pt x="460222" y="327825"/>
                  </a:lnTo>
                  <a:lnTo>
                    <a:pt x="503567" y="321246"/>
                  </a:lnTo>
                  <a:lnTo>
                    <a:pt x="540258" y="303314"/>
                  </a:lnTo>
                  <a:lnTo>
                    <a:pt x="556399" y="274777"/>
                  </a:lnTo>
                  <a:lnTo>
                    <a:pt x="556501" y="256184"/>
                  </a:lnTo>
                  <a:close/>
                </a:path>
                <a:path w="3374390" h="900429">
                  <a:moveTo>
                    <a:pt x="592607" y="153212"/>
                  </a:moveTo>
                  <a:lnTo>
                    <a:pt x="295097" y="153212"/>
                  </a:lnTo>
                  <a:lnTo>
                    <a:pt x="295097" y="183921"/>
                  </a:lnTo>
                  <a:lnTo>
                    <a:pt x="588645" y="183921"/>
                  </a:lnTo>
                  <a:lnTo>
                    <a:pt x="592607" y="179959"/>
                  </a:lnTo>
                  <a:lnTo>
                    <a:pt x="592607" y="153212"/>
                  </a:lnTo>
                  <a:close/>
                </a:path>
                <a:path w="3374390" h="900429">
                  <a:moveTo>
                    <a:pt x="756729" y="28397"/>
                  </a:moveTo>
                  <a:lnTo>
                    <a:pt x="745159" y="16840"/>
                  </a:lnTo>
                  <a:lnTo>
                    <a:pt x="617042" y="16840"/>
                  </a:lnTo>
                  <a:lnTo>
                    <a:pt x="617042" y="47218"/>
                  </a:lnTo>
                  <a:lnTo>
                    <a:pt x="719074" y="47218"/>
                  </a:lnTo>
                  <a:lnTo>
                    <a:pt x="719074" y="79248"/>
                  </a:lnTo>
                  <a:lnTo>
                    <a:pt x="701700" y="119532"/>
                  </a:lnTo>
                  <a:lnTo>
                    <a:pt x="663371" y="142786"/>
                  </a:lnTo>
                  <a:lnTo>
                    <a:pt x="618591" y="157581"/>
                  </a:lnTo>
                  <a:lnTo>
                    <a:pt x="603173" y="161137"/>
                  </a:lnTo>
                  <a:lnTo>
                    <a:pt x="623646" y="184912"/>
                  </a:lnTo>
                  <a:lnTo>
                    <a:pt x="663105" y="176085"/>
                  </a:lnTo>
                  <a:lnTo>
                    <a:pt x="703821" y="159118"/>
                  </a:lnTo>
                  <a:lnTo>
                    <a:pt x="742861" y="126707"/>
                  </a:lnTo>
                  <a:lnTo>
                    <a:pt x="756729" y="72644"/>
                  </a:lnTo>
                  <a:lnTo>
                    <a:pt x="756729" y="28397"/>
                  </a:lnTo>
                  <a:close/>
                </a:path>
                <a:path w="3374390" h="900429">
                  <a:moveTo>
                    <a:pt x="847864" y="201422"/>
                  </a:moveTo>
                  <a:lnTo>
                    <a:pt x="811872" y="201422"/>
                  </a:lnTo>
                  <a:lnTo>
                    <a:pt x="811872" y="231800"/>
                  </a:lnTo>
                  <a:lnTo>
                    <a:pt x="811872" y="292227"/>
                  </a:lnTo>
                  <a:lnTo>
                    <a:pt x="675817" y="292227"/>
                  </a:lnTo>
                  <a:lnTo>
                    <a:pt x="675817" y="231800"/>
                  </a:lnTo>
                  <a:lnTo>
                    <a:pt x="811872" y="231800"/>
                  </a:lnTo>
                  <a:lnTo>
                    <a:pt x="811872" y="201422"/>
                  </a:lnTo>
                  <a:lnTo>
                    <a:pt x="639165" y="201422"/>
                  </a:lnTo>
                  <a:lnTo>
                    <a:pt x="639165" y="311378"/>
                  </a:lnTo>
                  <a:lnTo>
                    <a:pt x="650722" y="322605"/>
                  </a:lnTo>
                  <a:lnTo>
                    <a:pt x="835977" y="322605"/>
                  </a:lnTo>
                  <a:lnTo>
                    <a:pt x="847864" y="311708"/>
                  </a:lnTo>
                  <a:lnTo>
                    <a:pt x="847864" y="292227"/>
                  </a:lnTo>
                  <a:lnTo>
                    <a:pt x="847864" y="231800"/>
                  </a:lnTo>
                  <a:lnTo>
                    <a:pt x="847864" y="201422"/>
                  </a:lnTo>
                  <a:close/>
                </a:path>
                <a:path w="3374390" h="900429">
                  <a:moveTo>
                    <a:pt x="898385" y="71323"/>
                  </a:moveTo>
                  <a:lnTo>
                    <a:pt x="847534" y="71323"/>
                  </a:lnTo>
                  <a:lnTo>
                    <a:pt x="847534" y="7264"/>
                  </a:lnTo>
                  <a:lnTo>
                    <a:pt x="810552" y="7264"/>
                  </a:lnTo>
                  <a:lnTo>
                    <a:pt x="810552" y="185572"/>
                  </a:lnTo>
                  <a:lnTo>
                    <a:pt x="843572" y="185572"/>
                  </a:lnTo>
                  <a:lnTo>
                    <a:pt x="847534" y="181610"/>
                  </a:lnTo>
                  <a:lnTo>
                    <a:pt x="847534" y="102362"/>
                  </a:lnTo>
                  <a:lnTo>
                    <a:pt x="898385" y="102362"/>
                  </a:lnTo>
                  <a:lnTo>
                    <a:pt x="898385" y="71323"/>
                  </a:lnTo>
                  <a:close/>
                </a:path>
                <a:path w="3374390" h="900429">
                  <a:moveTo>
                    <a:pt x="1167942" y="125298"/>
                  </a:moveTo>
                  <a:lnTo>
                    <a:pt x="1143952" y="89814"/>
                  </a:lnTo>
                  <a:lnTo>
                    <a:pt x="1131404" y="82588"/>
                  </a:lnTo>
                  <a:lnTo>
                    <a:pt x="1131404" y="126796"/>
                  </a:lnTo>
                  <a:lnTo>
                    <a:pt x="1131404" y="141325"/>
                  </a:lnTo>
                  <a:lnTo>
                    <a:pt x="1124800" y="152222"/>
                  </a:lnTo>
                  <a:lnTo>
                    <a:pt x="1113243" y="159486"/>
                  </a:lnTo>
                  <a:lnTo>
                    <a:pt x="1098054" y="163118"/>
                  </a:lnTo>
                  <a:lnTo>
                    <a:pt x="1080871" y="163118"/>
                  </a:lnTo>
                  <a:lnTo>
                    <a:pt x="1066012" y="159486"/>
                  </a:lnTo>
                  <a:lnTo>
                    <a:pt x="1054785" y="152222"/>
                  </a:lnTo>
                  <a:lnTo>
                    <a:pt x="1048181" y="141325"/>
                  </a:lnTo>
                  <a:lnTo>
                    <a:pt x="1048181" y="126796"/>
                  </a:lnTo>
                  <a:lnTo>
                    <a:pt x="1054785" y="115570"/>
                  </a:lnTo>
                  <a:lnTo>
                    <a:pt x="1066012" y="107975"/>
                  </a:lnTo>
                  <a:lnTo>
                    <a:pt x="1080871" y="104013"/>
                  </a:lnTo>
                  <a:lnTo>
                    <a:pt x="1098054" y="104013"/>
                  </a:lnTo>
                  <a:lnTo>
                    <a:pt x="1113243" y="107975"/>
                  </a:lnTo>
                  <a:lnTo>
                    <a:pt x="1124800" y="115570"/>
                  </a:lnTo>
                  <a:lnTo>
                    <a:pt x="1131404" y="126796"/>
                  </a:lnTo>
                  <a:lnTo>
                    <a:pt x="1131404" y="82588"/>
                  </a:lnTo>
                  <a:lnTo>
                    <a:pt x="1089456" y="75285"/>
                  </a:lnTo>
                  <a:lnTo>
                    <a:pt x="1080465" y="75336"/>
                  </a:lnTo>
                  <a:lnTo>
                    <a:pt x="1041831" y="85559"/>
                  </a:lnTo>
                  <a:lnTo>
                    <a:pt x="1014247" y="114769"/>
                  </a:lnTo>
                  <a:lnTo>
                    <a:pt x="1011631" y="125298"/>
                  </a:lnTo>
                  <a:lnTo>
                    <a:pt x="1011643" y="142811"/>
                  </a:lnTo>
                  <a:lnTo>
                    <a:pt x="1035634" y="177647"/>
                  </a:lnTo>
                  <a:lnTo>
                    <a:pt x="1074712" y="191414"/>
                  </a:lnTo>
                  <a:lnTo>
                    <a:pt x="1089456" y="191846"/>
                  </a:lnTo>
                  <a:lnTo>
                    <a:pt x="1098270" y="191782"/>
                  </a:lnTo>
                  <a:lnTo>
                    <a:pt x="1137094" y="181635"/>
                  </a:lnTo>
                  <a:lnTo>
                    <a:pt x="1165199" y="152958"/>
                  </a:lnTo>
                  <a:lnTo>
                    <a:pt x="1167917" y="142811"/>
                  </a:lnTo>
                  <a:lnTo>
                    <a:pt x="1167942" y="125298"/>
                  </a:lnTo>
                  <a:close/>
                </a:path>
                <a:path w="3374390" h="900429">
                  <a:moveTo>
                    <a:pt x="1174661" y="34671"/>
                  </a:moveTo>
                  <a:lnTo>
                    <a:pt x="1108290" y="34671"/>
                  </a:lnTo>
                  <a:lnTo>
                    <a:pt x="1108290" y="0"/>
                  </a:lnTo>
                  <a:lnTo>
                    <a:pt x="1069975" y="0"/>
                  </a:lnTo>
                  <a:lnTo>
                    <a:pt x="1069975" y="34671"/>
                  </a:lnTo>
                  <a:lnTo>
                    <a:pt x="1003604" y="34671"/>
                  </a:lnTo>
                  <a:lnTo>
                    <a:pt x="1003604" y="64389"/>
                  </a:lnTo>
                  <a:lnTo>
                    <a:pt x="1174661" y="64389"/>
                  </a:lnTo>
                  <a:lnTo>
                    <a:pt x="1174661" y="34671"/>
                  </a:lnTo>
                  <a:close/>
                </a:path>
                <a:path w="3374390" h="900429">
                  <a:moveTo>
                    <a:pt x="1269758" y="6934"/>
                  </a:moveTo>
                  <a:lnTo>
                    <a:pt x="1231785" y="6934"/>
                  </a:lnTo>
                  <a:lnTo>
                    <a:pt x="1231785" y="71983"/>
                  </a:lnTo>
                  <a:lnTo>
                    <a:pt x="1176642" y="71983"/>
                  </a:lnTo>
                  <a:lnTo>
                    <a:pt x="1176642" y="102692"/>
                  </a:lnTo>
                  <a:lnTo>
                    <a:pt x="1231785" y="102692"/>
                  </a:lnTo>
                  <a:lnTo>
                    <a:pt x="1231785" y="138684"/>
                  </a:lnTo>
                  <a:lnTo>
                    <a:pt x="1176642" y="138684"/>
                  </a:lnTo>
                  <a:lnTo>
                    <a:pt x="1176642" y="169722"/>
                  </a:lnTo>
                  <a:lnTo>
                    <a:pt x="1231785" y="169722"/>
                  </a:lnTo>
                  <a:lnTo>
                    <a:pt x="1231785" y="199440"/>
                  </a:lnTo>
                  <a:lnTo>
                    <a:pt x="1264475" y="199440"/>
                  </a:lnTo>
                  <a:lnTo>
                    <a:pt x="1269428" y="197129"/>
                  </a:lnTo>
                  <a:lnTo>
                    <a:pt x="1269758" y="192836"/>
                  </a:lnTo>
                  <a:lnTo>
                    <a:pt x="1269758" y="6934"/>
                  </a:lnTo>
                  <a:close/>
                </a:path>
                <a:path w="3374390" h="900429">
                  <a:moveTo>
                    <a:pt x="1271625" y="260197"/>
                  </a:moveTo>
                  <a:lnTo>
                    <a:pt x="1246974" y="224104"/>
                  </a:lnTo>
                  <a:lnTo>
                    <a:pt x="1232446" y="217411"/>
                  </a:lnTo>
                  <a:lnTo>
                    <a:pt x="1232446" y="260197"/>
                  </a:lnTo>
                  <a:lnTo>
                    <a:pt x="1232446" y="276047"/>
                  </a:lnTo>
                  <a:lnTo>
                    <a:pt x="1182979" y="296481"/>
                  </a:lnTo>
                  <a:lnTo>
                    <a:pt x="1171473" y="297167"/>
                  </a:lnTo>
                  <a:lnTo>
                    <a:pt x="1156538" y="297154"/>
                  </a:lnTo>
                  <a:lnTo>
                    <a:pt x="1107300" y="286943"/>
                  </a:lnTo>
                  <a:lnTo>
                    <a:pt x="1096403" y="275717"/>
                  </a:lnTo>
                  <a:lnTo>
                    <a:pt x="1096403" y="260197"/>
                  </a:lnTo>
                  <a:lnTo>
                    <a:pt x="1145870" y="239433"/>
                  </a:lnTo>
                  <a:lnTo>
                    <a:pt x="1164755" y="238734"/>
                  </a:lnTo>
                  <a:lnTo>
                    <a:pt x="1172768" y="238760"/>
                  </a:lnTo>
                  <a:lnTo>
                    <a:pt x="1221549" y="248970"/>
                  </a:lnTo>
                  <a:lnTo>
                    <a:pt x="1232446" y="260197"/>
                  </a:lnTo>
                  <a:lnTo>
                    <a:pt x="1232446" y="217411"/>
                  </a:lnTo>
                  <a:lnTo>
                    <a:pt x="1192326" y="208546"/>
                  </a:lnTo>
                  <a:lnTo>
                    <a:pt x="1164424" y="207365"/>
                  </a:lnTo>
                  <a:lnTo>
                    <a:pt x="1152474" y="207403"/>
                  </a:lnTo>
                  <a:lnTo>
                    <a:pt x="1113561" y="211899"/>
                  </a:lnTo>
                  <a:lnTo>
                    <a:pt x="1076312" y="227444"/>
                  </a:lnTo>
                  <a:lnTo>
                    <a:pt x="1057211" y="260197"/>
                  </a:lnTo>
                  <a:lnTo>
                    <a:pt x="1057249" y="278612"/>
                  </a:lnTo>
                  <a:lnTo>
                    <a:pt x="1081786" y="311810"/>
                  </a:lnTo>
                  <a:lnTo>
                    <a:pt x="1124966" y="325742"/>
                  </a:lnTo>
                  <a:lnTo>
                    <a:pt x="1164424" y="328549"/>
                  </a:lnTo>
                  <a:lnTo>
                    <a:pt x="1176362" y="328498"/>
                  </a:lnTo>
                  <a:lnTo>
                    <a:pt x="1215021" y="324015"/>
                  </a:lnTo>
                  <a:lnTo>
                    <a:pt x="1252461" y="308483"/>
                  </a:lnTo>
                  <a:lnTo>
                    <a:pt x="1271562" y="278612"/>
                  </a:lnTo>
                  <a:lnTo>
                    <a:pt x="1271625" y="260197"/>
                  </a:lnTo>
                  <a:close/>
                </a:path>
                <a:path w="3374390" h="900429">
                  <a:moveTo>
                    <a:pt x="1495615" y="154863"/>
                  </a:moveTo>
                  <a:lnTo>
                    <a:pt x="1456004" y="132638"/>
                  </a:lnTo>
                  <a:lnTo>
                    <a:pt x="1425054" y="103847"/>
                  </a:lnTo>
                  <a:lnTo>
                    <a:pt x="1414716" y="11557"/>
                  </a:lnTo>
                  <a:lnTo>
                    <a:pt x="1376083" y="11557"/>
                  </a:lnTo>
                  <a:lnTo>
                    <a:pt x="1375968" y="79400"/>
                  </a:lnTo>
                  <a:lnTo>
                    <a:pt x="1357122" y="116014"/>
                  </a:lnTo>
                  <a:lnTo>
                    <a:pt x="1324076" y="144462"/>
                  </a:lnTo>
                  <a:lnTo>
                    <a:pt x="1294193" y="161467"/>
                  </a:lnTo>
                  <a:lnTo>
                    <a:pt x="1318958" y="185242"/>
                  </a:lnTo>
                  <a:lnTo>
                    <a:pt x="1352994" y="164553"/>
                  </a:lnTo>
                  <a:lnTo>
                    <a:pt x="1383677" y="138125"/>
                  </a:lnTo>
                  <a:lnTo>
                    <a:pt x="1396555" y="122174"/>
                  </a:lnTo>
                  <a:lnTo>
                    <a:pt x="1402829" y="129768"/>
                  </a:lnTo>
                  <a:lnTo>
                    <a:pt x="1438490" y="158026"/>
                  </a:lnTo>
                  <a:lnTo>
                    <a:pt x="1474812" y="178308"/>
                  </a:lnTo>
                  <a:lnTo>
                    <a:pt x="1495615" y="154863"/>
                  </a:lnTo>
                  <a:close/>
                </a:path>
                <a:path w="3374390" h="900429">
                  <a:moveTo>
                    <a:pt x="1570570" y="7264"/>
                  </a:moveTo>
                  <a:lnTo>
                    <a:pt x="1533588" y="7264"/>
                  </a:lnTo>
                  <a:lnTo>
                    <a:pt x="1533588" y="65049"/>
                  </a:lnTo>
                  <a:lnTo>
                    <a:pt x="1455991" y="65049"/>
                  </a:lnTo>
                  <a:lnTo>
                    <a:pt x="1455991" y="96748"/>
                  </a:lnTo>
                  <a:lnTo>
                    <a:pt x="1533588" y="96748"/>
                  </a:lnTo>
                  <a:lnTo>
                    <a:pt x="1533588" y="190525"/>
                  </a:lnTo>
                  <a:lnTo>
                    <a:pt x="1566608" y="190525"/>
                  </a:lnTo>
                  <a:lnTo>
                    <a:pt x="1570570" y="186563"/>
                  </a:lnTo>
                  <a:lnTo>
                    <a:pt x="1570570" y="7264"/>
                  </a:lnTo>
                  <a:close/>
                </a:path>
                <a:path w="3374390" h="900429">
                  <a:moveTo>
                    <a:pt x="1571561" y="247650"/>
                  </a:moveTo>
                  <a:lnTo>
                    <a:pt x="1561985" y="226517"/>
                  </a:lnTo>
                  <a:lnTo>
                    <a:pt x="1560512" y="225196"/>
                  </a:lnTo>
                  <a:lnTo>
                    <a:pt x="1545475" y="211658"/>
                  </a:lnTo>
                  <a:lnTo>
                    <a:pt x="1535239" y="207098"/>
                  </a:lnTo>
                  <a:lnTo>
                    <a:pt x="1535239" y="250621"/>
                  </a:lnTo>
                  <a:lnTo>
                    <a:pt x="1535239" y="272745"/>
                  </a:lnTo>
                  <a:lnTo>
                    <a:pt x="1522691" y="286613"/>
                  </a:lnTo>
                  <a:lnTo>
                    <a:pt x="1502549" y="294868"/>
                  </a:lnTo>
                  <a:lnTo>
                    <a:pt x="1477784" y="297840"/>
                  </a:lnTo>
                  <a:lnTo>
                    <a:pt x="1453019" y="297840"/>
                  </a:lnTo>
                  <a:lnTo>
                    <a:pt x="1427924" y="294868"/>
                  </a:lnTo>
                  <a:lnTo>
                    <a:pt x="1407782" y="286613"/>
                  </a:lnTo>
                  <a:lnTo>
                    <a:pt x="1395234" y="272745"/>
                  </a:lnTo>
                  <a:lnTo>
                    <a:pt x="1395234" y="250621"/>
                  </a:lnTo>
                  <a:lnTo>
                    <a:pt x="1407782" y="236423"/>
                  </a:lnTo>
                  <a:lnTo>
                    <a:pt x="1427924" y="228168"/>
                  </a:lnTo>
                  <a:lnTo>
                    <a:pt x="1453019" y="225196"/>
                  </a:lnTo>
                  <a:lnTo>
                    <a:pt x="1477784" y="225196"/>
                  </a:lnTo>
                  <a:lnTo>
                    <a:pt x="1502549" y="228168"/>
                  </a:lnTo>
                  <a:lnTo>
                    <a:pt x="1522691" y="236423"/>
                  </a:lnTo>
                  <a:lnTo>
                    <a:pt x="1535239" y="250621"/>
                  </a:lnTo>
                  <a:lnTo>
                    <a:pt x="1535239" y="207098"/>
                  </a:lnTo>
                  <a:lnTo>
                    <a:pt x="1524012" y="202082"/>
                  </a:lnTo>
                  <a:lnTo>
                    <a:pt x="1500238" y="196469"/>
                  </a:lnTo>
                  <a:lnTo>
                    <a:pt x="1476133" y="194487"/>
                  </a:lnTo>
                  <a:lnTo>
                    <a:pt x="1454340" y="194487"/>
                  </a:lnTo>
                  <a:lnTo>
                    <a:pt x="1406461" y="202082"/>
                  </a:lnTo>
                  <a:lnTo>
                    <a:pt x="1368488" y="226517"/>
                  </a:lnTo>
                  <a:lnTo>
                    <a:pt x="1358912" y="247650"/>
                  </a:lnTo>
                  <a:lnTo>
                    <a:pt x="1358912" y="276047"/>
                  </a:lnTo>
                  <a:lnTo>
                    <a:pt x="1384998" y="311378"/>
                  </a:lnTo>
                  <a:lnTo>
                    <a:pt x="1430235" y="326567"/>
                  </a:lnTo>
                  <a:lnTo>
                    <a:pt x="1454340" y="328549"/>
                  </a:lnTo>
                  <a:lnTo>
                    <a:pt x="1476133" y="328549"/>
                  </a:lnTo>
                  <a:lnTo>
                    <a:pt x="1500238" y="326567"/>
                  </a:lnTo>
                  <a:lnTo>
                    <a:pt x="1524012" y="320954"/>
                  </a:lnTo>
                  <a:lnTo>
                    <a:pt x="1545475" y="311378"/>
                  </a:lnTo>
                  <a:lnTo>
                    <a:pt x="1560512" y="297840"/>
                  </a:lnTo>
                  <a:lnTo>
                    <a:pt x="1561985" y="296519"/>
                  </a:lnTo>
                  <a:lnTo>
                    <a:pt x="1571561" y="276047"/>
                  </a:lnTo>
                  <a:lnTo>
                    <a:pt x="1571561" y="247650"/>
                  </a:lnTo>
                  <a:close/>
                </a:path>
                <a:path w="3374390" h="900429">
                  <a:moveTo>
                    <a:pt x="2693060" y="758355"/>
                  </a:moveTo>
                  <a:lnTo>
                    <a:pt x="2677985" y="758355"/>
                  </a:lnTo>
                  <a:lnTo>
                    <a:pt x="2677985" y="788085"/>
                  </a:lnTo>
                  <a:lnTo>
                    <a:pt x="2693060" y="788085"/>
                  </a:lnTo>
                  <a:lnTo>
                    <a:pt x="2693060" y="758355"/>
                  </a:lnTo>
                  <a:close/>
                </a:path>
                <a:path w="3374390" h="900429">
                  <a:moveTo>
                    <a:pt x="2693060" y="717791"/>
                  </a:moveTo>
                  <a:lnTo>
                    <a:pt x="2677985" y="717791"/>
                  </a:lnTo>
                  <a:lnTo>
                    <a:pt x="2677985" y="745464"/>
                  </a:lnTo>
                  <a:lnTo>
                    <a:pt x="2621076" y="745464"/>
                  </a:lnTo>
                  <a:lnTo>
                    <a:pt x="2621076" y="717524"/>
                  </a:lnTo>
                  <a:lnTo>
                    <a:pt x="2605786" y="717524"/>
                  </a:lnTo>
                  <a:lnTo>
                    <a:pt x="2605786" y="745464"/>
                  </a:lnTo>
                  <a:lnTo>
                    <a:pt x="2605786" y="758164"/>
                  </a:lnTo>
                  <a:lnTo>
                    <a:pt x="2605786" y="788644"/>
                  </a:lnTo>
                  <a:lnTo>
                    <a:pt x="2605786" y="801344"/>
                  </a:lnTo>
                  <a:lnTo>
                    <a:pt x="2693060" y="801344"/>
                  </a:lnTo>
                  <a:lnTo>
                    <a:pt x="2693060" y="788644"/>
                  </a:lnTo>
                  <a:lnTo>
                    <a:pt x="2621076" y="788644"/>
                  </a:lnTo>
                  <a:lnTo>
                    <a:pt x="2621076" y="758164"/>
                  </a:lnTo>
                  <a:lnTo>
                    <a:pt x="2693060" y="758164"/>
                  </a:lnTo>
                  <a:lnTo>
                    <a:pt x="2693060" y="746036"/>
                  </a:lnTo>
                  <a:lnTo>
                    <a:pt x="2693060" y="745464"/>
                  </a:lnTo>
                  <a:lnTo>
                    <a:pt x="2693060" y="717791"/>
                  </a:lnTo>
                  <a:close/>
                </a:path>
                <a:path w="3374390" h="900429">
                  <a:moveTo>
                    <a:pt x="2751671" y="885164"/>
                  </a:moveTo>
                  <a:lnTo>
                    <a:pt x="2640609" y="885164"/>
                  </a:lnTo>
                  <a:lnTo>
                    <a:pt x="2640609" y="863574"/>
                  </a:lnTo>
                  <a:lnTo>
                    <a:pt x="2744457" y="863574"/>
                  </a:lnTo>
                  <a:lnTo>
                    <a:pt x="2744457" y="850874"/>
                  </a:lnTo>
                  <a:lnTo>
                    <a:pt x="2744457" y="830554"/>
                  </a:lnTo>
                  <a:lnTo>
                    <a:pt x="2744457" y="817854"/>
                  </a:lnTo>
                  <a:lnTo>
                    <a:pt x="2624899" y="817854"/>
                  </a:lnTo>
                  <a:lnTo>
                    <a:pt x="2624899" y="830554"/>
                  </a:lnTo>
                  <a:lnTo>
                    <a:pt x="2729369" y="830554"/>
                  </a:lnTo>
                  <a:lnTo>
                    <a:pt x="2729369" y="850874"/>
                  </a:lnTo>
                  <a:lnTo>
                    <a:pt x="2625318" y="850874"/>
                  </a:lnTo>
                  <a:lnTo>
                    <a:pt x="2625318" y="863574"/>
                  </a:lnTo>
                  <a:lnTo>
                    <a:pt x="2625318" y="885164"/>
                  </a:lnTo>
                  <a:lnTo>
                    <a:pt x="2625318" y="897864"/>
                  </a:lnTo>
                  <a:lnTo>
                    <a:pt x="2751671" y="897864"/>
                  </a:lnTo>
                  <a:lnTo>
                    <a:pt x="2751671" y="885164"/>
                  </a:lnTo>
                  <a:close/>
                </a:path>
                <a:path w="3374390" h="900429">
                  <a:moveTo>
                    <a:pt x="2772905" y="751814"/>
                  </a:moveTo>
                  <a:lnTo>
                    <a:pt x="2744457" y="751814"/>
                  </a:lnTo>
                  <a:lnTo>
                    <a:pt x="2744457" y="709904"/>
                  </a:lnTo>
                  <a:lnTo>
                    <a:pt x="2728950" y="709904"/>
                  </a:lnTo>
                  <a:lnTo>
                    <a:pt x="2728950" y="751814"/>
                  </a:lnTo>
                  <a:lnTo>
                    <a:pt x="2728950" y="764514"/>
                  </a:lnTo>
                  <a:lnTo>
                    <a:pt x="2728950" y="808964"/>
                  </a:lnTo>
                  <a:lnTo>
                    <a:pt x="2744457" y="808964"/>
                  </a:lnTo>
                  <a:lnTo>
                    <a:pt x="2744457" y="764514"/>
                  </a:lnTo>
                  <a:lnTo>
                    <a:pt x="2772905" y="764514"/>
                  </a:lnTo>
                  <a:lnTo>
                    <a:pt x="2772905" y="751814"/>
                  </a:lnTo>
                  <a:close/>
                </a:path>
                <a:path w="3374390" h="900429">
                  <a:moveTo>
                    <a:pt x="2936354" y="730745"/>
                  </a:moveTo>
                  <a:lnTo>
                    <a:pt x="2849930" y="730745"/>
                  </a:lnTo>
                  <a:lnTo>
                    <a:pt x="2849930" y="743699"/>
                  </a:lnTo>
                  <a:lnTo>
                    <a:pt x="2920847" y="743699"/>
                  </a:lnTo>
                  <a:lnTo>
                    <a:pt x="2913811" y="776236"/>
                  </a:lnTo>
                  <a:lnTo>
                    <a:pt x="2898152" y="805332"/>
                  </a:lnTo>
                  <a:lnTo>
                    <a:pt x="2873933" y="830541"/>
                  </a:lnTo>
                  <a:lnTo>
                    <a:pt x="2841218" y="851357"/>
                  </a:lnTo>
                  <a:lnTo>
                    <a:pt x="2849930" y="863676"/>
                  </a:lnTo>
                  <a:lnTo>
                    <a:pt x="2889135" y="837539"/>
                  </a:lnTo>
                  <a:lnTo>
                    <a:pt x="2915996" y="805815"/>
                  </a:lnTo>
                  <a:lnTo>
                    <a:pt x="2931414" y="769797"/>
                  </a:lnTo>
                  <a:lnTo>
                    <a:pt x="2936354" y="730745"/>
                  </a:lnTo>
                  <a:close/>
                </a:path>
                <a:path w="3374390" h="900429">
                  <a:moveTo>
                    <a:pt x="3016199" y="788085"/>
                  </a:moveTo>
                  <a:lnTo>
                    <a:pt x="2984982" y="788085"/>
                  </a:lnTo>
                  <a:lnTo>
                    <a:pt x="2984982" y="710145"/>
                  </a:lnTo>
                  <a:lnTo>
                    <a:pt x="2969476" y="710145"/>
                  </a:lnTo>
                  <a:lnTo>
                    <a:pt x="2969476" y="899985"/>
                  </a:lnTo>
                  <a:lnTo>
                    <a:pt x="2984982" y="899985"/>
                  </a:lnTo>
                  <a:lnTo>
                    <a:pt x="2984982" y="801039"/>
                  </a:lnTo>
                  <a:lnTo>
                    <a:pt x="3016199" y="801039"/>
                  </a:lnTo>
                  <a:lnTo>
                    <a:pt x="3016199" y="788085"/>
                  </a:lnTo>
                  <a:close/>
                </a:path>
                <a:path w="3374390" h="900429">
                  <a:moveTo>
                    <a:pt x="3179280" y="864958"/>
                  </a:moveTo>
                  <a:lnTo>
                    <a:pt x="3174835" y="850353"/>
                  </a:lnTo>
                  <a:lnTo>
                    <a:pt x="3165945" y="842873"/>
                  </a:lnTo>
                  <a:lnTo>
                    <a:pt x="3163570" y="840879"/>
                  </a:lnTo>
                  <a:lnTo>
                    <a:pt x="3163570" y="864958"/>
                  </a:lnTo>
                  <a:lnTo>
                    <a:pt x="3160166" y="874318"/>
                  </a:lnTo>
                  <a:lnTo>
                    <a:pt x="3150400" y="881253"/>
                  </a:lnTo>
                  <a:lnTo>
                    <a:pt x="3134893" y="885558"/>
                  </a:lnTo>
                  <a:lnTo>
                    <a:pt x="3114306" y="887044"/>
                  </a:lnTo>
                  <a:lnTo>
                    <a:pt x="3093707" y="885558"/>
                  </a:lnTo>
                  <a:lnTo>
                    <a:pt x="3078200" y="881253"/>
                  </a:lnTo>
                  <a:lnTo>
                    <a:pt x="3068434" y="874318"/>
                  </a:lnTo>
                  <a:lnTo>
                    <a:pt x="3065030" y="864958"/>
                  </a:lnTo>
                  <a:lnTo>
                    <a:pt x="3068434" y="855586"/>
                  </a:lnTo>
                  <a:lnTo>
                    <a:pt x="3078200" y="848652"/>
                  </a:lnTo>
                  <a:lnTo>
                    <a:pt x="3093707" y="844346"/>
                  </a:lnTo>
                  <a:lnTo>
                    <a:pt x="3114306" y="842873"/>
                  </a:lnTo>
                  <a:lnTo>
                    <a:pt x="3134995" y="844346"/>
                  </a:lnTo>
                  <a:lnTo>
                    <a:pt x="3150476" y="848652"/>
                  </a:lnTo>
                  <a:lnTo>
                    <a:pt x="3160204" y="855586"/>
                  </a:lnTo>
                  <a:lnTo>
                    <a:pt x="3163570" y="864958"/>
                  </a:lnTo>
                  <a:lnTo>
                    <a:pt x="3163570" y="840879"/>
                  </a:lnTo>
                  <a:lnTo>
                    <a:pt x="3161995" y="839546"/>
                  </a:lnTo>
                  <a:lnTo>
                    <a:pt x="3141561" y="832853"/>
                  </a:lnTo>
                  <a:lnTo>
                    <a:pt x="3114306" y="830554"/>
                  </a:lnTo>
                  <a:lnTo>
                    <a:pt x="3087065" y="832853"/>
                  </a:lnTo>
                  <a:lnTo>
                    <a:pt x="3066707" y="839546"/>
                  </a:lnTo>
                  <a:lnTo>
                    <a:pt x="3053956" y="850353"/>
                  </a:lnTo>
                  <a:lnTo>
                    <a:pt x="3049536" y="864958"/>
                  </a:lnTo>
                  <a:lnTo>
                    <a:pt x="3053956" y="879551"/>
                  </a:lnTo>
                  <a:lnTo>
                    <a:pt x="3066707" y="890358"/>
                  </a:lnTo>
                  <a:lnTo>
                    <a:pt x="3087065" y="897051"/>
                  </a:lnTo>
                  <a:lnTo>
                    <a:pt x="3114306" y="899350"/>
                  </a:lnTo>
                  <a:lnTo>
                    <a:pt x="3141561" y="897051"/>
                  </a:lnTo>
                  <a:lnTo>
                    <a:pt x="3161995" y="890358"/>
                  </a:lnTo>
                  <a:lnTo>
                    <a:pt x="3165945" y="887044"/>
                  </a:lnTo>
                  <a:lnTo>
                    <a:pt x="3174835" y="879551"/>
                  </a:lnTo>
                  <a:lnTo>
                    <a:pt x="3179280" y="864958"/>
                  </a:lnTo>
                  <a:close/>
                </a:path>
                <a:path w="3374390" h="900429">
                  <a:moveTo>
                    <a:pt x="3180765" y="764082"/>
                  </a:moveTo>
                  <a:lnTo>
                    <a:pt x="3067583" y="764082"/>
                  </a:lnTo>
                  <a:lnTo>
                    <a:pt x="3067583" y="714184"/>
                  </a:lnTo>
                  <a:lnTo>
                    <a:pt x="3052076" y="714184"/>
                  </a:lnTo>
                  <a:lnTo>
                    <a:pt x="3052076" y="776833"/>
                  </a:lnTo>
                  <a:lnTo>
                    <a:pt x="3180765" y="776833"/>
                  </a:lnTo>
                  <a:lnTo>
                    <a:pt x="3180765" y="764082"/>
                  </a:lnTo>
                  <a:close/>
                </a:path>
                <a:path w="3374390" h="900429">
                  <a:moveTo>
                    <a:pt x="3200298" y="799973"/>
                  </a:moveTo>
                  <a:lnTo>
                    <a:pt x="3028721" y="799973"/>
                  </a:lnTo>
                  <a:lnTo>
                    <a:pt x="3028721" y="812711"/>
                  </a:lnTo>
                  <a:lnTo>
                    <a:pt x="3200298" y="812711"/>
                  </a:lnTo>
                  <a:lnTo>
                    <a:pt x="3200298" y="799973"/>
                  </a:lnTo>
                  <a:close/>
                </a:path>
                <a:path w="3374390" h="900429">
                  <a:moveTo>
                    <a:pt x="3328352" y="801243"/>
                  </a:moveTo>
                  <a:lnTo>
                    <a:pt x="3294697" y="777443"/>
                  </a:lnTo>
                  <a:lnTo>
                    <a:pt x="3281502" y="741159"/>
                  </a:lnTo>
                  <a:lnTo>
                    <a:pt x="3281426" y="721194"/>
                  </a:lnTo>
                  <a:lnTo>
                    <a:pt x="3266135" y="721194"/>
                  </a:lnTo>
                  <a:lnTo>
                    <a:pt x="3266135" y="741159"/>
                  </a:lnTo>
                  <a:lnTo>
                    <a:pt x="3262566" y="762444"/>
                  </a:lnTo>
                  <a:lnTo>
                    <a:pt x="3252571" y="781075"/>
                  </a:lnTo>
                  <a:lnTo>
                    <a:pt x="3237192" y="796036"/>
                  </a:lnTo>
                  <a:lnTo>
                    <a:pt x="3217507" y="806348"/>
                  </a:lnTo>
                  <a:lnTo>
                    <a:pt x="3225787" y="818870"/>
                  </a:lnTo>
                  <a:lnTo>
                    <a:pt x="3241827" y="810691"/>
                  </a:lnTo>
                  <a:lnTo>
                    <a:pt x="3255568" y="799465"/>
                  </a:lnTo>
                  <a:lnTo>
                    <a:pt x="3266516" y="785583"/>
                  </a:lnTo>
                  <a:lnTo>
                    <a:pt x="3274199" y="769391"/>
                  </a:lnTo>
                  <a:lnTo>
                    <a:pt x="3281934" y="783755"/>
                  </a:lnTo>
                  <a:lnTo>
                    <a:pt x="3292411" y="796036"/>
                  </a:lnTo>
                  <a:lnTo>
                    <a:pt x="3305289" y="806030"/>
                  </a:lnTo>
                  <a:lnTo>
                    <a:pt x="3320072" y="813346"/>
                  </a:lnTo>
                  <a:lnTo>
                    <a:pt x="3328352" y="801243"/>
                  </a:lnTo>
                  <a:close/>
                </a:path>
                <a:path w="3374390" h="900429">
                  <a:moveTo>
                    <a:pt x="3373374" y="710361"/>
                  </a:moveTo>
                  <a:lnTo>
                    <a:pt x="3357867" y="710361"/>
                  </a:lnTo>
                  <a:lnTo>
                    <a:pt x="3357867" y="751560"/>
                  </a:lnTo>
                  <a:lnTo>
                    <a:pt x="3315182" y="751560"/>
                  </a:lnTo>
                  <a:lnTo>
                    <a:pt x="3315182" y="764514"/>
                  </a:lnTo>
                  <a:lnTo>
                    <a:pt x="3357867" y="764514"/>
                  </a:lnTo>
                  <a:lnTo>
                    <a:pt x="3357867" y="822693"/>
                  </a:lnTo>
                  <a:lnTo>
                    <a:pt x="3373374" y="822693"/>
                  </a:lnTo>
                  <a:lnTo>
                    <a:pt x="3373374" y="710361"/>
                  </a:lnTo>
                  <a:close/>
                </a:path>
                <a:path w="3374390" h="900429">
                  <a:moveTo>
                    <a:pt x="3374009" y="864108"/>
                  </a:moveTo>
                  <a:lnTo>
                    <a:pt x="3369678" y="849033"/>
                  </a:lnTo>
                  <a:lnTo>
                    <a:pt x="3360686" y="840955"/>
                  </a:lnTo>
                  <a:lnTo>
                    <a:pt x="3358718" y="839190"/>
                  </a:lnTo>
                  <a:lnTo>
                    <a:pt x="3358718" y="864108"/>
                  </a:lnTo>
                  <a:lnTo>
                    <a:pt x="3355403" y="873899"/>
                  </a:lnTo>
                  <a:lnTo>
                    <a:pt x="3345891" y="881176"/>
                  </a:lnTo>
                  <a:lnTo>
                    <a:pt x="3330854" y="885698"/>
                  </a:lnTo>
                  <a:lnTo>
                    <a:pt x="3310940" y="887247"/>
                  </a:lnTo>
                  <a:lnTo>
                    <a:pt x="3291268" y="885698"/>
                  </a:lnTo>
                  <a:lnTo>
                    <a:pt x="3276346" y="881176"/>
                  </a:lnTo>
                  <a:lnTo>
                    <a:pt x="3266897" y="873899"/>
                  </a:lnTo>
                  <a:lnTo>
                    <a:pt x="3263582" y="864108"/>
                  </a:lnTo>
                  <a:lnTo>
                    <a:pt x="3266897" y="854392"/>
                  </a:lnTo>
                  <a:lnTo>
                    <a:pt x="3276346" y="847115"/>
                  </a:lnTo>
                  <a:lnTo>
                    <a:pt x="3291268" y="842543"/>
                  </a:lnTo>
                  <a:lnTo>
                    <a:pt x="3310940" y="840955"/>
                  </a:lnTo>
                  <a:lnTo>
                    <a:pt x="3330854" y="842543"/>
                  </a:lnTo>
                  <a:lnTo>
                    <a:pt x="3345891" y="847115"/>
                  </a:lnTo>
                  <a:lnTo>
                    <a:pt x="3355403" y="854392"/>
                  </a:lnTo>
                  <a:lnTo>
                    <a:pt x="3358718" y="864108"/>
                  </a:lnTo>
                  <a:lnTo>
                    <a:pt x="3358718" y="839190"/>
                  </a:lnTo>
                  <a:lnTo>
                    <a:pt x="3357207" y="837831"/>
                  </a:lnTo>
                  <a:lnTo>
                    <a:pt x="3337369" y="830834"/>
                  </a:lnTo>
                  <a:lnTo>
                    <a:pt x="3310940" y="828433"/>
                  </a:lnTo>
                  <a:lnTo>
                    <a:pt x="3284753" y="830834"/>
                  </a:lnTo>
                  <a:lnTo>
                    <a:pt x="3265043" y="837831"/>
                  </a:lnTo>
                  <a:lnTo>
                    <a:pt x="3252622" y="849033"/>
                  </a:lnTo>
                  <a:lnTo>
                    <a:pt x="3248291" y="864108"/>
                  </a:lnTo>
                  <a:lnTo>
                    <a:pt x="3252622" y="879170"/>
                  </a:lnTo>
                  <a:lnTo>
                    <a:pt x="3265043" y="890384"/>
                  </a:lnTo>
                  <a:lnTo>
                    <a:pt x="3284753" y="897369"/>
                  </a:lnTo>
                  <a:lnTo>
                    <a:pt x="3310940" y="899782"/>
                  </a:lnTo>
                  <a:lnTo>
                    <a:pt x="3337369" y="897369"/>
                  </a:lnTo>
                  <a:lnTo>
                    <a:pt x="3357207" y="890384"/>
                  </a:lnTo>
                  <a:lnTo>
                    <a:pt x="3360686" y="887247"/>
                  </a:lnTo>
                  <a:lnTo>
                    <a:pt x="3369678" y="879170"/>
                  </a:lnTo>
                  <a:lnTo>
                    <a:pt x="3374009" y="86410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35904" y="6727146"/>
              <a:ext cx="136017" cy="1860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94561" y="6723717"/>
              <a:ext cx="146203" cy="19316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870802" y="6727832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90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38011" y="6727603"/>
              <a:ext cx="140817" cy="18608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3100317" y="6727608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4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04" y="186067"/>
                  </a:lnTo>
                  <a:lnTo>
                    <a:pt x="87604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4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4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371226" y="6725546"/>
              <a:ext cx="281111" cy="19362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80838" y="7960412"/>
              <a:ext cx="144610" cy="19026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68769" y="7960836"/>
              <a:ext cx="146097" cy="19005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4204" y="7960624"/>
              <a:ext cx="147795" cy="19026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49691" y="7960624"/>
              <a:ext cx="153741" cy="18729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79528" y="7960836"/>
              <a:ext cx="363756" cy="18941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14569" y="7960624"/>
              <a:ext cx="157563" cy="18729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298672" y="7968005"/>
              <a:ext cx="172720" cy="182880"/>
            </a:xfrm>
            <a:custGeom>
              <a:avLst/>
              <a:gdLst/>
              <a:ahLst/>
              <a:cxnLst/>
              <a:rect l="l" t="t" r="r" b="b"/>
              <a:pathLst>
                <a:path w="172720" h="182879">
                  <a:moveTo>
                    <a:pt x="150126" y="27940"/>
                  </a:moveTo>
                  <a:lnTo>
                    <a:pt x="37376" y="27940"/>
                  </a:lnTo>
                  <a:lnTo>
                    <a:pt x="37376" y="0"/>
                  </a:lnTo>
                  <a:lnTo>
                    <a:pt x="22085" y="0"/>
                  </a:lnTo>
                  <a:lnTo>
                    <a:pt x="22085" y="27940"/>
                  </a:lnTo>
                  <a:lnTo>
                    <a:pt x="22085" y="40640"/>
                  </a:lnTo>
                  <a:lnTo>
                    <a:pt x="22085" y="69850"/>
                  </a:lnTo>
                  <a:lnTo>
                    <a:pt x="22085" y="82550"/>
                  </a:lnTo>
                  <a:lnTo>
                    <a:pt x="150126" y="82550"/>
                  </a:lnTo>
                  <a:lnTo>
                    <a:pt x="150126" y="69850"/>
                  </a:lnTo>
                  <a:lnTo>
                    <a:pt x="37376" y="69850"/>
                  </a:lnTo>
                  <a:lnTo>
                    <a:pt x="37376" y="40640"/>
                  </a:lnTo>
                  <a:lnTo>
                    <a:pt x="134835" y="40640"/>
                  </a:lnTo>
                  <a:lnTo>
                    <a:pt x="134835" y="69278"/>
                  </a:lnTo>
                  <a:lnTo>
                    <a:pt x="150126" y="69278"/>
                  </a:lnTo>
                  <a:lnTo>
                    <a:pt x="150126" y="40640"/>
                  </a:lnTo>
                  <a:lnTo>
                    <a:pt x="150126" y="40195"/>
                  </a:lnTo>
                  <a:lnTo>
                    <a:pt x="150126" y="27940"/>
                  </a:lnTo>
                  <a:close/>
                </a:path>
                <a:path w="172720" h="182879">
                  <a:moveTo>
                    <a:pt x="150126" y="482"/>
                  </a:moveTo>
                  <a:lnTo>
                    <a:pt x="134835" y="482"/>
                  </a:lnTo>
                  <a:lnTo>
                    <a:pt x="134835" y="27444"/>
                  </a:lnTo>
                  <a:lnTo>
                    <a:pt x="150126" y="27444"/>
                  </a:lnTo>
                  <a:lnTo>
                    <a:pt x="150126" y="482"/>
                  </a:lnTo>
                  <a:close/>
                </a:path>
                <a:path w="172720" h="182879">
                  <a:moveTo>
                    <a:pt x="172427" y="105600"/>
                  </a:moveTo>
                  <a:lnTo>
                    <a:pt x="0" y="105600"/>
                  </a:lnTo>
                  <a:lnTo>
                    <a:pt x="0" y="118554"/>
                  </a:lnTo>
                  <a:lnTo>
                    <a:pt x="78143" y="118554"/>
                  </a:lnTo>
                  <a:lnTo>
                    <a:pt x="78143" y="182676"/>
                  </a:lnTo>
                  <a:lnTo>
                    <a:pt x="93649" y="182676"/>
                  </a:lnTo>
                  <a:lnTo>
                    <a:pt x="93649" y="118554"/>
                  </a:lnTo>
                  <a:lnTo>
                    <a:pt x="172427" y="118554"/>
                  </a:lnTo>
                  <a:lnTo>
                    <a:pt x="172427" y="1056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41676" y="7959562"/>
              <a:ext cx="348891" cy="19111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6030" y="7960624"/>
              <a:ext cx="147795" cy="19026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160977" y="7960626"/>
              <a:ext cx="538480" cy="189865"/>
            </a:xfrm>
            <a:custGeom>
              <a:avLst/>
              <a:gdLst/>
              <a:ahLst/>
              <a:cxnLst/>
              <a:rect l="l" t="t" r="r" b="b"/>
              <a:pathLst>
                <a:path w="538479" h="189865">
                  <a:moveTo>
                    <a:pt x="160959" y="79425"/>
                  </a:moveTo>
                  <a:lnTo>
                    <a:pt x="115862" y="61163"/>
                  </a:lnTo>
                  <a:lnTo>
                    <a:pt x="94500" y="26974"/>
                  </a:lnTo>
                  <a:lnTo>
                    <a:pt x="94500" y="25057"/>
                  </a:lnTo>
                  <a:lnTo>
                    <a:pt x="154800" y="25057"/>
                  </a:lnTo>
                  <a:lnTo>
                    <a:pt x="154800" y="12103"/>
                  </a:lnTo>
                  <a:lnTo>
                    <a:pt x="16357" y="12103"/>
                  </a:lnTo>
                  <a:lnTo>
                    <a:pt x="16357" y="25057"/>
                  </a:lnTo>
                  <a:lnTo>
                    <a:pt x="77089" y="25057"/>
                  </a:lnTo>
                  <a:lnTo>
                    <a:pt x="77089" y="26974"/>
                  </a:lnTo>
                  <a:lnTo>
                    <a:pt x="71145" y="45440"/>
                  </a:lnTo>
                  <a:lnTo>
                    <a:pt x="55689" y="61163"/>
                  </a:lnTo>
                  <a:lnTo>
                    <a:pt x="34264" y="72898"/>
                  </a:lnTo>
                  <a:lnTo>
                    <a:pt x="10401" y="79425"/>
                  </a:lnTo>
                  <a:lnTo>
                    <a:pt x="16357" y="91744"/>
                  </a:lnTo>
                  <a:lnTo>
                    <a:pt x="37592" y="85940"/>
                  </a:lnTo>
                  <a:lnTo>
                    <a:pt x="57416" y="76403"/>
                  </a:lnTo>
                  <a:lnTo>
                    <a:pt x="74015" y="63436"/>
                  </a:lnTo>
                  <a:lnTo>
                    <a:pt x="85572" y="47358"/>
                  </a:lnTo>
                  <a:lnTo>
                    <a:pt x="97269" y="63436"/>
                  </a:lnTo>
                  <a:lnTo>
                    <a:pt x="113931" y="76403"/>
                  </a:lnTo>
                  <a:lnTo>
                    <a:pt x="133769" y="85940"/>
                  </a:lnTo>
                  <a:lnTo>
                    <a:pt x="155016" y="91744"/>
                  </a:lnTo>
                  <a:lnTo>
                    <a:pt x="160959" y="79425"/>
                  </a:lnTo>
                  <a:close/>
                </a:path>
                <a:path w="538479" h="189865">
                  <a:moveTo>
                    <a:pt x="171577" y="108724"/>
                  </a:moveTo>
                  <a:lnTo>
                    <a:pt x="0" y="108724"/>
                  </a:lnTo>
                  <a:lnTo>
                    <a:pt x="0" y="121678"/>
                  </a:lnTo>
                  <a:lnTo>
                    <a:pt x="77724" y="121678"/>
                  </a:lnTo>
                  <a:lnTo>
                    <a:pt x="77724" y="189839"/>
                  </a:lnTo>
                  <a:lnTo>
                    <a:pt x="93218" y="189839"/>
                  </a:lnTo>
                  <a:lnTo>
                    <a:pt x="93218" y="121678"/>
                  </a:lnTo>
                  <a:lnTo>
                    <a:pt x="171577" y="121678"/>
                  </a:lnTo>
                  <a:lnTo>
                    <a:pt x="171577" y="108724"/>
                  </a:lnTo>
                  <a:close/>
                </a:path>
                <a:path w="538479" h="189865">
                  <a:moveTo>
                    <a:pt x="361213" y="152158"/>
                  </a:moveTo>
                  <a:lnTo>
                    <a:pt x="282422" y="152158"/>
                  </a:lnTo>
                  <a:lnTo>
                    <a:pt x="282422" y="102628"/>
                  </a:lnTo>
                  <a:lnTo>
                    <a:pt x="341033" y="102628"/>
                  </a:lnTo>
                  <a:lnTo>
                    <a:pt x="341033" y="89928"/>
                  </a:lnTo>
                  <a:lnTo>
                    <a:pt x="226364" y="89928"/>
                  </a:lnTo>
                  <a:lnTo>
                    <a:pt x="226364" y="28968"/>
                  </a:lnTo>
                  <a:lnTo>
                    <a:pt x="338912" y="28968"/>
                  </a:lnTo>
                  <a:lnTo>
                    <a:pt x="338912" y="14998"/>
                  </a:lnTo>
                  <a:lnTo>
                    <a:pt x="210858" y="14998"/>
                  </a:lnTo>
                  <a:lnTo>
                    <a:pt x="210858" y="28968"/>
                  </a:lnTo>
                  <a:lnTo>
                    <a:pt x="210858" y="89928"/>
                  </a:lnTo>
                  <a:lnTo>
                    <a:pt x="210858" y="102628"/>
                  </a:lnTo>
                  <a:lnTo>
                    <a:pt x="266928" y="102628"/>
                  </a:lnTo>
                  <a:lnTo>
                    <a:pt x="266928" y="152158"/>
                  </a:lnTo>
                  <a:lnTo>
                    <a:pt x="188569" y="152158"/>
                  </a:lnTo>
                  <a:lnTo>
                    <a:pt x="188569" y="166128"/>
                  </a:lnTo>
                  <a:lnTo>
                    <a:pt x="361213" y="166128"/>
                  </a:lnTo>
                  <a:lnTo>
                    <a:pt x="361213" y="152158"/>
                  </a:lnTo>
                  <a:close/>
                </a:path>
                <a:path w="538479" h="189865">
                  <a:moveTo>
                    <a:pt x="500938" y="80911"/>
                  </a:moveTo>
                  <a:lnTo>
                    <a:pt x="499973" y="72199"/>
                  </a:lnTo>
                  <a:lnTo>
                    <a:pt x="499656" y="69443"/>
                  </a:lnTo>
                  <a:lnTo>
                    <a:pt x="492658" y="70510"/>
                  </a:lnTo>
                  <a:lnTo>
                    <a:pt x="477786" y="72199"/>
                  </a:lnTo>
                  <a:lnTo>
                    <a:pt x="480123" y="55168"/>
                  </a:lnTo>
                  <a:lnTo>
                    <a:pt x="481317" y="40690"/>
                  </a:lnTo>
                  <a:lnTo>
                    <a:pt x="481761" y="28816"/>
                  </a:lnTo>
                  <a:lnTo>
                    <a:pt x="481825" y="11899"/>
                  </a:lnTo>
                  <a:lnTo>
                    <a:pt x="393484" y="11899"/>
                  </a:lnTo>
                  <a:lnTo>
                    <a:pt x="393484" y="24853"/>
                  </a:lnTo>
                  <a:lnTo>
                    <a:pt x="466750" y="24853"/>
                  </a:lnTo>
                  <a:lnTo>
                    <a:pt x="466496" y="33972"/>
                  </a:lnTo>
                  <a:lnTo>
                    <a:pt x="462076" y="73266"/>
                  </a:lnTo>
                  <a:lnTo>
                    <a:pt x="417055" y="75412"/>
                  </a:lnTo>
                  <a:lnTo>
                    <a:pt x="376491" y="75819"/>
                  </a:lnTo>
                  <a:lnTo>
                    <a:pt x="378409" y="88773"/>
                  </a:lnTo>
                  <a:lnTo>
                    <a:pt x="390486" y="88684"/>
                  </a:lnTo>
                  <a:lnTo>
                    <a:pt x="403339" y="88442"/>
                  </a:lnTo>
                  <a:lnTo>
                    <a:pt x="416775" y="88049"/>
                  </a:lnTo>
                  <a:lnTo>
                    <a:pt x="430644" y="87490"/>
                  </a:lnTo>
                  <a:lnTo>
                    <a:pt x="430644" y="131445"/>
                  </a:lnTo>
                  <a:lnTo>
                    <a:pt x="446151" y="131445"/>
                  </a:lnTo>
                  <a:lnTo>
                    <a:pt x="446151" y="87490"/>
                  </a:lnTo>
                  <a:lnTo>
                    <a:pt x="446151" y="86639"/>
                  </a:lnTo>
                  <a:lnTo>
                    <a:pt x="460019" y="85801"/>
                  </a:lnTo>
                  <a:lnTo>
                    <a:pt x="473862" y="84569"/>
                  </a:lnTo>
                  <a:lnTo>
                    <a:pt x="487540" y="82943"/>
                  </a:lnTo>
                  <a:lnTo>
                    <a:pt x="500938" y="80911"/>
                  </a:lnTo>
                  <a:close/>
                </a:path>
                <a:path w="538479" h="189865">
                  <a:moveTo>
                    <a:pt x="532993" y="0"/>
                  </a:moveTo>
                  <a:lnTo>
                    <a:pt x="517499" y="0"/>
                  </a:lnTo>
                  <a:lnTo>
                    <a:pt x="517499" y="103632"/>
                  </a:lnTo>
                  <a:lnTo>
                    <a:pt x="475449" y="103632"/>
                  </a:lnTo>
                  <a:lnTo>
                    <a:pt x="475449" y="116370"/>
                  </a:lnTo>
                  <a:lnTo>
                    <a:pt x="517499" y="116370"/>
                  </a:lnTo>
                  <a:lnTo>
                    <a:pt x="517499" y="143764"/>
                  </a:lnTo>
                  <a:lnTo>
                    <a:pt x="532993" y="143764"/>
                  </a:lnTo>
                  <a:lnTo>
                    <a:pt x="532993" y="0"/>
                  </a:lnTo>
                  <a:close/>
                </a:path>
                <a:path w="538479" h="189865">
                  <a:moveTo>
                    <a:pt x="537883" y="172859"/>
                  </a:moveTo>
                  <a:lnTo>
                    <a:pt x="420243" y="172859"/>
                  </a:lnTo>
                  <a:lnTo>
                    <a:pt x="420243" y="127838"/>
                  </a:lnTo>
                  <a:lnTo>
                    <a:pt x="404736" y="127838"/>
                  </a:lnTo>
                  <a:lnTo>
                    <a:pt x="404736" y="185813"/>
                  </a:lnTo>
                  <a:lnTo>
                    <a:pt x="537883" y="185813"/>
                  </a:lnTo>
                  <a:lnTo>
                    <a:pt x="537883" y="1728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27959" y="7964022"/>
              <a:ext cx="171579" cy="18432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69295" y="7960836"/>
              <a:ext cx="155652" cy="18984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58924" y="7980372"/>
              <a:ext cx="222330" cy="1940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9485" y="7960624"/>
              <a:ext cx="168818" cy="18984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648465" y="7960626"/>
              <a:ext cx="148590" cy="190500"/>
            </a:xfrm>
            <a:custGeom>
              <a:avLst/>
              <a:gdLst/>
              <a:ahLst/>
              <a:cxnLst/>
              <a:rect l="l" t="t" r="r" b="b"/>
              <a:pathLst>
                <a:path w="148589" h="190500">
                  <a:moveTo>
                    <a:pt x="148018" y="0"/>
                  </a:moveTo>
                  <a:lnTo>
                    <a:pt x="132511" y="0"/>
                  </a:lnTo>
                  <a:lnTo>
                    <a:pt x="132511" y="69608"/>
                  </a:lnTo>
                  <a:lnTo>
                    <a:pt x="85585" y="69608"/>
                  </a:lnTo>
                  <a:lnTo>
                    <a:pt x="85585" y="31508"/>
                  </a:lnTo>
                  <a:lnTo>
                    <a:pt x="85585" y="18808"/>
                  </a:lnTo>
                  <a:lnTo>
                    <a:pt x="70294" y="18808"/>
                  </a:lnTo>
                  <a:lnTo>
                    <a:pt x="70294" y="31508"/>
                  </a:lnTo>
                  <a:lnTo>
                    <a:pt x="70294" y="69608"/>
                  </a:lnTo>
                  <a:lnTo>
                    <a:pt x="70294" y="83578"/>
                  </a:lnTo>
                  <a:lnTo>
                    <a:pt x="70294" y="129298"/>
                  </a:lnTo>
                  <a:lnTo>
                    <a:pt x="15087" y="129298"/>
                  </a:lnTo>
                  <a:lnTo>
                    <a:pt x="15087" y="31508"/>
                  </a:lnTo>
                  <a:lnTo>
                    <a:pt x="70294" y="31508"/>
                  </a:lnTo>
                  <a:lnTo>
                    <a:pt x="70294" y="18808"/>
                  </a:lnTo>
                  <a:lnTo>
                    <a:pt x="0" y="18808"/>
                  </a:lnTo>
                  <a:lnTo>
                    <a:pt x="0" y="31508"/>
                  </a:lnTo>
                  <a:lnTo>
                    <a:pt x="0" y="129298"/>
                  </a:lnTo>
                  <a:lnTo>
                    <a:pt x="0" y="141998"/>
                  </a:lnTo>
                  <a:lnTo>
                    <a:pt x="85585" y="141998"/>
                  </a:lnTo>
                  <a:lnTo>
                    <a:pt x="85585" y="129298"/>
                  </a:lnTo>
                  <a:lnTo>
                    <a:pt x="85585" y="83578"/>
                  </a:lnTo>
                  <a:lnTo>
                    <a:pt x="132511" y="83578"/>
                  </a:lnTo>
                  <a:lnTo>
                    <a:pt x="132511" y="190271"/>
                  </a:lnTo>
                  <a:lnTo>
                    <a:pt x="148018" y="190271"/>
                  </a:lnTo>
                  <a:lnTo>
                    <a:pt x="148018" y="83578"/>
                  </a:lnTo>
                  <a:lnTo>
                    <a:pt x="148018" y="83032"/>
                  </a:lnTo>
                  <a:lnTo>
                    <a:pt x="148018" y="70078"/>
                  </a:lnTo>
                  <a:lnTo>
                    <a:pt x="148018" y="69608"/>
                  </a:lnTo>
                  <a:lnTo>
                    <a:pt x="148018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30036" y="7960836"/>
              <a:ext cx="154591" cy="18962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018390" y="7968005"/>
              <a:ext cx="172720" cy="177800"/>
            </a:xfrm>
            <a:custGeom>
              <a:avLst/>
              <a:gdLst/>
              <a:ahLst/>
              <a:cxnLst/>
              <a:rect l="l" t="t" r="r" b="b"/>
              <a:pathLst>
                <a:path w="172720" h="177800">
                  <a:moveTo>
                    <a:pt x="152247" y="50800"/>
                  </a:moveTo>
                  <a:lnTo>
                    <a:pt x="39065" y="50800"/>
                  </a:lnTo>
                  <a:lnTo>
                    <a:pt x="39065" y="0"/>
                  </a:lnTo>
                  <a:lnTo>
                    <a:pt x="23571" y="0"/>
                  </a:lnTo>
                  <a:lnTo>
                    <a:pt x="23571" y="50800"/>
                  </a:lnTo>
                  <a:lnTo>
                    <a:pt x="23571" y="63500"/>
                  </a:lnTo>
                  <a:lnTo>
                    <a:pt x="152247" y="63500"/>
                  </a:lnTo>
                  <a:lnTo>
                    <a:pt x="152247" y="50800"/>
                  </a:lnTo>
                  <a:close/>
                </a:path>
                <a:path w="172720" h="177800">
                  <a:moveTo>
                    <a:pt x="153530" y="165100"/>
                  </a:moveTo>
                  <a:lnTo>
                    <a:pt x="38011" y="165100"/>
                  </a:lnTo>
                  <a:lnTo>
                    <a:pt x="38011" y="123190"/>
                  </a:lnTo>
                  <a:lnTo>
                    <a:pt x="22504" y="123190"/>
                  </a:lnTo>
                  <a:lnTo>
                    <a:pt x="22504" y="165100"/>
                  </a:lnTo>
                  <a:lnTo>
                    <a:pt x="22504" y="177800"/>
                  </a:lnTo>
                  <a:lnTo>
                    <a:pt x="153530" y="177800"/>
                  </a:lnTo>
                  <a:lnTo>
                    <a:pt x="153530" y="165100"/>
                  </a:lnTo>
                  <a:close/>
                </a:path>
                <a:path w="172720" h="177800">
                  <a:moveTo>
                    <a:pt x="172212" y="89877"/>
                  </a:moveTo>
                  <a:lnTo>
                    <a:pt x="0" y="89877"/>
                  </a:lnTo>
                  <a:lnTo>
                    <a:pt x="0" y="102831"/>
                  </a:lnTo>
                  <a:lnTo>
                    <a:pt x="172212" y="102831"/>
                  </a:lnTo>
                  <a:lnTo>
                    <a:pt x="172212" y="898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66744" y="7960412"/>
              <a:ext cx="170517" cy="19026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6798" y="7960412"/>
              <a:ext cx="170092" cy="19026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646849" y="7960385"/>
              <a:ext cx="167640" cy="185420"/>
            </a:xfrm>
            <a:custGeom>
              <a:avLst/>
              <a:gdLst/>
              <a:ahLst/>
              <a:cxnLst/>
              <a:rect l="l" t="t" r="r" b="b"/>
              <a:pathLst>
                <a:path w="167640" h="185420">
                  <a:moveTo>
                    <a:pt x="86639" y="17780"/>
                  </a:moveTo>
                  <a:lnTo>
                    <a:pt x="0" y="17780"/>
                  </a:lnTo>
                  <a:lnTo>
                    <a:pt x="0" y="30480"/>
                  </a:lnTo>
                  <a:lnTo>
                    <a:pt x="0" y="92710"/>
                  </a:lnTo>
                  <a:lnTo>
                    <a:pt x="0" y="105410"/>
                  </a:lnTo>
                  <a:lnTo>
                    <a:pt x="86639" y="105410"/>
                  </a:lnTo>
                  <a:lnTo>
                    <a:pt x="86639" y="92710"/>
                  </a:lnTo>
                  <a:lnTo>
                    <a:pt x="15074" y="92710"/>
                  </a:lnTo>
                  <a:lnTo>
                    <a:pt x="15074" y="30480"/>
                  </a:lnTo>
                  <a:lnTo>
                    <a:pt x="71551" y="30480"/>
                  </a:lnTo>
                  <a:lnTo>
                    <a:pt x="71551" y="92405"/>
                  </a:lnTo>
                  <a:lnTo>
                    <a:pt x="86639" y="92405"/>
                  </a:lnTo>
                  <a:lnTo>
                    <a:pt x="86639" y="30480"/>
                  </a:lnTo>
                  <a:lnTo>
                    <a:pt x="86639" y="30187"/>
                  </a:lnTo>
                  <a:lnTo>
                    <a:pt x="86639" y="17780"/>
                  </a:lnTo>
                  <a:close/>
                </a:path>
                <a:path w="167640" h="185420">
                  <a:moveTo>
                    <a:pt x="147370" y="172720"/>
                  </a:moveTo>
                  <a:lnTo>
                    <a:pt x="36728" y="172720"/>
                  </a:lnTo>
                  <a:lnTo>
                    <a:pt x="36728" y="127000"/>
                  </a:lnTo>
                  <a:lnTo>
                    <a:pt x="21234" y="127000"/>
                  </a:lnTo>
                  <a:lnTo>
                    <a:pt x="21234" y="172720"/>
                  </a:lnTo>
                  <a:lnTo>
                    <a:pt x="21234" y="185420"/>
                  </a:lnTo>
                  <a:lnTo>
                    <a:pt x="147370" y="185420"/>
                  </a:lnTo>
                  <a:lnTo>
                    <a:pt x="147370" y="172720"/>
                  </a:lnTo>
                  <a:close/>
                </a:path>
                <a:path w="167640" h="185420">
                  <a:moveTo>
                    <a:pt x="167119" y="58420"/>
                  </a:moveTo>
                  <a:lnTo>
                    <a:pt x="138658" y="58420"/>
                  </a:lnTo>
                  <a:lnTo>
                    <a:pt x="138658" y="0"/>
                  </a:lnTo>
                  <a:lnTo>
                    <a:pt x="123164" y="0"/>
                  </a:lnTo>
                  <a:lnTo>
                    <a:pt x="123164" y="58420"/>
                  </a:lnTo>
                  <a:lnTo>
                    <a:pt x="123164" y="72390"/>
                  </a:lnTo>
                  <a:lnTo>
                    <a:pt x="123164" y="139700"/>
                  </a:lnTo>
                  <a:lnTo>
                    <a:pt x="138658" y="139700"/>
                  </a:lnTo>
                  <a:lnTo>
                    <a:pt x="138658" y="72390"/>
                  </a:lnTo>
                  <a:lnTo>
                    <a:pt x="167119" y="72390"/>
                  </a:lnTo>
                  <a:lnTo>
                    <a:pt x="167119" y="5842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82229" y="7960624"/>
              <a:ext cx="348254" cy="19005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12734" y="7960624"/>
              <a:ext cx="152679" cy="19026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500239" y="7968005"/>
              <a:ext cx="172720" cy="177800"/>
            </a:xfrm>
            <a:custGeom>
              <a:avLst/>
              <a:gdLst/>
              <a:ahLst/>
              <a:cxnLst/>
              <a:rect l="l" t="t" r="r" b="b"/>
              <a:pathLst>
                <a:path w="172720" h="177800">
                  <a:moveTo>
                    <a:pt x="152247" y="50800"/>
                  </a:moveTo>
                  <a:lnTo>
                    <a:pt x="39065" y="50800"/>
                  </a:lnTo>
                  <a:lnTo>
                    <a:pt x="39065" y="0"/>
                  </a:lnTo>
                  <a:lnTo>
                    <a:pt x="23571" y="0"/>
                  </a:lnTo>
                  <a:lnTo>
                    <a:pt x="23571" y="50800"/>
                  </a:lnTo>
                  <a:lnTo>
                    <a:pt x="23571" y="63500"/>
                  </a:lnTo>
                  <a:lnTo>
                    <a:pt x="152247" y="63500"/>
                  </a:lnTo>
                  <a:lnTo>
                    <a:pt x="152247" y="50800"/>
                  </a:lnTo>
                  <a:close/>
                </a:path>
                <a:path w="172720" h="177800">
                  <a:moveTo>
                    <a:pt x="153530" y="165100"/>
                  </a:moveTo>
                  <a:lnTo>
                    <a:pt x="38011" y="165100"/>
                  </a:lnTo>
                  <a:lnTo>
                    <a:pt x="38011" y="123190"/>
                  </a:lnTo>
                  <a:lnTo>
                    <a:pt x="22504" y="123190"/>
                  </a:lnTo>
                  <a:lnTo>
                    <a:pt x="22504" y="165100"/>
                  </a:lnTo>
                  <a:lnTo>
                    <a:pt x="22504" y="177800"/>
                  </a:lnTo>
                  <a:lnTo>
                    <a:pt x="153530" y="177800"/>
                  </a:lnTo>
                  <a:lnTo>
                    <a:pt x="153530" y="165100"/>
                  </a:lnTo>
                  <a:close/>
                </a:path>
                <a:path w="172720" h="177800">
                  <a:moveTo>
                    <a:pt x="172212" y="89877"/>
                  </a:moveTo>
                  <a:lnTo>
                    <a:pt x="0" y="89877"/>
                  </a:lnTo>
                  <a:lnTo>
                    <a:pt x="0" y="102831"/>
                  </a:lnTo>
                  <a:lnTo>
                    <a:pt x="172212" y="102831"/>
                  </a:lnTo>
                  <a:lnTo>
                    <a:pt x="172212" y="8987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741192" y="7960624"/>
              <a:ext cx="161386" cy="18580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39103" y="7960836"/>
              <a:ext cx="148220" cy="19026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73685" y="7973153"/>
              <a:ext cx="361208" cy="17773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10804" y="8279409"/>
              <a:ext cx="156502" cy="18941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22237" y="8277499"/>
              <a:ext cx="156289" cy="1913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995026" y="7257745"/>
              <a:ext cx="2408555" cy="320675"/>
            </a:xfrm>
            <a:custGeom>
              <a:avLst/>
              <a:gdLst/>
              <a:ahLst/>
              <a:cxnLst/>
              <a:rect l="l" t="t" r="r" b="b"/>
              <a:pathLst>
                <a:path w="2408554" h="320675">
                  <a:moveTo>
                    <a:pt x="197459" y="137363"/>
                  </a:moveTo>
                  <a:lnTo>
                    <a:pt x="159054" y="117614"/>
                  </a:lnTo>
                  <a:lnTo>
                    <a:pt x="148145" y="109296"/>
                  </a:lnTo>
                  <a:lnTo>
                    <a:pt x="147104" y="108470"/>
                  </a:lnTo>
                  <a:lnTo>
                    <a:pt x="119862" y="76936"/>
                  </a:lnTo>
                  <a:lnTo>
                    <a:pt x="119862" y="39954"/>
                  </a:lnTo>
                  <a:lnTo>
                    <a:pt x="182930" y="39954"/>
                  </a:lnTo>
                  <a:lnTo>
                    <a:pt x="182930" y="9575"/>
                  </a:lnTo>
                  <a:lnTo>
                    <a:pt x="20142" y="9575"/>
                  </a:lnTo>
                  <a:lnTo>
                    <a:pt x="20142" y="39954"/>
                  </a:lnTo>
                  <a:lnTo>
                    <a:pt x="81559" y="39954"/>
                  </a:lnTo>
                  <a:lnTo>
                    <a:pt x="81559" y="74955"/>
                  </a:lnTo>
                  <a:lnTo>
                    <a:pt x="58610" y="108140"/>
                  </a:lnTo>
                  <a:lnTo>
                    <a:pt x="23888" y="134366"/>
                  </a:lnTo>
                  <a:lnTo>
                    <a:pt x="0" y="145948"/>
                  </a:lnTo>
                  <a:lnTo>
                    <a:pt x="22783" y="169392"/>
                  </a:lnTo>
                  <a:lnTo>
                    <a:pt x="59029" y="148907"/>
                  </a:lnTo>
                  <a:lnTo>
                    <a:pt x="94437" y="117881"/>
                  </a:lnTo>
                  <a:lnTo>
                    <a:pt x="101371" y="109296"/>
                  </a:lnTo>
                  <a:lnTo>
                    <a:pt x="107975" y="117221"/>
                  </a:lnTo>
                  <a:lnTo>
                    <a:pt x="125399" y="132334"/>
                  </a:lnTo>
                  <a:lnTo>
                    <a:pt x="144627" y="145948"/>
                  </a:lnTo>
                  <a:lnTo>
                    <a:pt x="165100" y="157505"/>
                  </a:lnTo>
                  <a:lnTo>
                    <a:pt x="174675" y="161798"/>
                  </a:lnTo>
                  <a:lnTo>
                    <a:pt x="197459" y="137363"/>
                  </a:lnTo>
                  <a:close/>
                </a:path>
                <a:path w="2408554" h="320675">
                  <a:moveTo>
                    <a:pt x="269443" y="185242"/>
                  </a:moveTo>
                  <a:lnTo>
                    <a:pt x="231800" y="185242"/>
                  </a:lnTo>
                  <a:lnTo>
                    <a:pt x="231800" y="217932"/>
                  </a:lnTo>
                  <a:lnTo>
                    <a:pt x="231800" y="248640"/>
                  </a:lnTo>
                  <a:lnTo>
                    <a:pt x="231800" y="284632"/>
                  </a:lnTo>
                  <a:lnTo>
                    <a:pt x="99060" y="284632"/>
                  </a:lnTo>
                  <a:lnTo>
                    <a:pt x="99060" y="248640"/>
                  </a:lnTo>
                  <a:lnTo>
                    <a:pt x="231800" y="248640"/>
                  </a:lnTo>
                  <a:lnTo>
                    <a:pt x="231800" y="217932"/>
                  </a:lnTo>
                  <a:lnTo>
                    <a:pt x="99060" y="217932"/>
                  </a:lnTo>
                  <a:lnTo>
                    <a:pt x="99060" y="185242"/>
                  </a:lnTo>
                  <a:lnTo>
                    <a:pt x="61747" y="185242"/>
                  </a:lnTo>
                  <a:lnTo>
                    <a:pt x="61747" y="304114"/>
                  </a:lnTo>
                  <a:lnTo>
                    <a:pt x="73304" y="315341"/>
                  </a:lnTo>
                  <a:lnTo>
                    <a:pt x="257886" y="315341"/>
                  </a:lnTo>
                  <a:lnTo>
                    <a:pt x="269443" y="304114"/>
                  </a:lnTo>
                  <a:lnTo>
                    <a:pt x="269443" y="284632"/>
                  </a:lnTo>
                  <a:lnTo>
                    <a:pt x="269443" y="248640"/>
                  </a:lnTo>
                  <a:lnTo>
                    <a:pt x="269443" y="217932"/>
                  </a:lnTo>
                  <a:lnTo>
                    <a:pt x="269443" y="185242"/>
                  </a:lnTo>
                  <a:close/>
                </a:path>
                <a:path w="2408554" h="320675">
                  <a:moveTo>
                    <a:pt x="270433" y="0"/>
                  </a:moveTo>
                  <a:lnTo>
                    <a:pt x="233781" y="0"/>
                  </a:lnTo>
                  <a:lnTo>
                    <a:pt x="233781" y="169392"/>
                  </a:lnTo>
                  <a:lnTo>
                    <a:pt x="266471" y="169392"/>
                  </a:lnTo>
                  <a:lnTo>
                    <a:pt x="270433" y="165430"/>
                  </a:lnTo>
                  <a:lnTo>
                    <a:pt x="270433" y="0"/>
                  </a:lnTo>
                  <a:close/>
                </a:path>
                <a:path w="2408554" h="320675">
                  <a:moveTo>
                    <a:pt x="502907" y="141325"/>
                  </a:moveTo>
                  <a:lnTo>
                    <a:pt x="447471" y="147840"/>
                  </a:lnTo>
                  <a:lnTo>
                    <a:pt x="403745" y="150355"/>
                  </a:lnTo>
                  <a:lnTo>
                    <a:pt x="360908" y="150901"/>
                  </a:lnTo>
                  <a:lnTo>
                    <a:pt x="357606" y="150901"/>
                  </a:lnTo>
                  <a:lnTo>
                    <a:pt x="357606" y="39954"/>
                  </a:lnTo>
                  <a:lnTo>
                    <a:pt x="477151" y="39954"/>
                  </a:lnTo>
                  <a:lnTo>
                    <a:pt x="477151" y="9575"/>
                  </a:lnTo>
                  <a:lnTo>
                    <a:pt x="331190" y="9575"/>
                  </a:lnTo>
                  <a:lnTo>
                    <a:pt x="319963" y="21463"/>
                  </a:lnTo>
                  <a:lnTo>
                    <a:pt x="319963" y="169722"/>
                  </a:lnTo>
                  <a:lnTo>
                    <a:pt x="331190" y="180949"/>
                  </a:lnTo>
                  <a:lnTo>
                    <a:pt x="340106" y="181279"/>
                  </a:lnTo>
                  <a:lnTo>
                    <a:pt x="347040" y="181457"/>
                  </a:lnTo>
                  <a:lnTo>
                    <a:pt x="352183" y="181521"/>
                  </a:lnTo>
                  <a:lnTo>
                    <a:pt x="358101" y="181457"/>
                  </a:lnTo>
                  <a:lnTo>
                    <a:pt x="417055" y="179273"/>
                  </a:lnTo>
                  <a:lnTo>
                    <a:pt x="456780" y="176771"/>
                  </a:lnTo>
                  <a:lnTo>
                    <a:pt x="499605" y="171704"/>
                  </a:lnTo>
                  <a:lnTo>
                    <a:pt x="502907" y="170383"/>
                  </a:lnTo>
                  <a:lnTo>
                    <a:pt x="502907" y="150901"/>
                  </a:lnTo>
                  <a:lnTo>
                    <a:pt x="502907" y="141325"/>
                  </a:lnTo>
                  <a:close/>
                </a:path>
                <a:path w="2408554" h="320675">
                  <a:moveTo>
                    <a:pt x="565645" y="282651"/>
                  </a:moveTo>
                  <a:lnTo>
                    <a:pt x="394931" y="282651"/>
                  </a:lnTo>
                  <a:lnTo>
                    <a:pt x="392950" y="281000"/>
                  </a:lnTo>
                  <a:lnTo>
                    <a:pt x="392950" y="211658"/>
                  </a:lnTo>
                  <a:lnTo>
                    <a:pt x="354634" y="211658"/>
                  </a:lnTo>
                  <a:lnTo>
                    <a:pt x="354634" y="302793"/>
                  </a:lnTo>
                  <a:lnTo>
                    <a:pt x="366852" y="314350"/>
                  </a:lnTo>
                  <a:lnTo>
                    <a:pt x="561682" y="314350"/>
                  </a:lnTo>
                  <a:lnTo>
                    <a:pt x="565645" y="310388"/>
                  </a:lnTo>
                  <a:lnTo>
                    <a:pt x="565645" y="282651"/>
                  </a:lnTo>
                  <a:close/>
                </a:path>
                <a:path w="2408554" h="320675">
                  <a:moveTo>
                    <a:pt x="605599" y="79908"/>
                  </a:moveTo>
                  <a:lnTo>
                    <a:pt x="557390" y="79908"/>
                  </a:lnTo>
                  <a:lnTo>
                    <a:pt x="557390" y="0"/>
                  </a:lnTo>
                  <a:lnTo>
                    <a:pt x="520407" y="0"/>
                  </a:lnTo>
                  <a:lnTo>
                    <a:pt x="520407" y="227838"/>
                  </a:lnTo>
                  <a:lnTo>
                    <a:pt x="553427" y="227838"/>
                  </a:lnTo>
                  <a:lnTo>
                    <a:pt x="557390" y="223875"/>
                  </a:lnTo>
                  <a:lnTo>
                    <a:pt x="557390" y="111277"/>
                  </a:lnTo>
                  <a:lnTo>
                    <a:pt x="605599" y="111277"/>
                  </a:lnTo>
                  <a:lnTo>
                    <a:pt x="605599" y="79908"/>
                  </a:lnTo>
                  <a:close/>
                </a:path>
                <a:path w="2408554" h="320675">
                  <a:moveTo>
                    <a:pt x="859472" y="194818"/>
                  </a:moveTo>
                  <a:lnTo>
                    <a:pt x="830999" y="199250"/>
                  </a:lnTo>
                  <a:lnTo>
                    <a:pt x="791552" y="204381"/>
                  </a:lnTo>
                  <a:lnTo>
                    <a:pt x="782129" y="205232"/>
                  </a:lnTo>
                  <a:lnTo>
                    <a:pt x="773569" y="205384"/>
                  </a:lnTo>
                  <a:lnTo>
                    <a:pt x="761733" y="205054"/>
                  </a:lnTo>
                  <a:lnTo>
                    <a:pt x="758431" y="205054"/>
                  </a:lnTo>
                  <a:lnTo>
                    <a:pt x="758431" y="10566"/>
                  </a:lnTo>
                  <a:lnTo>
                    <a:pt x="721118" y="10566"/>
                  </a:lnTo>
                  <a:lnTo>
                    <a:pt x="721118" y="225856"/>
                  </a:lnTo>
                  <a:lnTo>
                    <a:pt x="732345" y="236423"/>
                  </a:lnTo>
                  <a:lnTo>
                    <a:pt x="750506" y="237744"/>
                  </a:lnTo>
                  <a:lnTo>
                    <a:pt x="775538" y="236677"/>
                  </a:lnTo>
                  <a:lnTo>
                    <a:pt x="816406" y="233032"/>
                  </a:lnTo>
                  <a:lnTo>
                    <a:pt x="859472" y="225856"/>
                  </a:lnTo>
                  <a:lnTo>
                    <a:pt x="859472" y="205384"/>
                  </a:lnTo>
                  <a:lnTo>
                    <a:pt x="859472" y="194818"/>
                  </a:lnTo>
                  <a:close/>
                </a:path>
                <a:path w="2408554" h="320675">
                  <a:moveTo>
                    <a:pt x="984288" y="0"/>
                  </a:moveTo>
                  <a:lnTo>
                    <a:pt x="946975" y="0"/>
                  </a:lnTo>
                  <a:lnTo>
                    <a:pt x="946975" y="98069"/>
                  </a:lnTo>
                  <a:lnTo>
                    <a:pt x="909002" y="98069"/>
                  </a:lnTo>
                  <a:lnTo>
                    <a:pt x="909002" y="0"/>
                  </a:lnTo>
                  <a:lnTo>
                    <a:pt x="872020" y="0"/>
                  </a:lnTo>
                  <a:lnTo>
                    <a:pt x="872020" y="306755"/>
                  </a:lnTo>
                  <a:lnTo>
                    <a:pt x="905040" y="306755"/>
                  </a:lnTo>
                  <a:lnTo>
                    <a:pt x="909002" y="302793"/>
                  </a:lnTo>
                  <a:lnTo>
                    <a:pt x="909002" y="129438"/>
                  </a:lnTo>
                  <a:lnTo>
                    <a:pt x="946975" y="129438"/>
                  </a:lnTo>
                  <a:lnTo>
                    <a:pt x="946975" y="314350"/>
                  </a:lnTo>
                  <a:lnTo>
                    <a:pt x="980325" y="314350"/>
                  </a:lnTo>
                  <a:lnTo>
                    <a:pt x="984288" y="310388"/>
                  </a:lnTo>
                  <a:lnTo>
                    <a:pt x="984288" y="129438"/>
                  </a:lnTo>
                  <a:lnTo>
                    <a:pt x="984288" y="98069"/>
                  </a:lnTo>
                  <a:lnTo>
                    <a:pt x="984288" y="0"/>
                  </a:lnTo>
                  <a:close/>
                </a:path>
                <a:path w="2408554" h="320675">
                  <a:moveTo>
                    <a:pt x="1252359" y="20802"/>
                  </a:moveTo>
                  <a:lnTo>
                    <a:pt x="1240142" y="9575"/>
                  </a:lnTo>
                  <a:lnTo>
                    <a:pt x="1113015" y="9575"/>
                  </a:lnTo>
                  <a:lnTo>
                    <a:pt x="1113015" y="39954"/>
                  </a:lnTo>
                  <a:lnTo>
                    <a:pt x="1214716" y="39954"/>
                  </a:lnTo>
                  <a:lnTo>
                    <a:pt x="1214716" y="76936"/>
                  </a:lnTo>
                  <a:lnTo>
                    <a:pt x="1187970" y="109296"/>
                  </a:lnTo>
                  <a:lnTo>
                    <a:pt x="1151978" y="128612"/>
                  </a:lnTo>
                  <a:lnTo>
                    <a:pt x="1098816" y="144957"/>
                  </a:lnTo>
                  <a:lnTo>
                    <a:pt x="1121930" y="168402"/>
                  </a:lnTo>
                  <a:lnTo>
                    <a:pt x="1159332" y="158038"/>
                  </a:lnTo>
                  <a:lnTo>
                    <a:pt x="1196733" y="141884"/>
                  </a:lnTo>
                  <a:lnTo>
                    <a:pt x="1231595" y="115150"/>
                  </a:lnTo>
                  <a:lnTo>
                    <a:pt x="1251115" y="81864"/>
                  </a:lnTo>
                  <a:lnTo>
                    <a:pt x="1252359" y="62738"/>
                  </a:lnTo>
                  <a:lnTo>
                    <a:pt x="1252359" y="20802"/>
                  </a:lnTo>
                  <a:close/>
                </a:path>
                <a:path w="2408554" h="320675">
                  <a:moveTo>
                    <a:pt x="1361655" y="286613"/>
                  </a:moveTo>
                  <a:lnTo>
                    <a:pt x="1187970" y="286613"/>
                  </a:lnTo>
                  <a:lnTo>
                    <a:pt x="1187970" y="259207"/>
                  </a:lnTo>
                  <a:lnTo>
                    <a:pt x="1342504" y="259207"/>
                  </a:lnTo>
                  <a:lnTo>
                    <a:pt x="1354061" y="248640"/>
                  </a:lnTo>
                  <a:lnTo>
                    <a:pt x="1354061" y="173024"/>
                  </a:lnTo>
                  <a:lnTo>
                    <a:pt x="1149667" y="173024"/>
                  </a:lnTo>
                  <a:lnTo>
                    <a:pt x="1149667" y="203403"/>
                  </a:lnTo>
                  <a:lnTo>
                    <a:pt x="1317078" y="203403"/>
                  </a:lnTo>
                  <a:lnTo>
                    <a:pt x="1317078" y="229489"/>
                  </a:lnTo>
                  <a:lnTo>
                    <a:pt x="1149337" y="229489"/>
                  </a:lnTo>
                  <a:lnTo>
                    <a:pt x="1149337" y="297180"/>
                  </a:lnTo>
                  <a:lnTo>
                    <a:pt x="1149654" y="308635"/>
                  </a:lnTo>
                  <a:lnTo>
                    <a:pt x="1151851" y="314515"/>
                  </a:lnTo>
                  <a:lnTo>
                    <a:pt x="1157833" y="316687"/>
                  </a:lnTo>
                  <a:lnTo>
                    <a:pt x="1169479" y="316992"/>
                  </a:lnTo>
                  <a:lnTo>
                    <a:pt x="1357693" y="316992"/>
                  </a:lnTo>
                  <a:lnTo>
                    <a:pt x="1361655" y="313029"/>
                  </a:lnTo>
                  <a:lnTo>
                    <a:pt x="1361655" y="286613"/>
                  </a:lnTo>
                  <a:close/>
                </a:path>
                <a:path w="2408554" h="320675">
                  <a:moveTo>
                    <a:pt x="1397647" y="61087"/>
                  </a:moveTo>
                  <a:lnTo>
                    <a:pt x="1353400" y="61087"/>
                  </a:lnTo>
                  <a:lnTo>
                    <a:pt x="1353400" y="0"/>
                  </a:lnTo>
                  <a:lnTo>
                    <a:pt x="1316418" y="0"/>
                  </a:lnTo>
                  <a:lnTo>
                    <a:pt x="1316418" y="158496"/>
                  </a:lnTo>
                  <a:lnTo>
                    <a:pt x="1349438" y="158496"/>
                  </a:lnTo>
                  <a:lnTo>
                    <a:pt x="1353400" y="154533"/>
                  </a:lnTo>
                  <a:lnTo>
                    <a:pt x="1353400" y="92456"/>
                  </a:lnTo>
                  <a:lnTo>
                    <a:pt x="1397647" y="92456"/>
                  </a:lnTo>
                  <a:lnTo>
                    <a:pt x="1397647" y="61087"/>
                  </a:lnTo>
                  <a:close/>
                </a:path>
                <a:path w="2408554" h="320675">
                  <a:moveTo>
                    <a:pt x="1667421" y="89814"/>
                  </a:moveTo>
                  <a:lnTo>
                    <a:pt x="1488452" y="89814"/>
                  </a:lnTo>
                  <a:lnTo>
                    <a:pt x="1488452" y="36322"/>
                  </a:lnTo>
                  <a:lnTo>
                    <a:pt x="1664119" y="36322"/>
                  </a:lnTo>
                  <a:lnTo>
                    <a:pt x="1664119" y="5943"/>
                  </a:lnTo>
                  <a:lnTo>
                    <a:pt x="1462036" y="5943"/>
                  </a:lnTo>
                  <a:lnTo>
                    <a:pt x="1450479" y="17170"/>
                  </a:lnTo>
                  <a:lnTo>
                    <a:pt x="1450479" y="109626"/>
                  </a:lnTo>
                  <a:lnTo>
                    <a:pt x="1462697" y="120853"/>
                  </a:lnTo>
                  <a:lnTo>
                    <a:pt x="1667421" y="120853"/>
                  </a:lnTo>
                  <a:lnTo>
                    <a:pt x="1667421" y="89814"/>
                  </a:lnTo>
                  <a:close/>
                </a:path>
                <a:path w="2408554" h="320675">
                  <a:moveTo>
                    <a:pt x="1669948" y="248920"/>
                  </a:moveTo>
                  <a:lnTo>
                    <a:pt x="1669097" y="243154"/>
                  </a:lnTo>
                  <a:lnTo>
                    <a:pt x="1666798" y="238074"/>
                  </a:lnTo>
                  <a:lnTo>
                    <a:pt x="1662303" y="231140"/>
                  </a:lnTo>
                  <a:lnTo>
                    <a:pt x="1659331" y="226847"/>
                  </a:lnTo>
                  <a:lnTo>
                    <a:pt x="1657591" y="224332"/>
                  </a:lnTo>
                  <a:lnTo>
                    <a:pt x="1653705" y="220078"/>
                  </a:lnTo>
                  <a:lnTo>
                    <a:pt x="1648536" y="216560"/>
                  </a:lnTo>
                  <a:lnTo>
                    <a:pt x="1640014" y="211988"/>
                  </a:lnTo>
                  <a:lnTo>
                    <a:pt x="1631759" y="207772"/>
                  </a:lnTo>
                  <a:lnTo>
                    <a:pt x="1631759" y="250291"/>
                  </a:lnTo>
                  <a:lnTo>
                    <a:pt x="1631708" y="266852"/>
                  </a:lnTo>
                  <a:lnTo>
                    <a:pt x="1598739" y="286613"/>
                  </a:lnTo>
                  <a:lnTo>
                    <a:pt x="1565503" y="290233"/>
                  </a:lnTo>
                  <a:lnTo>
                    <a:pt x="1550035" y="290220"/>
                  </a:lnTo>
                  <a:lnTo>
                    <a:pt x="1497698" y="278688"/>
                  </a:lnTo>
                  <a:lnTo>
                    <a:pt x="1485480" y="266471"/>
                  </a:lnTo>
                  <a:lnTo>
                    <a:pt x="1485480" y="249631"/>
                  </a:lnTo>
                  <a:lnTo>
                    <a:pt x="1537601" y="227609"/>
                  </a:lnTo>
                  <a:lnTo>
                    <a:pt x="1558455" y="226847"/>
                  </a:lnTo>
                  <a:lnTo>
                    <a:pt x="1567065" y="226872"/>
                  </a:lnTo>
                  <a:lnTo>
                    <a:pt x="1619872" y="238074"/>
                  </a:lnTo>
                  <a:lnTo>
                    <a:pt x="1631759" y="250291"/>
                  </a:lnTo>
                  <a:lnTo>
                    <a:pt x="1631759" y="207772"/>
                  </a:lnTo>
                  <a:lnTo>
                    <a:pt x="1592516" y="198399"/>
                  </a:lnTo>
                  <a:lnTo>
                    <a:pt x="1558455" y="196799"/>
                  </a:lnTo>
                  <a:lnTo>
                    <a:pt x="1543240" y="196862"/>
                  </a:lnTo>
                  <a:lnTo>
                    <a:pt x="1499908" y="202907"/>
                  </a:lnTo>
                  <a:lnTo>
                    <a:pt x="1463522" y="220078"/>
                  </a:lnTo>
                  <a:lnTo>
                    <a:pt x="1447279" y="250291"/>
                  </a:lnTo>
                  <a:lnTo>
                    <a:pt x="1447304" y="267512"/>
                  </a:lnTo>
                  <a:lnTo>
                    <a:pt x="1468640" y="300012"/>
                  </a:lnTo>
                  <a:lnTo>
                    <a:pt x="1512062" y="316661"/>
                  </a:lnTo>
                  <a:lnTo>
                    <a:pt x="1558455" y="320624"/>
                  </a:lnTo>
                  <a:lnTo>
                    <a:pt x="1573669" y="320560"/>
                  </a:lnTo>
                  <a:lnTo>
                    <a:pt x="1617002" y="313982"/>
                  </a:lnTo>
                  <a:lnTo>
                    <a:pt x="1653705" y="296049"/>
                  </a:lnTo>
                  <a:lnTo>
                    <a:pt x="1669846" y="267512"/>
                  </a:lnTo>
                  <a:lnTo>
                    <a:pt x="1669948" y="248920"/>
                  </a:lnTo>
                  <a:close/>
                </a:path>
                <a:path w="2408554" h="320675">
                  <a:moveTo>
                    <a:pt x="1706054" y="145948"/>
                  </a:moveTo>
                  <a:lnTo>
                    <a:pt x="1408544" y="145948"/>
                  </a:lnTo>
                  <a:lnTo>
                    <a:pt x="1408544" y="176657"/>
                  </a:lnTo>
                  <a:lnTo>
                    <a:pt x="1702092" y="176657"/>
                  </a:lnTo>
                  <a:lnTo>
                    <a:pt x="1706054" y="172694"/>
                  </a:lnTo>
                  <a:lnTo>
                    <a:pt x="1706054" y="145948"/>
                  </a:lnTo>
                  <a:close/>
                </a:path>
                <a:path w="2408554" h="320675">
                  <a:moveTo>
                    <a:pt x="2069236" y="74625"/>
                  </a:moveTo>
                  <a:lnTo>
                    <a:pt x="2053374" y="34010"/>
                  </a:lnTo>
                  <a:lnTo>
                    <a:pt x="2030272" y="18084"/>
                  </a:lnTo>
                  <a:lnTo>
                    <a:pt x="2030272" y="63728"/>
                  </a:lnTo>
                  <a:lnTo>
                    <a:pt x="2030272" y="85191"/>
                  </a:lnTo>
                  <a:lnTo>
                    <a:pt x="1995601" y="109626"/>
                  </a:lnTo>
                  <a:lnTo>
                    <a:pt x="1961680" y="114223"/>
                  </a:lnTo>
                  <a:lnTo>
                    <a:pt x="1946033" y="114211"/>
                  </a:lnTo>
                  <a:lnTo>
                    <a:pt x="1907679" y="107645"/>
                  </a:lnTo>
                  <a:lnTo>
                    <a:pt x="1877060" y="85191"/>
                  </a:lnTo>
                  <a:lnTo>
                    <a:pt x="1877060" y="64389"/>
                  </a:lnTo>
                  <a:lnTo>
                    <a:pt x="1907679" y="41008"/>
                  </a:lnTo>
                  <a:lnTo>
                    <a:pt x="1946173" y="34048"/>
                  </a:lnTo>
                  <a:lnTo>
                    <a:pt x="1954987" y="34010"/>
                  </a:lnTo>
                  <a:lnTo>
                    <a:pt x="1963216" y="34048"/>
                  </a:lnTo>
                  <a:lnTo>
                    <a:pt x="2017064" y="48539"/>
                  </a:lnTo>
                  <a:lnTo>
                    <a:pt x="2030272" y="63728"/>
                  </a:lnTo>
                  <a:lnTo>
                    <a:pt x="2030272" y="18084"/>
                  </a:lnTo>
                  <a:lnTo>
                    <a:pt x="1984159" y="4635"/>
                  </a:lnTo>
                  <a:lnTo>
                    <a:pt x="1954657" y="2971"/>
                  </a:lnTo>
                  <a:lnTo>
                    <a:pt x="1941537" y="3035"/>
                  </a:lnTo>
                  <a:lnTo>
                    <a:pt x="1899183" y="9613"/>
                  </a:lnTo>
                  <a:lnTo>
                    <a:pt x="1858746" y="28994"/>
                  </a:lnTo>
                  <a:lnTo>
                    <a:pt x="1838248" y="63334"/>
                  </a:lnTo>
                  <a:lnTo>
                    <a:pt x="1838096" y="74625"/>
                  </a:lnTo>
                  <a:lnTo>
                    <a:pt x="1838236" y="85191"/>
                  </a:lnTo>
                  <a:lnTo>
                    <a:pt x="1858403" y="119278"/>
                  </a:lnTo>
                  <a:lnTo>
                    <a:pt x="1898853" y="138963"/>
                  </a:lnTo>
                  <a:lnTo>
                    <a:pt x="1941347" y="145554"/>
                  </a:lnTo>
                  <a:lnTo>
                    <a:pt x="1954657" y="145618"/>
                  </a:lnTo>
                  <a:lnTo>
                    <a:pt x="1967191" y="145554"/>
                  </a:lnTo>
                  <a:lnTo>
                    <a:pt x="2008606" y="138963"/>
                  </a:lnTo>
                  <a:lnTo>
                    <a:pt x="2048637" y="119595"/>
                  </a:lnTo>
                  <a:lnTo>
                    <a:pt x="2069084" y="85712"/>
                  </a:lnTo>
                  <a:lnTo>
                    <a:pt x="2069236" y="74625"/>
                  </a:lnTo>
                  <a:close/>
                </a:path>
                <a:path w="2408554" h="320675">
                  <a:moveTo>
                    <a:pt x="2102256" y="173355"/>
                  </a:moveTo>
                  <a:lnTo>
                    <a:pt x="1805076" y="173355"/>
                  </a:lnTo>
                  <a:lnTo>
                    <a:pt x="1805076" y="205384"/>
                  </a:lnTo>
                  <a:lnTo>
                    <a:pt x="1875078" y="205384"/>
                  </a:lnTo>
                  <a:lnTo>
                    <a:pt x="1875078" y="314350"/>
                  </a:lnTo>
                  <a:lnTo>
                    <a:pt x="1908759" y="314350"/>
                  </a:lnTo>
                  <a:lnTo>
                    <a:pt x="1912721" y="310388"/>
                  </a:lnTo>
                  <a:lnTo>
                    <a:pt x="1912721" y="205384"/>
                  </a:lnTo>
                  <a:lnTo>
                    <a:pt x="1994611" y="205384"/>
                  </a:lnTo>
                  <a:lnTo>
                    <a:pt x="1994611" y="314350"/>
                  </a:lnTo>
                  <a:lnTo>
                    <a:pt x="2027961" y="314350"/>
                  </a:lnTo>
                  <a:lnTo>
                    <a:pt x="2031923" y="310388"/>
                  </a:lnTo>
                  <a:lnTo>
                    <a:pt x="2031923" y="205384"/>
                  </a:lnTo>
                  <a:lnTo>
                    <a:pt x="2098294" y="205384"/>
                  </a:lnTo>
                  <a:lnTo>
                    <a:pt x="2102256" y="201422"/>
                  </a:lnTo>
                  <a:lnTo>
                    <a:pt x="2102256" y="173355"/>
                  </a:lnTo>
                  <a:close/>
                </a:path>
                <a:path w="2408554" h="320675">
                  <a:moveTo>
                    <a:pt x="2275281" y="5943"/>
                  </a:moveTo>
                  <a:lnTo>
                    <a:pt x="2238959" y="5943"/>
                  </a:lnTo>
                  <a:lnTo>
                    <a:pt x="2238959" y="54483"/>
                  </a:lnTo>
                  <a:lnTo>
                    <a:pt x="2238959" y="83210"/>
                  </a:lnTo>
                  <a:lnTo>
                    <a:pt x="2238959" y="132080"/>
                  </a:lnTo>
                  <a:lnTo>
                    <a:pt x="2155088" y="132080"/>
                  </a:lnTo>
                  <a:lnTo>
                    <a:pt x="2155088" y="83210"/>
                  </a:lnTo>
                  <a:lnTo>
                    <a:pt x="2238959" y="83210"/>
                  </a:lnTo>
                  <a:lnTo>
                    <a:pt x="2238959" y="54483"/>
                  </a:lnTo>
                  <a:lnTo>
                    <a:pt x="2155088" y="54483"/>
                  </a:lnTo>
                  <a:lnTo>
                    <a:pt x="2155088" y="5943"/>
                  </a:lnTo>
                  <a:lnTo>
                    <a:pt x="2118766" y="5943"/>
                  </a:lnTo>
                  <a:lnTo>
                    <a:pt x="2118766" y="149250"/>
                  </a:lnTo>
                  <a:lnTo>
                    <a:pt x="2129993" y="160807"/>
                  </a:lnTo>
                  <a:lnTo>
                    <a:pt x="2263394" y="160807"/>
                  </a:lnTo>
                  <a:lnTo>
                    <a:pt x="2275281" y="149580"/>
                  </a:lnTo>
                  <a:lnTo>
                    <a:pt x="2275281" y="132080"/>
                  </a:lnTo>
                  <a:lnTo>
                    <a:pt x="2275281" y="83210"/>
                  </a:lnTo>
                  <a:lnTo>
                    <a:pt x="2275281" y="54483"/>
                  </a:lnTo>
                  <a:lnTo>
                    <a:pt x="2275281" y="5943"/>
                  </a:lnTo>
                  <a:close/>
                </a:path>
                <a:path w="2408554" h="320675">
                  <a:moveTo>
                    <a:pt x="2372029" y="286943"/>
                  </a:moveTo>
                  <a:lnTo>
                    <a:pt x="2197684" y="286943"/>
                  </a:lnTo>
                  <a:lnTo>
                    <a:pt x="2197684" y="262839"/>
                  </a:lnTo>
                  <a:lnTo>
                    <a:pt x="2353208" y="262839"/>
                  </a:lnTo>
                  <a:lnTo>
                    <a:pt x="2364765" y="252272"/>
                  </a:lnTo>
                  <a:lnTo>
                    <a:pt x="2364765" y="181610"/>
                  </a:lnTo>
                  <a:lnTo>
                    <a:pt x="2160041" y="181610"/>
                  </a:lnTo>
                  <a:lnTo>
                    <a:pt x="2160041" y="210997"/>
                  </a:lnTo>
                  <a:lnTo>
                    <a:pt x="2327122" y="210997"/>
                  </a:lnTo>
                  <a:lnTo>
                    <a:pt x="2327122" y="234772"/>
                  </a:lnTo>
                  <a:lnTo>
                    <a:pt x="2160041" y="234772"/>
                  </a:lnTo>
                  <a:lnTo>
                    <a:pt x="2160041" y="297180"/>
                  </a:lnTo>
                  <a:lnTo>
                    <a:pt x="2160359" y="308635"/>
                  </a:lnTo>
                  <a:lnTo>
                    <a:pt x="2162556" y="314515"/>
                  </a:lnTo>
                  <a:lnTo>
                    <a:pt x="2168537" y="316687"/>
                  </a:lnTo>
                  <a:lnTo>
                    <a:pt x="2180183" y="316992"/>
                  </a:lnTo>
                  <a:lnTo>
                    <a:pt x="2368067" y="316992"/>
                  </a:lnTo>
                  <a:lnTo>
                    <a:pt x="2372029" y="313029"/>
                  </a:lnTo>
                  <a:lnTo>
                    <a:pt x="2372029" y="286943"/>
                  </a:lnTo>
                  <a:close/>
                </a:path>
                <a:path w="2408554" h="320675">
                  <a:moveTo>
                    <a:pt x="2408351" y="56464"/>
                  </a:moveTo>
                  <a:lnTo>
                    <a:pt x="2364105" y="56464"/>
                  </a:lnTo>
                  <a:lnTo>
                    <a:pt x="2364105" y="0"/>
                  </a:lnTo>
                  <a:lnTo>
                    <a:pt x="2326792" y="0"/>
                  </a:lnTo>
                  <a:lnTo>
                    <a:pt x="2326792" y="165100"/>
                  </a:lnTo>
                  <a:lnTo>
                    <a:pt x="2360142" y="165100"/>
                  </a:lnTo>
                  <a:lnTo>
                    <a:pt x="2364105" y="161137"/>
                  </a:lnTo>
                  <a:lnTo>
                    <a:pt x="2364105" y="88163"/>
                  </a:lnTo>
                  <a:lnTo>
                    <a:pt x="2408351" y="88163"/>
                  </a:lnTo>
                  <a:lnTo>
                    <a:pt x="2408351" y="5646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49696" y="6727146"/>
              <a:ext cx="136017" cy="18608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08353" y="6723717"/>
              <a:ext cx="146203" cy="19316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984595" y="6727832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90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51803" y="6727603"/>
              <a:ext cx="140817" cy="18608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214099" y="6727608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5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17" y="186067"/>
                  </a:lnTo>
                  <a:lnTo>
                    <a:pt x="87617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5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5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85019" y="6726003"/>
              <a:ext cx="132230" cy="19316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36515" y="6725546"/>
              <a:ext cx="122758" cy="19133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213581" y="4880546"/>
              <a:ext cx="553720" cy="191135"/>
            </a:xfrm>
            <a:custGeom>
              <a:avLst/>
              <a:gdLst/>
              <a:ahLst/>
              <a:cxnLst/>
              <a:rect l="l" t="t" r="r" b="b"/>
              <a:pathLst>
                <a:path w="553720" h="191135">
                  <a:moveTo>
                    <a:pt x="101079" y="79425"/>
                  </a:moveTo>
                  <a:lnTo>
                    <a:pt x="97840" y="65265"/>
                  </a:lnTo>
                  <a:lnTo>
                    <a:pt x="91122" y="57340"/>
                  </a:lnTo>
                  <a:lnTo>
                    <a:pt x="88658" y="54419"/>
                  </a:lnTo>
                  <a:lnTo>
                    <a:pt x="86423" y="53340"/>
                  </a:lnTo>
                  <a:lnTo>
                    <a:pt x="86423" y="79209"/>
                  </a:lnTo>
                  <a:lnTo>
                    <a:pt x="84213" y="88188"/>
                  </a:lnTo>
                  <a:lnTo>
                    <a:pt x="77990" y="95084"/>
                  </a:lnTo>
                  <a:lnTo>
                    <a:pt x="68326" y="99517"/>
                  </a:lnTo>
                  <a:lnTo>
                    <a:pt x="55854" y="101079"/>
                  </a:lnTo>
                  <a:lnTo>
                    <a:pt x="43370" y="99517"/>
                  </a:lnTo>
                  <a:lnTo>
                    <a:pt x="33718" y="95110"/>
                  </a:lnTo>
                  <a:lnTo>
                    <a:pt x="27482" y="88277"/>
                  </a:lnTo>
                  <a:lnTo>
                    <a:pt x="25273" y="79425"/>
                  </a:lnTo>
                  <a:lnTo>
                    <a:pt x="27482" y="70243"/>
                  </a:lnTo>
                  <a:lnTo>
                    <a:pt x="33718" y="63284"/>
                  </a:lnTo>
                  <a:lnTo>
                    <a:pt x="43370" y="58877"/>
                  </a:lnTo>
                  <a:lnTo>
                    <a:pt x="55854" y="57340"/>
                  </a:lnTo>
                  <a:lnTo>
                    <a:pt x="68326" y="58877"/>
                  </a:lnTo>
                  <a:lnTo>
                    <a:pt x="77990" y="63258"/>
                  </a:lnTo>
                  <a:lnTo>
                    <a:pt x="84213" y="70154"/>
                  </a:lnTo>
                  <a:lnTo>
                    <a:pt x="86423" y="79209"/>
                  </a:lnTo>
                  <a:lnTo>
                    <a:pt x="86423" y="53340"/>
                  </a:lnTo>
                  <a:lnTo>
                    <a:pt x="74383" y="47472"/>
                  </a:lnTo>
                  <a:lnTo>
                    <a:pt x="55854" y="45021"/>
                  </a:lnTo>
                  <a:lnTo>
                    <a:pt x="37312" y="47472"/>
                  </a:lnTo>
                  <a:lnTo>
                    <a:pt x="23037" y="54394"/>
                  </a:lnTo>
                  <a:lnTo>
                    <a:pt x="13868" y="65176"/>
                  </a:lnTo>
                  <a:lnTo>
                    <a:pt x="10617" y="79209"/>
                  </a:lnTo>
                  <a:lnTo>
                    <a:pt x="13868" y="93243"/>
                  </a:lnTo>
                  <a:lnTo>
                    <a:pt x="23037" y="104025"/>
                  </a:lnTo>
                  <a:lnTo>
                    <a:pt x="37312" y="110959"/>
                  </a:lnTo>
                  <a:lnTo>
                    <a:pt x="55854" y="113398"/>
                  </a:lnTo>
                  <a:lnTo>
                    <a:pt x="74383" y="110959"/>
                  </a:lnTo>
                  <a:lnTo>
                    <a:pt x="88658" y="104051"/>
                  </a:lnTo>
                  <a:lnTo>
                    <a:pt x="91198" y="101079"/>
                  </a:lnTo>
                  <a:lnTo>
                    <a:pt x="97840" y="93332"/>
                  </a:lnTo>
                  <a:lnTo>
                    <a:pt x="101079" y="79425"/>
                  </a:lnTo>
                  <a:close/>
                </a:path>
                <a:path w="553720" h="191135">
                  <a:moveTo>
                    <a:pt x="112128" y="21666"/>
                  </a:moveTo>
                  <a:lnTo>
                    <a:pt x="63703" y="21666"/>
                  </a:lnTo>
                  <a:lnTo>
                    <a:pt x="63703" y="0"/>
                  </a:lnTo>
                  <a:lnTo>
                    <a:pt x="48209" y="0"/>
                  </a:lnTo>
                  <a:lnTo>
                    <a:pt x="48209" y="21666"/>
                  </a:lnTo>
                  <a:lnTo>
                    <a:pt x="0" y="21666"/>
                  </a:lnTo>
                  <a:lnTo>
                    <a:pt x="0" y="34404"/>
                  </a:lnTo>
                  <a:lnTo>
                    <a:pt x="112128" y="34404"/>
                  </a:lnTo>
                  <a:lnTo>
                    <a:pt x="112128" y="21666"/>
                  </a:lnTo>
                  <a:close/>
                </a:path>
                <a:path w="553720" h="191135">
                  <a:moveTo>
                    <a:pt x="146100" y="130594"/>
                  </a:moveTo>
                  <a:lnTo>
                    <a:pt x="23355" y="130594"/>
                  </a:lnTo>
                  <a:lnTo>
                    <a:pt x="23355" y="143344"/>
                  </a:lnTo>
                  <a:lnTo>
                    <a:pt x="130594" y="143344"/>
                  </a:lnTo>
                  <a:lnTo>
                    <a:pt x="130594" y="191122"/>
                  </a:lnTo>
                  <a:lnTo>
                    <a:pt x="146100" y="191122"/>
                  </a:lnTo>
                  <a:lnTo>
                    <a:pt x="146100" y="130594"/>
                  </a:lnTo>
                  <a:close/>
                </a:path>
                <a:path w="553720" h="191135">
                  <a:moveTo>
                    <a:pt x="174548" y="54152"/>
                  </a:moveTo>
                  <a:lnTo>
                    <a:pt x="146100" y="54152"/>
                  </a:lnTo>
                  <a:lnTo>
                    <a:pt x="146100" y="1066"/>
                  </a:lnTo>
                  <a:lnTo>
                    <a:pt x="130594" y="1066"/>
                  </a:lnTo>
                  <a:lnTo>
                    <a:pt x="130594" y="119773"/>
                  </a:lnTo>
                  <a:lnTo>
                    <a:pt x="146100" y="119773"/>
                  </a:lnTo>
                  <a:lnTo>
                    <a:pt x="146100" y="67322"/>
                  </a:lnTo>
                  <a:lnTo>
                    <a:pt x="174548" y="67322"/>
                  </a:lnTo>
                  <a:lnTo>
                    <a:pt x="174548" y="54152"/>
                  </a:lnTo>
                  <a:close/>
                </a:path>
                <a:path w="553720" h="191135">
                  <a:moveTo>
                    <a:pt x="337210" y="114884"/>
                  </a:moveTo>
                  <a:lnTo>
                    <a:pt x="321919" y="114884"/>
                  </a:lnTo>
                  <a:lnTo>
                    <a:pt x="321919" y="138239"/>
                  </a:lnTo>
                  <a:lnTo>
                    <a:pt x="321919" y="150558"/>
                  </a:lnTo>
                  <a:lnTo>
                    <a:pt x="321919" y="175615"/>
                  </a:lnTo>
                  <a:lnTo>
                    <a:pt x="225513" y="175615"/>
                  </a:lnTo>
                  <a:lnTo>
                    <a:pt x="225513" y="150558"/>
                  </a:lnTo>
                  <a:lnTo>
                    <a:pt x="321919" y="150558"/>
                  </a:lnTo>
                  <a:lnTo>
                    <a:pt x="321919" y="138239"/>
                  </a:lnTo>
                  <a:lnTo>
                    <a:pt x="225513" y="138239"/>
                  </a:lnTo>
                  <a:lnTo>
                    <a:pt x="225513" y="114884"/>
                  </a:lnTo>
                  <a:lnTo>
                    <a:pt x="210019" y="114884"/>
                  </a:lnTo>
                  <a:lnTo>
                    <a:pt x="210019" y="188353"/>
                  </a:lnTo>
                  <a:lnTo>
                    <a:pt x="337210" y="188353"/>
                  </a:lnTo>
                  <a:lnTo>
                    <a:pt x="337210" y="175615"/>
                  </a:lnTo>
                  <a:lnTo>
                    <a:pt x="337210" y="150558"/>
                  </a:lnTo>
                  <a:lnTo>
                    <a:pt x="337210" y="138239"/>
                  </a:lnTo>
                  <a:lnTo>
                    <a:pt x="337210" y="114884"/>
                  </a:lnTo>
                  <a:close/>
                </a:path>
                <a:path w="553720" h="191135">
                  <a:moveTo>
                    <a:pt x="349961" y="61379"/>
                  </a:moveTo>
                  <a:lnTo>
                    <a:pt x="325805" y="55410"/>
                  </a:lnTo>
                  <a:lnTo>
                    <a:pt x="303949" y="44386"/>
                  </a:lnTo>
                  <a:lnTo>
                    <a:pt x="291490" y="32702"/>
                  </a:lnTo>
                  <a:lnTo>
                    <a:pt x="288112" y="29540"/>
                  </a:lnTo>
                  <a:lnTo>
                    <a:pt x="282003" y="12103"/>
                  </a:lnTo>
                  <a:lnTo>
                    <a:pt x="282003" y="3187"/>
                  </a:lnTo>
                  <a:lnTo>
                    <a:pt x="266077" y="3187"/>
                  </a:lnTo>
                  <a:lnTo>
                    <a:pt x="266077" y="12103"/>
                  </a:lnTo>
                  <a:lnTo>
                    <a:pt x="260032" y="29692"/>
                  </a:lnTo>
                  <a:lnTo>
                    <a:pt x="244284" y="44462"/>
                  </a:lnTo>
                  <a:lnTo>
                    <a:pt x="222453" y="55384"/>
                  </a:lnTo>
                  <a:lnTo>
                    <a:pt x="198120" y="61379"/>
                  </a:lnTo>
                  <a:lnTo>
                    <a:pt x="203860" y="73901"/>
                  </a:lnTo>
                  <a:lnTo>
                    <a:pt x="225386" y="68656"/>
                  </a:lnTo>
                  <a:lnTo>
                    <a:pt x="245452" y="59829"/>
                  </a:lnTo>
                  <a:lnTo>
                    <a:pt x="262293" y="47739"/>
                  </a:lnTo>
                  <a:lnTo>
                    <a:pt x="274142" y="32702"/>
                  </a:lnTo>
                  <a:lnTo>
                    <a:pt x="286080" y="47650"/>
                  </a:lnTo>
                  <a:lnTo>
                    <a:pt x="302869" y="59753"/>
                  </a:lnTo>
                  <a:lnTo>
                    <a:pt x="322757" y="68630"/>
                  </a:lnTo>
                  <a:lnTo>
                    <a:pt x="344004" y="73901"/>
                  </a:lnTo>
                  <a:lnTo>
                    <a:pt x="349961" y="61379"/>
                  </a:lnTo>
                  <a:close/>
                </a:path>
                <a:path w="553720" h="191135">
                  <a:moveTo>
                    <a:pt x="359930" y="88125"/>
                  </a:moveTo>
                  <a:lnTo>
                    <a:pt x="188150" y="88125"/>
                  </a:lnTo>
                  <a:lnTo>
                    <a:pt x="188150" y="101079"/>
                  </a:lnTo>
                  <a:lnTo>
                    <a:pt x="359930" y="101079"/>
                  </a:lnTo>
                  <a:lnTo>
                    <a:pt x="359930" y="88125"/>
                  </a:lnTo>
                  <a:close/>
                </a:path>
                <a:path w="553720" h="191135">
                  <a:moveTo>
                    <a:pt x="481406" y="22085"/>
                  </a:moveTo>
                  <a:lnTo>
                    <a:pt x="385838" y="22085"/>
                  </a:lnTo>
                  <a:lnTo>
                    <a:pt x="385838" y="35039"/>
                  </a:lnTo>
                  <a:lnTo>
                    <a:pt x="466115" y="35039"/>
                  </a:lnTo>
                  <a:lnTo>
                    <a:pt x="465963" y="47828"/>
                  </a:lnTo>
                  <a:lnTo>
                    <a:pt x="465239" y="63893"/>
                  </a:lnTo>
                  <a:lnTo>
                    <a:pt x="463511" y="83273"/>
                  </a:lnTo>
                  <a:lnTo>
                    <a:pt x="460375" y="105968"/>
                  </a:lnTo>
                  <a:lnTo>
                    <a:pt x="475881" y="107454"/>
                  </a:lnTo>
                  <a:lnTo>
                    <a:pt x="479069" y="82524"/>
                  </a:lnTo>
                  <a:lnTo>
                    <a:pt x="480707" y="61582"/>
                  </a:lnTo>
                  <a:lnTo>
                    <a:pt x="481317" y="44627"/>
                  </a:lnTo>
                  <a:lnTo>
                    <a:pt x="481406" y="22085"/>
                  </a:lnTo>
                  <a:close/>
                </a:path>
                <a:path w="553720" h="191135">
                  <a:moveTo>
                    <a:pt x="495414" y="141859"/>
                  </a:moveTo>
                  <a:lnTo>
                    <a:pt x="494766" y="134848"/>
                  </a:lnTo>
                  <a:lnTo>
                    <a:pt x="494347" y="130390"/>
                  </a:lnTo>
                  <a:lnTo>
                    <a:pt x="479221" y="132067"/>
                  </a:lnTo>
                  <a:lnTo>
                    <a:pt x="463588" y="133337"/>
                  </a:lnTo>
                  <a:lnTo>
                    <a:pt x="447675" y="134239"/>
                  </a:lnTo>
                  <a:lnTo>
                    <a:pt x="431711" y="134848"/>
                  </a:lnTo>
                  <a:lnTo>
                    <a:pt x="431711" y="76454"/>
                  </a:lnTo>
                  <a:lnTo>
                    <a:pt x="416420" y="76454"/>
                  </a:lnTo>
                  <a:lnTo>
                    <a:pt x="416420" y="135483"/>
                  </a:lnTo>
                  <a:lnTo>
                    <a:pt x="375221" y="135902"/>
                  </a:lnTo>
                  <a:lnTo>
                    <a:pt x="377139" y="149072"/>
                  </a:lnTo>
                  <a:lnTo>
                    <a:pt x="404304" y="148717"/>
                  </a:lnTo>
                  <a:lnTo>
                    <a:pt x="434124" y="147688"/>
                  </a:lnTo>
                  <a:lnTo>
                    <a:pt x="465023" y="145554"/>
                  </a:lnTo>
                  <a:lnTo>
                    <a:pt x="495414" y="141859"/>
                  </a:lnTo>
                  <a:close/>
                </a:path>
                <a:path w="553720" h="191135">
                  <a:moveTo>
                    <a:pt x="553389" y="81127"/>
                  </a:moveTo>
                  <a:lnTo>
                    <a:pt x="522173" y="81127"/>
                  </a:lnTo>
                  <a:lnTo>
                    <a:pt x="522173" y="1066"/>
                  </a:lnTo>
                  <a:lnTo>
                    <a:pt x="506666" y="1066"/>
                  </a:lnTo>
                  <a:lnTo>
                    <a:pt x="506666" y="191122"/>
                  </a:lnTo>
                  <a:lnTo>
                    <a:pt x="522173" y="191122"/>
                  </a:lnTo>
                  <a:lnTo>
                    <a:pt x="522173" y="94284"/>
                  </a:lnTo>
                  <a:lnTo>
                    <a:pt x="553389" y="94284"/>
                  </a:lnTo>
                  <a:lnTo>
                    <a:pt x="553389" y="8112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842452" y="4881606"/>
              <a:ext cx="146734" cy="18962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020614" y="4881819"/>
              <a:ext cx="161810" cy="18941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210455" y="4881606"/>
              <a:ext cx="160536" cy="18984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402845" y="4881819"/>
              <a:ext cx="173277" cy="18984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640504" y="4881606"/>
              <a:ext cx="345494" cy="19005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078730" y="4881819"/>
              <a:ext cx="157139" cy="189628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2261139" y="4890249"/>
              <a:ext cx="172720" cy="176530"/>
            </a:xfrm>
            <a:custGeom>
              <a:avLst/>
              <a:gdLst/>
              <a:ahLst/>
              <a:cxnLst/>
              <a:rect l="l" t="t" r="r" b="b"/>
              <a:pathLst>
                <a:path w="172720" h="176529">
                  <a:moveTo>
                    <a:pt x="149910" y="0"/>
                  </a:moveTo>
                  <a:lnTo>
                    <a:pt x="22504" y="0"/>
                  </a:lnTo>
                  <a:lnTo>
                    <a:pt x="22504" y="12700"/>
                  </a:lnTo>
                  <a:lnTo>
                    <a:pt x="22504" y="53340"/>
                  </a:lnTo>
                  <a:lnTo>
                    <a:pt x="22504" y="66040"/>
                  </a:lnTo>
                  <a:lnTo>
                    <a:pt x="149910" y="66040"/>
                  </a:lnTo>
                  <a:lnTo>
                    <a:pt x="149910" y="53797"/>
                  </a:lnTo>
                  <a:lnTo>
                    <a:pt x="149910" y="53340"/>
                  </a:lnTo>
                  <a:lnTo>
                    <a:pt x="149910" y="13233"/>
                  </a:lnTo>
                  <a:lnTo>
                    <a:pt x="134835" y="13233"/>
                  </a:lnTo>
                  <a:lnTo>
                    <a:pt x="134835" y="53340"/>
                  </a:lnTo>
                  <a:lnTo>
                    <a:pt x="37795" y="53340"/>
                  </a:lnTo>
                  <a:lnTo>
                    <a:pt x="37795" y="12700"/>
                  </a:lnTo>
                  <a:lnTo>
                    <a:pt x="149910" y="12700"/>
                  </a:lnTo>
                  <a:lnTo>
                    <a:pt x="149910" y="0"/>
                  </a:lnTo>
                  <a:close/>
                </a:path>
                <a:path w="172720" h="176529">
                  <a:moveTo>
                    <a:pt x="153314" y="163830"/>
                  </a:moveTo>
                  <a:lnTo>
                    <a:pt x="37795" y="163830"/>
                  </a:lnTo>
                  <a:lnTo>
                    <a:pt x="37795" y="123190"/>
                  </a:lnTo>
                  <a:lnTo>
                    <a:pt x="22288" y="123190"/>
                  </a:lnTo>
                  <a:lnTo>
                    <a:pt x="22288" y="163830"/>
                  </a:lnTo>
                  <a:lnTo>
                    <a:pt x="22288" y="176530"/>
                  </a:lnTo>
                  <a:lnTo>
                    <a:pt x="153314" y="176530"/>
                  </a:lnTo>
                  <a:lnTo>
                    <a:pt x="153314" y="163830"/>
                  </a:lnTo>
                  <a:close/>
                </a:path>
                <a:path w="172720" h="176529">
                  <a:moveTo>
                    <a:pt x="172631" y="89039"/>
                  </a:moveTo>
                  <a:lnTo>
                    <a:pt x="0" y="89039"/>
                  </a:lnTo>
                  <a:lnTo>
                    <a:pt x="0" y="101790"/>
                  </a:lnTo>
                  <a:lnTo>
                    <a:pt x="79629" y="101790"/>
                  </a:lnTo>
                  <a:lnTo>
                    <a:pt x="79629" y="141490"/>
                  </a:lnTo>
                  <a:lnTo>
                    <a:pt x="95123" y="141490"/>
                  </a:lnTo>
                  <a:lnTo>
                    <a:pt x="95123" y="101790"/>
                  </a:lnTo>
                  <a:lnTo>
                    <a:pt x="172631" y="101790"/>
                  </a:lnTo>
                  <a:lnTo>
                    <a:pt x="172631" y="8903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691879" y="4881606"/>
              <a:ext cx="155652" cy="19026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453104" y="4881819"/>
              <a:ext cx="158413" cy="18984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881933" y="4879695"/>
              <a:ext cx="155440" cy="18920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122810" y="4881606"/>
              <a:ext cx="155652" cy="19026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499307" y="4881606"/>
              <a:ext cx="178374" cy="19005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315199" y="4881606"/>
              <a:ext cx="152679" cy="19005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746014" y="4881606"/>
              <a:ext cx="153104" cy="18729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936705" y="4881606"/>
              <a:ext cx="150981" cy="190053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4130363" y="4881828"/>
              <a:ext cx="594360" cy="189865"/>
            </a:xfrm>
            <a:custGeom>
              <a:avLst/>
              <a:gdLst/>
              <a:ahLst/>
              <a:cxnLst/>
              <a:rect l="l" t="t" r="r" b="b"/>
              <a:pathLst>
                <a:path w="594359" h="189864">
                  <a:moveTo>
                    <a:pt x="146951" y="87490"/>
                  </a:moveTo>
                  <a:lnTo>
                    <a:pt x="131445" y="87490"/>
                  </a:lnTo>
                  <a:lnTo>
                    <a:pt x="131445" y="138658"/>
                  </a:lnTo>
                  <a:lnTo>
                    <a:pt x="146951" y="138658"/>
                  </a:lnTo>
                  <a:lnTo>
                    <a:pt x="146951" y="87490"/>
                  </a:lnTo>
                  <a:close/>
                </a:path>
                <a:path w="594359" h="189864">
                  <a:moveTo>
                    <a:pt x="146951" y="0"/>
                  </a:moveTo>
                  <a:lnTo>
                    <a:pt x="131445" y="0"/>
                  </a:lnTo>
                  <a:lnTo>
                    <a:pt x="131445" y="33820"/>
                  </a:lnTo>
                  <a:lnTo>
                    <a:pt x="86004" y="33820"/>
                  </a:lnTo>
                  <a:lnTo>
                    <a:pt x="86004" y="28740"/>
                  </a:lnTo>
                  <a:lnTo>
                    <a:pt x="86004" y="16040"/>
                  </a:lnTo>
                  <a:lnTo>
                    <a:pt x="70929" y="16040"/>
                  </a:lnTo>
                  <a:lnTo>
                    <a:pt x="70929" y="92240"/>
                  </a:lnTo>
                  <a:lnTo>
                    <a:pt x="15290" y="92240"/>
                  </a:lnTo>
                  <a:lnTo>
                    <a:pt x="15290" y="28740"/>
                  </a:lnTo>
                  <a:lnTo>
                    <a:pt x="70929" y="28740"/>
                  </a:lnTo>
                  <a:lnTo>
                    <a:pt x="70929" y="16040"/>
                  </a:lnTo>
                  <a:lnTo>
                    <a:pt x="0" y="16040"/>
                  </a:lnTo>
                  <a:lnTo>
                    <a:pt x="0" y="28740"/>
                  </a:lnTo>
                  <a:lnTo>
                    <a:pt x="0" y="92240"/>
                  </a:lnTo>
                  <a:lnTo>
                    <a:pt x="0" y="104940"/>
                  </a:lnTo>
                  <a:lnTo>
                    <a:pt x="86004" y="104940"/>
                  </a:lnTo>
                  <a:lnTo>
                    <a:pt x="86004" y="92240"/>
                  </a:lnTo>
                  <a:lnTo>
                    <a:pt x="86004" y="87160"/>
                  </a:lnTo>
                  <a:lnTo>
                    <a:pt x="146951" y="87160"/>
                  </a:lnTo>
                  <a:lnTo>
                    <a:pt x="146951" y="74536"/>
                  </a:lnTo>
                  <a:lnTo>
                    <a:pt x="146951" y="46926"/>
                  </a:lnTo>
                  <a:lnTo>
                    <a:pt x="131445" y="46926"/>
                  </a:lnTo>
                  <a:lnTo>
                    <a:pt x="131445" y="74460"/>
                  </a:lnTo>
                  <a:lnTo>
                    <a:pt x="86004" y="74460"/>
                  </a:lnTo>
                  <a:lnTo>
                    <a:pt x="86004" y="46520"/>
                  </a:lnTo>
                  <a:lnTo>
                    <a:pt x="146951" y="46520"/>
                  </a:lnTo>
                  <a:lnTo>
                    <a:pt x="146951" y="33972"/>
                  </a:lnTo>
                  <a:lnTo>
                    <a:pt x="146951" y="33820"/>
                  </a:lnTo>
                  <a:lnTo>
                    <a:pt x="146951" y="0"/>
                  </a:lnTo>
                  <a:close/>
                </a:path>
                <a:path w="594359" h="189864">
                  <a:moveTo>
                    <a:pt x="151612" y="172250"/>
                  </a:moveTo>
                  <a:lnTo>
                    <a:pt x="40982" y="172250"/>
                  </a:lnTo>
                  <a:lnTo>
                    <a:pt x="40982" y="126530"/>
                  </a:lnTo>
                  <a:lnTo>
                    <a:pt x="25476" y="126530"/>
                  </a:lnTo>
                  <a:lnTo>
                    <a:pt x="25476" y="172250"/>
                  </a:lnTo>
                  <a:lnTo>
                    <a:pt x="25476" y="184950"/>
                  </a:lnTo>
                  <a:lnTo>
                    <a:pt x="151612" y="184950"/>
                  </a:lnTo>
                  <a:lnTo>
                    <a:pt x="151612" y="172250"/>
                  </a:lnTo>
                  <a:close/>
                </a:path>
                <a:path w="594359" h="189864">
                  <a:moveTo>
                    <a:pt x="382752" y="9550"/>
                  </a:moveTo>
                  <a:lnTo>
                    <a:pt x="253847" y="9550"/>
                  </a:lnTo>
                  <a:lnTo>
                    <a:pt x="253847" y="22288"/>
                  </a:lnTo>
                  <a:lnTo>
                    <a:pt x="367461" y="22288"/>
                  </a:lnTo>
                  <a:lnTo>
                    <a:pt x="367360" y="37261"/>
                  </a:lnTo>
                  <a:lnTo>
                    <a:pt x="366826" y="48221"/>
                  </a:lnTo>
                  <a:lnTo>
                    <a:pt x="365315" y="60477"/>
                  </a:lnTo>
                  <a:lnTo>
                    <a:pt x="362369" y="74104"/>
                  </a:lnTo>
                  <a:lnTo>
                    <a:pt x="377444" y="76022"/>
                  </a:lnTo>
                  <a:lnTo>
                    <a:pt x="380504" y="62064"/>
                  </a:lnTo>
                  <a:lnTo>
                    <a:pt x="382079" y="49263"/>
                  </a:lnTo>
                  <a:lnTo>
                    <a:pt x="382663" y="37261"/>
                  </a:lnTo>
                  <a:lnTo>
                    <a:pt x="382752" y="9550"/>
                  </a:lnTo>
                  <a:close/>
                </a:path>
                <a:path w="594359" h="189864">
                  <a:moveTo>
                    <a:pt x="384238" y="154800"/>
                  </a:moveTo>
                  <a:lnTo>
                    <a:pt x="379590" y="140220"/>
                  </a:lnTo>
                  <a:lnTo>
                    <a:pt x="370001" y="132295"/>
                  </a:lnTo>
                  <a:lnTo>
                    <a:pt x="368731" y="131254"/>
                  </a:lnTo>
                  <a:lnTo>
                    <a:pt x="368731" y="154800"/>
                  </a:lnTo>
                  <a:lnTo>
                    <a:pt x="365137" y="164109"/>
                  </a:lnTo>
                  <a:lnTo>
                    <a:pt x="354926" y="171119"/>
                  </a:lnTo>
                  <a:lnTo>
                    <a:pt x="338988" y="175552"/>
                  </a:lnTo>
                  <a:lnTo>
                    <a:pt x="318198" y="177101"/>
                  </a:lnTo>
                  <a:lnTo>
                    <a:pt x="297434" y="175552"/>
                  </a:lnTo>
                  <a:lnTo>
                    <a:pt x="281559" y="171119"/>
                  </a:lnTo>
                  <a:lnTo>
                    <a:pt x="271437" y="164109"/>
                  </a:lnTo>
                  <a:lnTo>
                    <a:pt x="267868" y="154800"/>
                  </a:lnTo>
                  <a:lnTo>
                    <a:pt x="271437" y="145364"/>
                  </a:lnTo>
                  <a:lnTo>
                    <a:pt x="281559" y="138290"/>
                  </a:lnTo>
                  <a:lnTo>
                    <a:pt x="297434" y="133832"/>
                  </a:lnTo>
                  <a:lnTo>
                    <a:pt x="318198" y="132295"/>
                  </a:lnTo>
                  <a:lnTo>
                    <a:pt x="338988" y="133832"/>
                  </a:lnTo>
                  <a:lnTo>
                    <a:pt x="354926" y="138290"/>
                  </a:lnTo>
                  <a:lnTo>
                    <a:pt x="365137" y="145364"/>
                  </a:lnTo>
                  <a:lnTo>
                    <a:pt x="368731" y="154800"/>
                  </a:lnTo>
                  <a:lnTo>
                    <a:pt x="368731" y="131254"/>
                  </a:lnTo>
                  <a:lnTo>
                    <a:pt x="366344" y="129260"/>
                  </a:lnTo>
                  <a:lnTo>
                    <a:pt x="345528" y="122364"/>
                  </a:lnTo>
                  <a:lnTo>
                    <a:pt x="318198" y="119976"/>
                  </a:lnTo>
                  <a:lnTo>
                    <a:pt x="290982" y="122364"/>
                  </a:lnTo>
                  <a:lnTo>
                    <a:pt x="270230" y="129260"/>
                  </a:lnTo>
                  <a:lnTo>
                    <a:pt x="257009" y="140220"/>
                  </a:lnTo>
                  <a:lnTo>
                    <a:pt x="252361" y="154800"/>
                  </a:lnTo>
                  <a:lnTo>
                    <a:pt x="257009" y="169252"/>
                  </a:lnTo>
                  <a:lnTo>
                    <a:pt x="270230" y="180149"/>
                  </a:lnTo>
                  <a:lnTo>
                    <a:pt x="290982" y="187020"/>
                  </a:lnTo>
                  <a:lnTo>
                    <a:pt x="318198" y="189407"/>
                  </a:lnTo>
                  <a:lnTo>
                    <a:pt x="345528" y="187020"/>
                  </a:lnTo>
                  <a:lnTo>
                    <a:pt x="366344" y="180149"/>
                  </a:lnTo>
                  <a:lnTo>
                    <a:pt x="370052" y="177101"/>
                  </a:lnTo>
                  <a:lnTo>
                    <a:pt x="379590" y="169252"/>
                  </a:lnTo>
                  <a:lnTo>
                    <a:pt x="384238" y="154800"/>
                  </a:lnTo>
                  <a:close/>
                </a:path>
                <a:path w="594359" h="189864">
                  <a:moveTo>
                    <a:pt x="404406" y="88976"/>
                  </a:moveTo>
                  <a:lnTo>
                    <a:pt x="320319" y="88976"/>
                  </a:lnTo>
                  <a:lnTo>
                    <a:pt x="320319" y="51600"/>
                  </a:lnTo>
                  <a:lnTo>
                    <a:pt x="305028" y="51600"/>
                  </a:lnTo>
                  <a:lnTo>
                    <a:pt x="305028" y="88976"/>
                  </a:lnTo>
                  <a:lnTo>
                    <a:pt x="233464" y="88976"/>
                  </a:lnTo>
                  <a:lnTo>
                    <a:pt x="233464" y="101714"/>
                  </a:lnTo>
                  <a:lnTo>
                    <a:pt x="404406" y="101714"/>
                  </a:lnTo>
                  <a:lnTo>
                    <a:pt x="404406" y="88976"/>
                  </a:lnTo>
                  <a:close/>
                </a:path>
                <a:path w="594359" h="189864">
                  <a:moveTo>
                    <a:pt x="571957" y="35090"/>
                  </a:moveTo>
                  <a:lnTo>
                    <a:pt x="459193" y="35090"/>
                  </a:lnTo>
                  <a:lnTo>
                    <a:pt x="459193" y="7150"/>
                  </a:lnTo>
                  <a:lnTo>
                    <a:pt x="443903" y="7150"/>
                  </a:lnTo>
                  <a:lnTo>
                    <a:pt x="443903" y="35090"/>
                  </a:lnTo>
                  <a:lnTo>
                    <a:pt x="443903" y="47790"/>
                  </a:lnTo>
                  <a:lnTo>
                    <a:pt x="443903" y="77000"/>
                  </a:lnTo>
                  <a:lnTo>
                    <a:pt x="443903" y="89700"/>
                  </a:lnTo>
                  <a:lnTo>
                    <a:pt x="571957" y="89700"/>
                  </a:lnTo>
                  <a:lnTo>
                    <a:pt x="571957" y="77000"/>
                  </a:lnTo>
                  <a:lnTo>
                    <a:pt x="459193" y="77000"/>
                  </a:lnTo>
                  <a:lnTo>
                    <a:pt x="459193" y="47790"/>
                  </a:lnTo>
                  <a:lnTo>
                    <a:pt x="556666" y="47790"/>
                  </a:lnTo>
                  <a:lnTo>
                    <a:pt x="556666" y="76441"/>
                  </a:lnTo>
                  <a:lnTo>
                    <a:pt x="571957" y="76441"/>
                  </a:lnTo>
                  <a:lnTo>
                    <a:pt x="571957" y="47790"/>
                  </a:lnTo>
                  <a:lnTo>
                    <a:pt x="571957" y="47345"/>
                  </a:lnTo>
                  <a:lnTo>
                    <a:pt x="571957" y="35090"/>
                  </a:lnTo>
                  <a:close/>
                </a:path>
                <a:path w="594359" h="189864">
                  <a:moveTo>
                    <a:pt x="571957" y="7645"/>
                  </a:moveTo>
                  <a:lnTo>
                    <a:pt x="556666" y="7645"/>
                  </a:lnTo>
                  <a:lnTo>
                    <a:pt x="556666" y="34607"/>
                  </a:lnTo>
                  <a:lnTo>
                    <a:pt x="571957" y="34607"/>
                  </a:lnTo>
                  <a:lnTo>
                    <a:pt x="571957" y="7645"/>
                  </a:lnTo>
                  <a:close/>
                </a:path>
                <a:path w="594359" h="189864">
                  <a:moveTo>
                    <a:pt x="594245" y="112750"/>
                  </a:moveTo>
                  <a:lnTo>
                    <a:pt x="421817" y="112750"/>
                  </a:lnTo>
                  <a:lnTo>
                    <a:pt x="421817" y="125704"/>
                  </a:lnTo>
                  <a:lnTo>
                    <a:pt x="499960" y="125704"/>
                  </a:lnTo>
                  <a:lnTo>
                    <a:pt x="499960" y="189839"/>
                  </a:lnTo>
                  <a:lnTo>
                    <a:pt x="515467" y="189839"/>
                  </a:lnTo>
                  <a:lnTo>
                    <a:pt x="515467" y="125704"/>
                  </a:lnTo>
                  <a:lnTo>
                    <a:pt x="594245" y="125704"/>
                  </a:lnTo>
                  <a:lnTo>
                    <a:pt x="594245" y="11275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805171" y="4881394"/>
              <a:ext cx="144610" cy="19026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983537" y="4887709"/>
              <a:ext cx="171450" cy="180340"/>
            </a:xfrm>
            <a:custGeom>
              <a:avLst/>
              <a:gdLst/>
              <a:ahLst/>
              <a:cxnLst/>
              <a:rect l="l" t="t" r="r" b="b"/>
              <a:pathLst>
                <a:path w="171450" h="180339">
                  <a:moveTo>
                    <a:pt x="150342" y="118110"/>
                  </a:moveTo>
                  <a:lnTo>
                    <a:pt x="135267" y="118110"/>
                  </a:lnTo>
                  <a:lnTo>
                    <a:pt x="135267" y="130810"/>
                  </a:lnTo>
                  <a:lnTo>
                    <a:pt x="135267" y="167640"/>
                  </a:lnTo>
                  <a:lnTo>
                    <a:pt x="36309" y="167640"/>
                  </a:lnTo>
                  <a:lnTo>
                    <a:pt x="36309" y="130810"/>
                  </a:lnTo>
                  <a:lnTo>
                    <a:pt x="135267" y="130810"/>
                  </a:lnTo>
                  <a:lnTo>
                    <a:pt x="135267" y="118110"/>
                  </a:lnTo>
                  <a:lnTo>
                    <a:pt x="21234" y="118110"/>
                  </a:lnTo>
                  <a:lnTo>
                    <a:pt x="21234" y="130810"/>
                  </a:lnTo>
                  <a:lnTo>
                    <a:pt x="21234" y="167640"/>
                  </a:lnTo>
                  <a:lnTo>
                    <a:pt x="21234" y="180340"/>
                  </a:lnTo>
                  <a:lnTo>
                    <a:pt x="150342" y="180340"/>
                  </a:lnTo>
                  <a:lnTo>
                    <a:pt x="150342" y="168033"/>
                  </a:lnTo>
                  <a:lnTo>
                    <a:pt x="150342" y="167640"/>
                  </a:lnTo>
                  <a:lnTo>
                    <a:pt x="150342" y="130810"/>
                  </a:lnTo>
                  <a:lnTo>
                    <a:pt x="150342" y="130657"/>
                  </a:lnTo>
                  <a:lnTo>
                    <a:pt x="150342" y="118110"/>
                  </a:lnTo>
                  <a:close/>
                </a:path>
                <a:path w="171450" h="180339">
                  <a:moveTo>
                    <a:pt x="151625" y="50800"/>
                  </a:moveTo>
                  <a:lnTo>
                    <a:pt x="37160" y="50800"/>
                  </a:lnTo>
                  <a:lnTo>
                    <a:pt x="37160" y="12700"/>
                  </a:lnTo>
                  <a:lnTo>
                    <a:pt x="149923" y="12700"/>
                  </a:lnTo>
                  <a:lnTo>
                    <a:pt x="149923" y="0"/>
                  </a:lnTo>
                  <a:lnTo>
                    <a:pt x="21666" y="0"/>
                  </a:lnTo>
                  <a:lnTo>
                    <a:pt x="21666" y="12700"/>
                  </a:lnTo>
                  <a:lnTo>
                    <a:pt x="21666" y="50800"/>
                  </a:lnTo>
                  <a:lnTo>
                    <a:pt x="21666" y="63500"/>
                  </a:lnTo>
                  <a:lnTo>
                    <a:pt x="151625" y="63500"/>
                  </a:lnTo>
                  <a:lnTo>
                    <a:pt x="151625" y="50800"/>
                  </a:lnTo>
                  <a:close/>
                </a:path>
                <a:path w="171450" h="180339">
                  <a:moveTo>
                    <a:pt x="171373" y="83096"/>
                  </a:moveTo>
                  <a:lnTo>
                    <a:pt x="0" y="83096"/>
                  </a:lnTo>
                  <a:lnTo>
                    <a:pt x="0" y="96050"/>
                  </a:lnTo>
                  <a:lnTo>
                    <a:pt x="171373" y="96050"/>
                  </a:lnTo>
                  <a:lnTo>
                    <a:pt x="171373" y="830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179544" y="4881606"/>
              <a:ext cx="147795" cy="19026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5414066" y="4892788"/>
              <a:ext cx="172720" cy="179070"/>
            </a:xfrm>
            <a:custGeom>
              <a:avLst/>
              <a:gdLst/>
              <a:ahLst/>
              <a:cxnLst/>
              <a:rect l="l" t="t" r="r" b="b"/>
              <a:pathLst>
                <a:path w="172719" h="179070">
                  <a:moveTo>
                    <a:pt x="149923" y="0"/>
                  </a:moveTo>
                  <a:lnTo>
                    <a:pt x="22301" y="0"/>
                  </a:lnTo>
                  <a:lnTo>
                    <a:pt x="22301" y="12700"/>
                  </a:lnTo>
                  <a:lnTo>
                    <a:pt x="22301" y="60960"/>
                  </a:lnTo>
                  <a:lnTo>
                    <a:pt x="22301" y="73660"/>
                  </a:lnTo>
                  <a:lnTo>
                    <a:pt x="149923" y="73660"/>
                  </a:lnTo>
                  <a:lnTo>
                    <a:pt x="149923" y="60960"/>
                  </a:lnTo>
                  <a:lnTo>
                    <a:pt x="37376" y="60960"/>
                  </a:lnTo>
                  <a:lnTo>
                    <a:pt x="37376" y="12700"/>
                  </a:lnTo>
                  <a:lnTo>
                    <a:pt x="134848" y="12700"/>
                  </a:lnTo>
                  <a:lnTo>
                    <a:pt x="134848" y="60604"/>
                  </a:lnTo>
                  <a:lnTo>
                    <a:pt x="149923" y="60604"/>
                  </a:lnTo>
                  <a:lnTo>
                    <a:pt x="149923" y="12700"/>
                  </a:lnTo>
                  <a:lnTo>
                    <a:pt x="149923" y="12179"/>
                  </a:lnTo>
                  <a:lnTo>
                    <a:pt x="149923" y="0"/>
                  </a:lnTo>
                  <a:close/>
                </a:path>
                <a:path w="172719" h="179070">
                  <a:moveTo>
                    <a:pt x="172427" y="99885"/>
                  </a:moveTo>
                  <a:lnTo>
                    <a:pt x="0" y="99885"/>
                  </a:lnTo>
                  <a:lnTo>
                    <a:pt x="0" y="112839"/>
                  </a:lnTo>
                  <a:lnTo>
                    <a:pt x="78143" y="112839"/>
                  </a:lnTo>
                  <a:lnTo>
                    <a:pt x="78143" y="178879"/>
                  </a:lnTo>
                  <a:lnTo>
                    <a:pt x="93649" y="178879"/>
                  </a:lnTo>
                  <a:lnTo>
                    <a:pt x="93649" y="112839"/>
                  </a:lnTo>
                  <a:lnTo>
                    <a:pt x="172427" y="112839"/>
                  </a:lnTo>
                  <a:lnTo>
                    <a:pt x="172427" y="9988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613894" y="4881606"/>
              <a:ext cx="145247" cy="19005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795241" y="4882031"/>
              <a:ext cx="152467" cy="186868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1922836" y="4171784"/>
              <a:ext cx="2321560" cy="322580"/>
            </a:xfrm>
            <a:custGeom>
              <a:avLst/>
              <a:gdLst/>
              <a:ahLst/>
              <a:cxnLst/>
              <a:rect l="l" t="t" r="r" b="b"/>
              <a:pathLst>
                <a:path w="2321559" h="322579">
                  <a:moveTo>
                    <a:pt x="186575" y="34340"/>
                  </a:moveTo>
                  <a:lnTo>
                    <a:pt x="175018" y="22783"/>
                  </a:lnTo>
                  <a:lnTo>
                    <a:pt x="15189" y="22783"/>
                  </a:lnTo>
                  <a:lnTo>
                    <a:pt x="15189" y="54152"/>
                  </a:lnTo>
                  <a:lnTo>
                    <a:pt x="149263" y="54152"/>
                  </a:lnTo>
                  <a:lnTo>
                    <a:pt x="149212" y="105003"/>
                  </a:lnTo>
                  <a:lnTo>
                    <a:pt x="141732" y="149034"/>
                  </a:lnTo>
                  <a:lnTo>
                    <a:pt x="128790" y="187883"/>
                  </a:lnTo>
                  <a:lnTo>
                    <a:pt x="163461" y="188214"/>
                  </a:lnTo>
                  <a:lnTo>
                    <a:pt x="178511" y="150279"/>
                  </a:lnTo>
                  <a:lnTo>
                    <a:pt x="186575" y="105003"/>
                  </a:lnTo>
                  <a:lnTo>
                    <a:pt x="186575" y="34340"/>
                  </a:lnTo>
                  <a:close/>
                </a:path>
                <a:path w="2321559" h="322579">
                  <a:moveTo>
                    <a:pt x="212001" y="219925"/>
                  </a:moveTo>
                  <a:lnTo>
                    <a:pt x="163347" y="229565"/>
                  </a:lnTo>
                  <a:lnTo>
                    <a:pt x="97078" y="230797"/>
                  </a:lnTo>
                  <a:lnTo>
                    <a:pt x="97078" y="114909"/>
                  </a:lnTo>
                  <a:lnTo>
                    <a:pt x="60096" y="114909"/>
                  </a:lnTo>
                  <a:lnTo>
                    <a:pt x="60096" y="230809"/>
                  </a:lnTo>
                  <a:lnTo>
                    <a:pt x="0" y="230822"/>
                  </a:lnTo>
                  <a:lnTo>
                    <a:pt x="0" y="261861"/>
                  </a:lnTo>
                  <a:lnTo>
                    <a:pt x="91465" y="261861"/>
                  </a:lnTo>
                  <a:lnTo>
                    <a:pt x="112179" y="261823"/>
                  </a:lnTo>
                  <a:lnTo>
                    <a:pt x="173964" y="258635"/>
                  </a:lnTo>
                  <a:lnTo>
                    <a:pt x="211670" y="250304"/>
                  </a:lnTo>
                  <a:lnTo>
                    <a:pt x="212001" y="246011"/>
                  </a:lnTo>
                  <a:lnTo>
                    <a:pt x="212001" y="219925"/>
                  </a:lnTo>
                  <a:close/>
                </a:path>
                <a:path w="2321559" h="322579">
                  <a:moveTo>
                    <a:pt x="306108" y="126466"/>
                  </a:moveTo>
                  <a:lnTo>
                    <a:pt x="263512" y="126466"/>
                  </a:lnTo>
                  <a:lnTo>
                    <a:pt x="263512" y="6934"/>
                  </a:lnTo>
                  <a:lnTo>
                    <a:pt x="225869" y="6934"/>
                  </a:lnTo>
                  <a:lnTo>
                    <a:pt x="225869" y="321297"/>
                  </a:lnTo>
                  <a:lnTo>
                    <a:pt x="259549" y="321297"/>
                  </a:lnTo>
                  <a:lnTo>
                    <a:pt x="263512" y="317334"/>
                  </a:lnTo>
                  <a:lnTo>
                    <a:pt x="263512" y="157835"/>
                  </a:lnTo>
                  <a:lnTo>
                    <a:pt x="306108" y="157835"/>
                  </a:lnTo>
                  <a:lnTo>
                    <a:pt x="306108" y="126466"/>
                  </a:lnTo>
                  <a:close/>
                </a:path>
                <a:path w="2321559" h="322579">
                  <a:moveTo>
                    <a:pt x="572909" y="154635"/>
                  </a:moveTo>
                  <a:lnTo>
                    <a:pt x="386016" y="154635"/>
                  </a:lnTo>
                  <a:lnTo>
                    <a:pt x="386016" y="55575"/>
                  </a:lnTo>
                  <a:lnTo>
                    <a:pt x="569937" y="55575"/>
                  </a:lnTo>
                  <a:lnTo>
                    <a:pt x="569937" y="33985"/>
                  </a:lnTo>
                  <a:lnTo>
                    <a:pt x="569937" y="22555"/>
                  </a:lnTo>
                  <a:lnTo>
                    <a:pt x="355282" y="22555"/>
                  </a:lnTo>
                  <a:lnTo>
                    <a:pt x="355282" y="33985"/>
                  </a:lnTo>
                  <a:lnTo>
                    <a:pt x="349034" y="33985"/>
                  </a:lnTo>
                  <a:lnTo>
                    <a:pt x="349034" y="55575"/>
                  </a:lnTo>
                  <a:lnTo>
                    <a:pt x="349034" y="154635"/>
                  </a:lnTo>
                  <a:lnTo>
                    <a:pt x="349034" y="176225"/>
                  </a:lnTo>
                  <a:lnTo>
                    <a:pt x="355168" y="176225"/>
                  </a:lnTo>
                  <a:lnTo>
                    <a:pt x="355168" y="186385"/>
                  </a:lnTo>
                  <a:lnTo>
                    <a:pt x="572909" y="186385"/>
                  </a:lnTo>
                  <a:lnTo>
                    <a:pt x="572909" y="176225"/>
                  </a:lnTo>
                  <a:lnTo>
                    <a:pt x="572909" y="154635"/>
                  </a:lnTo>
                  <a:close/>
                </a:path>
                <a:path w="2321559" h="322579">
                  <a:moveTo>
                    <a:pt x="609561" y="248615"/>
                  </a:moveTo>
                  <a:lnTo>
                    <a:pt x="480783" y="248615"/>
                  </a:lnTo>
                  <a:lnTo>
                    <a:pt x="480783" y="186893"/>
                  </a:lnTo>
                  <a:lnTo>
                    <a:pt x="442810" y="186893"/>
                  </a:lnTo>
                  <a:lnTo>
                    <a:pt x="442810" y="248615"/>
                  </a:lnTo>
                  <a:lnTo>
                    <a:pt x="312381" y="248615"/>
                  </a:lnTo>
                  <a:lnTo>
                    <a:pt x="312381" y="276555"/>
                  </a:lnTo>
                  <a:lnTo>
                    <a:pt x="312381" y="280365"/>
                  </a:lnTo>
                  <a:lnTo>
                    <a:pt x="607148" y="280365"/>
                  </a:lnTo>
                  <a:lnTo>
                    <a:pt x="607148" y="276555"/>
                  </a:lnTo>
                  <a:lnTo>
                    <a:pt x="609561" y="276555"/>
                  </a:lnTo>
                  <a:lnTo>
                    <a:pt x="609561" y="248615"/>
                  </a:lnTo>
                  <a:close/>
                </a:path>
                <a:path w="2321559" h="322579">
                  <a:moveTo>
                    <a:pt x="784796" y="132270"/>
                  </a:moveTo>
                  <a:lnTo>
                    <a:pt x="762114" y="94272"/>
                  </a:lnTo>
                  <a:lnTo>
                    <a:pt x="748906" y="85420"/>
                  </a:lnTo>
                  <a:lnTo>
                    <a:pt x="748906" y="132740"/>
                  </a:lnTo>
                  <a:lnTo>
                    <a:pt x="748906" y="148590"/>
                  </a:lnTo>
                  <a:lnTo>
                    <a:pt x="741972" y="161137"/>
                  </a:lnTo>
                  <a:lnTo>
                    <a:pt x="730415" y="169722"/>
                  </a:lnTo>
                  <a:lnTo>
                    <a:pt x="714895" y="174015"/>
                  </a:lnTo>
                  <a:lnTo>
                    <a:pt x="706640" y="174015"/>
                  </a:lnTo>
                  <a:lnTo>
                    <a:pt x="670306" y="160731"/>
                  </a:lnTo>
                  <a:lnTo>
                    <a:pt x="665365" y="140665"/>
                  </a:lnTo>
                  <a:lnTo>
                    <a:pt x="665543" y="130797"/>
                  </a:lnTo>
                  <a:lnTo>
                    <a:pt x="696150" y="107124"/>
                  </a:lnTo>
                  <a:lnTo>
                    <a:pt x="706640" y="106984"/>
                  </a:lnTo>
                  <a:lnTo>
                    <a:pt x="714895" y="106984"/>
                  </a:lnTo>
                  <a:lnTo>
                    <a:pt x="730415" y="111607"/>
                  </a:lnTo>
                  <a:lnTo>
                    <a:pt x="741972" y="120523"/>
                  </a:lnTo>
                  <a:lnTo>
                    <a:pt x="748906" y="132740"/>
                  </a:lnTo>
                  <a:lnTo>
                    <a:pt x="748906" y="85420"/>
                  </a:lnTo>
                  <a:lnTo>
                    <a:pt x="706640" y="76606"/>
                  </a:lnTo>
                  <a:lnTo>
                    <a:pt x="697064" y="76682"/>
                  </a:lnTo>
                  <a:lnTo>
                    <a:pt x="657758" y="89331"/>
                  </a:lnTo>
                  <a:lnTo>
                    <a:pt x="630961" y="121678"/>
                  </a:lnTo>
                  <a:lnTo>
                    <a:pt x="628472" y="132270"/>
                  </a:lnTo>
                  <a:lnTo>
                    <a:pt x="628472" y="149440"/>
                  </a:lnTo>
                  <a:lnTo>
                    <a:pt x="651332" y="187388"/>
                  </a:lnTo>
                  <a:lnTo>
                    <a:pt x="690702" y="204177"/>
                  </a:lnTo>
                  <a:lnTo>
                    <a:pt x="706640" y="204724"/>
                  </a:lnTo>
                  <a:lnTo>
                    <a:pt x="716216" y="204660"/>
                  </a:lnTo>
                  <a:lnTo>
                    <a:pt x="755777" y="191998"/>
                  </a:lnTo>
                  <a:lnTo>
                    <a:pt x="774966" y="174015"/>
                  </a:lnTo>
                  <a:lnTo>
                    <a:pt x="775055" y="173888"/>
                  </a:lnTo>
                  <a:lnTo>
                    <a:pt x="778789" y="166916"/>
                  </a:lnTo>
                  <a:lnTo>
                    <a:pt x="782320" y="159918"/>
                  </a:lnTo>
                  <a:lnTo>
                    <a:pt x="784136" y="154851"/>
                  </a:lnTo>
                  <a:lnTo>
                    <a:pt x="784783" y="149440"/>
                  </a:lnTo>
                  <a:lnTo>
                    <a:pt x="784796" y="132270"/>
                  </a:lnTo>
                  <a:close/>
                </a:path>
                <a:path w="2321559" h="322579">
                  <a:moveTo>
                    <a:pt x="791502" y="37312"/>
                  </a:moveTo>
                  <a:lnTo>
                    <a:pt x="724801" y="37312"/>
                  </a:lnTo>
                  <a:lnTo>
                    <a:pt x="724801" y="0"/>
                  </a:lnTo>
                  <a:lnTo>
                    <a:pt x="686498" y="0"/>
                  </a:lnTo>
                  <a:lnTo>
                    <a:pt x="686498" y="37312"/>
                  </a:lnTo>
                  <a:lnTo>
                    <a:pt x="620128" y="37312"/>
                  </a:lnTo>
                  <a:lnTo>
                    <a:pt x="620128" y="67030"/>
                  </a:lnTo>
                  <a:lnTo>
                    <a:pt x="791502" y="67030"/>
                  </a:lnTo>
                  <a:lnTo>
                    <a:pt x="791502" y="37312"/>
                  </a:lnTo>
                  <a:close/>
                </a:path>
                <a:path w="2321559" h="322579">
                  <a:moveTo>
                    <a:pt x="872731" y="289598"/>
                  </a:moveTo>
                  <a:lnTo>
                    <a:pt x="702017" y="289598"/>
                  </a:lnTo>
                  <a:lnTo>
                    <a:pt x="700036" y="287947"/>
                  </a:lnTo>
                  <a:lnTo>
                    <a:pt x="700036" y="226860"/>
                  </a:lnTo>
                  <a:lnTo>
                    <a:pt x="662393" y="226860"/>
                  </a:lnTo>
                  <a:lnTo>
                    <a:pt x="662393" y="309740"/>
                  </a:lnTo>
                  <a:lnTo>
                    <a:pt x="674611" y="321297"/>
                  </a:lnTo>
                  <a:lnTo>
                    <a:pt x="868768" y="321297"/>
                  </a:lnTo>
                  <a:lnTo>
                    <a:pt x="872731" y="317334"/>
                  </a:lnTo>
                  <a:lnTo>
                    <a:pt x="872731" y="289598"/>
                  </a:lnTo>
                  <a:close/>
                </a:path>
                <a:path w="2321559" h="322579">
                  <a:moveTo>
                    <a:pt x="911034" y="102692"/>
                  </a:moveTo>
                  <a:lnTo>
                    <a:pt x="864476" y="102692"/>
                  </a:lnTo>
                  <a:lnTo>
                    <a:pt x="864476" y="6934"/>
                  </a:lnTo>
                  <a:lnTo>
                    <a:pt x="827163" y="6934"/>
                  </a:lnTo>
                  <a:lnTo>
                    <a:pt x="827163" y="238086"/>
                  </a:lnTo>
                  <a:lnTo>
                    <a:pt x="860513" y="238086"/>
                  </a:lnTo>
                  <a:lnTo>
                    <a:pt x="864476" y="234124"/>
                  </a:lnTo>
                  <a:lnTo>
                    <a:pt x="864476" y="134391"/>
                  </a:lnTo>
                  <a:lnTo>
                    <a:pt x="911034" y="134391"/>
                  </a:lnTo>
                  <a:lnTo>
                    <a:pt x="911034" y="102692"/>
                  </a:lnTo>
                  <a:close/>
                </a:path>
                <a:path w="2321559" h="322579">
                  <a:moveTo>
                    <a:pt x="1277124" y="289928"/>
                  </a:moveTo>
                  <a:lnTo>
                    <a:pt x="1093533" y="289928"/>
                  </a:lnTo>
                  <a:lnTo>
                    <a:pt x="1091552" y="288277"/>
                  </a:lnTo>
                  <a:lnTo>
                    <a:pt x="1091552" y="222897"/>
                  </a:lnTo>
                  <a:lnTo>
                    <a:pt x="1053909" y="222897"/>
                  </a:lnTo>
                  <a:lnTo>
                    <a:pt x="1053909" y="310070"/>
                  </a:lnTo>
                  <a:lnTo>
                    <a:pt x="1066126" y="321627"/>
                  </a:lnTo>
                  <a:lnTo>
                    <a:pt x="1273162" y="321627"/>
                  </a:lnTo>
                  <a:lnTo>
                    <a:pt x="1277124" y="317665"/>
                  </a:lnTo>
                  <a:lnTo>
                    <a:pt x="1277124" y="289928"/>
                  </a:lnTo>
                  <a:close/>
                </a:path>
                <a:path w="2321559" h="322579">
                  <a:moveTo>
                    <a:pt x="1295285" y="113258"/>
                  </a:moveTo>
                  <a:lnTo>
                    <a:pt x="1258468" y="100241"/>
                  </a:lnTo>
                  <a:lnTo>
                    <a:pt x="1220952" y="78943"/>
                  </a:lnTo>
                  <a:lnTo>
                    <a:pt x="1191336" y="50279"/>
                  </a:lnTo>
                  <a:lnTo>
                    <a:pt x="1185989" y="39624"/>
                  </a:lnTo>
                  <a:lnTo>
                    <a:pt x="1272832" y="39624"/>
                  </a:lnTo>
                  <a:lnTo>
                    <a:pt x="1272832" y="9575"/>
                  </a:lnTo>
                  <a:lnTo>
                    <a:pt x="1057871" y="9575"/>
                  </a:lnTo>
                  <a:lnTo>
                    <a:pt x="1057871" y="39624"/>
                  </a:lnTo>
                  <a:lnTo>
                    <a:pt x="1144384" y="39624"/>
                  </a:lnTo>
                  <a:lnTo>
                    <a:pt x="1142733" y="43256"/>
                  </a:lnTo>
                  <a:lnTo>
                    <a:pt x="1117600" y="72821"/>
                  </a:lnTo>
                  <a:lnTo>
                    <a:pt x="1082141" y="95161"/>
                  </a:lnTo>
                  <a:lnTo>
                    <a:pt x="1043559" y="110998"/>
                  </a:lnTo>
                  <a:lnTo>
                    <a:pt x="1035088" y="113588"/>
                  </a:lnTo>
                  <a:lnTo>
                    <a:pt x="1056551" y="139674"/>
                  </a:lnTo>
                  <a:lnTo>
                    <a:pt x="1095070" y="124637"/>
                  </a:lnTo>
                  <a:lnTo>
                    <a:pt x="1131239" y="104178"/>
                  </a:lnTo>
                  <a:lnTo>
                    <a:pt x="1165186" y="73634"/>
                  </a:lnTo>
                  <a:lnTo>
                    <a:pt x="1170559" y="80098"/>
                  </a:lnTo>
                  <a:lnTo>
                    <a:pt x="1201712" y="105130"/>
                  </a:lnTo>
                  <a:lnTo>
                    <a:pt x="1238453" y="125564"/>
                  </a:lnTo>
                  <a:lnTo>
                    <a:pt x="1275143" y="139674"/>
                  </a:lnTo>
                  <a:lnTo>
                    <a:pt x="1295285" y="113258"/>
                  </a:lnTo>
                  <a:close/>
                </a:path>
                <a:path w="2321559" h="322579">
                  <a:moveTo>
                    <a:pt x="1312786" y="161137"/>
                  </a:moveTo>
                  <a:lnTo>
                    <a:pt x="1015276" y="161137"/>
                  </a:lnTo>
                  <a:lnTo>
                    <a:pt x="1015276" y="192836"/>
                  </a:lnTo>
                  <a:lnTo>
                    <a:pt x="1152309" y="192836"/>
                  </a:lnTo>
                  <a:lnTo>
                    <a:pt x="1152309" y="259549"/>
                  </a:lnTo>
                  <a:lnTo>
                    <a:pt x="1184668" y="259549"/>
                  </a:lnTo>
                  <a:lnTo>
                    <a:pt x="1189951" y="257568"/>
                  </a:lnTo>
                  <a:lnTo>
                    <a:pt x="1190282" y="252945"/>
                  </a:lnTo>
                  <a:lnTo>
                    <a:pt x="1190282" y="192836"/>
                  </a:lnTo>
                  <a:lnTo>
                    <a:pt x="1307172" y="192836"/>
                  </a:lnTo>
                  <a:lnTo>
                    <a:pt x="1312456" y="190855"/>
                  </a:lnTo>
                  <a:lnTo>
                    <a:pt x="1312786" y="186232"/>
                  </a:lnTo>
                  <a:lnTo>
                    <a:pt x="1312786" y="161137"/>
                  </a:lnTo>
                  <a:close/>
                </a:path>
                <a:path w="2321559" h="322579">
                  <a:moveTo>
                    <a:pt x="1503641" y="20802"/>
                  </a:moveTo>
                  <a:lnTo>
                    <a:pt x="1465999" y="20802"/>
                  </a:lnTo>
                  <a:lnTo>
                    <a:pt x="1465999" y="103352"/>
                  </a:lnTo>
                  <a:lnTo>
                    <a:pt x="1465999" y="135051"/>
                  </a:lnTo>
                  <a:lnTo>
                    <a:pt x="1465999" y="218274"/>
                  </a:lnTo>
                  <a:lnTo>
                    <a:pt x="1380807" y="218274"/>
                  </a:lnTo>
                  <a:lnTo>
                    <a:pt x="1380807" y="135051"/>
                  </a:lnTo>
                  <a:lnTo>
                    <a:pt x="1465999" y="135051"/>
                  </a:lnTo>
                  <a:lnTo>
                    <a:pt x="1465999" y="103352"/>
                  </a:lnTo>
                  <a:lnTo>
                    <a:pt x="1380807" y="103352"/>
                  </a:lnTo>
                  <a:lnTo>
                    <a:pt x="1380807" y="20802"/>
                  </a:lnTo>
                  <a:lnTo>
                    <a:pt x="1343494" y="20802"/>
                  </a:lnTo>
                  <a:lnTo>
                    <a:pt x="1343494" y="238086"/>
                  </a:lnTo>
                  <a:lnTo>
                    <a:pt x="1354721" y="249643"/>
                  </a:lnTo>
                  <a:lnTo>
                    <a:pt x="1491754" y="249643"/>
                  </a:lnTo>
                  <a:lnTo>
                    <a:pt x="1503641" y="238417"/>
                  </a:lnTo>
                  <a:lnTo>
                    <a:pt x="1503641" y="218274"/>
                  </a:lnTo>
                  <a:lnTo>
                    <a:pt x="1503641" y="135051"/>
                  </a:lnTo>
                  <a:lnTo>
                    <a:pt x="1503641" y="103352"/>
                  </a:lnTo>
                  <a:lnTo>
                    <a:pt x="1503641" y="20802"/>
                  </a:lnTo>
                  <a:close/>
                </a:path>
                <a:path w="2321559" h="322579">
                  <a:moveTo>
                    <a:pt x="1586522" y="6604"/>
                  </a:moveTo>
                  <a:lnTo>
                    <a:pt x="1548549" y="6604"/>
                  </a:lnTo>
                  <a:lnTo>
                    <a:pt x="1548549" y="321297"/>
                  </a:lnTo>
                  <a:lnTo>
                    <a:pt x="1582559" y="321297"/>
                  </a:lnTo>
                  <a:lnTo>
                    <a:pt x="1586522" y="317334"/>
                  </a:lnTo>
                  <a:lnTo>
                    <a:pt x="1586522" y="6604"/>
                  </a:lnTo>
                  <a:close/>
                </a:path>
                <a:path w="2321559" h="322579">
                  <a:moveTo>
                    <a:pt x="1977771" y="11226"/>
                  </a:moveTo>
                  <a:lnTo>
                    <a:pt x="1940458" y="11226"/>
                  </a:lnTo>
                  <a:lnTo>
                    <a:pt x="1940458" y="51841"/>
                  </a:lnTo>
                  <a:lnTo>
                    <a:pt x="1940458" y="83540"/>
                  </a:lnTo>
                  <a:lnTo>
                    <a:pt x="1940458" y="127127"/>
                  </a:lnTo>
                  <a:lnTo>
                    <a:pt x="1794510" y="127127"/>
                  </a:lnTo>
                  <a:lnTo>
                    <a:pt x="1794510" y="83540"/>
                  </a:lnTo>
                  <a:lnTo>
                    <a:pt x="1940458" y="83540"/>
                  </a:lnTo>
                  <a:lnTo>
                    <a:pt x="1940458" y="51841"/>
                  </a:lnTo>
                  <a:lnTo>
                    <a:pt x="1794510" y="51841"/>
                  </a:lnTo>
                  <a:lnTo>
                    <a:pt x="1794510" y="11226"/>
                  </a:lnTo>
                  <a:lnTo>
                    <a:pt x="1757527" y="11226"/>
                  </a:lnTo>
                  <a:lnTo>
                    <a:pt x="1757527" y="146278"/>
                  </a:lnTo>
                  <a:lnTo>
                    <a:pt x="1768754" y="157835"/>
                  </a:lnTo>
                  <a:lnTo>
                    <a:pt x="1965883" y="157835"/>
                  </a:lnTo>
                  <a:lnTo>
                    <a:pt x="1977771" y="146608"/>
                  </a:lnTo>
                  <a:lnTo>
                    <a:pt x="1977771" y="127127"/>
                  </a:lnTo>
                  <a:lnTo>
                    <a:pt x="1977771" y="83540"/>
                  </a:lnTo>
                  <a:lnTo>
                    <a:pt x="1977771" y="51841"/>
                  </a:lnTo>
                  <a:lnTo>
                    <a:pt x="1977771" y="11226"/>
                  </a:lnTo>
                  <a:close/>
                </a:path>
                <a:path w="2321559" h="322579">
                  <a:moveTo>
                    <a:pt x="2016074" y="192836"/>
                  </a:moveTo>
                  <a:lnTo>
                    <a:pt x="1718894" y="192836"/>
                  </a:lnTo>
                  <a:lnTo>
                    <a:pt x="1718894" y="224218"/>
                  </a:lnTo>
                  <a:lnTo>
                    <a:pt x="1848993" y="224218"/>
                  </a:lnTo>
                  <a:lnTo>
                    <a:pt x="1848993" y="321297"/>
                  </a:lnTo>
                  <a:lnTo>
                    <a:pt x="1882673" y="321297"/>
                  </a:lnTo>
                  <a:lnTo>
                    <a:pt x="1886635" y="317334"/>
                  </a:lnTo>
                  <a:lnTo>
                    <a:pt x="1886635" y="224218"/>
                  </a:lnTo>
                  <a:lnTo>
                    <a:pt x="2012111" y="224218"/>
                  </a:lnTo>
                  <a:lnTo>
                    <a:pt x="2016074" y="220256"/>
                  </a:lnTo>
                  <a:lnTo>
                    <a:pt x="2016074" y="192836"/>
                  </a:lnTo>
                  <a:close/>
                </a:path>
                <a:path w="2321559" h="322579">
                  <a:moveTo>
                    <a:pt x="2219477" y="131749"/>
                  </a:moveTo>
                  <a:lnTo>
                    <a:pt x="2171916" y="137274"/>
                  </a:lnTo>
                  <a:lnTo>
                    <a:pt x="2127783" y="139954"/>
                  </a:lnTo>
                  <a:lnTo>
                    <a:pt x="2077491" y="140995"/>
                  </a:lnTo>
                  <a:lnTo>
                    <a:pt x="2074189" y="140995"/>
                  </a:lnTo>
                  <a:lnTo>
                    <a:pt x="2074189" y="47218"/>
                  </a:lnTo>
                  <a:lnTo>
                    <a:pt x="2193721" y="47218"/>
                  </a:lnTo>
                  <a:lnTo>
                    <a:pt x="2193721" y="16510"/>
                  </a:lnTo>
                  <a:lnTo>
                    <a:pt x="2048103" y="16510"/>
                  </a:lnTo>
                  <a:lnTo>
                    <a:pt x="2036546" y="28067"/>
                  </a:lnTo>
                  <a:lnTo>
                    <a:pt x="2036546" y="159486"/>
                  </a:lnTo>
                  <a:lnTo>
                    <a:pt x="2047773" y="171704"/>
                  </a:lnTo>
                  <a:lnTo>
                    <a:pt x="2066264" y="171704"/>
                  </a:lnTo>
                  <a:lnTo>
                    <a:pt x="2092909" y="171335"/>
                  </a:lnTo>
                  <a:lnTo>
                    <a:pt x="2154313" y="168719"/>
                  </a:lnTo>
                  <a:lnTo>
                    <a:pt x="2210231" y="164109"/>
                  </a:lnTo>
                  <a:lnTo>
                    <a:pt x="2219477" y="162458"/>
                  </a:lnTo>
                  <a:lnTo>
                    <a:pt x="2219477" y="140995"/>
                  </a:lnTo>
                  <a:lnTo>
                    <a:pt x="2219477" y="131749"/>
                  </a:lnTo>
                  <a:close/>
                </a:path>
                <a:path w="2321559" h="322579">
                  <a:moveTo>
                    <a:pt x="2277922" y="201091"/>
                  </a:moveTo>
                  <a:lnTo>
                    <a:pt x="2240940" y="201091"/>
                  </a:lnTo>
                  <a:lnTo>
                    <a:pt x="2240940" y="231482"/>
                  </a:lnTo>
                  <a:lnTo>
                    <a:pt x="2240940" y="291909"/>
                  </a:lnTo>
                  <a:lnTo>
                    <a:pt x="2109520" y="291909"/>
                  </a:lnTo>
                  <a:lnTo>
                    <a:pt x="2109520" y="231482"/>
                  </a:lnTo>
                  <a:lnTo>
                    <a:pt x="2240940" y="231482"/>
                  </a:lnTo>
                  <a:lnTo>
                    <a:pt x="2240940" y="201091"/>
                  </a:lnTo>
                  <a:lnTo>
                    <a:pt x="2073198" y="201091"/>
                  </a:lnTo>
                  <a:lnTo>
                    <a:pt x="2073198" y="311061"/>
                  </a:lnTo>
                  <a:lnTo>
                    <a:pt x="2084755" y="322287"/>
                  </a:lnTo>
                  <a:lnTo>
                    <a:pt x="2266035" y="322287"/>
                  </a:lnTo>
                  <a:lnTo>
                    <a:pt x="2277922" y="311391"/>
                  </a:lnTo>
                  <a:lnTo>
                    <a:pt x="2277922" y="291909"/>
                  </a:lnTo>
                  <a:lnTo>
                    <a:pt x="2277922" y="231482"/>
                  </a:lnTo>
                  <a:lnTo>
                    <a:pt x="2277922" y="201091"/>
                  </a:lnTo>
                  <a:close/>
                </a:path>
                <a:path w="2321559" h="322579">
                  <a:moveTo>
                    <a:pt x="2321509" y="71323"/>
                  </a:moveTo>
                  <a:lnTo>
                    <a:pt x="2277592" y="71323"/>
                  </a:lnTo>
                  <a:lnTo>
                    <a:pt x="2277592" y="6934"/>
                  </a:lnTo>
                  <a:lnTo>
                    <a:pt x="2239619" y="6934"/>
                  </a:lnTo>
                  <a:lnTo>
                    <a:pt x="2239619" y="183591"/>
                  </a:lnTo>
                  <a:lnTo>
                    <a:pt x="2273630" y="183591"/>
                  </a:lnTo>
                  <a:lnTo>
                    <a:pt x="2277592" y="179628"/>
                  </a:lnTo>
                  <a:lnTo>
                    <a:pt x="2277592" y="102362"/>
                  </a:lnTo>
                  <a:lnTo>
                    <a:pt x="2321509" y="102362"/>
                  </a:lnTo>
                  <a:lnTo>
                    <a:pt x="2321509" y="7132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35904" y="3648128"/>
              <a:ext cx="136017" cy="18608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694561" y="3644699"/>
              <a:ext cx="146203" cy="193167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2870802" y="3648814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89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38011" y="3648585"/>
              <a:ext cx="140817" cy="186080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3100317" y="3648595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4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04" y="186067"/>
                  </a:lnTo>
                  <a:lnTo>
                    <a:pt x="87604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4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4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371226" y="3645510"/>
              <a:ext cx="275854" cy="19464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182" y="4882031"/>
              <a:ext cx="156714" cy="18538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035262" y="4881606"/>
              <a:ext cx="152679" cy="19005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2296312" y="4888979"/>
              <a:ext cx="128270" cy="82550"/>
            </a:xfrm>
            <a:custGeom>
              <a:avLst/>
              <a:gdLst/>
              <a:ahLst/>
              <a:cxnLst/>
              <a:rect l="l" t="t" r="r" b="b"/>
              <a:pathLst>
                <a:path w="128269" h="82550">
                  <a:moveTo>
                    <a:pt x="128054" y="27940"/>
                  </a:moveTo>
                  <a:lnTo>
                    <a:pt x="15290" y="27940"/>
                  </a:lnTo>
                  <a:lnTo>
                    <a:pt x="15290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40640"/>
                  </a:lnTo>
                  <a:lnTo>
                    <a:pt x="0" y="69850"/>
                  </a:lnTo>
                  <a:lnTo>
                    <a:pt x="0" y="82550"/>
                  </a:lnTo>
                  <a:lnTo>
                    <a:pt x="128054" y="82550"/>
                  </a:lnTo>
                  <a:lnTo>
                    <a:pt x="128054" y="69850"/>
                  </a:lnTo>
                  <a:lnTo>
                    <a:pt x="15290" y="69850"/>
                  </a:lnTo>
                  <a:lnTo>
                    <a:pt x="15290" y="40640"/>
                  </a:lnTo>
                  <a:lnTo>
                    <a:pt x="112763" y="40640"/>
                  </a:lnTo>
                  <a:lnTo>
                    <a:pt x="112763" y="69291"/>
                  </a:lnTo>
                  <a:lnTo>
                    <a:pt x="128054" y="69291"/>
                  </a:lnTo>
                  <a:lnTo>
                    <a:pt x="128054" y="40640"/>
                  </a:lnTo>
                  <a:lnTo>
                    <a:pt x="128054" y="40195"/>
                  </a:lnTo>
                  <a:lnTo>
                    <a:pt x="128054" y="27940"/>
                  </a:lnTo>
                  <a:close/>
                </a:path>
                <a:path w="128269" h="82550">
                  <a:moveTo>
                    <a:pt x="128054" y="495"/>
                  </a:moveTo>
                  <a:lnTo>
                    <a:pt x="112763" y="495"/>
                  </a:lnTo>
                  <a:lnTo>
                    <a:pt x="112763" y="27457"/>
                  </a:lnTo>
                  <a:lnTo>
                    <a:pt x="128054" y="27457"/>
                  </a:lnTo>
                  <a:lnTo>
                    <a:pt x="128054" y="49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274237" y="4895196"/>
              <a:ext cx="361632" cy="17646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60290" y="4881606"/>
              <a:ext cx="168818" cy="18984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94818" y="4891374"/>
              <a:ext cx="170942" cy="17986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086571" y="4882031"/>
              <a:ext cx="158201" cy="18538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324975" y="4881819"/>
              <a:ext cx="155652" cy="18984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514604" y="4893710"/>
              <a:ext cx="360995" cy="17773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944707" y="4881606"/>
              <a:ext cx="155652" cy="19026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34761" y="4882031"/>
              <a:ext cx="160112" cy="18538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330548" y="4881606"/>
              <a:ext cx="147795" cy="19026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568040" y="4881606"/>
              <a:ext cx="152679" cy="18750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754483" y="4881606"/>
              <a:ext cx="342733" cy="190265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141163" y="4881828"/>
              <a:ext cx="213995" cy="213995"/>
            </a:xfrm>
            <a:custGeom>
              <a:avLst/>
              <a:gdLst/>
              <a:ahLst/>
              <a:cxnLst/>
              <a:rect l="l" t="t" r="r" b="b"/>
              <a:pathLst>
                <a:path w="213995" h="213995">
                  <a:moveTo>
                    <a:pt x="146951" y="87490"/>
                  </a:moveTo>
                  <a:lnTo>
                    <a:pt x="131445" y="87490"/>
                  </a:lnTo>
                  <a:lnTo>
                    <a:pt x="131445" y="138658"/>
                  </a:lnTo>
                  <a:lnTo>
                    <a:pt x="146951" y="138658"/>
                  </a:lnTo>
                  <a:lnTo>
                    <a:pt x="146951" y="87490"/>
                  </a:lnTo>
                  <a:close/>
                </a:path>
                <a:path w="213995" h="213995">
                  <a:moveTo>
                    <a:pt x="146951" y="0"/>
                  </a:moveTo>
                  <a:lnTo>
                    <a:pt x="131445" y="0"/>
                  </a:lnTo>
                  <a:lnTo>
                    <a:pt x="131445" y="33820"/>
                  </a:lnTo>
                  <a:lnTo>
                    <a:pt x="86004" y="33820"/>
                  </a:lnTo>
                  <a:lnTo>
                    <a:pt x="86004" y="28740"/>
                  </a:lnTo>
                  <a:lnTo>
                    <a:pt x="86004" y="16040"/>
                  </a:lnTo>
                  <a:lnTo>
                    <a:pt x="70929" y="16040"/>
                  </a:lnTo>
                  <a:lnTo>
                    <a:pt x="70929" y="92240"/>
                  </a:lnTo>
                  <a:lnTo>
                    <a:pt x="15290" y="92240"/>
                  </a:lnTo>
                  <a:lnTo>
                    <a:pt x="15290" y="28740"/>
                  </a:lnTo>
                  <a:lnTo>
                    <a:pt x="70929" y="28740"/>
                  </a:lnTo>
                  <a:lnTo>
                    <a:pt x="70929" y="16040"/>
                  </a:lnTo>
                  <a:lnTo>
                    <a:pt x="0" y="16040"/>
                  </a:lnTo>
                  <a:lnTo>
                    <a:pt x="0" y="28740"/>
                  </a:lnTo>
                  <a:lnTo>
                    <a:pt x="0" y="92240"/>
                  </a:lnTo>
                  <a:lnTo>
                    <a:pt x="0" y="104940"/>
                  </a:lnTo>
                  <a:lnTo>
                    <a:pt x="86004" y="104940"/>
                  </a:lnTo>
                  <a:lnTo>
                    <a:pt x="86004" y="92240"/>
                  </a:lnTo>
                  <a:lnTo>
                    <a:pt x="86004" y="87160"/>
                  </a:lnTo>
                  <a:lnTo>
                    <a:pt x="146951" y="87160"/>
                  </a:lnTo>
                  <a:lnTo>
                    <a:pt x="146951" y="74536"/>
                  </a:lnTo>
                  <a:lnTo>
                    <a:pt x="146951" y="46926"/>
                  </a:lnTo>
                  <a:lnTo>
                    <a:pt x="131445" y="46926"/>
                  </a:lnTo>
                  <a:lnTo>
                    <a:pt x="131445" y="74460"/>
                  </a:lnTo>
                  <a:lnTo>
                    <a:pt x="86004" y="74460"/>
                  </a:lnTo>
                  <a:lnTo>
                    <a:pt x="86004" y="46520"/>
                  </a:lnTo>
                  <a:lnTo>
                    <a:pt x="146951" y="46520"/>
                  </a:lnTo>
                  <a:lnTo>
                    <a:pt x="146951" y="33972"/>
                  </a:lnTo>
                  <a:lnTo>
                    <a:pt x="146951" y="33820"/>
                  </a:lnTo>
                  <a:lnTo>
                    <a:pt x="146951" y="0"/>
                  </a:lnTo>
                  <a:close/>
                </a:path>
                <a:path w="213995" h="213995">
                  <a:moveTo>
                    <a:pt x="151625" y="172250"/>
                  </a:moveTo>
                  <a:lnTo>
                    <a:pt x="40982" y="172250"/>
                  </a:lnTo>
                  <a:lnTo>
                    <a:pt x="40982" y="126530"/>
                  </a:lnTo>
                  <a:lnTo>
                    <a:pt x="25488" y="126530"/>
                  </a:lnTo>
                  <a:lnTo>
                    <a:pt x="25488" y="172250"/>
                  </a:lnTo>
                  <a:lnTo>
                    <a:pt x="25488" y="184950"/>
                  </a:lnTo>
                  <a:lnTo>
                    <a:pt x="151625" y="184950"/>
                  </a:lnTo>
                  <a:lnTo>
                    <a:pt x="151625" y="172250"/>
                  </a:lnTo>
                  <a:close/>
                </a:path>
                <a:path w="213995" h="213995">
                  <a:moveTo>
                    <a:pt x="213626" y="170942"/>
                  </a:moveTo>
                  <a:lnTo>
                    <a:pt x="212547" y="161937"/>
                  </a:lnTo>
                  <a:lnTo>
                    <a:pt x="209461" y="155194"/>
                  </a:lnTo>
                  <a:lnTo>
                    <a:pt x="204584" y="150964"/>
                  </a:lnTo>
                  <a:lnTo>
                    <a:pt x="198132" y="149491"/>
                  </a:lnTo>
                  <a:lnTo>
                    <a:pt x="191122" y="149491"/>
                  </a:lnTo>
                  <a:lnTo>
                    <a:pt x="184746" y="154165"/>
                  </a:lnTo>
                  <a:lnTo>
                    <a:pt x="184746" y="170307"/>
                  </a:lnTo>
                  <a:lnTo>
                    <a:pt x="190906" y="174764"/>
                  </a:lnTo>
                  <a:lnTo>
                    <a:pt x="199618" y="174764"/>
                  </a:lnTo>
                  <a:lnTo>
                    <a:pt x="200456" y="174548"/>
                  </a:lnTo>
                  <a:lnTo>
                    <a:pt x="198920" y="183692"/>
                  </a:lnTo>
                  <a:lnTo>
                    <a:pt x="194779" y="191617"/>
                  </a:lnTo>
                  <a:lnTo>
                    <a:pt x="188341" y="198234"/>
                  </a:lnTo>
                  <a:lnTo>
                    <a:pt x="179870" y="203428"/>
                  </a:lnTo>
                  <a:lnTo>
                    <a:pt x="184327" y="213626"/>
                  </a:lnTo>
                  <a:lnTo>
                    <a:pt x="196342" y="206387"/>
                  </a:lnTo>
                  <a:lnTo>
                    <a:pt x="205587" y="196659"/>
                  </a:lnTo>
                  <a:lnTo>
                    <a:pt x="211531" y="184746"/>
                  </a:lnTo>
                  <a:lnTo>
                    <a:pt x="213626" y="17094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433420" y="4881606"/>
              <a:ext cx="352926" cy="19026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856145" y="4899443"/>
              <a:ext cx="172428" cy="14737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052994" y="4881606"/>
              <a:ext cx="168818" cy="18984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295428" y="4879911"/>
              <a:ext cx="1576705" cy="192405"/>
            </a:xfrm>
            <a:custGeom>
              <a:avLst/>
              <a:gdLst/>
              <a:ahLst/>
              <a:cxnLst/>
              <a:rect l="l" t="t" r="r" b="b"/>
              <a:pathLst>
                <a:path w="1576704" h="192404">
                  <a:moveTo>
                    <a:pt x="87274" y="48437"/>
                  </a:moveTo>
                  <a:lnTo>
                    <a:pt x="15290" y="48437"/>
                  </a:lnTo>
                  <a:lnTo>
                    <a:pt x="15290" y="15417"/>
                  </a:lnTo>
                  <a:lnTo>
                    <a:pt x="0" y="15417"/>
                  </a:lnTo>
                  <a:lnTo>
                    <a:pt x="0" y="48437"/>
                  </a:lnTo>
                  <a:lnTo>
                    <a:pt x="0" y="61137"/>
                  </a:lnTo>
                  <a:lnTo>
                    <a:pt x="0" y="96697"/>
                  </a:lnTo>
                  <a:lnTo>
                    <a:pt x="0" y="109397"/>
                  </a:lnTo>
                  <a:lnTo>
                    <a:pt x="87274" y="109397"/>
                  </a:lnTo>
                  <a:lnTo>
                    <a:pt x="87274" y="96697"/>
                  </a:lnTo>
                  <a:lnTo>
                    <a:pt x="15290" y="96697"/>
                  </a:lnTo>
                  <a:lnTo>
                    <a:pt x="15290" y="61137"/>
                  </a:lnTo>
                  <a:lnTo>
                    <a:pt x="72199" y="61137"/>
                  </a:lnTo>
                  <a:lnTo>
                    <a:pt x="72199" y="96405"/>
                  </a:lnTo>
                  <a:lnTo>
                    <a:pt x="87274" y="96405"/>
                  </a:lnTo>
                  <a:lnTo>
                    <a:pt x="87274" y="61137"/>
                  </a:lnTo>
                  <a:lnTo>
                    <a:pt x="87274" y="60528"/>
                  </a:lnTo>
                  <a:lnTo>
                    <a:pt x="87274" y="48437"/>
                  </a:lnTo>
                  <a:close/>
                </a:path>
                <a:path w="1576704" h="192404">
                  <a:moveTo>
                    <a:pt x="87274" y="15290"/>
                  </a:moveTo>
                  <a:lnTo>
                    <a:pt x="72199" y="15290"/>
                  </a:lnTo>
                  <a:lnTo>
                    <a:pt x="72199" y="47993"/>
                  </a:lnTo>
                  <a:lnTo>
                    <a:pt x="87274" y="47993"/>
                  </a:lnTo>
                  <a:lnTo>
                    <a:pt x="87274" y="15290"/>
                  </a:lnTo>
                  <a:close/>
                </a:path>
                <a:path w="1576704" h="192404">
                  <a:moveTo>
                    <a:pt x="147370" y="174167"/>
                  </a:moveTo>
                  <a:lnTo>
                    <a:pt x="36741" y="174167"/>
                  </a:lnTo>
                  <a:lnTo>
                    <a:pt x="36741" y="128447"/>
                  </a:lnTo>
                  <a:lnTo>
                    <a:pt x="21234" y="128447"/>
                  </a:lnTo>
                  <a:lnTo>
                    <a:pt x="21234" y="174167"/>
                  </a:lnTo>
                  <a:lnTo>
                    <a:pt x="21234" y="186867"/>
                  </a:lnTo>
                  <a:lnTo>
                    <a:pt x="147370" y="186867"/>
                  </a:lnTo>
                  <a:lnTo>
                    <a:pt x="147370" y="174167"/>
                  </a:lnTo>
                  <a:close/>
                </a:path>
                <a:path w="1576704" h="192404">
                  <a:moveTo>
                    <a:pt x="167119" y="59867"/>
                  </a:moveTo>
                  <a:lnTo>
                    <a:pt x="138658" y="59867"/>
                  </a:lnTo>
                  <a:lnTo>
                    <a:pt x="138658" y="2717"/>
                  </a:lnTo>
                  <a:lnTo>
                    <a:pt x="123164" y="2717"/>
                  </a:lnTo>
                  <a:lnTo>
                    <a:pt x="123164" y="59867"/>
                  </a:lnTo>
                  <a:lnTo>
                    <a:pt x="123164" y="72567"/>
                  </a:lnTo>
                  <a:lnTo>
                    <a:pt x="123164" y="141147"/>
                  </a:lnTo>
                  <a:lnTo>
                    <a:pt x="138658" y="141147"/>
                  </a:lnTo>
                  <a:lnTo>
                    <a:pt x="138658" y="72567"/>
                  </a:lnTo>
                  <a:lnTo>
                    <a:pt x="167119" y="72567"/>
                  </a:lnTo>
                  <a:lnTo>
                    <a:pt x="167119" y="59867"/>
                  </a:lnTo>
                  <a:close/>
                </a:path>
                <a:path w="1576704" h="192404">
                  <a:moveTo>
                    <a:pt x="293039" y="60096"/>
                  </a:moveTo>
                  <a:lnTo>
                    <a:pt x="289293" y="42087"/>
                  </a:lnTo>
                  <a:lnTo>
                    <a:pt x="279717" y="29311"/>
                  </a:lnTo>
                  <a:lnTo>
                    <a:pt x="278841" y="28143"/>
                  </a:lnTo>
                  <a:lnTo>
                    <a:pt x="277964" y="27660"/>
                  </a:lnTo>
                  <a:lnTo>
                    <a:pt x="277964" y="60096"/>
                  </a:lnTo>
                  <a:lnTo>
                    <a:pt x="275323" y="72555"/>
                  </a:lnTo>
                  <a:lnTo>
                    <a:pt x="267957" y="82372"/>
                  </a:lnTo>
                  <a:lnTo>
                    <a:pt x="256730" y="88798"/>
                  </a:lnTo>
                  <a:lnTo>
                    <a:pt x="242506" y="91097"/>
                  </a:lnTo>
                  <a:lnTo>
                    <a:pt x="228244" y="88798"/>
                  </a:lnTo>
                  <a:lnTo>
                    <a:pt x="216941" y="82372"/>
                  </a:lnTo>
                  <a:lnTo>
                    <a:pt x="209511" y="72555"/>
                  </a:lnTo>
                  <a:lnTo>
                    <a:pt x="206832" y="60096"/>
                  </a:lnTo>
                  <a:lnTo>
                    <a:pt x="209511" y="47675"/>
                  </a:lnTo>
                  <a:lnTo>
                    <a:pt x="216941" y="37934"/>
                  </a:lnTo>
                  <a:lnTo>
                    <a:pt x="228244" y="31584"/>
                  </a:lnTo>
                  <a:lnTo>
                    <a:pt x="242506" y="29311"/>
                  </a:lnTo>
                  <a:lnTo>
                    <a:pt x="256730" y="31584"/>
                  </a:lnTo>
                  <a:lnTo>
                    <a:pt x="267957" y="37934"/>
                  </a:lnTo>
                  <a:lnTo>
                    <a:pt x="275323" y="47675"/>
                  </a:lnTo>
                  <a:lnTo>
                    <a:pt x="277964" y="60096"/>
                  </a:lnTo>
                  <a:lnTo>
                    <a:pt x="277964" y="27660"/>
                  </a:lnTo>
                  <a:lnTo>
                    <a:pt x="262851" y="19126"/>
                  </a:lnTo>
                  <a:lnTo>
                    <a:pt x="242506" y="15925"/>
                  </a:lnTo>
                  <a:lnTo>
                    <a:pt x="222148" y="19126"/>
                  </a:lnTo>
                  <a:lnTo>
                    <a:pt x="206159" y="28143"/>
                  </a:lnTo>
                  <a:lnTo>
                    <a:pt x="195707" y="42087"/>
                  </a:lnTo>
                  <a:lnTo>
                    <a:pt x="191960" y="60096"/>
                  </a:lnTo>
                  <a:lnTo>
                    <a:pt x="195707" y="78105"/>
                  </a:lnTo>
                  <a:lnTo>
                    <a:pt x="206159" y="92062"/>
                  </a:lnTo>
                  <a:lnTo>
                    <a:pt x="222148" y="101066"/>
                  </a:lnTo>
                  <a:lnTo>
                    <a:pt x="242506" y="104267"/>
                  </a:lnTo>
                  <a:lnTo>
                    <a:pt x="262851" y="101066"/>
                  </a:lnTo>
                  <a:lnTo>
                    <a:pt x="278841" y="92062"/>
                  </a:lnTo>
                  <a:lnTo>
                    <a:pt x="279552" y="91097"/>
                  </a:lnTo>
                  <a:lnTo>
                    <a:pt x="289293" y="78105"/>
                  </a:lnTo>
                  <a:lnTo>
                    <a:pt x="293039" y="60096"/>
                  </a:lnTo>
                  <a:close/>
                </a:path>
                <a:path w="1576704" h="192404">
                  <a:moveTo>
                    <a:pt x="307695" y="141427"/>
                  </a:moveTo>
                  <a:lnTo>
                    <a:pt x="306425" y="129959"/>
                  </a:lnTo>
                  <a:lnTo>
                    <a:pt x="274408" y="133769"/>
                  </a:lnTo>
                  <a:lnTo>
                    <a:pt x="241731" y="135724"/>
                  </a:lnTo>
                  <a:lnTo>
                    <a:pt x="210299" y="136436"/>
                  </a:lnTo>
                  <a:lnTo>
                    <a:pt x="181978" y="136537"/>
                  </a:lnTo>
                  <a:lnTo>
                    <a:pt x="184315" y="149707"/>
                  </a:lnTo>
                  <a:lnTo>
                    <a:pt x="212013" y="149555"/>
                  </a:lnTo>
                  <a:lnTo>
                    <a:pt x="242824" y="148590"/>
                  </a:lnTo>
                  <a:lnTo>
                    <a:pt x="275221" y="146126"/>
                  </a:lnTo>
                  <a:lnTo>
                    <a:pt x="307695" y="141427"/>
                  </a:lnTo>
                  <a:close/>
                </a:path>
                <a:path w="1576704" h="192404">
                  <a:moveTo>
                    <a:pt x="334657" y="1701"/>
                  </a:moveTo>
                  <a:lnTo>
                    <a:pt x="319379" y="1701"/>
                  </a:lnTo>
                  <a:lnTo>
                    <a:pt x="319379" y="191973"/>
                  </a:lnTo>
                  <a:lnTo>
                    <a:pt x="334657" y="191973"/>
                  </a:lnTo>
                  <a:lnTo>
                    <a:pt x="334657" y="1701"/>
                  </a:lnTo>
                  <a:close/>
                </a:path>
                <a:path w="1576704" h="192404">
                  <a:moveTo>
                    <a:pt x="536117" y="16776"/>
                  </a:moveTo>
                  <a:lnTo>
                    <a:pt x="489191" y="16776"/>
                  </a:lnTo>
                  <a:lnTo>
                    <a:pt x="489191" y="0"/>
                  </a:lnTo>
                  <a:lnTo>
                    <a:pt x="473900" y="0"/>
                  </a:lnTo>
                  <a:lnTo>
                    <a:pt x="473900" y="16776"/>
                  </a:lnTo>
                  <a:lnTo>
                    <a:pt x="426758" y="16776"/>
                  </a:lnTo>
                  <a:lnTo>
                    <a:pt x="426758" y="28028"/>
                  </a:lnTo>
                  <a:lnTo>
                    <a:pt x="536117" y="28028"/>
                  </a:lnTo>
                  <a:lnTo>
                    <a:pt x="536117" y="16776"/>
                  </a:lnTo>
                  <a:close/>
                </a:path>
                <a:path w="1576704" h="192404">
                  <a:moveTo>
                    <a:pt x="542912" y="101714"/>
                  </a:moveTo>
                  <a:lnTo>
                    <a:pt x="542340" y="96202"/>
                  </a:lnTo>
                  <a:lnTo>
                    <a:pt x="541858" y="91528"/>
                  </a:lnTo>
                  <a:lnTo>
                    <a:pt x="529082" y="93205"/>
                  </a:lnTo>
                  <a:lnTo>
                    <a:pt x="516001" y="94500"/>
                  </a:lnTo>
                  <a:lnTo>
                    <a:pt x="502678" y="95465"/>
                  </a:lnTo>
                  <a:lnTo>
                    <a:pt x="489191" y="96202"/>
                  </a:lnTo>
                  <a:lnTo>
                    <a:pt x="489191" y="84302"/>
                  </a:lnTo>
                  <a:lnTo>
                    <a:pt x="504240" y="81711"/>
                  </a:lnTo>
                  <a:lnTo>
                    <a:pt x="515594" y="76581"/>
                  </a:lnTo>
                  <a:lnTo>
                    <a:pt x="517766" y="74320"/>
                  </a:lnTo>
                  <a:lnTo>
                    <a:pt x="522782" y="69100"/>
                  </a:lnTo>
                  <a:lnTo>
                    <a:pt x="525284" y="59461"/>
                  </a:lnTo>
                  <a:lnTo>
                    <a:pt x="522185" y="48920"/>
                  </a:lnTo>
                  <a:lnTo>
                    <a:pt x="517829" y="45021"/>
                  </a:lnTo>
                  <a:lnTo>
                    <a:pt x="513372" y="41033"/>
                  </a:lnTo>
                  <a:lnTo>
                    <a:pt x="510641" y="40068"/>
                  </a:lnTo>
                  <a:lnTo>
                    <a:pt x="510641" y="59461"/>
                  </a:lnTo>
                  <a:lnTo>
                    <a:pt x="508571" y="65544"/>
                  </a:lnTo>
                  <a:lnTo>
                    <a:pt x="502704" y="70243"/>
                  </a:lnTo>
                  <a:lnTo>
                    <a:pt x="493522" y="73253"/>
                  </a:lnTo>
                  <a:lnTo>
                    <a:pt x="481545" y="74320"/>
                  </a:lnTo>
                  <a:lnTo>
                    <a:pt x="469315" y="73253"/>
                  </a:lnTo>
                  <a:lnTo>
                    <a:pt x="460019" y="70243"/>
                  </a:lnTo>
                  <a:lnTo>
                    <a:pt x="454101" y="65544"/>
                  </a:lnTo>
                  <a:lnTo>
                    <a:pt x="452031" y="59461"/>
                  </a:lnTo>
                  <a:lnTo>
                    <a:pt x="454101" y="53441"/>
                  </a:lnTo>
                  <a:lnTo>
                    <a:pt x="459994" y="48920"/>
                  </a:lnTo>
                  <a:lnTo>
                    <a:pt x="469315" y="46024"/>
                  </a:lnTo>
                  <a:lnTo>
                    <a:pt x="481545" y="45021"/>
                  </a:lnTo>
                  <a:lnTo>
                    <a:pt x="493522" y="46024"/>
                  </a:lnTo>
                  <a:lnTo>
                    <a:pt x="502704" y="48895"/>
                  </a:lnTo>
                  <a:lnTo>
                    <a:pt x="508571" y="53441"/>
                  </a:lnTo>
                  <a:lnTo>
                    <a:pt x="510641" y="59461"/>
                  </a:lnTo>
                  <a:lnTo>
                    <a:pt x="510641" y="40068"/>
                  </a:lnTo>
                  <a:lnTo>
                    <a:pt x="499579" y="36106"/>
                  </a:lnTo>
                  <a:lnTo>
                    <a:pt x="481545" y="34404"/>
                  </a:lnTo>
                  <a:lnTo>
                    <a:pt x="463359" y="36106"/>
                  </a:lnTo>
                  <a:lnTo>
                    <a:pt x="449427" y="41033"/>
                  </a:lnTo>
                  <a:lnTo>
                    <a:pt x="440512" y="48920"/>
                  </a:lnTo>
                  <a:lnTo>
                    <a:pt x="437375" y="59461"/>
                  </a:lnTo>
                  <a:lnTo>
                    <a:pt x="439915" y="69100"/>
                  </a:lnTo>
                  <a:lnTo>
                    <a:pt x="447192" y="76581"/>
                  </a:lnTo>
                  <a:lnTo>
                    <a:pt x="458698" y="81711"/>
                  </a:lnTo>
                  <a:lnTo>
                    <a:pt x="473900" y="84302"/>
                  </a:lnTo>
                  <a:lnTo>
                    <a:pt x="473900" y="96837"/>
                  </a:lnTo>
                  <a:lnTo>
                    <a:pt x="459981" y="97205"/>
                  </a:lnTo>
                  <a:lnTo>
                    <a:pt x="422084" y="97472"/>
                  </a:lnTo>
                  <a:lnTo>
                    <a:pt x="424002" y="109156"/>
                  </a:lnTo>
                  <a:lnTo>
                    <a:pt x="450875" y="109004"/>
                  </a:lnTo>
                  <a:lnTo>
                    <a:pt x="480745" y="108140"/>
                  </a:lnTo>
                  <a:lnTo>
                    <a:pt x="511975" y="105930"/>
                  </a:lnTo>
                  <a:lnTo>
                    <a:pt x="542912" y="101714"/>
                  </a:lnTo>
                  <a:close/>
                </a:path>
                <a:path w="1576704" h="192404">
                  <a:moveTo>
                    <a:pt x="576681" y="177952"/>
                  </a:moveTo>
                  <a:lnTo>
                    <a:pt x="462851" y="177952"/>
                  </a:lnTo>
                  <a:lnTo>
                    <a:pt x="462851" y="160324"/>
                  </a:lnTo>
                  <a:lnTo>
                    <a:pt x="569239" y="160324"/>
                  </a:lnTo>
                  <a:lnTo>
                    <a:pt x="569239" y="122745"/>
                  </a:lnTo>
                  <a:lnTo>
                    <a:pt x="447141" y="122745"/>
                  </a:lnTo>
                  <a:lnTo>
                    <a:pt x="447141" y="133997"/>
                  </a:lnTo>
                  <a:lnTo>
                    <a:pt x="553961" y="133997"/>
                  </a:lnTo>
                  <a:lnTo>
                    <a:pt x="553961" y="149707"/>
                  </a:lnTo>
                  <a:lnTo>
                    <a:pt x="447776" y="149707"/>
                  </a:lnTo>
                  <a:lnTo>
                    <a:pt x="447776" y="189420"/>
                  </a:lnTo>
                  <a:lnTo>
                    <a:pt x="576681" y="189420"/>
                  </a:lnTo>
                  <a:lnTo>
                    <a:pt x="576681" y="177952"/>
                  </a:lnTo>
                  <a:close/>
                </a:path>
                <a:path w="1576704" h="192404">
                  <a:moveTo>
                    <a:pt x="597700" y="50965"/>
                  </a:moveTo>
                  <a:lnTo>
                    <a:pt x="569239" y="50965"/>
                  </a:lnTo>
                  <a:lnTo>
                    <a:pt x="569239" y="1917"/>
                  </a:lnTo>
                  <a:lnTo>
                    <a:pt x="553745" y="1917"/>
                  </a:lnTo>
                  <a:lnTo>
                    <a:pt x="553745" y="114033"/>
                  </a:lnTo>
                  <a:lnTo>
                    <a:pt x="569239" y="114033"/>
                  </a:lnTo>
                  <a:lnTo>
                    <a:pt x="569239" y="63919"/>
                  </a:lnTo>
                  <a:lnTo>
                    <a:pt x="597700" y="63919"/>
                  </a:lnTo>
                  <a:lnTo>
                    <a:pt x="597700" y="50965"/>
                  </a:lnTo>
                  <a:close/>
                </a:path>
                <a:path w="1576704" h="192404">
                  <a:moveTo>
                    <a:pt x="762482" y="157353"/>
                  </a:moveTo>
                  <a:lnTo>
                    <a:pt x="758037" y="142875"/>
                  </a:lnTo>
                  <a:lnTo>
                    <a:pt x="749452" y="135699"/>
                  </a:lnTo>
                  <a:lnTo>
                    <a:pt x="746772" y="133464"/>
                  </a:lnTo>
                  <a:lnTo>
                    <a:pt x="746772" y="157353"/>
                  </a:lnTo>
                  <a:lnTo>
                    <a:pt x="743407" y="166687"/>
                  </a:lnTo>
                  <a:lnTo>
                    <a:pt x="733679" y="173545"/>
                  </a:lnTo>
                  <a:lnTo>
                    <a:pt x="718197" y="177774"/>
                  </a:lnTo>
                  <a:lnTo>
                    <a:pt x="697509" y="179222"/>
                  </a:lnTo>
                  <a:lnTo>
                    <a:pt x="676910" y="177774"/>
                  </a:lnTo>
                  <a:lnTo>
                    <a:pt x="661403" y="173545"/>
                  </a:lnTo>
                  <a:lnTo>
                    <a:pt x="651637" y="166687"/>
                  </a:lnTo>
                  <a:lnTo>
                    <a:pt x="648233" y="157353"/>
                  </a:lnTo>
                  <a:lnTo>
                    <a:pt x="651637" y="148145"/>
                  </a:lnTo>
                  <a:lnTo>
                    <a:pt x="661403" y="141351"/>
                  </a:lnTo>
                  <a:lnTo>
                    <a:pt x="676910" y="137134"/>
                  </a:lnTo>
                  <a:lnTo>
                    <a:pt x="697509" y="135699"/>
                  </a:lnTo>
                  <a:lnTo>
                    <a:pt x="718197" y="137134"/>
                  </a:lnTo>
                  <a:lnTo>
                    <a:pt x="733679" y="141351"/>
                  </a:lnTo>
                  <a:lnTo>
                    <a:pt x="743407" y="148145"/>
                  </a:lnTo>
                  <a:lnTo>
                    <a:pt x="746772" y="157353"/>
                  </a:lnTo>
                  <a:lnTo>
                    <a:pt x="746772" y="133464"/>
                  </a:lnTo>
                  <a:lnTo>
                    <a:pt x="745197" y="132143"/>
                  </a:lnTo>
                  <a:lnTo>
                    <a:pt x="724763" y="125463"/>
                  </a:lnTo>
                  <a:lnTo>
                    <a:pt x="697509" y="123164"/>
                  </a:lnTo>
                  <a:lnTo>
                    <a:pt x="670280" y="125463"/>
                  </a:lnTo>
                  <a:lnTo>
                    <a:pt x="649909" y="132143"/>
                  </a:lnTo>
                  <a:lnTo>
                    <a:pt x="637159" y="142875"/>
                  </a:lnTo>
                  <a:lnTo>
                    <a:pt x="632739" y="157353"/>
                  </a:lnTo>
                  <a:lnTo>
                    <a:pt x="637159" y="171919"/>
                  </a:lnTo>
                  <a:lnTo>
                    <a:pt x="649909" y="182651"/>
                  </a:lnTo>
                  <a:lnTo>
                    <a:pt x="670280" y="189280"/>
                  </a:lnTo>
                  <a:lnTo>
                    <a:pt x="697509" y="191541"/>
                  </a:lnTo>
                  <a:lnTo>
                    <a:pt x="724763" y="189280"/>
                  </a:lnTo>
                  <a:lnTo>
                    <a:pt x="745197" y="182651"/>
                  </a:lnTo>
                  <a:lnTo>
                    <a:pt x="749300" y="179222"/>
                  </a:lnTo>
                  <a:lnTo>
                    <a:pt x="758037" y="171919"/>
                  </a:lnTo>
                  <a:lnTo>
                    <a:pt x="762482" y="157353"/>
                  </a:lnTo>
                  <a:close/>
                </a:path>
                <a:path w="1576704" h="192404">
                  <a:moveTo>
                    <a:pt x="783501" y="95986"/>
                  </a:moveTo>
                  <a:lnTo>
                    <a:pt x="705358" y="95986"/>
                  </a:lnTo>
                  <a:lnTo>
                    <a:pt x="705358" y="73266"/>
                  </a:lnTo>
                  <a:lnTo>
                    <a:pt x="763333" y="73266"/>
                  </a:lnTo>
                  <a:lnTo>
                    <a:pt x="763333" y="60528"/>
                  </a:lnTo>
                  <a:lnTo>
                    <a:pt x="648881" y="60528"/>
                  </a:lnTo>
                  <a:lnTo>
                    <a:pt x="648881" y="23355"/>
                  </a:lnTo>
                  <a:lnTo>
                    <a:pt x="762063" y="23355"/>
                  </a:lnTo>
                  <a:lnTo>
                    <a:pt x="762063" y="10414"/>
                  </a:lnTo>
                  <a:lnTo>
                    <a:pt x="633590" y="10414"/>
                  </a:lnTo>
                  <a:lnTo>
                    <a:pt x="633590" y="73266"/>
                  </a:lnTo>
                  <a:lnTo>
                    <a:pt x="689864" y="73266"/>
                  </a:lnTo>
                  <a:lnTo>
                    <a:pt x="689864" y="95986"/>
                  </a:lnTo>
                  <a:lnTo>
                    <a:pt x="611720" y="95986"/>
                  </a:lnTo>
                  <a:lnTo>
                    <a:pt x="611720" y="108940"/>
                  </a:lnTo>
                  <a:lnTo>
                    <a:pt x="783501" y="108940"/>
                  </a:lnTo>
                  <a:lnTo>
                    <a:pt x="783501" y="95986"/>
                  </a:lnTo>
                  <a:close/>
                </a:path>
                <a:path w="1576704" h="192404">
                  <a:moveTo>
                    <a:pt x="952754" y="45872"/>
                  </a:moveTo>
                  <a:lnTo>
                    <a:pt x="948105" y="30137"/>
                  </a:lnTo>
                  <a:lnTo>
                    <a:pt x="937869" y="21031"/>
                  </a:lnTo>
                  <a:lnTo>
                    <a:pt x="937031" y="20281"/>
                  </a:lnTo>
                  <a:lnTo>
                    <a:pt x="937031" y="45872"/>
                  </a:lnTo>
                  <a:lnTo>
                    <a:pt x="933437" y="56413"/>
                  </a:lnTo>
                  <a:lnTo>
                    <a:pt x="923239" y="64287"/>
                  </a:lnTo>
                  <a:lnTo>
                    <a:pt x="907288" y="69227"/>
                  </a:lnTo>
                  <a:lnTo>
                    <a:pt x="886498" y="70929"/>
                  </a:lnTo>
                  <a:lnTo>
                    <a:pt x="865695" y="69227"/>
                  </a:lnTo>
                  <a:lnTo>
                    <a:pt x="849757" y="64287"/>
                  </a:lnTo>
                  <a:lnTo>
                    <a:pt x="839558" y="56413"/>
                  </a:lnTo>
                  <a:lnTo>
                    <a:pt x="835952" y="45872"/>
                  </a:lnTo>
                  <a:lnTo>
                    <a:pt x="839558" y="35534"/>
                  </a:lnTo>
                  <a:lnTo>
                    <a:pt x="886498" y="21031"/>
                  </a:lnTo>
                  <a:lnTo>
                    <a:pt x="933437" y="35534"/>
                  </a:lnTo>
                  <a:lnTo>
                    <a:pt x="937031" y="45872"/>
                  </a:lnTo>
                  <a:lnTo>
                    <a:pt x="937031" y="20281"/>
                  </a:lnTo>
                  <a:lnTo>
                    <a:pt x="934834" y="18313"/>
                  </a:lnTo>
                  <a:lnTo>
                    <a:pt x="913955" y="10871"/>
                  </a:lnTo>
                  <a:lnTo>
                    <a:pt x="886498" y="8280"/>
                  </a:lnTo>
                  <a:lnTo>
                    <a:pt x="859002" y="10871"/>
                  </a:lnTo>
                  <a:lnTo>
                    <a:pt x="838060" y="18313"/>
                  </a:lnTo>
                  <a:lnTo>
                    <a:pt x="824712" y="30137"/>
                  </a:lnTo>
                  <a:lnTo>
                    <a:pt x="820026" y="45872"/>
                  </a:lnTo>
                  <a:lnTo>
                    <a:pt x="824712" y="61722"/>
                  </a:lnTo>
                  <a:lnTo>
                    <a:pt x="838060" y="73609"/>
                  </a:lnTo>
                  <a:lnTo>
                    <a:pt x="859002" y="81076"/>
                  </a:lnTo>
                  <a:lnTo>
                    <a:pt x="886498" y="83667"/>
                  </a:lnTo>
                  <a:lnTo>
                    <a:pt x="913955" y="81076"/>
                  </a:lnTo>
                  <a:lnTo>
                    <a:pt x="934834" y="73609"/>
                  </a:lnTo>
                  <a:lnTo>
                    <a:pt x="937818" y="70929"/>
                  </a:lnTo>
                  <a:lnTo>
                    <a:pt x="948105" y="61722"/>
                  </a:lnTo>
                  <a:lnTo>
                    <a:pt x="952754" y="45872"/>
                  </a:lnTo>
                  <a:close/>
                </a:path>
                <a:path w="1576704" h="192404">
                  <a:moveTo>
                    <a:pt x="953389" y="174548"/>
                  </a:moveTo>
                  <a:lnTo>
                    <a:pt x="838504" y="174548"/>
                  </a:lnTo>
                  <a:lnTo>
                    <a:pt x="838504" y="132511"/>
                  </a:lnTo>
                  <a:lnTo>
                    <a:pt x="822998" y="132511"/>
                  </a:lnTo>
                  <a:lnTo>
                    <a:pt x="822998" y="187502"/>
                  </a:lnTo>
                  <a:lnTo>
                    <a:pt x="953389" y="187502"/>
                  </a:lnTo>
                  <a:lnTo>
                    <a:pt x="953389" y="174548"/>
                  </a:lnTo>
                  <a:close/>
                </a:path>
                <a:path w="1576704" h="192404">
                  <a:moveTo>
                    <a:pt x="972286" y="102146"/>
                  </a:moveTo>
                  <a:lnTo>
                    <a:pt x="800709" y="102146"/>
                  </a:lnTo>
                  <a:lnTo>
                    <a:pt x="800709" y="115100"/>
                  </a:lnTo>
                  <a:lnTo>
                    <a:pt x="972286" y="115100"/>
                  </a:lnTo>
                  <a:lnTo>
                    <a:pt x="972286" y="102146"/>
                  </a:lnTo>
                  <a:close/>
                </a:path>
                <a:path w="1576704" h="192404">
                  <a:moveTo>
                    <a:pt x="1192377" y="12877"/>
                  </a:moveTo>
                  <a:lnTo>
                    <a:pt x="1064755" y="12877"/>
                  </a:lnTo>
                  <a:lnTo>
                    <a:pt x="1064755" y="25577"/>
                  </a:lnTo>
                  <a:lnTo>
                    <a:pt x="1064755" y="73837"/>
                  </a:lnTo>
                  <a:lnTo>
                    <a:pt x="1064755" y="86537"/>
                  </a:lnTo>
                  <a:lnTo>
                    <a:pt x="1192377" y="86537"/>
                  </a:lnTo>
                  <a:lnTo>
                    <a:pt x="1192377" y="73837"/>
                  </a:lnTo>
                  <a:lnTo>
                    <a:pt x="1079830" y="73837"/>
                  </a:lnTo>
                  <a:lnTo>
                    <a:pt x="1079830" y="25577"/>
                  </a:lnTo>
                  <a:lnTo>
                    <a:pt x="1177302" y="25577"/>
                  </a:lnTo>
                  <a:lnTo>
                    <a:pt x="1177302" y="73482"/>
                  </a:lnTo>
                  <a:lnTo>
                    <a:pt x="1192377" y="73482"/>
                  </a:lnTo>
                  <a:lnTo>
                    <a:pt x="1192377" y="25577"/>
                  </a:lnTo>
                  <a:lnTo>
                    <a:pt x="1192377" y="25057"/>
                  </a:lnTo>
                  <a:lnTo>
                    <a:pt x="1192377" y="12877"/>
                  </a:lnTo>
                  <a:close/>
                </a:path>
                <a:path w="1576704" h="192404">
                  <a:moveTo>
                    <a:pt x="1214882" y="112763"/>
                  </a:moveTo>
                  <a:lnTo>
                    <a:pt x="1042454" y="112763"/>
                  </a:lnTo>
                  <a:lnTo>
                    <a:pt x="1042454" y="125717"/>
                  </a:lnTo>
                  <a:lnTo>
                    <a:pt x="1120597" y="125717"/>
                  </a:lnTo>
                  <a:lnTo>
                    <a:pt x="1120597" y="191757"/>
                  </a:lnTo>
                  <a:lnTo>
                    <a:pt x="1136103" y="191757"/>
                  </a:lnTo>
                  <a:lnTo>
                    <a:pt x="1136103" y="125717"/>
                  </a:lnTo>
                  <a:lnTo>
                    <a:pt x="1214882" y="125717"/>
                  </a:lnTo>
                  <a:lnTo>
                    <a:pt x="1214882" y="112763"/>
                  </a:lnTo>
                  <a:close/>
                </a:path>
                <a:path w="1576704" h="192404">
                  <a:moveTo>
                    <a:pt x="1335709" y="16560"/>
                  </a:moveTo>
                  <a:lnTo>
                    <a:pt x="1242275" y="16560"/>
                  </a:lnTo>
                  <a:lnTo>
                    <a:pt x="1242275" y="29514"/>
                  </a:lnTo>
                  <a:lnTo>
                    <a:pt x="1320634" y="29514"/>
                  </a:lnTo>
                  <a:lnTo>
                    <a:pt x="1320495" y="39458"/>
                  </a:lnTo>
                  <a:lnTo>
                    <a:pt x="1319834" y="51257"/>
                  </a:lnTo>
                  <a:lnTo>
                    <a:pt x="1318310" y="65036"/>
                  </a:lnTo>
                  <a:lnTo>
                    <a:pt x="1315542" y="81114"/>
                  </a:lnTo>
                  <a:lnTo>
                    <a:pt x="1330833" y="82816"/>
                  </a:lnTo>
                  <a:lnTo>
                    <a:pt x="1333639" y="65087"/>
                  </a:lnTo>
                  <a:lnTo>
                    <a:pt x="1335100" y="49644"/>
                  </a:lnTo>
                  <a:lnTo>
                    <a:pt x="1335633" y="36715"/>
                  </a:lnTo>
                  <a:lnTo>
                    <a:pt x="1335709" y="16560"/>
                  </a:lnTo>
                  <a:close/>
                </a:path>
                <a:path w="1576704" h="192404">
                  <a:moveTo>
                    <a:pt x="1351000" y="106172"/>
                  </a:moveTo>
                  <a:lnTo>
                    <a:pt x="1350416" y="99809"/>
                  </a:lnTo>
                  <a:lnTo>
                    <a:pt x="1349933" y="94716"/>
                  </a:lnTo>
                  <a:lnTo>
                    <a:pt x="1334808" y="96558"/>
                  </a:lnTo>
                  <a:lnTo>
                    <a:pt x="1319174" y="97980"/>
                  </a:lnTo>
                  <a:lnTo>
                    <a:pt x="1303261" y="99034"/>
                  </a:lnTo>
                  <a:lnTo>
                    <a:pt x="1287297" y="99809"/>
                  </a:lnTo>
                  <a:lnTo>
                    <a:pt x="1287297" y="58826"/>
                  </a:lnTo>
                  <a:lnTo>
                    <a:pt x="1272006" y="58826"/>
                  </a:lnTo>
                  <a:lnTo>
                    <a:pt x="1272006" y="100444"/>
                  </a:lnTo>
                  <a:lnTo>
                    <a:pt x="1230807" y="100863"/>
                  </a:lnTo>
                  <a:lnTo>
                    <a:pt x="1232509" y="113817"/>
                  </a:lnTo>
                  <a:lnTo>
                    <a:pt x="1259624" y="113550"/>
                  </a:lnTo>
                  <a:lnTo>
                    <a:pt x="1289519" y="112471"/>
                  </a:lnTo>
                  <a:lnTo>
                    <a:pt x="1320546" y="110147"/>
                  </a:lnTo>
                  <a:lnTo>
                    <a:pt x="1351000" y="106172"/>
                  </a:lnTo>
                  <a:close/>
                </a:path>
                <a:path w="1576704" h="192404">
                  <a:moveTo>
                    <a:pt x="1384769" y="174548"/>
                  </a:moveTo>
                  <a:lnTo>
                    <a:pt x="1275397" y="174548"/>
                  </a:lnTo>
                  <a:lnTo>
                    <a:pt x="1275397" y="131660"/>
                  </a:lnTo>
                  <a:lnTo>
                    <a:pt x="1259903" y="131660"/>
                  </a:lnTo>
                  <a:lnTo>
                    <a:pt x="1259903" y="187502"/>
                  </a:lnTo>
                  <a:lnTo>
                    <a:pt x="1384769" y="187502"/>
                  </a:lnTo>
                  <a:lnTo>
                    <a:pt x="1384769" y="174548"/>
                  </a:lnTo>
                  <a:close/>
                </a:path>
                <a:path w="1576704" h="192404">
                  <a:moveTo>
                    <a:pt x="1406842" y="64350"/>
                  </a:moveTo>
                  <a:lnTo>
                    <a:pt x="1378610" y="64350"/>
                  </a:lnTo>
                  <a:lnTo>
                    <a:pt x="1378610" y="1701"/>
                  </a:lnTo>
                  <a:lnTo>
                    <a:pt x="1363319" y="1701"/>
                  </a:lnTo>
                  <a:lnTo>
                    <a:pt x="1363319" y="145034"/>
                  </a:lnTo>
                  <a:lnTo>
                    <a:pt x="1378610" y="145034"/>
                  </a:lnTo>
                  <a:lnTo>
                    <a:pt x="1378610" y="77292"/>
                  </a:lnTo>
                  <a:lnTo>
                    <a:pt x="1406842" y="77292"/>
                  </a:lnTo>
                  <a:lnTo>
                    <a:pt x="1406842" y="64350"/>
                  </a:lnTo>
                  <a:close/>
                </a:path>
                <a:path w="1576704" h="192404">
                  <a:moveTo>
                    <a:pt x="1535315" y="88760"/>
                  </a:moveTo>
                  <a:lnTo>
                    <a:pt x="1500466" y="65138"/>
                  </a:lnTo>
                  <a:lnTo>
                    <a:pt x="1486484" y="27825"/>
                  </a:lnTo>
                  <a:lnTo>
                    <a:pt x="1486484" y="9347"/>
                  </a:lnTo>
                  <a:lnTo>
                    <a:pt x="1471193" y="9347"/>
                  </a:lnTo>
                  <a:lnTo>
                    <a:pt x="1471193" y="27825"/>
                  </a:lnTo>
                  <a:lnTo>
                    <a:pt x="1467535" y="48577"/>
                  </a:lnTo>
                  <a:lnTo>
                    <a:pt x="1457388" y="67056"/>
                  </a:lnTo>
                  <a:lnTo>
                    <a:pt x="1441983" y="82105"/>
                  </a:lnTo>
                  <a:lnTo>
                    <a:pt x="1422565" y="92583"/>
                  </a:lnTo>
                  <a:lnTo>
                    <a:pt x="1430413" y="104686"/>
                  </a:lnTo>
                  <a:lnTo>
                    <a:pt x="1446377" y="96608"/>
                  </a:lnTo>
                  <a:lnTo>
                    <a:pt x="1460144" y="85420"/>
                  </a:lnTo>
                  <a:lnTo>
                    <a:pt x="1471206" y="71602"/>
                  </a:lnTo>
                  <a:lnTo>
                    <a:pt x="1479042" y="55638"/>
                  </a:lnTo>
                  <a:lnTo>
                    <a:pt x="1487208" y="70586"/>
                  </a:lnTo>
                  <a:lnTo>
                    <a:pt x="1498320" y="83375"/>
                  </a:lnTo>
                  <a:lnTo>
                    <a:pt x="1511896" y="93649"/>
                  </a:lnTo>
                  <a:lnTo>
                    <a:pt x="1527467" y="101079"/>
                  </a:lnTo>
                  <a:lnTo>
                    <a:pt x="1535315" y="88760"/>
                  </a:lnTo>
                  <a:close/>
                </a:path>
                <a:path w="1576704" h="192404">
                  <a:moveTo>
                    <a:pt x="1576095" y="121043"/>
                  </a:moveTo>
                  <a:lnTo>
                    <a:pt x="1561020" y="121043"/>
                  </a:lnTo>
                  <a:lnTo>
                    <a:pt x="1561020" y="133565"/>
                  </a:lnTo>
                  <a:lnTo>
                    <a:pt x="1561020" y="176250"/>
                  </a:lnTo>
                  <a:lnTo>
                    <a:pt x="1469072" y="176250"/>
                  </a:lnTo>
                  <a:lnTo>
                    <a:pt x="1469072" y="133565"/>
                  </a:lnTo>
                  <a:lnTo>
                    <a:pt x="1561020" y="133565"/>
                  </a:lnTo>
                  <a:lnTo>
                    <a:pt x="1561020" y="121043"/>
                  </a:lnTo>
                  <a:lnTo>
                    <a:pt x="1453984" y="121043"/>
                  </a:lnTo>
                  <a:lnTo>
                    <a:pt x="1453984" y="188988"/>
                  </a:lnTo>
                  <a:lnTo>
                    <a:pt x="1576095" y="188988"/>
                  </a:lnTo>
                  <a:lnTo>
                    <a:pt x="1576095" y="176250"/>
                  </a:lnTo>
                  <a:lnTo>
                    <a:pt x="1576095" y="133565"/>
                  </a:lnTo>
                  <a:lnTo>
                    <a:pt x="1576095" y="121043"/>
                  </a:lnTo>
                  <a:close/>
                </a:path>
                <a:path w="1576704" h="192404">
                  <a:moveTo>
                    <a:pt x="1576095" y="1917"/>
                  </a:moveTo>
                  <a:lnTo>
                    <a:pt x="1560588" y="1917"/>
                  </a:lnTo>
                  <a:lnTo>
                    <a:pt x="1560588" y="109791"/>
                  </a:lnTo>
                  <a:lnTo>
                    <a:pt x="1576095" y="109791"/>
                  </a:lnTo>
                  <a:lnTo>
                    <a:pt x="1576095" y="191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958258" y="4884579"/>
              <a:ext cx="172216" cy="18708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49586" y="4881819"/>
              <a:ext cx="158413" cy="18984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389048" y="4888979"/>
              <a:ext cx="172085" cy="180340"/>
            </a:xfrm>
            <a:custGeom>
              <a:avLst/>
              <a:gdLst/>
              <a:ahLst/>
              <a:cxnLst/>
              <a:rect l="l" t="t" r="r" b="b"/>
              <a:pathLst>
                <a:path w="172084" h="180339">
                  <a:moveTo>
                    <a:pt x="149491" y="12801"/>
                  </a:moveTo>
                  <a:lnTo>
                    <a:pt x="134416" y="12801"/>
                  </a:lnTo>
                  <a:lnTo>
                    <a:pt x="134416" y="50393"/>
                  </a:lnTo>
                  <a:lnTo>
                    <a:pt x="149491" y="50393"/>
                  </a:lnTo>
                  <a:lnTo>
                    <a:pt x="149491" y="12801"/>
                  </a:lnTo>
                  <a:close/>
                </a:path>
                <a:path w="172084" h="180339">
                  <a:moveTo>
                    <a:pt x="149491" y="0"/>
                  </a:moveTo>
                  <a:lnTo>
                    <a:pt x="22085" y="0"/>
                  </a:lnTo>
                  <a:lnTo>
                    <a:pt x="22085" y="12700"/>
                  </a:lnTo>
                  <a:lnTo>
                    <a:pt x="22085" y="50800"/>
                  </a:lnTo>
                  <a:lnTo>
                    <a:pt x="22085" y="63500"/>
                  </a:lnTo>
                  <a:lnTo>
                    <a:pt x="149491" y="63500"/>
                  </a:lnTo>
                  <a:lnTo>
                    <a:pt x="149491" y="50800"/>
                  </a:lnTo>
                  <a:lnTo>
                    <a:pt x="37376" y="50800"/>
                  </a:lnTo>
                  <a:lnTo>
                    <a:pt x="37376" y="12700"/>
                  </a:lnTo>
                  <a:lnTo>
                    <a:pt x="149491" y="12700"/>
                  </a:lnTo>
                  <a:lnTo>
                    <a:pt x="149491" y="0"/>
                  </a:lnTo>
                  <a:close/>
                </a:path>
                <a:path w="172084" h="180339">
                  <a:moveTo>
                    <a:pt x="152895" y="167640"/>
                  </a:moveTo>
                  <a:lnTo>
                    <a:pt x="36728" y="167640"/>
                  </a:lnTo>
                  <a:lnTo>
                    <a:pt x="36728" y="132080"/>
                  </a:lnTo>
                  <a:lnTo>
                    <a:pt x="150977" y="132080"/>
                  </a:lnTo>
                  <a:lnTo>
                    <a:pt x="150977" y="119380"/>
                  </a:lnTo>
                  <a:lnTo>
                    <a:pt x="21450" y="119380"/>
                  </a:lnTo>
                  <a:lnTo>
                    <a:pt x="21450" y="132080"/>
                  </a:lnTo>
                  <a:lnTo>
                    <a:pt x="21450" y="167640"/>
                  </a:lnTo>
                  <a:lnTo>
                    <a:pt x="21450" y="180340"/>
                  </a:lnTo>
                  <a:lnTo>
                    <a:pt x="152895" y="180340"/>
                  </a:lnTo>
                  <a:lnTo>
                    <a:pt x="152895" y="167640"/>
                  </a:lnTo>
                  <a:close/>
                </a:path>
                <a:path w="172084" h="180339">
                  <a:moveTo>
                    <a:pt x="171792" y="82461"/>
                  </a:moveTo>
                  <a:lnTo>
                    <a:pt x="0" y="82461"/>
                  </a:lnTo>
                  <a:lnTo>
                    <a:pt x="0" y="95199"/>
                  </a:lnTo>
                  <a:lnTo>
                    <a:pt x="78143" y="95199"/>
                  </a:lnTo>
                  <a:lnTo>
                    <a:pt x="78143" y="118986"/>
                  </a:lnTo>
                  <a:lnTo>
                    <a:pt x="93649" y="118986"/>
                  </a:lnTo>
                  <a:lnTo>
                    <a:pt x="93649" y="95199"/>
                  </a:lnTo>
                  <a:lnTo>
                    <a:pt x="171792" y="95199"/>
                  </a:lnTo>
                  <a:lnTo>
                    <a:pt x="171792" y="8246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119216" y="5198481"/>
              <a:ext cx="152467" cy="188991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727221" y="4171454"/>
              <a:ext cx="2938780" cy="328930"/>
            </a:xfrm>
            <a:custGeom>
              <a:avLst/>
              <a:gdLst/>
              <a:ahLst/>
              <a:cxnLst/>
              <a:rect l="l" t="t" r="r" b="b"/>
              <a:pathLst>
                <a:path w="2938779" h="328929">
                  <a:moveTo>
                    <a:pt x="199771" y="152222"/>
                  </a:moveTo>
                  <a:lnTo>
                    <a:pt x="163906" y="131978"/>
                  </a:lnTo>
                  <a:lnTo>
                    <a:pt x="132892" y="101790"/>
                  </a:lnTo>
                  <a:lnTo>
                    <a:pt x="121513" y="65049"/>
                  </a:lnTo>
                  <a:lnTo>
                    <a:pt x="187553" y="65049"/>
                  </a:lnTo>
                  <a:lnTo>
                    <a:pt x="187553" y="34671"/>
                  </a:lnTo>
                  <a:lnTo>
                    <a:pt x="121183" y="34671"/>
                  </a:lnTo>
                  <a:lnTo>
                    <a:pt x="121183" y="0"/>
                  </a:lnTo>
                  <a:lnTo>
                    <a:pt x="82550" y="0"/>
                  </a:lnTo>
                  <a:lnTo>
                    <a:pt x="82550" y="34671"/>
                  </a:lnTo>
                  <a:lnTo>
                    <a:pt x="17170" y="34671"/>
                  </a:lnTo>
                  <a:lnTo>
                    <a:pt x="17170" y="65049"/>
                  </a:lnTo>
                  <a:lnTo>
                    <a:pt x="82219" y="65049"/>
                  </a:lnTo>
                  <a:lnTo>
                    <a:pt x="82092" y="76695"/>
                  </a:lnTo>
                  <a:lnTo>
                    <a:pt x="60617" y="115747"/>
                  </a:lnTo>
                  <a:lnTo>
                    <a:pt x="26581" y="143967"/>
                  </a:lnTo>
                  <a:lnTo>
                    <a:pt x="0" y="158826"/>
                  </a:lnTo>
                  <a:lnTo>
                    <a:pt x="23774" y="182930"/>
                  </a:lnTo>
                  <a:lnTo>
                    <a:pt x="57023" y="163283"/>
                  </a:lnTo>
                  <a:lnTo>
                    <a:pt x="95758" y="127787"/>
                  </a:lnTo>
                  <a:lnTo>
                    <a:pt x="102362" y="117221"/>
                  </a:lnTo>
                  <a:lnTo>
                    <a:pt x="109740" y="128333"/>
                  </a:lnTo>
                  <a:lnTo>
                    <a:pt x="147243" y="159410"/>
                  </a:lnTo>
                  <a:lnTo>
                    <a:pt x="178308" y="176657"/>
                  </a:lnTo>
                  <a:lnTo>
                    <a:pt x="199771" y="152222"/>
                  </a:lnTo>
                  <a:close/>
                </a:path>
                <a:path w="2938779" h="328929">
                  <a:moveTo>
                    <a:pt x="261188" y="204063"/>
                  </a:moveTo>
                  <a:lnTo>
                    <a:pt x="224205" y="204063"/>
                  </a:lnTo>
                  <a:lnTo>
                    <a:pt x="224205" y="234784"/>
                  </a:lnTo>
                  <a:lnTo>
                    <a:pt x="224205" y="292239"/>
                  </a:lnTo>
                  <a:lnTo>
                    <a:pt x="92786" y="292239"/>
                  </a:lnTo>
                  <a:lnTo>
                    <a:pt x="92786" y="234784"/>
                  </a:lnTo>
                  <a:lnTo>
                    <a:pt x="224205" y="234784"/>
                  </a:lnTo>
                  <a:lnTo>
                    <a:pt x="224205" y="204063"/>
                  </a:lnTo>
                  <a:lnTo>
                    <a:pt x="56134" y="204063"/>
                  </a:lnTo>
                  <a:lnTo>
                    <a:pt x="56134" y="311391"/>
                  </a:lnTo>
                  <a:lnTo>
                    <a:pt x="67691" y="322618"/>
                  </a:lnTo>
                  <a:lnTo>
                    <a:pt x="249301" y="322618"/>
                  </a:lnTo>
                  <a:lnTo>
                    <a:pt x="261188" y="311721"/>
                  </a:lnTo>
                  <a:lnTo>
                    <a:pt x="261188" y="292239"/>
                  </a:lnTo>
                  <a:lnTo>
                    <a:pt x="261188" y="234784"/>
                  </a:lnTo>
                  <a:lnTo>
                    <a:pt x="261188" y="204063"/>
                  </a:lnTo>
                  <a:close/>
                </a:path>
                <a:path w="2938779" h="328929">
                  <a:moveTo>
                    <a:pt x="304444" y="80238"/>
                  </a:moveTo>
                  <a:lnTo>
                    <a:pt x="260858" y="80238"/>
                  </a:lnTo>
                  <a:lnTo>
                    <a:pt x="260858" y="7264"/>
                  </a:lnTo>
                  <a:lnTo>
                    <a:pt x="223215" y="7264"/>
                  </a:lnTo>
                  <a:lnTo>
                    <a:pt x="223215" y="187883"/>
                  </a:lnTo>
                  <a:lnTo>
                    <a:pt x="256895" y="187883"/>
                  </a:lnTo>
                  <a:lnTo>
                    <a:pt x="260858" y="183921"/>
                  </a:lnTo>
                  <a:lnTo>
                    <a:pt x="260858" y="111607"/>
                  </a:lnTo>
                  <a:lnTo>
                    <a:pt x="304444" y="111607"/>
                  </a:lnTo>
                  <a:lnTo>
                    <a:pt x="304444" y="80238"/>
                  </a:lnTo>
                  <a:close/>
                </a:path>
                <a:path w="2938779" h="328929">
                  <a:moveTo>
                    <a:pt x="586435" y="6934"/>
                  </a:moveTo>
                  <a:lnTo>
                    <a:pt x="548792" y="6934"/>
                  </a:lnTo>
                  <a:lnTo>
                    <a:pt x="548792" y="65049"/>
                  </a:lnTo>
                  <a:lnTo>
                    <a:pt x="548792" y="96088"/>
                  </a:lnTo>
                  <a:lnTo>
                    <a:pt x="548792" y="180289"/>
                  </a:lnTo>
                  <a:lnTo>
                    <a:pt x="499592" y="180289"/>
                  </a:lnTo>
                  <a:lnTo>
                    <a:pt x="502462" y="167690"/>
                  </a:lnTo>
                  <a:lnTo>
                    <a:pt x="503923" y="158661"/>
                  </a:lnTo>
                  <a:lnTo>
                    <a:pt x="504469" y="148907"/>
                  </a:lnTo>
                  <a:lnTo>
                    <a:pt x="504482" y="122694"/>
                  </a:lnTo>
                  <a:lnTo>
                    <a:pt x="504050" y="114960"/>
                  </a:lnTo>
                  <a:lnTo>
                    <a:pt x="502869" y="107276"/>
                  </a:lnTo>
                  <a:lnTo>
                    <a:pt x="500583" y="96088"/>
                  </a:lnTo>
                  <a:lnTo>
                    <a:pt x="548792" y="96088"/>
                  </a:lnTo>
                  <a:lnTo>
                    <a:pt x="548792" y="65049"/>
                  </a:lnTo>
                  <a:lnTo>
                    <a:pt x="490016" y="65049"/>
                  </a:lnTo>
                  <a:lnTo>
                    <a:pt x="485063" y="54483"/>
                  </a:lnTo>
                  <a:lnTo>
                    <a:pt x="480275" y="48209"/>
                  </a:lnTo>
                  <a:lnTo>
                    <a:pt x="471195" y="36322"/>
                  </a:lnTo>
                  <a:lnTo>
                    <a:pt x="466534" y="32791"/>
                  </a:lnTo>
                  <a:lnTo>
                    <a:pt x="466534" y="126060"/>
                  </a:lnTo>
                  <a:lnTo>
                    <a:pt x="466521" y="144297"/>
                  </a:lnTo>
                  <a:lnTo>
                    <a:pt x="460260" y="182791"/>
                  </a:lnTo>
                  <a:lnTo>
                    <a:pt x="430250" y="221576"/>
                  </a:lnTo>
                  <a:lnTo>
                    <a:pt x="405485" y="221576"/>
                  </a:lnTo>
                  <a:lnTo>
                    <a:pt x="377901" y="188099"/>
                  </a:lnTo>
                  <a:lnTo>
                    <a:pt x="369862" y="144297"/>
                  </a:lnTo>
                  <a:lnTo>
                    <a:pt x="369862" y="126060"/>
                  </a:lnTo>
                  <a:lnTo>
                    <a:pt x="377507" y="85940"/>
                  </a:lnTo>
                  <a:lnTo>
                    <a:pt x="405155" y="48209"/>
                  </a:lnTo>
                  <a:lnTo>
                    <a:pt x="430911" y="48209"/>
                  </a:lnTo>
                  <a:lnTo>
                    <a:pt x="455345" y="78257"/>
                  </a:lnTo>
                  <a:lnTo>
                    <a:pt x="466242" y="120611"/>
                  </a:lnTo>
                  <a:lnTo>
                    <a:pt x="466534" y="126060"/>
                  </a:lnTo>
                  <a:lnTo>
                    <a:pt x="466534" y="32791"/>
                  </a:lnTo>
                  <a:lnTo>
                    <a:pt x="453364" y="22783"/>
                  </a:lnTo>
                  <a:lnTo>
                    <a:pt x="431241" y="15189"/>
                  </a:lnTo>
                  <a:lnTo>
                    <a:pt x="418033" y="15189"/>
                  </a:lnTo>
                  <a:lnTo>
                    <a:pt x="378904" y="25920"/>
                  </a:lnTo>
                  <a:lnTo>
                    <a:pt x="352158" y="53822"/>
                  </a:lnTo>
                  <a:lnTo>
                    <a:pt x="336804" y="92125"/>
                  </a:lnTo>
                  <a:lnTo>
                    <a:pt x="331901" y="126060"/>
                  </a:lnTo>
                  <a:lnTo>
                    <a:pt x="331965" y="148907"/>
                  </a:lnTo>
                  <a:lnTo>
                    <a:pt x="339826" y="192824"/>
                  </a:lnTo>
                  <a:lnTo>
                    <a:pt x="358686" y="228231"/>
                  </a:lnTo>
                  <a:lnTo>
                    <a:pt x="396074" y="253377"/>
                  </a:lnTo>
                  <a:lnTo>
                    <a:pt x="418033" y="254596"/>
                  </a:lnTo>
                  <a:lnTo>
                    <a:pt x="432816" y="254406"/>
                  </a:lnTo>
                  <a:lnTo>
                    <a:pt x="470395" y="236042"/>
                  </a:lnTo>
                  <a:lnTo>
                    <a:pt x="488035" y="211658"/>
                  </a:lnTo>
                  <a:lnTo>
                    <a:pt x="548792" y="211658"/>
                  </a:lnTo>
                  <a:lnTo>
                    <a:pt x="548792" y="321627"/>
                  </a:lnTo>
                  <a:lnTo>
                    <a:pt x="582472" y="321627"/>
                  </a:lnTo>
                  <a:lnTo>
                    <a:pt x="586435" y="317665"/>
                  </a:lnTo>
                  <a:lnTo>
                    <a:pt x="586435" y="211658"/>
                  </a:lnTo>
                  <a:lnTo>
                    <a:pt x="586435" y="180289"/>
                  </a:lnTo>
                  <a:lnTo>
                    <a:pt x="586435" y="96088"/>
                  </a:lnTo>
                  <a:lnTo>
                    <a:pt x="586435" y="65049"/>
                  </a:lnTo>
                  <a:lnTo>
                    <a:pt x="586435" y="6934"/>
                  </a:lnTo>
                  <a:close/>
                </a:path>
                <a:path w="2938779" h="328929">
                  <a:moveTo>
                    <a:pt x="967447" y="2641"/>
                  </a:moveTo>
                  <a:lnTo>
                    <a:pt x="930135" y="2641"/>
                  </a:lnTo>
                  <a:lnTo>
                    <a:pt x="930135" y="35661"/>
                  </a:lnTo>
                  <a:lnTo>
                    <a:pt x="930135" y="64719"/>
                  </a:lnTo>
                  <a:lnTo>
                    <a:pt x="930135" y="91135"/>
                  </a:lnTo>
                  <a:lnTo>
                    <a:pt x="789800" y="91135"/>
                  </a:lnTo>
                  <a:lnTo>
                    <a:pt x="789800" y="64719"/>
                  </a:lnTo>
                  <a:lnTo>
                    <a:pt x="930135" y="64719"/>
                  </a:lnTo>
                  <a:lnTo>
                    <a:pt x="930135" y="35661"/>
                  </a:lnTo>
                  <a:lnTo>
                    <a:pt x="789800" y="35661"/>
                  </a:lnTo>
                  <a:lnTo>
                    <a:pt x="789800" y="2641"/>
                  </a:lnTo>
                  <a:lnTo>
                    <a:pt x="753148" y="2641"/>
                  </a:lnTo>
                  <a:lnTo>
                    <a:pt x="753148" y="108305"/>
                  </a:lnTo>
                  <a:lnTo>
                    <a:pt x="764374" y="119862"/>
                  </a:lnTo>
                  <a:lnTo>
                    <a:pt x="955560" y="119862"/>
                  </a:lnTo>
                  <a:lnTo>
                    <a:pt x="967447" y="108635"/>
                  </a:lnTo>
                  <a:lnTo>
                    <a:pt x="967447" y="91135"/>
                  </a:lnTo>
                  <a:lnTo>
                    <a:pt x="967447" y="64719"/>
                  </a:lnTo>
                  <a:lnTo>
                    <a:pt x="967447" y="35661"/>
                  </a:lnTo>
                  <a:lnTo>
                    <a:pt x="967447" y="2641"/>
                  </a:lnTo>
                  <a:close/>
                </a:path>
                <a:path w="2938779" h="328929">
                  <a:moveTo>
                    <a:pt x="1007732" y="138353"/>
                  </a:moveTo>
                  <a:lnTo>
                    <a:pt x="710882" y="138353"/>
                  </a:lnTo>
                  <a:lnTo>
                    <a:pt x="710882" y="168732"/>
                  </a:lnTo>
                  <a:lnTo>
                    <a:pt x="841311" y="168732"/>
                  </a:lnTo>
                  <a:lnTo>
                    <a:pt x="841311" y="192176"/>
                  </a:lnTo>
                  <a:lnTo>
                    <a:pt x="753148" y="192176"/>
                  </a:lnTo>
                  <a:lnTo>
                    <a:pt x="753148" y="222897"/>
                  </a:lnTo>
                  <a:lnTo>
                    <a:pt x="928814" y="222897"/>
                  </a:lnTo>
                  <a:lnTo>
                    <a:pt x="928814" y="243039"/>
                  </a:lnTo>
                  <a:lnTo>
                    <a:pt x="753808" y="243039"/>
                  </a:lnTo>
                  <a:lnTo>
                    <a:pt x="753808" y="304457"/>
                  </a:lnTo>
                  <a:lnTo>
                    <a:pt x="754126" y="315899"/>
                  </a:lnTo>
                  <a:lnTo>
                    <a:pt x="756323" y="321792"/>
                  </a:lnTo>
                  <a:lnTo>
                    <a:pt x="762304" y="323951"/>
                  </a:lnTo>
                  <a:lnTo>
                    <a:pt x="773950" y="324269"/>
                  </a:lnTo>
                  <a:lnTo>
                    <a:pt x="969098" y="324269"/>
                  </a:lnTo>
                  <a:lnTo>
                    <a:pt x="973061" y="320306"/>
                  </a:lnTo>
                  <a:lnTo>
                    <a:pt x="973061" y="293890"/>
                  </a:lnTo>
                  <a:lnTo>
                    <a:pt x="790790" y="293890"/>
                  </a:lnTo>
                  <a:lnTo>
                    <a:pt x="790790" y="272757"/>
                  </a:lnTo>
                  <a:lnTo>
                    <a:pt x="954900" y="272757"/>
                  </a:lnTo>
                  <a:lnTo>
                    <a:pt x="966457" y="262191"/>
                  </a:lnTo>
                  <a:lnTo>
                    <a:pt x="966457" y="192176"/>
                  </a:lnTo>
                  <a:lnTo>
                    <a:pt x="878954" y="192176"/>
                  </a:lnTo>
                  <a:lnTo>
                    <a:pt x="878954" y="168732"/>
                  </a:lnTo>
                  <a:lnTo>
                    <a:pt x="1003769" y="168732"/>
                  </a:lnTo>
                  <a:lnTo>
                    <a:pt x="1007732" y="164769"/>
                  </a:lnTo>
                  <a:lnTo>
                    <a:pt x="1007732" y="138353"/>
                  </a:lnTo>
                  <a:close/>
                </a:path>
                <a:path w="2938779" h="328929">
                  <a:moveTo>
                    <a:pt x="1279486" y="290258"/>
                  </a:moveTo>
                  <a:lnTo>
                    <a:pt x="1095895" y="290258"/>
                  </a:lnTo>
                  <a:lnTo>
                    <a:pt x="1093914" y="288607"/>
                  </a:lnTo>
                  <a:lnTo>
                    <a:pt x="1093914" y="208026"/>
                  </a:lnTo>
                  <a:lnTo>
                    <a:pt x="1056271" y="208026"/>
                  </a:lnTo>
                  <a:lnTo>
                    <a:pt x="1056271" y="310400"/>
                  </a:lnTo>
                  <a:lnTo>
                    <a:pt x="1068489" y="321957"/>
                  </a:lnTo>
                  <a:lnTo>
                    <a:pt x="1275524" y="321957"/>
                  </a:lnTo>
                  <a:lnTo>
                    <a:pt x="1279486" y="317995"/>
                  </a:lnTo>
                  <a:lnTo>
                    <a:pt x="1279486" y="290258"/>
                  </a:lnTo>
                  <a:close/>
                </a:path>
                <a:path w="2938779" h="328929">
                  <a:moveTo>
                    <a:pt x="1315148" y="135382"/>
                  </a:moveTo>
                  <a:lnTo>
                    <a:pt x="1260995" y="135382"/>
                  </a:lnTo>
                  <a:lnTo>
                    <a:pt x="1264297" y="128117"/>
                  </a:lnTo>
                  <a:lnTo>
                    <a:pt x="1269250" y="110947"/>
                  </a:lnTo>
                  <a:lnTo>
                    <a:pt x="1272882" y="93116"/>
                  </a:lnTo>
                  <a:lnTo>
                    <a:pt x="1274864" y="75285"/>
                  </a:lnTo>
                  <a:lnTo>
                    <a:pt x="1274864" y="21132"/>
                  </a:lnTo>
                  <a:lnTo>
                    <a:pt x="1262976" y="9906"/>
                  </a:lnTo>
                  <a:lnTo>
                    <a:pt x="1057262" y="9906"/>
                  </a:lnTo>
                  <a:lnTo>
                    <a:pt x="1057262" y="40284"/>
                  </a:lnTo>
                  <a:lnTo>
                    <a:pt x="1237551" y="40284"/>
                  </a:lnTo>
                  <a:lnTo>
                    <a:pt x="1237551" y="76606"/>
                  </a:lnTo>
                  <a:lnTo>
                    <a:pt x="1235570" y="94107"/>
                  </a:lnTo>
                  <a:lnTo>
                    <a:pt x="1231938" y="111607"/>
                  </a:lnTo>
                  <a:lnTo>
                    <a:pt x="1227645" y="128447"/>
                  </a:lnTo>
                  <a:lnTo>
                    <a:pt x="1225334" y="135382"/>
                  </a:lnTo>
                  <a:lnTo>
                    <a:pt x="1017638" y="135382"/>
                  </a:lnTo>
                  <a:lnTo>
                    <a:pt x="1017638" y="166751"/>
                  </a:lnTo>
                  <a:lnTo>
                    <a:pt x="1114386" y="166751"/>
                  </a:lnTo>
                  <a:lnTo>
                    <a:pt x="1114386" y="249974"/>
                  </a:lnTo>
                  <a:lnTo>
                    <a:pt x="1148727" y="249974"/>
                  </a:lnTo>
                  <a:lnTo>
                    <a:pt x="1152690" y="246011"/>
                  </a:lnTo>
                  <a:lnTo>
                    <a:pt x="1152690" y="166751"/>
                  </a:lnTo>
                  <a:lnTo>
                    <a:pt x="1201559" y="166751"/>
                  </a:lnTo>
                  <a:lnTo>
                    <a:pt x="1201559" y="249974"/>
                  </a:lnTo>
                  <a:lnTo>
                    <a:pt x="1236230" y="249974"/>
                  </a:lnTo>
                  <a:lnTo>
                    <a:pt x="1240193" y="246011"/>
                  </a:lnTo>
                  <a:lnTo>
                    <a:pt x="1240193" y="166751"/>
                  </a:lnTo>
                  <a:lnTo>
                    <a:pt x="1311186" y="166751"/>
                  </a:lnTo>
                  <a:lnTo>
                    <a:pt x="1315148" y="162788"/>
                  </a:lnTo>
                  <a:lnTo>
                    <a:pt x="1315148" y="135382"/>
                  </a:lnTo>
                  <a:close/>
                </a:path>
                <a:path w="2938779" h="328929">
                  <a:moveTo>
                    <a:pt x="1494345" y="125298"/>
                  </a:moveTo>
                  <a:lnTo>
                    <a:pt x="1470342" y="89814"/>
                  </a:lnTo>
                  <a:lnTo>
                    <a:pt x="1457794" y="82588"/>
                  </a:lnTo>
                  <a:lnTo>
                    <a:pt x="1457794" y="126796"/>
                  </a:lnTo>
                  <a:lnTo>
                    <a:pt x="1457794" y="141325"/>
                  </a:lnTo>
                  <a:lnTo>
                    <a:pt x="1451190" y="152222"/>
                  </a:lnTo>
                  <a:lnTo>
                    <a:pt x="1439633" y="159486"/>
                  </a:lnTo>
                  <a:lnTo>
                    <a:pt x="1424444" y="163118"/>
                  </a:lnTo>
                  <a:lnTo>
                    <a:pt x="1407274" y="163118"/>
                  </a:lnTo>
                  <a:lnTo>
                    <a:pt x="1392415" y="159486"/>
                  </a:lnTo>
                  <a:lnTo>
                    <a:pt x="1381188" y="152222"/>
                  </a:lnTo>
                  <a:lnTo>
                    <a:pt x="1374584" y="141325"/>
                  </a:lnTo>
                  <a:lnTo>
                    <a:pt x="1374584" y="126796"/>
                  </a:lnTo>
                  <a:lnTo>
                    <a:pt x="1381188" y="115570"/>
                  </a:lnTo>
                  <a:lnTo>
                    <a:pt x="1392415" y="107975"/>
                  </a:lnTo>
                  <a:lnTo>
                    <a:pt x="1407274" y="104013"/>
                  </a:lnTo>
                  <a:lnTo>
                    <a:pt x="1424444" y="104013"/>
                  </a:lnTo>
                  <a:lnTo>
                    <a:pt x="1439633" y="107975"/>
                  </a:lnTo>
                  <a:lnTo>
                    <a:pt x="1451190" y="115570"/>
                  </a:lnTo>
                  <a:lnTo>
                    <a:pt x="1457794" y="126796"/>
                  </a:lnTo>
                  <a:lnTo>
                    <a:pt x="1457794" y="82588"/>
                  </a:lnTo>
                  <a:lnTo>
                    <a:pt x="1415859" y="75285"/>
                  </a:lnTo>
                  <a:lnTo>
                    <a:pt x="1406867" y="75349"/>
                  </a:lnTo>
                  <a:lnTo>
                    <a:pt x="1368234" y="85559"/>
                  </a:lnTo>
                  <a:lnTo>
                    <a:pt x="1340650" y="114769"/>
                  </a:lnTo>
                  <a:lnTo>
                    <a:pt x="1338033" y="125298"/>
                  </a:lnTo>
                  <a:lnTo>
                    <a:pt x="1338033" y="142824"/>
                  </a:lnTo>
                  <a:lnTo>
                    <a:pt x="1362036" y="177647"/>
                  </a:lnTo>
                  <a:lnTo>
                    <a:pt x="1401102" y="191414"/>
                  </a:lnTo>
                  <a:lnTo>
                    <a:pt x="1415859" y="191846"/>
                  </a:lnTo>
                  <a:lnTo>
                    <a:pt x="1424673" y="191795"/>
                  </a:lnTo>
                  <a:lnTo>
                    <a:pt x="1463497" y="181648"/>
                  </a:lnTo>
                  <a:lnTo>
                    <a:pt x="1491589" y="152971"/>
                  </a:lnTo>
                  <a:lnTo>
                    <a:pt x="1494320" y="142824"/>
                  </a:lnTo>
                  <a:lnTo>
                    <a:pt x="1494345" y="125298"/>
                  </a:lnTo>
                  <a:close/>
                </a:path>
                <a:path w="2938779" h="328929">
                  <a:moveTo>
                    <a:pt x="1501051" y="34671"/>
                  </a:moveTo>
                  <a:lnTo>
                    <a:pt x="1434680" y="34671"/>
                  </a:lnTo>
                  <a:lnTo>
                    <a:pt x="1434680" y="0"/>
                  </a:lnTo>
                  <a:lnTo>
                    <a:pt x="1396377" y="0"/>
                  </a:lnTo>
                  <a:lnTo>
                    <a:pt x="1396377" y="34671"/>
                  </a:lnTo>
                  <a:lnTo>
                    <a:pt x="1330007" y="34671"/>
                  </a:lnTo>
                  <a:lnTo>
                    <a:pt x="1330007" y="64389"/>
                  </a:lnTo>
                  <a:lnTo>
                    <a:pt x="1501051" y="64389"/>
                  </a:lnTo>
                  <a:lnTo>
                    <a:pt x="1501051" y="34671"/>
                  </a:lnTo>
                  <a:close/>
                </a:path>
                <a:path w="2938779" h="328929">
                  <a:moveTo>
                    <a:pt x="1596148" y="6934"/>
                  </a:moveTo>
                  <a:lnTo>
                    <a:pt x="1558175" y="6934"/>
                  </a:lnTo>
                  <a:lnTo>
                    <a:pt x="1558175" y="71983"/>
                  </a:lnTo>
                  <a:lnTo>
                    <a:pt x="1503032" y="71983"/>
                  </a:lnTo>
                  <a:lnTo>
                    <a:pt x="1503032" y="102692"/>
                  </a:lnTo>
                  <a:lnTo>
                    <a:pt x="1558175" y="102692"/>
                  </a:lnTo>
                  <a:lnTo>
                    <a:pt x="1558175" y="138684"/>
                  </a:lnTo>
                  <a:lnTo>
                    <a:pt x="1503032" y="138684"/>
                  </a:lnTo>
                  <a:lnTo>
                    <a:pt x="1503032" y="169722"/>
                  </a:lnTo>
                  <a:lnTo>
                    <a:pt x="1558175" y="169722"/>
                  </a:lnTo>
                  <a:lnTo>
                    <a:pt x="1558175" y="199440"/>
                  </a:lnTo>
                  <a:lnTo>
                    <a:pt x="1590865" y="199440"/>
                  </a:lnTo>
                  <a:lnTo>
                    <a:pt x="1595818" y="197129"/>
                  </a:lnTo>
                  <a:lnTo>
                    <a:pt x="1596148" y="192836"/>
                  </a:lnTo>
                  <a:lnTo>
                    <a:pt x="1596148" y="6934"/>
                  </a:lnTo>
                  <a:close/>
                </a:path>
                <a:path w="2938779" h="328929">
                  <a:moveTo>
                    <a:pt x="1598028" y="260210"/>
                  </a:moveTo>
                  <a:lnTo>
                    <a:pt x="1573377" y="224116"/>
                  </a:lnTo>
                  <a:lnTo>
                    <a:pt x="1558836" y="217424"/>
                  </a:lnTo>
                  <a:lnTo>
                    <a:pt x="1558836" y="260210"/>
                  </a:lnTo>
                  <a:lnTo>
                    <a:pt x="1558836" y="276059"/>
                  </a:lnTo>
                  <a:lnTo>
                    <a:pt x="1509369" y="296494"/>
                  </a:lnTo>
                  <a:lnTo>
                    <a:pt x="1497876" y="297180"/>
                  </a:lnTo>
                  <a:lnTo>
                    <a:pt x="1482940" y="297167"/>
                  </a:lnTo>
                  <a:lnTo>
                    <a:pt x="1433690" y="286956"/>
                  </a:lnTo>
                  <a:lnTo>
                    <a:pt x="1422793" y="275729"/>
                  </a:lnTo>
                  <a:lnTo>
                    <a:pt x="1422793" y="260210"/>
                  </a:lnTo>
                  <a:lnTo>
                    <a:pt x="1472272" y="239433"/>
                  </a:lnTo>
                  <a:lnTo>
                    <a:pt x="1491145" y="238747"/>
                  </a:lnTo>
                  <a:lnTo>
                    <a:pt x="1499171" y="238772"/>
                  </a:lnTo>
                  <a:lnTo>
                    <a:pt x="1547939" y="248983"/>
                  </a:lnTo>
                  <a:lnTo>
                    <a:pt x="1558836" y="260210"/>
                  </a:lnTo>
                  <a:lnTo>
                    <a:pt x="1558836" y="217424"/>
                  </a:lnTo>
                  <a:lnTo>
                    <a:pt x="1518729" y="208559"/>
                  </a:lnTo>
                  <a:lnTo>
                    <a:pt x="1490814" y="207365"/>
                  </a:lnTo>
                  <a:lnTo>
                    <a:pt x="1478876" y="207416"/>
                  </a:lnTo>
                  <a:lnTo>
                    <a:pt x="1439951" y="211912"/>
                  </a:lnTo>
                  <a:lnTo>
                    <a:pt x="1402715" y="227457"/>
                  </a:lnTo>
                  <a:lnTo>
                    <a:pt x="1383614" y="260210"/>
                  </a:lnTo>
                  <a:lnTo>
                    <a:pt x="1383652" y="278612"/>
                  </a:lnTo>
                  <a:lnTo>
                    <a:pt x="1408188" y="311810"/>
                  </a:lnTo>
                  <a:lnTo>
                    <a:pt x="1451356" y="325755"/>
                  </a:lnTo>
                  <a:lnTo>
                    <a:pt x="1490814" y="328561"/>
                  </a:lnTo>
                  <a:lnTo>
                    <a:pt x="1502765" y="328510"/>
                  </a:lnTo>
                  <a:lnTo>
                    <a:pt x="1541424" y="324015"/>
                  </a:lnTo>
                  <a:lnTo>
                    <a:pt x="1578864" y="308495"/>
                  </a:lnTo>
                  <a:lnTo>
                    <a:pt x="1597964" y="278612"/>
                  </a:lnTo>
                  <a:lnTo>
                    <a:pt x="1598028" y="260210"/>
                  </a:lnTo>
                  <a:close/>
                </a:path>
                <a:path w="2938779" h="328929">
                  <a:moveTo>
                    <a:pt x="1813433" y="34671"/>
                  </a:moveTo>
                  <a:lnTo>
                    <a:pt x="1801876" y="23114"/>
                  </a:lnTo>
                  <a:lnTo>
                    <a:pt x="1642046" y="23114"/>
                  </a:lnTo>
                  <a:lnTo>
                    <a:pt x="1642046" y="54483"/>
                  </a:lnTo>
                  <a:lnTo>
                    <a:pt x="1776120" y="54483"/>
                  </a:lnTo>
                  <a:lnTo>
                    <a:pt x="1776069" y="105333"/>
                  </a:lnTo>
                  <a:lnTo>
                    <a:pt x="1768589" y="149364"/>
                  </a:lnTo>
                  <a:lnTo>
                    <a:pt x="1755648" y="188214"/>
                  </a:lnTo>
                  <a:lnTo>
                    <a:pt x="1790319" y="188544"/>
                  </a:lnTo>
                  <a:lnTo>
                    <a:pt x="1805368" y="150609"/>
                  </a:lnTo>
                  <a:lnTo>
                    <a:pt x="1813433" y="105333"/>
                  </a:lnTo>
                  <a:lnTo>
                    <a:pt x="1813433" y="34671"/>
                  </a:lnTo>
                  <a:close/>
                </a:path>
                <a:path w="2938779" h="328929">
                  <a:moveTo>
                    <a:pt x="1838858" y="220256"/>
                  </a:moveTo>
                  <a:lnTo>
                    <a:pt x="1790204" y="229895"/>
                  </a:lnTo>
                  <a:lnTo>
                    <a:pt x="1723936" y="231127"/>
                  </a:lnTo>
                  <a:lnTo>
                    <a:pt x="1723936" y="115239"/>
                  </a:lnTo>
                  <a:lnTo>
                    <a:pt x="1686953" y="115239"/>
                  </a:lnTo>
                  <a:lnTo>
                    <a:pt x="1686953" y="231140"/>
                  </a:lnTo>
                  <a:lnTo>
                    <a:pt x="1626857" y="231152"/>
                  </a:lnTo>
                  <a:lnTo>
                    <a:pt x="1626857" y="262191"/>
                  </a:lnTo>
                  <a:lnTo>
                    <a:pt x="1718322" y="262191"/>
                  </a:lnTo>
                  <a:lnTo>
                    <a:pt x="1739036" y="262153"/>
                  </a:lnTo>
                  <a:lnTo>
                    <a:pt x="1800821" y="258965"/>
                  </a:lnTo>
                  <a:lnTo>
                    <a:pt x="1838528" y="250634"/>
                  </a:lnTo>
                  <a:lnTo>
                    <a:pt x="1838858" y="246341"/>
                  </a:lnTo>
                  <a:lnTo>
                    <a:pt x="1838858" y="220256"/>
                  </a:lnTo>
                  <a:close/>
                </a:path>
                <a:path w="2938779" h="328929">
                  <a:moveTo>
                    <a:pt x="1932965" y="126796"/>
                  </a:moveTo>
                  <a:lnTo>
                    <a:pt x="1890369" y="126796"/>
                  </a:lnTo>
                  <a:lnTo>
                    <a:pt x="1890369" y="7264"/>
                  </a:lnTo>
                  <a:lnTo>
                    <a:pt x="1852726" y="7264"/>
                  </a:lnTo>
                  <a:lnTo>
                    <a:pt x="1852726" y="321627"/>
                  </a:lnTo>
                  <a:lnTo>
                    <a:pt x="1886407" y="321627"/>
                  </a:lnTo>
                  <a:lnTo>
                    <a:pt x="1890369" y="317665"/>
                  </a:lnTo>
                  <a:lnTo>
                    <a:pt x="1890369" y="158165"/>
                  </a:lnTo>
                  <a:lnTo>
                    <a:pt x="1932965" y="158165"/>
                  </a:lnTo>
                  <a:lnTo>
                    <a:pt x="1932965" y="126796"/>
                  </a:lnTo>
                  <a:close/>
                </a:path>
                <a:path w="2938779" h="328929">
                  <a:moveTo>
                    <a:pt x="2313597" y="161798"/>
                  </a:moveTo>
                  <a:lnTo>
                    <a:pt x="2273287" y="145021"/>
                  </a:lnTo>
                  <a:lnTo>
                    <a:pt x="2240127" y="124815"/>
                  </a:lnTo>
                  <a:lnTo>
                    <a:pt x="2224633" y="112598"/>
                  </a:lnTo>
                  <a:lnTo>
                    <a:pt x="2223833" y="111861"/>
                  </a:lnTo>
                  <a:lnTo>
                    <a:pt x="2196376" y="74625"/>
                  </a:lnTo>
                  <a:lnTo>
                    <a:pt x="2196376" y="20802"/>
                  </a:lnTo>
                  <a:lnTo>
                    <a:pt x="2158733" y="20802"/>
                  </a:lnTo>
                  <a:lnTo>
                    <a:pt x="2158733" y="74955"/>
                  </a:lnTo>
                  <a:lnTo>
                    <a:pt x="2152789" y="85852"/>
                  </a:lnTo>
                  <a:lnTo>
                    <a:pt x="2126704" y="116420"/>
                  </a:lnTo>
                  <a:lnTo>
                    <a:pt x="2080895" y="145351"/>
                  </a:lnTo>
                  <a:lnTo>
                    <a:pt x="2040191" y="161798"/>
                  </a:lnTo>
                  <a:lnTo>
                    <a:pt x="2064956" y="188544"/>
                  </a:lnTo>
                  <a:lnTo>
                    <a:pt x="2104859" y="171069"/>
                  </a:lnTo>
                  <a:lnTo>
                    <a:pt x="2142286" y="146773"/>
                  </a:lnTo>
                  <a:lnTo>
                    <a:pt x="2172576" y="119087"/>
                  </a:lnTo>
                  <a:lnTo>
                    <a:pt x="2177554" y="112598"/>
                  </a:lnTo>
                  <a:lnTo>
                    <a:pt x="2182355" y="119659"/>
                  </a:lnTo>
                  <a:lnTo>
                    <a:pt x="2213483" y="148374"/>
                  </a:lnTo>
                  <a:lnTo>
                    <a:pt x="2251748" y="172186"/>
                  </a:lnTo>
                  <a:lnTo>
                    <a:pt x="2289822" y="188214"/>
                  </a:lnTo>
                  <a:lnTo>
                    <a:pt x="2313597" y="161798"/>
                  </a:lnTo>
                  <a:close/>
                </a:path>
                <a:path w="2938779" h="328929">
                  <a:moveTo>
                    <a:pt x="2325484" y="249974"/>
                  </a:moveTo>
                  <a:lnTo>
                    <a:pt x="2196376" y="249974"/>
                  </a:lnTo>
                  <a:lnTo>
                    <a:pt x="2196376" y="171373"/>
                  </a:lnTo>
                  <a:lnTo>
                    <a:pt x="2158403" y="171373"/>
                  </a:lnTo>
                  <a:lnTo>
                    <a:pt x="2158403" y="249974"/>
                  </a:lnTo>
                  <a:lnTo>
                    <a:pt x="2028304" y="249974"/>
                  </a:lnTo>
                  <a:lnTo>
                    <a:pt x="2028304" y="281673"/>
                  </a:lnTo>
                  <a:lnTo>
                    <a:pt x="2321522" y="281673"/>
                  </a:lnTo>
                  <a:lnTo>
                    <a:pt x="2325484" y="277710"/>
                  </a:lnTo>
                  <a:lnTo>
                    <a:pt x="2325484" y="249974"/>
                  </a:lnTo>
                  <a:close/>
                </a:path>
                <a:path w="2938779" h="328929">
                  <a:moveTo>
                    <a:pt x="2558935" y="214960"/>
                  </a:moveTo>
                  <a:lnTo>
                    <a:pt x="2503068" y="224028"/>
                  </a:lnTo>
                  <a:lnTo>
                    <a:pt x="2463177" y="225539"/>
                  </a:lnTo>
                  <a:lnTo>
                    <a:pt x="2463177" y="175666"/>
                  </a:lnTo>
                  <a:lnTo>
                    <a:pt x="2472347" y="174040"/>
                  </a:lnTo>
                  <a:lnTo>
                    <a:pt x="2478341" y="172516"/>
                  </a:lnTo>
                  <a:lnTo>
                    <a:pt x="2513203" y="149250"/>
                  </a:lnTo>
                  <a:lnTo>
                    <a:pt x="2515501" y="146608"/>
                  </a:lnTo>
                  <a:lnTo>
                    <a:pt x="2518537" y="143129"/>
                  </a:lnTo>
                  <a:lnTo>
                    <a:pt x="2532075" y="105714"/>
                  </a:lnTo>
                  <a:lnTo>
                    <a:pt x="2532062" y="84531"/>
                  </a:lnTo>
                  <a:lnTo>
                    <a:pt x="2517356" y="47472"/>
                  </a:lnTo>
                  <a:lnTo>
                    <a:pt x="2495207" y="28168"/>
                  </a:lnTo>
                  <a:lnTo>
                    <a:pt x="2495207" y="84531"/>
                  </a:lnTo>
                  <a:lnTo>
                    <a:pt x="2495207" y="108966"/>
                  </a:lnTo>
                  <a:lnTo>
                    <a:pt x="2485631" y="128117"/>
                  </a:lnTo>
                  <a:lnTo>
                    <a:pt x="2470772" y="140665"/>
                  </a:lnTo>
                  <a:lnTo>
                    <a:pt x="2451951" y="146608"/>
                  </a:lnTo>
                  <a:lnTo>
                    <a:pt x="2432469" y="146608"/>
                  </a:lnTo>
                  <a:lnTo>
                    <a:pt x="2413317" y="140335"/>
                  </a:lnTo>
                  <a:lnTo>
                    <a:pt x="2398128" y="127457"/>
                  </a:lnTo>
                  <a:lnTo>
                    <a:pt x="2388882" y="108305"/>
                  </a:lnTo>
                  <a:lnTo>
                    <a:pt x="2388959" y="85026"/>
                  </a:lnTo>
                  <a:lnTo>
                    <a:pt x="2397468" y="67360"/>
                  </a:lnTo>
                  <a:lnTo>
                    <a:pt x="2411996" y="53822"/>
                  </a:lnTo>
                  <a:lnTo>
                    <a:pt x="2431478" y="45897"/>
                  </a:lnTo>
                  <a:lnTo>
                    <a:pt x="2453271" y="45897"/>
                  </a:lnTo>
                  <a:lnTo>
                    <a:pt x="2472423" y="53162"/>
                  </a:lnTo>
                  <a:lnTo>
                    <a:pt x="2486622" y="66370"/>
                  </a:lnTo>
                  <a:lnTo>
                    <a:pt x="2495207" y="84531"/>
                  </a:lnTo>
                  <a:lnTo>
                    <a:pt x="2495207" y="28168"/>
                  </a:lnTo>
                  <a:lnTo>
                    <a:pt x="2453487" y="14947"/>
                  </a:lnTo>
                  <a:lnTo>
                    <a:pt x="2442705" y="14859"/>
                  </a:lnTo>
                  <a:lnTo>
                    <a:pt x="2431567" y="14947"/>
                  </a:lnTo>
                  <a:lnTo>
                    <a:pt x="2391384" y="27038"/>
                  </a:lnTo>
                  <a:lnTo>
                    <a:pt x="2363228" y="53987"/>
                  </a:lnTo>
                  <a:lnTo>
                    <a:pt x="2351659" y="105714"/>
                  </a:lnTo>
                  <a:lnTo>
                    <a:pt x="2352268" y="112217"/>
                  </a:lnTo>
                  <a:lnTo>
                    <a:pt x="2372703" y="150406"/>
                  </a:lnTo>
                  <a:lnTo>
                    <a:pt x="2410371" y="173482"/>
                  </a:lnTo>
                  <a:lnTo>
                    <a:pt x="2426525" y="176326"/>
                  </a:lnTo>
                  <a:lnTo>
                    <a:pt x="2426525" y="225539"/>
                  </a:lnTo>
                  <a:lnTo>
                    <a:pt x="2343315" y="225539"/>
                  </a:lnTo>
                  <a:lnTo>
                    <a:pt x="2343315" y="257238"/>
                  </a:lnTo>
                  <a:lnTo>
                    <a:pt x="2435110" y="257238"/>
                  </a:lnTo>
                  <a:lnTo>
                    <a:pt x="2450820" y="257187"/>
                  </a:lnTo>
                  <a:lnTo>
                    <a:pt x="2491206" y="256095"/>
                  </a:lnTo>
                  <a:lnTo>
                    <a:pt x="2544737" y="250634"/>
                  </a:lnTo>
                  <a:lnTo>
                    <a:pt x="2558935" y="246011"/>
                  </a:lnTo>
                  <a:lnTo>
                    <a:pt x="2558935" y="214960"/>
                  </a:lnTo>
                  <a:close/>
                </a:path>
                <a:path w="2938779" h="328929">
                  <a:moveTo>
                    <a:pt x="2610777" y="7264"/>
                  </a:moveTo>
                  <a:lnTo>
                    <a:pt x="2572804" y="7264"/>
                  </a:lnTo>
                  <a:lnTo>
                    <a:pt x="2572804" y="321627"/>
                  </a:lnTo>
                  <a:lnTo>
                    <a:pt x="2606814" y="321627"/>
                  </a:lnTo>
                  <a:lnTo>
                    <a:pt x="2610777" y="317665"/>
                  </a:lnTo>
                  <a:lnTo>
                    <a:pt x="2610777" y="7264"/>
                  </a:lnTo>
                  <a:close/>
                </a:path>
                <a:path w="2938779" h="328929">
                  <a:moveTo>
                    <a:pt x="2796679" y="28397"/>
                  </a:moveTo>
                  <a:lnTo>
                    <a:pt x="2785122" y="16840"/>
                  </a:lnTo>
                  <a:lnTo>
                    <a:pt x="2657005" y="16840"/>
                  </a:lnTo>
                  <a:lnTo>
                    <a:pt x="2657005" y="47218"/>
                  </a:lnTo>
                  <a:lnTo>
                    <a:pt x="2759037" y="47218"/>
                  </a:lnTo>
                  <a:lnTo>
                    <a:pt x="2759037" y="79248"/>
                  </a:lnTo>
                  <a:lnTo>
                    <a:pt x="2741663" y="119532"/>
                  </a:lnTo>
                  <a:lnTo>
                    <a:pt x="2703334" y="142798"/>
                  </a:lnTo>
                  <a:lnTo>
                    <a:pt x="2658554" y="157581"/>
                  </a:lnTo>
                  <a:lnTo>
                    <a:pt x="2643136" y="161137"/>
                  </a:lnTo>
                  <a:lnTo>
                    <a:pt x="2663609" y="184912"/>
                  </a:lnTo>
                  <a:lnTo>
                    <a:pt x="2703068" y="176098"/>
                  </a:lnTo>
                  <a:lnTo>
                    <a:pt x="2743784" y="159118"/>
                  </a:lnTo>
                  <a:lnTo>
                    <a:pt x="2782824" y="126720"/>
                  </a:lnTo>
                  <a:lnTo>
                    <a:pt x="2796679" y="72644"/>
                  </a:lnTo>
                  <a:lnTo>
                    <a:pt x="2796679" y="28397"/>
                  </a:lnTo>
                  <a:close/>
                </a:path>
                <a:path w="2938779" h="328929">
                  <a:moveTo>
                    <a:pt x="2887815" y="201422"/>
                  </a:moveTo>
                  <a:lnTo>
                    <a:pt x="2851823" y="201422"/>
                  </a:lnTo>
                  <a:lnTo>
                    <a:pt x="2851823" y="231813"/>
                  </a:lnTo>
                  <a:lnTo>
                    <a:pt x="2851823" y="292239"/>
                  </a:lnTo>
                  <a:lnTo>
                    <a:pt x="2715780" y="292239"/>
                  </a:lnTo>
                  <a:lnTo>
                    <a:pt x="2715780" y="231813"/>
                  </a:lnTo>
                  <a:lnTo>
                    <a:pt x="2851823" y="231813"/>
                  </a:lnTo>
                  <a:lnTo>
                    <a:pt x="2851823" y="201422"/>
                  </a:lnTo>
                  <a:lnTo>
                    <a:pt x="2679128" y="201422"/>
                  </a:lnTo>
                  <a:lnTo>
                    <a:pt x="2679128" y="311391"/>
                  </a:lnTo>
                  <a:lnTo>
                    <a:pt x="2690685" y="322618"/>
                  </a:lnTo>
                  <a:lnTo>
                    <a:pt x="2875927" y="322618"/>
                  </a:lnTo>
                  <a:lnTo>
                    <a:pt x="2887815" y="311721"/>
                  </a:lnTo>
                  <a:lnTo>
                    <a:pt x="2887815" y="292239"/>
                  </a:lnTo>
                  <a:lnTo>
                    <a:pt x="2887815" y="231813"/>
                  </a:lnTo>
                  <a:lnTo>
                    <a:pt x="2887815" y="201422"/>
                  </a:lnTo>
                  <a:close/>
                </a:path>
                <a:path w="2938779" h="328929">
                  <a:moveTo>
                    <a:pt x="2938335" y="71323"/>
                  </a:moveTo>
                  <a:lnTo>
                    <a:pt x="2887484" y="71323"/>
                  </a:lnTo>
                  <a:lnTo>
                    <a:pt x="2887484" y="7264"/>
                  </a:lnTo>
                  <a:lnTo>
                    <a:pt x="2850502" y="7264"/>
                  </a:lnTo>
                  <a:lnTo>
                    <a:pt x="2850502" y="185572"/>
                  </a:lnTo>
                  <a:lnTo>
                    <a:pt x="2883522" y="185572"/>
                  </a:lnTo>
                  <a:lnTo>
                    <a:pt x="2887484" y="181610"/>
                  </a:lnTo>
                  <a:lnTo>
                    <a:pt x="2887484" y="102362"/>
                  </a:lnTo>
                  <a:lnTo>
                    <a:pt x="2938335" y="102362"/>
                  </a:lnTo>
                  <a:lnTo>
                    <a:pt x="2938335" y="7132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49696" y="3648128"/>
              <a:ext cx="136017" cy="18608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808353" y="3644699"/>
              <a:ext cx="146203" cy="19316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984595" y="3648814"/>
              <a:ext cx="33020" cy="186690"/>
            </a:xfrm>
            <a:custGeom>
              <a:avLst/>
              <a:gdLst/>
              <a:ahLst/>
              <a:cxnLst/>
              <a:rect l="l" t="t" r="r" b="b"/>
              <a:pathLst>
                <a:path w="33020" h="186689">
                  <a:moveTo>
                    <a:pt x="32461" y="186080"/>
                  </a:moveTo>
                  <a:lnTo>
                    <a:pt x="0" y="186080"/>
                  </a:lnTo>
                  <a:lnTo>
                    <a:pt x="0" y="0"/>
                  </a:lnTo>
                  <a:lnTo>
                    <a:pt x="32461" y="0"/>
                  </a:lnTo>
                  <a:lnTo>
                    <a:pt x="32461" y="18608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51803" y="3648585"/>
              <a:ext cx="140817" cy="186080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214099" y="3648595"/>
              <a:ext cx="188595" cy="187325"/>
            </a:xfrm>
            <a:custGeom>
              <a:avLst/>
              <a:gdLst/>
              <a:ahLst/>
              <a:cxnLst/>
              <a:rect l="l" t="t" r="r" b="b"/>
              <a:pathLst>
                <a:path w="188595" h="187325">
                  <a:moveTo>
                    <a:pt x="88468" y="27317"/>
                  </a:moveTo>
                  <a:lnTo>
                    <a:pt x="55549" y="27317"/>
                  </a:lnTo>
                  <a:lnTo>
                    <a:pt x="55549" y="183527"/>
                  </a:lnTo>
                  <a:lnTo>
                    <a:pt x="55549" y="186067"/>
                  </a:lnTo>
                  <a:lnTo>
                    <a:pt x="87617" y="186067"/>
                  </a:lnTo>
                  <a:lnTo>
                    <a:pt x="87617" y="183527"/>
                  </a:lnTo>
                  <a:lnTo>
                    <a:pt x="88468" y="183527"/>
                  </a:lnTo>
                  <a:lnTo>
                    <a:pt x="88468" y="27317"/>
                  </a:lnTo>
                  <a:close/>
                </a:path>
                <a:path w="188595" h="187325">
                  <a:moveTo>
                    <a:pt x="144246" y="0"/>
                  </a:moveTo>
                  <a:lnTo>
                    <a:pt x="0" y="0"/>
                  </a:lnTo>
                  <a:lnTo>
                    <a:pt x="0" y="26746"/>
                  </a:lnTo>
                  <a:lnTo>
                    <a:pt x="144246" y="26746"/>
                  </a:lnTo>
                  <a:lnTo>
                    <a:pt x="144246" y="0"/>
                  </a:lnTo>
                  <a:close/>
                </a:path>
                <a:path w="188595" h="187325">
                  <a:moveTo>
                    <a:pt x="188366" y="160705"/>
                  </a:moveTo>
                  <a:lnTo>
                    <a:pt x="160477" y="160705"/>
                  </a:lnTo>
                  <a:lnTo>
                    <a:pt x="160477" y="186994"/>
                  </a:lnTo>
                  <a:lnTo>
                    <a:pt x="188366" y="186994"/>
                  </a:lnTo>
                  <a:lnTo>
                    <a:pt x="188366" y="160705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85019" y="3646985"/>
              <a:ext cx="132230" cy="193167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5661660" y="3647973"/>
              <a:ext cx="58419" cy="186690"/>
            </a:xfrm>
            <a:custGeom>
              <a:avLst/>
              <a:gdLst/>
              <a:ahLst/>
              <a:cxnLst/>
              <a:rect l="l" t="t" r="r" b="b"/>
              <a:pathLst>
                <a:path w="58420" h="186689">
                  <a:moveTo>
                    <a:pt x="57835" y="6350"/>
                  </a:moveTo>
                  <a:lnTo>
                    <a:pt x="53936" y="6350"/>
                  </a:lnTo>
                  <a:lnTo>
                    <a:pt x="5393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26670"/>
                  </a:lnTo>
                  <a:lnTo>
                    <a:pt x="27889" y="26670"/>
                  </a:lnTo>
                  <a:lnTo>
                    <a:pt x="27889" y="184150"/>
                  </a:lnTo>
                  <a:lnTo>
                    <a:pt x="27889" y="186690"/>
                  </a:lnTo>
                  <a:lnTo>
                    <a:pt x="56705" y="186690"/>
                  </a:lnTo>
                  <a:lnTo>
                    <a:pt x="56705" y="184150"/>
                  </a:lnTo>
                  <a:lnTo>
                    <a:pt x="57835" y="184150"/>
                  </a:lnTo>
                  <a:lnTo>
                    <a:pt x="57835" y="26670"/>
                  </a:lnTo>
                  <a:lnTo>
                    <a:pt x="57835" y="635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103959" y="1661743"/>
              <a:ext cx="2926715" cy="614045"/>
            </a:xfrm>
            <a:custGeom>
              <a:avLst/>
              <a:gdLst/>
              <a:ahLst/>
              <a:cxnLst/>
              <a:rect l="l" t="t" r="r" b="b"/>
              <a:pathLst>
                <a:path w="2926715" h="614044">
                  <a:moveTo>
                    <a:pt x="508406" y="226771"/>
                  </a:moveTo>
                  <a:lnTo>
                    <a:pt x="439356" y="203619"/>
                  </a:lnTo>
                  <a:lnTo>
                    <a:pt x="385749" y="176466"/>
                  </a:lnTo>
                  <a:lnTo>
                    <a:pt x="371716" y="167640"/>
                  </a:lnTo>
                  <a:lnTo>
                    <a:pt x="366191" y="163715"/>
                  </a:lnTo>
                  <a:lnTo>
                    <a:pt x="332955" y="136398"/>
                  </a:lnTo>
                  <a:lnTo>
                    <a:pt x="318820" y="114604"/>
                  </a:lnTo>
                  <a:lnTo>
                    <a:pt x="476097" y="114604"/>
                  </a:lnTo>
                  <a:lnTo>
                    <a:pt x="476097" y="59740"/>
                  </a:lnTo>
                  <a:lnTo>
                    <a:pt x="311505" y="59740"/>
                  </a:lnTo>
                  <a:lnTo>
                    <a:pt x="311505" y="0"/>
                  </a:lnTo>
                  <a:lnTo>
                    <a:pt x="241401" y="0"/>
                  </a:lnTo>
                  <a:lnTo>
                    <a:pt x="241401" y="59740"/>
                  </a:lnTo>
                  <a:lnTo>
                    <a:pt x="78638" y="59740"/>
                  </a:lnTo>
                  <a:lnTo>
                    <a:pt x="78638" y="114604"/>
                  </a:lnTo>
                  <a:lnTo>
                    <a:pt x="234086" y="114604"/>
                  </a:lnTo>
                  <a:lnTo>
                    <a:pt x="233476" y="115824"/>
                  </a:lnTo>
                  <a:lnTo>
                    <a:pt x="232867" y="118262"/>
                  </a:lnTo>
                  <a:lnTo>
                    <a:pt x="232257" y="119481"/>
                  </a:lnTo>
                  <a:lnTo>
                    <a:pt x="226987" y="132092"/>
                  </a:lnTo>
                  <a:lnTo>
                    <a:pt x="222046" y="140284"/>
                  </a:lnTo>
                  <a:lnTo>
                    <a:pt x="188658" y="167970"/>
                  </a:lnTo>
                  <a:lnTo>
                    <a:pt x="152095" y="188061"/>
                  </a:lnTo>
                  <a:lnTo>
                    <a:pt x="112445" y="204952"/>
                  </a:lnTo>
                  <a:lnTo>
                    <a:pt x="66675" y="219646"/>
                  </a:lnTo>
                  <a:lnTo>
                    <a:pt x="43281" y="226161"/>
                  </a:lnTo>
                  <a:lnTo>
                    <a:pt x="81076" y="274929"/>
                  </a:lnTo>
                  <a:lnTo>
                    <a:pt x="147828" y="251663"/>
                  </a:lnTo>
                  <a:lnTo>
                    <a:pt x="202298" y="225602"/>
                  </a:lnTo>
                  <a:lnTo>
                    <a:pt x="237426" y="203619"/>
                  </a:lnTo>
                  <a:lnTo>
                    <a:pt x="267830" y="179184"/>
                  </a:lnTo>
                  <a:lnTo>
                    <a:pt x="277368" y="167640"/>
                  </a:lnTo>
                  <a:lnTo>
                    <a:pt x="296125" y="187096"/>
                  </a:lnTo>
                  <a:lnTo>
                    <a:pt x="329057" y="211493"/>
                  </a:lnTo>
                  <a:lnTo>
                    <a:pt x="388315" y="243700"/>
                  </a:lnTo>
                  <a:lnTo>
                    <a:pt x="433882" y="263144"/>
                  </a:lnTo>
                  <a:lnTo>
                    <a:pt x="470611" y="275539"/>
                  </a:lnTo>
                  <a:lnTo>
                    <a:pt x="508406" y="226771"/>
                  </a:lnTo>
                  <a:close/>
                </a:path>
                <a:path w="2926715" h="614044">
                  <a:moveTo>
                    <a:pt x="548640" y="302971"/>
                  </a:moveTo>
                  <a:lnTo>
                    <a:pt x="0" y="302971"/>
                  </a:lnTo>
                  <a:lnTo>
                    <a:pt x="0" y="361492"/>
                  </a:lnTo>
                  <a:lnTo>
                    <a:pt x="235305" y="361492"/>
                  </a:lnTo>
                  <a:lnTo>
                    <a:pt x="235305" y="424281"/>
                  </a:lnTo>
                  <a:lnTo>
                    <a:pt x="73761" y="424281"/>
                  </a:lnTo>
                  <a:lnTo>
                    <a:pt x="73761" y="481584"/>
                  </a:lnTo>
                  <a:lnTo>
                    <a:pt x="404774" y="481584"/>
                  </a:lnTo>
                  <a:lnTo>
                    <a:pt x="404774" y="612648"/>
                  </a:lnTo>
                  <a:lnTo>
                    <a:pt x="466953" y="612648"/>
                  </a:lnTo>
                  <a:lnTo>
                    <a:pt x="474268" y="605332"/>
                  </a:lnTo>
                  <a:lnTo>
                    <a:pt x="474268" y="460857"/>
                  </a:lnTo>
                  <a:lnTo>
                    <a:pt x="474103" y="451535"/>
                  </a:lnTo>
                  <a:lnTo>
                    <a:pt x="446062" y="424446"/>
                  </a:lnTo>
                  <a:lnTo>
                    <a:pt x="437083" y="424281"/>
                  </a:lnTo>
                  <a:lnTo>
                    <a:pt x="303580" y="424281"/>
                  </a:lnTo>
                  <a:lnTo>
                    <a:pt x="303580" y="361492"/>
                  </a:lnTo>
                  <a:lnTo>
                    <a:pt x="538276" y="361492"/>
                  </a:lnTo>
                  <a:lnTo>
                    <a:pt x="548030" y="357835"/>
                  </a:lnTo>
                  <a:lnTo>
                    <a:pt x="548640" y="349300"/>
                  </a:lnTo>
                  <a:lnTo>
                    <a:pt x="548640" y="302971"/>
                  </a:lnTo>
                  <a:close/>
                </a:path>
                <a:path w="2926715" h="614044">
                  <a:moveTo>
                    <a:pt x="868680" y="435864"/>
                  </a:moveTo>
                  <a:lnTo>
                    <a:pt x="827532" y="402336"/>
                  </a:lnTo>
                  <a:lnTo>
                    <a:pt x="798639" y="373024"/>
                  </a:lnTo>
                  <a:lnTo>
                    <a:pt x="770686" y="337070"/>
                  </a:lnTo>
                  <a:lnTo>
                    <a:pt x="751166" y="300736"/>
                  </a:lnTo>
                  <a:lnTo>
                    <a:pt x="746150" y="118262"/>
                  </a:lnTo>
                  <a:lnTo>
                    <a:pt x="847344" y="118262"/>
                  </a:lnTo>
                  <a:lnTo>
                    <a:pt x="847344" y="62788"/>
                  </a:lnTo>
                  <a:lnTo>
                    <a:pt x="572414" y="62788"/>
                  </a:lnTo>
                  <a:lnTo>
                    <a:pt x="572414" y="118262"/>
                  </a:lnTo>
                  <a:lnTo>
                    <a:pt x="676046" y="118262"/>
                  </a:lnTo>
                  <a:lnTo>
                    <a:pt x="675995" y="271881"/>
                  </a:lnTo>
                  <a:lnTo>
                    <a:pt x="665378" y="310896"/>
                  </a:lnTo>
                  <a:lnTo>
                    <a:pt x="647293" y="345706"/>
                  </a:lnTo>
                  <a:lnTo>
                    <a:pt x="618020" y="386295"/>
                  </a:lnTo>
                  <a:lnTo>
                    <a:pt x="580821" y="424776"/>
                  </a:lnTo>
                  <a:lnTo>
                    <a:pt x="544982" y="452932"/>
                  </a:lnTo>
                  <a:lnTo>
                    <a:pt x="593140" y="496824"/>
                  </a:lnTo>
                  <a:lnTo>
                    <a:pt x="629107" y="467258"/>
                  </a:lnTo>
                  <a:lnTo>
                    <a:pt x="662635" y="432206"/>
                  </a:lnTo>
                  <a:lnTo>
                    <a:pt x="691896" y="395630"/>
                  </a:lnTo>
                  <a:lnTo>
                    <a:pt x="714451" y="362102"/>
                  </a:lnTo>
                  <a:lnTo>
                    <a:pt x="718870" y="370471"/>
                  </a:lnTo>
                  <a:lnTo>
                    <a:pt x="741730" y="401878"/>
                  </a:lnTo>
                  <a:lnTo>
                    <a:pt x="771080" y="434174"/>
                  </a:lnTo>
                  <a:lnTo>
                    <a:pt x="804430" y="465455"/>
                  </a:lnTo>
                  <a:lnTo>
                    <a:pt x="827836" y="483412"/>
                  </a:lnTo>
                  <a:lnTo>
                    <a:pt x="868680" y="435864"/>
                  </a:lnTo>
                  <a:close/>
                </a:path>
                <a:path w="2926715" h="614044">
                  <a:moveTo>
                    <a:pt x="961339" y="31699"/>
                  </a:moveTo>
                  <a:lnTo>
                    <a:pt x="892454" y="31699"/>
                  </a:lnTo>
                  <a:lnTo>
                    <a:pt x="892454" y="221284"/>
                  </a:lnTo>
                  <a:lnTo>
                    <a:pt x="794918" y="221284"/>
                  </a:lnTo>
                  <a:lnTo>
                    <a:pt x="794918" y="279806"/>
                  </a:lnTo>
                  <a:lnTo>
                    <a:pt x="892454" y="279806"/>
                  </a:lnTo>
                  <a:lnTo>
                    <a:pt x="892454" y="598017"/>
                  </a:lnTo>
                  <a:lnTo>
                    <a:pt x="951585" y="598017"/>
                  </a:lnTo>
                  <a:lnTo>
                    <a:pt x="960729" y="593750"/>
                  </a:lnTo>
                  <a:lnTo>
                    <a:pt x="961339" y="585825"/>
                  </a:lnTo>
                  <a:lnTo>
                    <a:pt x="961339" y="31699"/>
                  </a:lnTo>
                  <a:close/>
                </a:path>
                <a:path w="2926715" h="614044">
                  <a:moveTo>
                    <a:pt x="1083259" y="31699"/>
                  </a:moveTo>
                  <a:lnTo>
                    <a:pt x="1014374" y="31699"/>
                  </a:lnTo>
                  <a:lnTo>
                    <a:pt x="1014374" y="612038"/>
                  </a:lnTo>
                  <a:lnTo>
                    <a:pt x="1073505" y="612038"/>
                  </a:lnTo>
                  <a:lnTo>
                    <a:pt x="1082649" y="607771"/>
                  </a:lnTo>
                  <a:lnTo>
                    <a:pt x="1083259" y="599846"/>
                  </a:lnTo>
                  <a:lnTo>
                    <a:pt x="1083259" y="31699"/>
                  </a:lnTo>
                  <a:close/>
                </a:path>
                <a:path w="2926715" h="614044">
                  <a:moveTo>
                    <a:pt x="1494624" y="187794"/>
                  </a:moveTo>
                  <a:lnTo>
                    <a:pt x="1481937" y="134721"/>
                  </a:lnTo>
                  <a:lnTo>
                    <a:pt x="1460080" y="98171"/>
                  </a:lnTo>
                  <a:lnTo>
                    <a:pt x="1430616" y="72199"/>
                  </a:lnTo>
                  <a:lnTo>
                    <a:pt x="1430616" y="187083"/>
                  </a:lnTo>
                  <a:lnTo>
                    <a:pt x="1430604" y="214439"/>
                  </a:lnTo>
                  <a:lnTo>
                    <a:pt x="1417040" y="254469"/>
                  </a:lnTo>
                  <a:lnTo>
                    <a:pt x="1385125" y="285140"/>
                  </a:lnTo>
                  <a:lnTo>
                    <a:pt x="1342275" y="297395"/>
                  </a:lnTo>
                  <a:lnTo>
                    <a:pt x="1340688" y="297421"/>
                  </a:lnTo>
                  <a:lnTo>
                    <a:pt x="1319453" y="297395"/>
                  </a:lnTo>
                  <a:lnTo>
                    <a:pt x="1275778" y="284492"/>
                  </a:lnTo>
                  <a:lnTo>
                    <a:pt x="1243990" y="252780"/>
                  </a:lnTo>
                  <a:lnTo>
                    <a:pt x="1230985" y="214439"/>
                  </a:lnTo>
                  <a:lnTo>
                    <a:pt x="1230896" y="187794"/>
                  </a:lnTo>
                  <a:lnTo>
                    <a:pt x="1231734" y="180098"/>
                  </a:lnTo>
                  <a:lnTo>
                    <a:pt x="1251686" y="139966"/>
                  </a:lnTo>
                  <a:lnTo>
                    <a:pt x="1291742" y="111861"/>
                  </a:lnTo>
                  <a:lnTo>
                    <a:pt x="1331366" y="104241"/>
                  </a:lnTo>
                  <a:lnTo>
                    <a:pt x="1343634" y="104355"/>
                  </a:lnTo>
                  <a:lnTo>
                    <a:pt x="1381163" y="115506"/>
                  </a:lnTo>
                  <a:lnTo>
                    <a:pt x="1414767" y="143903"/>
                  </a:lnTo>
                  <a:lnTo>
                    <a:pt x="1429778" y="178993"/>
                  </a:lnTo>
                  <a:lnTo>
                    <a:pt x="1430616" y="187083"/>
                  </a:lnTo>
                  <a:lnTo>
                    <a:pt x="1430616" y="72199"/>
                  </a:lnTo>
                  <a:lnTo>
                    <a:pt x="1395374" y="56083"/>
                  </a:lnTo>
                  <a:lnTo>
                    <a:pt x="1351686" y="45897"/>
                  </a:lnTo>
                  <a:lnTo>
                    <a:pt x="1331366" y="45720"/>
                  </a:lnTo>
                  <a:lnTo>
                    <a:pt x="1311160" y="45897"/>
                  </a:lnTo>
                  <a:lnTo>
                    <a:pt x="1267053" y="56692"/>
                  </a:lnTo>
                  <a:lnTo>
                    <a:pt x="1227836" y="75984"/>
                  </a:lnTo>
                  <a:lnTo>
                    <a:pt x="1192987" y="108966"/>
                  </a:lnTo>
                  <a:lnTo>
                    <a:pt x="1171562" y="153657"/>
                  </a:lnTo>
                  <a:lnTo>
                    <a:pt x="1166279" y="187794"/>
                  </a:lnTo>
                  <a:lnTo>
                    <a:pt x="1166380" y="222262"/>
                  </a:lnTo>
                  <a:lnTo>
                    <a:pt x="1179576" y="266700"/>
                  </a:lnTo>
                  <a:lnTo>
                    <a:pt x="1202423" y="303441"/>
                  </a:lnTo>
                  <a:lnTo>
                    <a:pt x="1239583" y="333527"/>
                  </a:lnTo>
                  <a:lnTo>
                    <a:pt x="1286357" y="351028"/>
                  </a:lnTo>
                  <a:lnTo>
                    <a:pt x="1331366" y="355396"/>
                  </a:lnTo>
                  <a:lnTo>
                    <a:pt x="1351216" y="355244"/>
                  </a:lnTo>
                  <a:lnTo>
                    <a:pt x="1394764" y="345643"/>
                  </a:lnTo>
                  <a:lnTo>
                    <a:pt x="1433550" y="327812"/>
                  </a:lnTo>
                  <a:lnTo>
                    <a:pt x="1466329" y="297484"/>
                  </a:lnTo>
                  <a:lnTo>
                    <a:pt x="1489341" y="250101"/>
                  </a:lnTo>
                  <a:lnTo>
                    <a:pt x="1494510" y="222961"/>
                  </a:lnTo>
                  <a:lnTo>
                    <a:pt x="1494624" y="187794"/>
                  </a:lnTo>
                  <a:close/>
                </a:path>
                <a:path w="2926715" h="614044">
                  <a:moveTo>
                    <a:pt x="1546555" y="412699"/>
                  </a:moveTo>
                  <a:lnTo>
                    <a:pt x="1492758" y="422783"/>
                  </a:lnTo>
                  <a:lnTo>
                    <a:pt x="1438910" y="428637"/>
                  </a:lnTo>
                  <a:lnTo>
                    <a:pt x="1379131" y="432181"/>
                  </a:lnTo>
                  <a:lnTo>
                    <a:pt x="1148486" y="432816"/>
                  </a:lnTo>
                  <a:lnTo>
                    <a:pt x="1148486" y="490728"/>
                  </a:lnTo>
                  <a:lnTo>
                    <a:pt x="1317955" y="490728"/>
                  </a:lnTo>
                  <a:lnTo>
                    <a:pt x="1346949" y="490651"/>
                  </a:lnTo>
                  <a:lnTo>
                    <a:pt x="1396619" y="489737"/>
                  </a:lnTo>
                  <a:lnTo>
                    <a:pt x="1456931" y="486092"/>
                  </a:lnTo>
                  <a:lnTo>
                    <a:pt x="1509814" y="479869"/>
                  </a:lnTo>
                  <a:lnTo>
                    <a:pt x="1546555" y="470001"/>
                  </a:lnTo>
                  <a:lnTo>
                    <a:pt x="1546555" y="412699"/>
                  </a:lnTo>
                  <a:close/>
                </a:path>
                <a:path w="2926715" h="614044">
                  <a:moveTo>
                    <a:pt x="1641652" y="31699"/>
                  </a:moveTo>
                  <a:lnTo>
                    <a:pt x="1572158" y="31699"/>
                  </a:lnTo>
                  <a:lnTo>
                    <a:pt x="1572158" y="612038"/>
                  </a:lnTo>
                  <a:lnTo>
                    <a:pt x="1634337" y="612038"/>
                  </a:lnTo>
                  <a:lnTo>
                    <a:pt x="1641652" y="604723"/>
                  </a:lnTo>
                  <a:lnTo>
                    <a:pt x="1641652" y="31699"/>
                  </a:lnTo>
                  <a:close/>
                </a:path>
                <a:path w="2926715" h="614044">
                  <a:moveTo>
                    <a:pt x="2223173" y="292608"/>
                  </a:moveTo>
                  <a:lnTo>
                    <a:pt x="2175637" y="299427"/>
                  </a:lnTo>
                  <a:lnTo>
                    <a:pt x="2120836" y="304647"/>
                  </a:lnTo>
                  <a:lnTo>
                    <a:pt x="2066874" y="308178"/>
                  </a:lnTo>
                  <a:lnTo>
                    <a:pt x="1989582" y="310210"/>
                  </a:lnTo>
                  <a:lnTo>
                    <a:pt x="1961045" y="310286"/>
                  </a:lnTo>
                  <a:lnTo>
                    <a:pt x="1954949" y="310286"/>
                  </a:lnTo>
                  <a:lnTo>
                    <a:pt x="1954949" y="105460"/>
                  </a:lnTo>
                  <a:lnTo>
                    <a:pt x="2175624" y="105460"/>
                  </a:lnTo>
                  <a:lnTo>
                    <a:pt x="2175624" y="49377"/>
                  </a:lnTo>
                  <a:lnTo>
                    <a:pt x="1922640" y="49377"/>
                  </a:lnTo>
                  <a:lnTo>
                    <a:pt x="1912962" y="49555"/>
                  </a:lnTo>
                  <a:lnTo>
                    <a:pt x="1885619" y="77330"/>
                  </a:lnTo>
                  <a:lnTo>
                    <a:pt x="1885454" y="85953"/>
                  </a:lnTo>
                  <a:lnTo>
                    <a:pt x="1885454" y="329793"/>
                  </a:lnTo>
                  <a:lnTo>
                    <a:pt x="1906943" y="364540"/>
                  </a:lnTo>
                  <a:lnTo>
                    <a:pt x="1944928" y="366826"/>
                  </a:lnTo>
                  <a:lnTo>
                    <a:pt x="1955863" y="366712"/>
                  </a:lnTo>
                  <a:lnTo>
                    <a:pt x="2002193" y="365645"/>
                  </a:lnTo>
                  <a:lnTo>
                    <a:pt x="2126818" y="358978"/>
                  </a:lnTo>
                  <a:lnTo>
                    <a:pt x="2169122" y="355168"/>
                  </a:lnTo>
                  <a:lnTo>
                    <a:pt x="2217077" y="348691"/>
                  </a:lnTo>
                  <a:lnTo>
                    <a:pt x="2223173" y="346252"/>
                  </a:lnTo>
                  <a:lnTo>
                    <a:pt x="2223173" y="310286"/>
                  </a:lnTo>
                  <a:lnTo>
                    <a:pt x="2223173" y="292608"/>
                  </a:lnTo>
                  <a:close/>
                </a:path>
                <a:path w="2926715" h="614044">
                  <a:moveTo>
                    <a:pt x="2338997" y="553516"/>
                  </a:moveTo>
                  <a:lnTo>
                    <a:pt x="2023833" y="553516"/>
                  </a:lnTo>
                  <a:lnTo>
                    <a:pt x="2020176" y="550468"/>
                  </a:lnTo>
                  <a:lnTo>
                    <a:pt x="2020176" y="422452"/>
                  </a:lnTo>
                  <a:lnTo>
                    <a:pt x="1949462" y="422452"/>
                  </a:lnTo>
                  <a:lnTo>
                    <a:pt x="1949462" y="574852"/>
                  </a:lnTo>
                  <a:lnTo>
                    <a:pt x="1949640" y="584187"/>
                  </a:lnTo>
                  <a:lnTo>
                    <a:pt x="1978012" y="611873"/>
                  </a:lnTo>
                  <a:lnTo>
                    <a:pt x="1986648" y="612038"/>
                  </a:lnTo>
                  <a:lnTo>
                    <a:pt x="2331682" y="612038"/>
                  </a:lnTo>
                  <a:lnTo>
                    <a:pt x="2338997" y="604723"/>
                  </a:lnTo>
                  <a:lnTo>
                    <a:pt x="2338997" y="553516"/>
                  </a:lnTo>
                  <a:close/>
                </a:path>
                <a:path w="2926715" h="614044">
                  <a:moveTo>
                    <a:pt x="2412758" y="179222"/>
                  </a:moveTo>
                  <a:lnTo>
                    <a:pt x="2323757" y="179222"/>
                  </a:lnTo>
                  <a:lnTo>
                    <a:pt x="2323757" y="31699"/>
                  </a:lnTo>
                  <a:lnTo>
                    <a:pt x="2255482" y="31699"/>
                  </a:lnTo>
                  <a:lnTo>
                    <a:pt x="2255482" y="452323"/>
                  </a:lnTo>
                  <a:lnTo>
                    <a:pt x="2316442" y="452323"/>
                  </a:lnTo>
                  <a:lnTo>
                    <a:pt x="2323757" y="445008"/>
                  </a:lnTo>
                  <a:lnTo>
                    <a:pt x="2323757" y="237134"/>
                  </a:lnTo>
                  <a:lnTo>
                    <a:pt x="2412758" y="237134"/>
                  </a:lnTo>
                  <a:lnTo>
                    <a:pt x="2412758" y="179222"/>
                  </a:lnTo>
                  <a:close/>
                </a:path>
                <a:path w="2926715" h="614044">
                  <a:moveTo>
                    <a:pt x="2793149" y="298094"/>
                  </a:moveTo>
                  <a:lnTo>
                    <a:pt x="2732036" y="267030"/>
                  </a:lnTo>
                  <a:lnTo>
                    <a:pt x="2704706" y="247497"/>
                  </a:lnTo>
                  <a:lnTo>
                    <a:pt x="2700185" y="243840"/>
                  </a:lnTo>
                  <a:lnTo>
                    <a:pt x="2672715" y="217436"/>
                  </a:lnTo>
                  <a:lnTo>
                    <a:pt x="2651112" y="183184"/>
                  </a:lnTo>
                  <a:lnTo>
                    <a:pt x="2649283" y="159715"/>
                  </a:lnTo>
                  <a:lnTo>
                    <a:pt x="2649283" y="105460"/>
                  </a:lnTo>
                  <a:lnTo>
                    <a:pt x="2765107" y="105460"/>
                  </a:lnTo>
                  <a:lnTo>
                    <a:pt x="2765107" y="49377"/>
                  </a:lnTo>
                  <a:lnTo>
                    <a:pt x="2464574" y="49377"/>
                  </a:lnTo>
                  <a:lnTo>
                    <a:pt x="2464574" y="105460"/>
                  </a:lnTo>
                  <a:lnTo>
                    <a:pt x="2577960" y="105460"/>
                  </a:lnTo>
                  <a:lnTo>
                    <a:pt x="2577960" y="159715"/>
                  </a:lnTo>
                  <a:lnTo>
                    <a:pt x="2566682" y="201168"/>
                  </a:lnTo>
                  <a:lnTo>
                    <a:pt x="2534983" y="242925"/>
                  </a:lnTo>
                  <a:lnTo>
                    <a:pt x="2503182" y="270751"/>
                  </a:lnTo>
                  <a:lnTo>
                    <a:pt x="2470277" y="292430"/>
                  </a:lnTo>
                  <a:lnTo>
                    <a:pt x="2426170" y="313944"/>
                  </a:lnTo>
                  <a:lnTo>
                    <a:pt x="2469451" y="358444"/>
                  </a:lnTo>
                  <a:lnTo>
                    <a:pt x="2520277" y="331660"/>
                  </a:lnTo>
                  <a:lnTo>
                    <a:pt x="2559634" y="302437"/>
                  </a:lnTo>
                  <a:lnTo>
                    <a:pt x="2595219" y="270052"/>
                  </a:lnTo>
                  <a:lnTo>
                    <a:pt x="2615146" y="247497"/>
                  </a:lnTo>
                  <a:lnTo>
                    <a:pt x="2622092" y="255828"/>
                  </a:lnTo>
                  <a:lnTo>
                    <a:pt x="2652026" y="283845"/>
                  </a:lnTo>
                  <a:lnTo>
                    <a:pt x="2687104" y="309930"/>
                  </a:lnTo>
                  <a:lnTo>
                    <a:pt x="2724493" y="332117"/>
                  </a:lnTo>
                  <a:lnTo>
                    <a:pt x="2749867" y="343814"/>
                  </a:lnTo>
                  <a:lnTo>
                    <a:pt x="2793149" y="298094"/>
                  </a:lnTo>
                  <a:close/>
                </a:path>
                <a:path w="2926715" h="614044">
                  <a:moveTo>
                    <a:pt x="2921774" y="396240"/>
                  </a:moveTo>
                  <a:lnTo>
                    <a:pt x="2854718" y="396240"/>
                  </a:lnTo>
                  <a:lnTo>
                    <a:pt x="2854718" y="452323"/>
                  </a:lnTo>
                  <a:lnTo>
                    <a:pt x="2854718" y="557784"/>
                  </a:lnTo>
                  <a:lnTo>
                    <a:pt x="2597467" y="557784"/>
                  </a:lnTo>
                  <a:lnTo>
                    <a:pt x="2597467" y="452323"/>
                  </a:lnTo>
                  <a:lnTo>
                    <a:pt x="2854718" y="452323"/>
                  </a:lnTo>
                  <a:lnTo>
                    <a:pt x="2854718" y="396240"/>
                  </a:lnTo>
                  <a:lnTo>
                    <a:pt x="2530411" y="396240"/>
                  </a:lnTo>
                  <a:lnTo>
                    <a:pt x="2530411" y="577291"/>
                  </a:lnTo>
                  <a:lnTo>
                    <a:pt x="2552395" y="612571"/>
                  </a:lnTo>
                  <a:lnTo>
                    <a:pt x="2567597" y="613867"/>
                  </a:lnTo>
                  <a:lnTo>
                    <a:pt x="2884589" y="613867"/>
                  </a:lnTo>
                  <a:lnTo>
                    <a:pt x="2920403" y="592950"/>
                  </a:lnTo>
                  <a:lnTo>
                    <a:pt x="2921774" y="577291"/>
                  </a:lnTo>
                  <a:lnTo>
                    <a:pt x="2921774" y="557784"/>
                  </a:lnTo>
                  <a:lnTo>
                    <a:pt x="2921774" y="452323"/>
                  </a:lnTo>
                  <a:lnTo>
                    <a:pt x="2921774" y="396240"/>
                  </a:lnTo>
                  <a:close/>
                </a:path>
                <a:path w="2926715" h="614044">
                  <a:moveTo>
                    <a:pt x="2926651" y="31699"/>
                  </a:moveTo>
                  <a:lnTo>
                    <a:pt x="2858376" y="31699"/>
                  </a:lnTo>
                  <a:lnTo>
                    <a:pt x="2858376" y="149961"/>
                  </a:lnTo>
                  <a:lnTo>
                    <a:pt x="2733408" y="149961"/>
                  </a:lnTo>
                  <a:lnTo>
                    <a:pt x="2733408" y="209702"/>
                  </a:lnTo>
                  <a:lnTo>
                    <a:pt x="2858376" y="209702"/>
                  </a:lnTo>
                  <a:lnTo>
                    <a:pt x="2858376" y="362102"/>
                  </a:lnTo>
                  <a:lnTo>
                    <a:pt x="2916898" y="362102"/>
                  </a:lnTo>
                  <a:lnTo>
                    <a:pt x="2926042" y="357835"/>
                  </a:lnTo>
                  <a:lnTo>
                    <a:pt x="2926600" y="350520"/>
                  </a:lnTo>
                  <a:lnTo>
                    <a:pt x="2926651" y="3169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661972" y="1747202"/>
              <a:ext cx="573405" cy="408305"/>
            </a:xfrm>
            <a:custGeom>
              <a:avLst/>
              <a:gdLst/>
              <a:ahLst/>
              <a:cxnLst/>
              <a:rect l="l" t="t" r="r" b="b"/>
              <a:pathLst>
                <a:path w="573405" h="408305">
                  <a:moveTo>
                    <a:pt x="279298" y="170370"/>
                  </a:moveTo>
                  <a:lnTo>
                    <a:pt x="275767" y="120116"/>
                  </a:lnTo>
                  <a:lnTo>
                    <a:pt x="265722" y="81445"/>
                  </a:lnTo>
                  <a:lnTo>
                    <a:pt x="245059" y="45605"/>
                  </a:lnTo>
                  <a:lnTo>
                    <a:pt x="216662" y="18630"/>
                  </a:lnTo>
                  <a:lnTo>
                    <a:pt x="214122" y="17500"/>
                  </a:lnTo>
                  <a:lnTo>
                    <a:pt x="214122" y="153847"/>
                  </a:lnTo>
                  <a:lnTo>
                    <a:pt x="214122" y="253047"/>
                  </a:lnTo>
                  <a:lnTo>
                    <a:pt x="209092" y="296875"/>
                  </a:lnTo>
                  <a:lnTo>
                    <a:pt x="190804" y="335051"/>
                  </a:lnTo>
                  <a:lnTo>
                    <a:pt x="155244" y="352653"/>
                  </a:lnTo>
                  <a:lnTo>
                    <a:pt x="142748" y="352793"/>
                  </a:lnTo>
                  <a:lnTo>
                    <a:pt x="130238" y="352666"/>
                  </a:lnTo>
                  <a:lnTo>
                    <a:pt x="92773" y="335508"/>
                  </a:lnTo>
                  <a:lnTo>
                    <a:pt x="72148" y="297256"/>
                  </a:lnTo>
                  <a:lnTo>
                    <a:pt x="65595" y="253047"/>
                  </a:lnTo>
                  <a:lnTo>
                    <a:pt x="65620" y="159270"/>
                  </a:lnTo>
                  <a:lnTo>
                    <a:pt x="67614" y="118910"/>
                  </a:lnTo>
                  <a:lnTo>
                    <a:pt x="92430" y="68605"/>
                  </a:lnTo>
                  <a:lnTo>
                    <a:pt x="138404" y="55981"/>
                  </a:lnTo>
                  <a:lnTo>
                    <a:pt x="151472" y="56108"/>
                  </a:lnTo>
                  <a:lnTo>
                    <a:pt x="188836" y="71818"/>
                  </a:lnTo>
                  <a:lnTo>
                    <a:pt x="208330" y="108635"/>
                  </a:lnTo>
                  <a:lnTo>
                    <a:pt x="214122" y="153847"/>
                  </a:lnTo>
                  <a:lnTo>
                    <a:pt x="214122" y="17500"/>
                  </a:lnTo>
                  <a:lnTo>
                    <a:pt x="172821" y="1447"/>
                  </a:lnTo>
                  <a:lnTo>
                    <a:pt x="136956" y="0"/>
                  </a:lnTo>
                  <a:lnTo>
                    <a:pt x="114782" y="203"/>
                  </a:lnTo>
                  <a:lnTo>
                    <a:pt x="73012" y="12788"/>
                  </a:lnTo>
                  <a:lnTo>
                    <a:pt x="40297" y="34544"/>
                  </a:lnTo>
                  <a:lnTo>
                    <a:pt x="15494" y="69926"/>
                  </a:lnTo>
                  <a:lnTo>
                    <a:pt x="2959" y="115214"/>
                  </a:lnTo>
                  <a:lnTo>
                    <a:pt x="0" y="143217"/>
                  </a:lnTo>
                  <a:lnTo>
                    <a:pt x="38" y="267398"/>
                  </a:lnTo>
                  <a:lnTo>
                    <a:pt x="8826" y="312978"/>
                  </a:lnTo>
                  <a:lnTo>
                    <a:pt x="24942" y="351523"/>
                  </a:lnTo>
                  <a:lnTo>
                    <a:pt x="53594" y="383921"/>
                  </a:lnTo>
                  <a:lnTo>
                    <a:pt x="94170" y="403021"/>
                  </a:lnTo>
                  <a:lnTo>
                    <a:pt x="138887" y="407809"/>
                  </a:lnTo>
                  <a:lnTo>
                    <a:pt x="161353" y="407619"/>
                  </a:lnTo>
                  <a:lnTo>
                    <a:pt x="203796" y="396227"/>
                  </a:lnTo>
                  <a:lnTo>
                    <a:pt x="237185" y="375767"/>
                  </a:lnTo>
                  <a:lnTo>
                    <a:pt x="262763" y="340537"/>
                  </a:lnTo>
                  <a:lnTo>
                    <a:pt x="276072" y="292735"/>
                  </a:lnTo>
                  <a:lnTo>
                    <a:pt x="279209" y="264795"/>
                  </a:lnTo>
                  <a:lnTo>
                    <a:pt x="279298" y="170370"/>
                  </a:lnTo>
                  <a:close/>
                </a:path>
                <a:path w="573405" h="408305">
                  <a:moveTo>
                    <a:pt x="573227" y="1447"/>
                  </a:moveTo>
                  <a:lnTo>
                    <a:pt x="320827" y="1447"/>
                  </a:lnTo>
                  <a:lnTo>
                    <a:pt x="320827" y="55981"/>
                  </a:lnTo>
                  <a:lnTo>
                    <a:pt x="501802" y="55981"/>
                  </a:lnTo>
                  <a:lnTo>
                    <a:pt x="504215" y="59359"/>
                  </a:lnTo>
                  <a:lnTo>
                    <a:pt x="503250" y="61772"/>
                  </a:lnTo>
                  <a:lnTo>
                    <a:pt x="349300" y="396227"/>
                  </a:lnTo>
                  <a:lnTo>
                    <a:pt x="416382" y="396227"/>
                  </a:lnTo>
                  <a:lnTo>
                    <a:pt x="419760" y="389470"/>
                  </a:lnTo>
                  <a:lnTo>
                    <a:pt x="564057" y="70954"/>
                  </a:lnTo>
                  <a:lnTo>
                    <a:pt x="566470" y="64668"/>
                  </a:lnTo>
                  <a:lnTo>
                    <a:pt x="573227" y="45364"/>
                  </a:lnTo>
                  <a:lnTo>
                    <a:pt x="573227" y="1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1987976" y="3092388"/>
              <a:ext cx="4525010" cy="5718175"/>
            </a:xfrm>
            <a:custGeom>
              <a:avLst/>
              <a:gdLst/>
              <a:ahLst/>
              <a:cxnLst/>
              <a:rect l="l" t="t" r="r" b="b"/>
              <a:pathLst>
                <a:path w="4525009" h="5718175">
                  <a:moveTo>
                    <a:pt x="539956" y="5717381"/>
                  </a:moveTo>
                  <a:lnTo>
                    <a:pt x="224059" y="5717381"/>
                  </a:lnTo>
                  <a:lnTo>
                    <a:pt x="0" y="5493321"/>
                  </a:lnTo>
                  <a:lnTo>
                    <a:pt x="0" y="0"/>
                  </a:lnTo>
                  <a:lnTo>
                    <a:pt x="539956" y="0"/>
                  </a:lnTo>
                  <a:lnTo>
                    <a:pt x="539956" y="5717381"/>
                  </a:lnTo>
                  <a:close/>
                </a:path>
                <a:path w="4525009" h="5718175">
                  <a:moveTo>
                    <a:pt x="4004748" y="5717614"/>
                  </a:moveTo>
                  <a:lnTo>
                    <a:pt x="539956" y="5717614"/>
                  </a:lnTo>
                  <a:lnTo>
                    <a:pt x="539956" y="0"/>
                  </a:lnTo>
                  <a:lnTo>
                    <a:pt x="563363" y="0"/>
                  </a:lnTo>
                  <a:lnTo>
                    <a:pt x="563363" y="5717381"/>
                  </a:lnTo>
                  <a:lnTo>
                    <a:pt x="4004748" y="5717381"/>
                  </a:lnTo>
                  <a:lnTo>
                    <a:pt x="4004748" y="5717614"/>
                  </a:lnTo>
                  <a:close/>
                </a:path>
                <a:path w="4525009" h="5718175">
                  <a:moveTo>
                    <a:pt x="4004748" y="5717381"/>
                  </a:moveTo>
                  <a:lnTo>
                    <a:pt x="563363" y="5717381"/>
                  </a:lnTo>
                  <a:lnTo>
                    <a:pt x="563363" y="0"/>
                  </a:lnTo>
                  <a:lnTo>
                    <a:pt x="4004748" y="0"/>
                  </a:lnTo>
                  <a:lnTo>
                    <a:pt x="4004748" y="5717381"/>
                  </a:lnTo>
                  <a:close/>
                </a:path>
                <a:path w="4525009" h="5718175">
                  <a:moveTo>
                    <a:pt x="4027938" y="5717614"/>
                  </a:moveTo>
                  <a:lnTo>
                    <a:pt x="4004748" y="5717614"/>
                  </a:lnTo>
                  <a:lnTo>
                    <a:pt x="4004748" y="0"/>
                  </a:lnTo>
                  <a:lnTo>
                    <a:pt x="4027938" y="0"/>
                  </a:lnTo>
                  <a:lnTo>
                    <a:pt x="4027938" y="5717614"/>
                  </a:lnTo>
                  <a:close/>
                </a:path>
                <a:path w="4525009" h="5718175">
                  <a:moveTo>
                    <a:pt x="4524776" y="5717614"/>
                  </a:moveTo>
                  <a:lnTo>
                    <a:pt x="4027938" y="5717614"/>
                  </a:lnTo>
                  <a:lnTo>
                    <a:pt x="4027938" y="0"/>
                  </a:lnTo>
                  <a:lnTo>
                    <a:pt x="4301623" y="0"/>
                  </a:lnTo>
                  <a:lnTo>
                    <a:pt x="4525009" y="223385"/>
                  </a:lnTo>
                  <a:lnTo>
                    <a:pt x="4525009" y="483986"/>
                  </a:lnTo>
                  <a:lnTo>
                    <a:pt x="4524776" y="483986"/>
                  </a:lnTo>
                  <a:lnTo>
                    <a:pt x="4524776" y="5717614"/>
                  </a:lnTo>
                  <a:close/>
                </a:path>
                <a:path w="4525009" h="5718175">
                  <a:moveTo>
                    <a:pt x="4525009" y="507679"/>
                  </a:moveTo>
                  <a:lnTo>
                    <a:pt x="4524776" y="507679"/>
                  </a:lnTo>
                  <a:lnTo>
                    <a:pt x="4524776" y="483986"/>
                  </a:lnTo>
                  <a:lnTo>
                    <a:pt x="4525009" y="483986"/>
                  </a:lnTo>
                  <a:lnTo>
                    <a:pt x="4525009" y="50767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16397" y="3012890"/>
              <a:ext cx="4672330" cy="5879465"/>
            </a:xfrm>
            <a:custGeom>
              <a:avLst/>
              <a:gdLst/>
              <a:ahLst/>
              <a:cxnLst/>
              <a:rect l="l" t="t" r="r" b="b"/>
              <a:pathLst>
                <a:path w="4672330" h="5879465">
                  <a:moveTo>
                    <a:pt x="4661085" y="367381"/>
                  </a:moveTo>
                  <a:lnTo>
                    <a:pt x="4304411" y="10708"/>
                  </a:lnTo>
                  <a:lnTo>
                    <a:pt x="4315120" y="0"/>
                  </a:lnTo>
                  <a:lnTo>
                    <a:pt x="4671795" y="356673"/>
                  </a:lnTo>
                  <a:lnTo>
                    <a:pt x="4661085" y="367381"/>
                  </a:lnTo>
                  <a:close/>
                </a:path>
                <a:path w="4672330" h="5879465">
                  <a:moveTo>
                    <a:pt x="356673" y="5879330"/>
                  </a:moveTo>
                  <a:lnTo>
                    <a:pt x="0" y="5522657"/>
                  </a:lnTo>
                  <a:lnTo>
                    <a:pt x="10708" y="5511949"/>
                  </a:lnTo>
                  <a:lnTo>
                    <a:pt x="367381" y="5868622"/>
                  </a:lnTo>
                  <a:lnTo>
                    <a:pt x="356673" y="587933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79718" y="3092388"/>
              <a:ext cx="4525010" cy="5718175"/>
            </a:xfrm>
            <a:custGeom>
              <a:avLst/>
              <a:gdLst/>
              <a:ahLst/>
              <a:cxnLst/>
              <a:rect l="l" t="t" r="r" b="b"/>
              <a:pathLst>
                <a:path w="4525009" h="5718175">
                  <a:moveTo>
                    <a:pt x="539956" y="5717381"/>
                  </a:moveTo>
                  <a:lnTo>
                    <a:pt x="224059" y="5717381"/>
                  </a:lnTo>
                  <a:lnTo>
                    <a:pt x="0" y="5493321"/>
                  </a:lnTo>
                  <a:lnTo>
                    <a:pt x="0" y="0"/>
                  </a:lnTo>
                  <a:lnTo>
                    <a:pt x="539956" y="0"/>
                  </a:lnTo>
                  <a:lnTo>
                    <a:pt x="539956" y="5717381"/>
                  </a:lnTo>
                  <a:close/>
                </a:path>
                <a:path w="4525009" h="5718175">
                  <a:moveTo>
                    <a:pt x="4004748" y="5717614"/>
                  </a:moveTo>
                  <a:lnTo>
                    <a:pt x="539956" y="5717614"/>
                  </a:lnTo>
                  <a:lnTo>
                    <a:pt x="539956" y="0"/>
                  </a:lnTo>
                  <a:lnTo>
                    <a:pt x="563363" y="0"/>
                  </a:lnTo>
                  <a:lnTo>
                    <a:pt x="563363" y="5717381"/>
                  </a:lnTo>
                  <a:lnTo>
                    <a:pt x="4004748" y="5717381"/>
                  </a:lnTo>
                  <a:lnTo>
                    <a:pt x="4004748" y="5717614"/>
                  </a:lnTo>
                  <a:close/>
                </a:path>
                <a:path w="4525009" h="5718175">
                  <a:moveTo>
                    <a:pt x="4004748" y="5717381"/>
                  </a:moveTo>
                  <a:lnTo>
                    <a:pt x="563363" y="5717381"/>
                  </a:lnTo>
                  <a:lnTo>
                    <a:pt x="563363" y="0"/>
                  </a:lnTo>
                  <a:lnTo>
                    <a:pt x="4004748" y="0"/>
                  </a:lnTo>
                  <a:lnTo>
                    <a:pt x="4004748" y="5717381"/>
                  </a:lnTo>
                  <a:close/>
                </a:path>
                <a:path w="4525009" h="5718175">
                  <a:moveTo>
                    <a:pt x="4027938" y="5717614"/>
                  </a:moveTo>
                  <a:lnTo>
                    <a:pt x="4004748" y="5717614"/>
                  </a:lnTo>
                  <a:lnTo>
                    <a:pt x="4004748" y="0"/>
                  </a:lnTo>
                  <a:lnTo>
                    <a:pt x="4027938" y="0"/>
                  </a:lnTo>
                  <a:lnTo>
                    <a:pt x="4027938" y="5717614"/>
                  </a:lnTo>
                  <a:close/>
                </a:path>
                <a:path w="4525009" h="5718175">
                  <a:moveTo>
                    <a:pt x="4524776" y="5717614"/>
                  </a:moveTo>
                  <a:lnTo>
                    <a:pt x="4027938" y="5717614"/>
                  </a:lnTo>
                  <a:lnTo>
                    <a:pt x="4027938" y="0"/>
                  </a:lnTo>
                  <a:lnTo>
                    <a:pt x="4301623" y="0"/>
                  </a:lnTo>
                  <a:lnTo>
                    <a:pt x="4525009" y="223385"/>
                  </a:lnTo>
                  <a:lnTo>
                    <a:pt x="4525009" y="483986"/>
                  </a:lnTo>
                  <a:lnTo>
                    <a:pt x="4524776" y="483986"/>
                  </a:lnTo>
                  <a:lnTo>
                    <a:pt x="4524776" y="5717614"/>
                  </a:lnTo>
                  <a:close/>
                </a:path>
                <a:path w="4525009" h="5718175">
                  <a:moveTo>
                    <a:pt x="4525009" y="507679"/>
                  </a:moveTo>
                  <a:lnTo>
                    <a:pt x="4524776" y="507679"/>
                  </a:lnTo>
                  <a:lnTo>
                    <a:pt x="4524776" y="483986"/>
                  </a:lnTo>
                  <a:lnTo>
                    <a:pt x="4525009" y="483986"/>
                  </a:lnTo>
                  <a:lnTo>
                    <a:pt x="4525009" y="50767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08140" y="3012890"/>
              <a:ext cx="4672330" cy="5879465"/>
            </a:xfrm>
            <a:custGeom>
              <a:avLst/>
              <a:gdLst/>
              <a:ahLst/>
              <a:cxnLst/>
              <a:rect l="l" t="t" r="r" b="b"/>
              <a:pathLst>
                <a:path w="4672330" h="5879465">
                  <a:moveTo>
                    <a:pt x="4661085" y="367381"/>
                  </a:moveTo>
                  <a:lnTo>
                    <a:pt x="4304411" y="10708"/>
                  </a:lnTo>
                  <a:lnTo>
                    <a:pt x="4315120" y="0"/>
                  </a:lnTo>
                  <a:lnTo>
                    <a:pt x="4671795" y="356673"/>
                  </a:lnTo>
                  <a:lnTo>
                    <a:pt x="4661085" y="367381"/>
                  </a:lnTo>
                  <a:close/>
                </a:path>
                <a:path w="4672330" h="5879465">
                  <a:moveTo>
                    <a:pt x="356673" y="5879330"/>
                  </a:moveTo>
                  <a:lnTo>
                    <a:pt x="0" y="5522657"/>
                  </a:lnTo>
                  <a:lnTo>
                    <a:pt x="10708" y="5511949"/>
                  </a:lnTo>
                  <a:lnTo>
                    <a:pt x="367381" y="5868622"/>
                  </a:lnTo>
                  <a:lnTo>
                    <a:pt x="356673" y="587933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71461" y="3092388"/>
              <a:ext cx="4525010" cy="5718175"/>
            </a:xfrm>
            <a:custGeom>
              <a:avLst/>
              <a:gdLst/>
              <a:ahLst/>
              <a:cxnLst/>
              <a:rect l="l" t="t" r="r" b="b"/>
              <a:pathLst>
                <a:path w="4525010" h="5718175">
                  <a:moveTo>
                    <a:pt x="539956" y="5717381"/>
                  </a:moveTo>
                  <a:lnTo>
                    <a:pt x="224059" y="5717381"/>
                  </a:lnTo>
                  <a:lnTo>
                    <a:pt x="0" y="5493321"/>
                  </a:lnTo>
                  <a:lnTo>
                    <a:pt x="0" y="0"/>
                  </a:lnTo>
                  <a:lnTo>
                    <a:pt x="539956" y="0"/>
                  </a:lnTo>
                  <a:lnTo>
                    <a:pt x="539956" y="5717381"/>
                  </a:lnTo>
                  <a:close/>
                </a:path>
                <a:path w="4525010" h="5718175">
                  <a:moveTo>
                    <a:pt x="4004748" y="5717614"/>
                  </a:moveTo>
                  <a:lnTo>
                    <a:pt x="539956" y="5717614"/>
                  </a:lnTo>
                  <a:lnTo>
                    <a:pt x="539956" y="0"/>
                  </a:lnTo>
                  <a:lnTo>
                    <a:pt x="563363" y="0"/>
                  </a:lnTo>
                  <a:lnTo>
                    <a:pt x="563363" y="5717381"/>
                  </a:lnTo>
                  <a:lnTo>
                    <a:pt x="4004748" y="5717381"/>
                  </a:lnTo>
                  <a:lnTo>
                    <a:pt x="4004748" y="5717614"/>
                  </a:lnTo>
                  <a:close/>
                </a:path>
                <a:path w="4525010" h="5718175">
                  <a:moveTo>
                    <a:pt x="4004748" y="5717381"/>
                  </a:moveTo>
                  <a:lnTo>
                    <a:pt x="563363" y="5717381"/>
                  </a:lnTo>
                  <a:lnTo>
                    <a:pt x="563363" y="0"/>
                  </a:lnTo>
                  <a:lnTo>
                    <a:pt x="4004748" y="0"/>
                  </a:lnTo>
                  <a:lnTo>
                    <a:pt x="4004748" y="5717381"/>
                  </a:lnTo>
                  <a:close/>
                </a:path>
                <a:path w="4525010" h="5718175">
                  <a:moveTo>
                    <a:pt x="4027938" y="5717614"/>
                  </a:moveTo>
                  <a:lnTo>
                    <a:pt x="4004748" y="5717614"/>
                  </a:lnTo>
                  <a:lnTo>
                    <a:pt x="4004748" y="0"/>
                  </a:lnTo>
                  <a:lnTo>
                    <a:pt x="4027938" y="0"/>
                  </a:lnTo>
                  <a:lnTo>
                    <a:pt x="4027938" y="5717614"/>
                  </a:lnTo>
                  <a:close/>
                </a:path>
                <a:path w="4525010" h="5718175">
                  <a:moveTo>
                    <a:pt x="4524776" y="5717614"/>
                  </a:moveTo>
                  <a:lnTo>
                    <a:pt x="4027938" y="5717614"/>
                  </a:lnTo>
                  <a:lnTo>
                    <a:pt x="4027938" y="0"/>
                  </a:lnTo>
                  <a:lnTo>
                    <a:pt x="4301623" y="0"/>
                  </a:lnTo>
                  <a:lnTo>
                    <a:pt x="4525009" y="223385"/>
                  </a:lnTo>
                  <a:lnTo>
                    <a:pt x="4525009" y="483986"/>
                  </a:lnTo>
                  <a:lnTo>
                    <a:pt x="4524776" y="483986"/>
                  </a:lnTo>
                  <a:lnTo>
                    <a:pt x="4524776" y="5717614"/>
                  </a:lnTo>
                  <a:close/>
                </a:path>
                <a:path w="4525010" h="5718175">
                  <a:moveTo>
                    <a:pt x="4525009" y="507679"/>
                  </a:moveTo>
                  <a:lnTo>
                    <a:pt x="4524776" y="507679"/>
                  </a:lnTo>
                  <a:lnTo>
                    <a:pt x="4524776" y="483986"/>
                  </a:lnTo>
                  <a:lnTo>
                    <a:pt x="4525009" y="483986"/>
                  </a:lnTo>
                  <a:lnTo>
                    <a:pt x="4525009" y="50767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9883" y="3012890"/>
              <a:ext cx="4672330" cy="5879465"/>
            </a:xfrm>
            <a:custGeom>
              <a:avLst/>
              <a:gdLst/>
              <a:ahLst/>
              <a:cxnLst/>
              <a:rect l="l" t="t" r="r" b="b"/>
              <a:pathLst>
                <a:path w="4672330" h="5879465">
                  <a:moveTo>
                    <a:pt x="4661085" y="367381"/>
                  </a:moveTo>
                  <a:lnTo>
                    <a:pt x="4304411" y="10708"/>
                  </a:lnTo>
                  <a:lnTo>
                    <a:pt x="4315120" y="0"/>
                  </a:lnTo>
                  <a:lnTo>
                    <a:pt x="4671795" y="356673"/>
                  </a:lnTo>
                  <a:lnTo>
                    <a:pt x="4661085" y="367381"/>
                  </a:lnTo>
                  <a:close/>
                </a:path>
                <a:path w="4672330" h="5879465">
                  <a:moveTo>
                    <a:pt x="356673" y="5879330"/>
                  </a:moveTo>
                  <a:lnTo>
                    <a:pt x="0" y="5522657"/>
                  </a:lnTo>
                  <a:lnTo>
                    <a:pt x="10708" y="5511949"/>
                  </a:lnTo>
                  <a:lnTo>
                    <a:pt x="367381" y="5868622"/>
                  </a:lnTo>
                  <a:lnTo>
                    <a:pt x="356673" y="587933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581" y="3692859"/>
              <a:ext cx="1841499" cy="18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75956" y="6692715"/>
              <a:ext cx="3714750" cy="0"/>
            </a:xfrm>
            <a:custGeom>
              <a:avLst/>
              <a:gdLst/>
              <a:ahLst/>
              <a:cxnLst/>
              <a:rect l="l" t="t" r="r" b="b"/>
              <a:pathLst>
                <a:path w="3714750">
                  <a:moveTo>
                    <a:pt x="0" y="0"/>
                  </a:moveTo>
                  <a:lnTo>
                    <a:pt x="3714750" y="0"/>
                  </a:lnTo>
                </a:path>
              </a:pathLst>
            </a:custGeom>
            <a:ln w="14287">
              <a:solidFill>
                <a:srgbClr val="3737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42300" y="3711909"/>
              <a:ext cx="1803400" cy="1802764"/>
            </a:xfrm>
            <a:custGeom>
              <a:avLst/>
              <a:gdLst/>
              <a:ahLst/>
              <a:cxnLst/>
              <a:rect l="l" t="t" r="r" b="b"/>
              <a:pathLst>
                <a:path w="1803400" h="1802764">
                  <a:moveTo>
                    <a:pt x="926278" y="1802730"/>
                  </a:moveTo>
                  <a:lnTo>
                    <a:pt x="877121" y="1802730"/>
                  </a:lnTo>
                  <a:lnTo>
                    <a:pt x="828021" y="1800053"/>
                  </a:lnTo>
                  <a:lnTo>
                    <a:pt x="779091" y="1794699"/>
                  </a:lnTo>
                  <a:lnTo>
                    <a:pt x="730443" y="1786668"/>
                  </a:lnTo>
                  <a:lnTo>
                    <a:pt x="682193" y="1775959"/>
                  </a:lnTo>
                  <a:lnTo>
                    <a:pt x="634452" y="1762573"/>
                  </a:lnTo>
                  <a:lnTo>
                    <a:pt x="587334" y="1746511"/>
                  </a:lnTo>
                  <a:lnTo>
                    <a:pt x="540952" y="1727771"/>
                  </a:lnTo>
                  <a:lnTo>
                    <a:pt x="495419" y="1706354"/>
                  </a:lnTo>
                  <a:lnTo>
                    <a:pt x="450849" y="1682260"/>
                  </a:lnTo>
                  <a:lnTo>
                    <a:pt x="407699" y="1655709"/>
                  </a:lnTo>
                  <a:lnTo>
                    <a:pt x="366385" y="1626985"/>
                  </a:lnTo>
                  <a:lnTo>
                    <a:pt x="326965" y="1596187"/>
                  </a:lnTo>
                  <a:lnTo>
                    <a:pt x="289495" y="1563413"/>
                  </a:lnTo>
                  <a:lnTo>
                    <a:pt x="254032" y="1528760"/>
                  </a:lnTo>
                  <a:lnTo>
                    <a:pt x="220633" y="1492328"/>
                  </a:lnTo>
                  <a:lnTo>
                    <a:pt x="189354" y="1454214"/>
                  </a:lnTo>
                  <a:lnTo>
                    <a:pt x="160252" y="1414517"/>
                  </a:lnTo>
                  <a:lnTo>
                    <a:pt x="133383" y="1373333"/>
                  </a:lnTo>
                  <a:lnTo>
                    <a:pt x="108805" y="1330762"/>
                  </a:lnTo>
                  <a:lnTo>
                    <a:pt x="86573" y="1286901"/>
                  </a:lnTo>
                  <a:lnTo>
                    <a:pt x="66745" y="1241849"/>
                  </a:lnTo>
                  <a:lnTo>
                    <a:pt x="49377" y="1195704"/>
                  </a:lnTo>
                  <a:lnTo>
                    <a:pt x="34525" y="1148563"/>
                  </a:lnTo>
                  <a:lnTo>
                    <a:pt x="22247" y="1100526"/>
                  </a:lnTo>
                  <a:lnTo>
                    <a:pt x="12599" y="1051689"/>
                  </a:lnTo>
                  <a:lnTo>
                    <a:pt x="5637" y="1002151"/>
                  </a:lnTo>
                  <a:lnTo>
                    <a:pt x="1418" y="952010"/>
                  </a:lnTo>
                  <a:lnTo>
                    <a:pt x="0" y="901365"/>
                  </a:lnTo>
                  <a:lnTo>
                    <a:pt x="1418" y="850719"/>
                  </a:lnTo>
                  <a:lnTo>
                    <a:pt x="5637" y="800579"/>
                  </a:lnTo>
                  <a:lnTo>
                    <a:pt x="12599" y="751041"/>
                  </a:lnTo>
                  <a:lnTo>
                    <a:pt x="22247" y="702204"/>
                  </a:lnTo>
                  <a:lnTo>
                    <a:pt x="34525" y="654166"/>
                  </a:lnTo>
                  <a:lnTo>
                    <a:pt x="49377" y="607026"/>
                  </a:lnTo>
                  <a:lnTo>
                    <a:pt x="66745" y="560880"/>
                  </a:lnTo>
                  <a:lnTo>
                    <a:pt x="86573" y="515828"/>
                  </a:lnTo>
                  <a:lnTo>
                    <a:pt x="108805" y="471968"/>
                  </a:lnTo>
                  <a:lnTo>
                    <a:pt x="133383" y="429397"/>
                  </a:lnTo>
                  <a:lnTo>
                    <a:pt x="160252" y="388213"/>
                  </a:lnTo>
                  <a:lnTo>
                    <a:pt x="189354" y="348515"/>
                  </a:lnTo>
                  <a:lnTo>
                    <a:pt x="220633" y="310401"/>
                  </a:lnTo>
                  <a:lnTo>
                    <a:pt x="254032" y="273969"/>
                  </a:lnTo>
                  <a:lnTo>
                    <a:pt x="289495" y="239317"/>
                  </a:lnTo>
                  <a:lnTo>
                    <a:pt x="326965" y="206543"/>
                  </a:lnTo>
                  <a:lnTo>
                    <a:pt x="366385" y="175745"/>
                  </a:lnTo>
                  <a:lnTo>
                    <a:pt x="407699" y="147021"/>
                  </a:lnTo>
                  <a:lnTo>
                    <a:pt x="450849" y="120470"/>
                  </a:lnTo>
                  <a:lnTo>
                    <a:pt x="495419" y="96376"/>
                  </a:lnTo>
                  <a:lnTo>
                    <a:pt x="540952" y="74959"/>
                  </a:lnTo>
                  <a:lnTo>
                    <a:pt x="587334" y="56219"/>
                  </a:lnTo>
                  <a:lnTo>
                    <a:pt x="634452" y="40156"/>
                  </a:lnTo>
                  <a:lnTo>
                    <a:pt x="682193" y="26771"/>
                  </a:lnTo>
                  <a:lnTo>
                    <a:pt x="730443" y="16062"/>
                  </a:lnTo>
                  <a:lnTo>
                    <a:pt x="779091" y="8031"/>
                  </a:lnTo>
                  <a:lnTo>
                    <a:pt x="828021" y="2677"/>
                  </a:lnTo>
                  <a:lnTo>
                    <a:pt x="877121" y="0"/>
                  </a:lnTo>
                  <a:lnTo>
                    <a:pt x="926278" y="0"/>
                  </a:lnTo>
                  <a:lnTo>
                    <a:pt x="975378" y="2677"/>
                  </a:lnTo>
                  <a:lnTo>
                    <a:pt x="1024308" y="8031"/>
                  </a:lnTo>
                  <a:lnTo>
                    <a:pt x="1072956" y="16062"/>
                  </a:lnTo>
                  <a:lnTo>
                    <a:pt x="1121206" y="26771"/>
                  </a:lnTo>
                  <a:lnTo>
                    <a:pt x="1168947" y="40156"/>
                  </a:lnTo>
                  <a:lnTo>
                    <a:pt x="1216065" y="56219"/>
                  </a:lnTo>
                  <a:lnTo>
                    <a:pt x="1262447" y="74959"/>
                  </a:lnTo>
                  <a:lnTo>
                    <a:pt x="1307980" y="96376"/>
                  </a:lnTo>
                  <a:lnTo>
                    <a:pt x="1352549" y="120470"/>
                  </a:lnTo>
                  <a:lnTo>
                    <a:pt x="1395700" y="147021"/>
                  </a:lnTo>
                  <a:lnTo>
                    <a:pt x="1437014" y="175745"/>
                  </a:lnTo>
                  <a:lnTo>
                    <a:pt x="1476434" y="206543"/>
                  </a:lnTo>
                  <a:lnTo>
                    <a:pt x="1513904" y="239317"/>
                  </a:lnTo>
                  <a:lnTo>
                    <a:pt x="1549367" y="273969"/>
                  </a:lnTo>
                  <a:lnTo>
                    <a:pt x="1582766" y="310401"/>
                  </a:lnTo>
                  <a:lnTo>
                    <a:pt x="1614045" y="348515"/>
                  </a:lnTo>
                  <a:lnTo>
                    <a:pt x="1643147" y="388213"/>
                  </a:lnTo>
                  <a:lnTo>
                    <a:pt x="1670016" y="429397"/>
                  </a:lnTo>
                  <a:lnTo>
                    <a:pt x="1694594" y="471968"/>
                  </a:lnTo>
                  <a:lnTo>
                    <a:pt x="1716826" y="515828"/>
                  </a:lnTo>
                  <a:lnTo>
                    <a:pt x="1736654" y="560880"/>
                  </a:lnTo>
                  <a:lnTo>
                    <a:pt x="1754022" y="607026"/>
                  </a:lnTo>
                  <a:lnTo>
                    <a:pt x="1768874" y="654166"/>
                  </a:lnTo>
                  <a:lnTo>
                    <a:pt x="1781152" y="702204"/>
                  </a:lnTo>
                  <a:lnTo>
                    <a:pt x="1790800" y="751041"/>
                  </a:lnTo>
                  <a:lnTo>
                    <a:pt x="1797762" y="800579"/>
                  </a:lnTo>
                  <a:lnTo>
                    <a:pt x="1801981" y="850719"/>
                  </a:lnTo>
                  <a:lnTo>
                    <a:pt x="1803399" y="901365"/>
                  </a:lnTo>
                  <a:lnTo>
                    <a:pt x="1801981" y="952010"/>
                  </a:lnTo>
                  <a:lnTo>
                    <a:pt x="1797762" y="1002151"/>
                  </a:lnTo>
                  <a:lnTo>
                    <a:pt x="1790800" y="1051689"/>
                  </a:lnTo>
                  <a:lnTo>
                    <a:pt x="1781152" y="1100526"/>
                  </a:lnTo>
                  <a:lnTo>
                    <a:pt x="1768874" y="1148563"/>
                  </a:lnTo>
                  <a:lnTo>
                    <a:pt x="1754022" y="1195704"/>
                  </a:lnTo>
                  <a:lnTo>
                    <a:pt x="1736654" y="1241849"/>
                  </a:lnTo>
                  <a:lnTo>
                    <a:pt x="1716826" y="1286901"/>
                  </a:lnTo>
                  <a:lnTo>
                    <a:pt x="1694594" y="1330762"/>
                  </a:lnTo>
                  <a:lnTo>
                    <a:pt x="1670016" y="1373333"/>
                  </a:lnTo>
                  <a:lnTo>
                    <a:pt x="1643147" y="1414517"/>
                  </a:lnTo>
                  <a:lnTo>
                    <a:pt x="1614045" y="1454214"/>
                  </a:lnTo>
                  <a:lnTo>
                    <a:pt x="1582766" y="1492328"/>
                  </a:lnTo>
                  <a:lnTo>
                    <a:pt x="1549367" y="1528760"/>
                  </a:lnTo>
                  <a:lnTo>
                    <a:pt x="1513904" y="1563413"/>
                  </a:lnTo>
                  <a:lnTo>
                    <a:pt x="1476434" y="1596187"/>
                  </a:lnTo>
                  <a:lnTo>
                    <a:pt x="1437014" y="1626985"/>
                  </a:lnTo>
                  <a:lnTo>
                    <a:pt x="1395700" y="1655709"/>
                  </a:lnTo>
                  <a:lnTo>
                    <a:pt x="1352549" y="1682260"/>
                  </a:lnTo>
                  <a:lnTo>
                    <a:pt x="1307980" y="1706354"/>
                  </a:lnTo>
                  <a:lnTo>
                    <a:pt x="1262447" y="1727771"/>
                  </a:lnTo>
                  <a:lnTo>
                    <a:pt x="1216065" y="1746511"/>
                  </a:lnTo>
                  <a:lnTo>
                    <a:pt x="1168947" y="1762573"/>
                  </a:lnTo>
                  <a:lnTo>
                    <a:pt x="1121206" y="1775959"/>
                  </a:lnTo>
                  <a:lnTo>
                    <a:pt x="1072956" y="1786668"/>
                  </a:lnTo>
                  <a:lnTo>
                    <a:pt x="1024308" y="1794699"/>
                  </a:lnTo>
                  <a:lnTo>
                    <a:pt x="975378" y="1800053"/>
                  </a:lnTo>
                  <a:lnTo>
                    <a:pt x="926278" y="180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2300" y="3711909"/>
              <a:ext cx="1803400" cy="1802764"/>
            </a:xfrm>
            <a:custGeom>
              <a:avLst/>
              <a:gdLst/>
              <a:ahLst/>
              <a:cxnLst/>
              <a:rect l="l" t="t" r="r" b="b"/>
              <a:pathLst>
                <a:path w="1803400" h="1802764">
                  <a:moveTo>
                    <a:pt x="0" y="901365"/>
                  </a:moveTo>
                  <a:lnTo>
                    <a:pt x="1418" y="952010"/>
                  </a:lnTo>
                  <a:lnTo>
                    <a:pt x="5637" y="1002151"/>
                  </a:lnTo>
                  <a:lnTo>
                    <a:pt x="12599" y="1051689"/>
                  </a:lnTo>
                  <a:lnTo>
                    <a:pt x="22247" y="1100526"/>
                  </a:lnTo>
                  <a:lnTo>
                    <a:pt x="34525" y="1148563"/>
                  </a:lnTo>
                  <a:lnTo>
                    <a:pt x="49377" y="1195704"/>
                  </a:lnTo>
                  <a:lnTo>
                    <a:pt x="66745" y="1241849"/>
                  </a:lnTo>
                  <a:lnTo>
                    <a:pt x="86573" y="1286901"/>
                  </a:lnTo>
                  <a:lnTo>
                    <a:pt x="108805" y="1330762"/>
                  </a:lnTo>
                  <a:lnTo>
                    <a:pt x="133383" y="1373333"/>
                  </a:lnTo>
                  <a:lnTo>
                    <a:pt x="160252" y="1414517"/>
                  </a:lnTo>
                  <a:lnTo>
                    <a:pt x="189354" y="1454214"/>
                  </a:lnTo>
                  <a:lnTo>
                    <a:pt x="220633" y="1492328"/>
                  </a:lnTo>
                  <a:lnTo>
                    <a:pt x="254032" y="1528760"/>
                  </a:lnTo>
                  <a:lnTo>
                    <a:pt x="289495" y="1563413"/>
                  </a:lnTo>
                  <a:lnTo>
                    <a:pt x="326965" y="1596187"/>
                  </a:lnTo>
                  <a:lnTo>
                    <a:pt x="366385" y="1626985"/>
                  </a:lnTo>
                  <a:lnTo>
                    <a:pt x="407699" y="1655709"/>
                  </a:lnTo>
                  <a:lnTo>
                    <a:pt x="450849" y="1682260"/>
                  </a:lnTo>
                  <a:lnTo>
                    <a:pt x="495419" y="1706354"/>
                  </a:lnTo>
                  <a:lnTo>
                    <a:pt x="540952" y="1727771"/>
                  </a:lnTo>
                  <a:lnTo>
                    <a:pt x="587334" y="1746511"/>
                  </a:lnTo>
                  <a:lnTo>
                    <a:pt x="634452" y="1762573"/>
                  </a:lnTo>
                  <a:lnTo>
                    <a:pt x="682193" y="1775959"/>
                  </a:lnTo>
                  <a:lnTo>
                    <a:pt x="730443" y="1786668"/>
                  </a:lnTo>
                  <a:lnTo>
                    <a:pt x="779091" y="1794699"/>
                  </a:lnTo>
                  <a:lnTo>
                    <a:pt x="828021" y="1800053"/>
                  </a:lnTo>
                  <a:lnTo>
                    <a:pt x="877121" y="1802730"/>
                  </a:lnTo>
                  <a:lnTo>
                    <a:pt x="926278" y="1802730"/>
                  </a:lnTo>
                  <a:lnTo>
                    <a:pt x="975378" y="1800053"/>
                  </a:lnTo>
                  <a:lnTo>
                    <a:pt x="1024308" y="1794699"/>
                  </a:lnTo>
                  <a:lnTo>
                    <a:pt x="1072956" y="1786668"/>
                  </a:lnTo>
                  <a:lnTo>
                    <a:pt x="1121206" y="1775959"/>
                  </a:lnTo>
                  <a:lnTo>
                    <a:pt x="1168947" y="1762573"/>
                  </a:lnTo>
                  <a:lnTo>
                    <a:pt x="1216065" y="1746511"/>
                  </a:lnTo>
                  <a:lnTo>
                    <a:pt x="1262447" y="1727771"/>
                  </a:lnTo>
                  <a:lnTo>
                    <a:pt x="1307980" y="1706354"/>
                  </a:lnTo>
                  <a:lnTo>
                    <a:pt x="1352549" y="1682260"/>
                  </a:lnTo>
                  <a:lnTo>
                    <a:pt x="1395700" y="1655709"/>
                  </a:lnTo>
                  <a:lnTo>
                    <a:pt x="1437014" y="1626985"/>
                  </a:lnTo>
                  <a:lnTo>
                    <a:pt x="1476434" y="1596187"/>
                  </a:lnTo>
                  <a:lnTo>
                    <a:pt x="1513904" y="1563413"/>
                  </a:lnTo>
                  <a:lnTo>
                    <a:pt x="1549367" y="1528760"/>
                  </a:lnTo>
                  <a:lnTo>
                    <a:pt x="1582766" y="1492328"/>
                  </a:lnTo>
                  <a:lnTo>
                    <a:pt x="1614045" y="1454214"/>
                  </a:lnTo>
                  <a:lnTo>
                    <a:pt x="1643147" y="1414517"/>
                  </a:lnTo>
                  <a:lnTo>
                    <a:pt x="1670016" y="1373333"/>
                  </a:lnTo>
                  <a:lnTo>
                    <a:pt x="1694594" y="1330762"/>
                  </a:lnTo>
                  <a:lnTo>
                    <a:pt x="1716826" y="1286901"/>
                  </a:lnTo>
                  <a:lnTo>
                    <a:pt x="1736654" y="1241849"/>
                  </a:lnTo>
                  <a:lnTo>
                    <a:pt x="1754022" y="1195704"/>
                  </a:lnTo>
                  <a:lnTo>
                    <a:pt x="1768874" y="1148563"/>
                  </a:lnTo>
                  <a:lnTo>
                    <a:pt x="1781152" y="1100526"/>
                  </a:lnTo>
                  <a:lnTo>
                    <a:pt x="1790800" y="1051689"/>
                  </a:lnTo>
                  <a:lnTo>
                    <a:pt x="1797762" y="1002151"/>
                  </a:lnTo>
                  <a:lnTo>
                    <a:pt x="1801981" y="952010"/>
                  </a:lnTo>
                  <a:lnTo>
                    <a:pt x="1803399" y="901365"/>
                  </a:lnTo>
                  <a:lnTo>
                    <a:pt x="1801981" y="850719"/>
                  </a:lnTo>
                  <a:lnTo>
                    <a:pt x="1797762" y="800579"/>
                  </a:lnTo>
                  <a:lnTo>
                    <a:pt x="1790800" y="751041"/>
                  </a:lnTo>
                  <a:lnTo>
                    <a:pt x="1781152" y="702204"/>
                  </a:lnTo>
                  <a:lnTo>
                    <a:pt x="1768874" y="654166"/>
                  </a:lnTo>
                  <a:lnTo>
                    <a:pt x="1754022" y="607026"/>
                  </a:lnTo>
                  <a:lnTo>
                    <a:pt x="1736654" y="560880"/>
                  </a:lnTo>
                  <a:lnTo>
                    <a:pt x="1716826" y="515828"/>
                  </a:lnTo>
                  <a:lnTo>
                    <a:pt x="1694594" y="471968"/>
                  </a:lnTo>
                  <a:lnTo>
                    <a:pt x="1670016" y="429397"/>
                  </a:lnTo>
                  <a:lnTo>
                    <a:pt x="1643147" y="388213"/>
                  </a:lnTo>
                  <a:lnTo>
                    <a:pt x="1614045" y="348515"/>
                  </a:lnTo>
                  <a:lnTo>
                    <a:pt x="1582766" y="310401"/>
                  </a:lnTo>
                  <a:lnTo>
                    <a:pt x="1549367" y="273969"/>
                  </a:lnTo>
                  <a:lnTo>
                    <a:pt x="1513904" y="239317"/>
                  </a:lnTo>
                  <a:lnTo>
                    <a:pt x="1476434" y="206543"/>
                  </a:lnTo>
                  <a:lnTo>
                    <a:pt x="1437014" y="175745"/>
                  </a:lnTo>
                  <a:lnTo>
                    <a:pt x="1395700" y="147021"/>
                  </a:lnTo>
                  <a:lnTo>
                    <a:pt x="1352549" y="120470"/>
                  </a:lnTo>
                  <a:lnTo>
                    <a:pt x="1307980" y="96376"/>
                  </a:lnTo>
                  <a:lnTo>
                    <a:pt x="1262447" y="74959"/>
                  </a:lnTo>
                  <a:lnTo>
                    <a:pt x="1216065" y="56219"/>
                  </a:lnTo>
                  <a:lnTo>
                    <a:pt x="1168947" y="40156"/>
                  </a:lnTo>
                  <a:lnTo>
                    <a:pt x="1121206" y="26771"/>
                  </a:lnTo>
                  <a:lnTo>
                    <a:pt x="1072956" y="16062"/>
                  </a:lnTo>
                  <a:lnTo>
                    <a:pt x="1024308" y="8031"/>
                  </a:lnTo>
                  <a:lnTo>
                    <a:pt x="975378" y="2677"/>
                  </a:lnTo>
                  <a:lnTo>
                    <a:pt x="926278" y="0"/>
                  </a:lnTo>
                  <a:lnTo>
                    <a:pt x="877121" y="0"/>
                  </a:lnTo>
                  <a:lnTo>
                    <a:pt x="828021" y="2677"/>
                  </a:lnTo>
                  <a:lnTo>
                    <a:pt x="779091" y="8031"/>
                  </a:lnTo>
                  <a:lnTo>
                    <a:pt x="730443" y="16062"/>
                  </a:lnTo>
                  <a:lnTo>
                    <a:pt x="682193" y="26771"/>
                  </a:lnTo>
                  <a:lnTo>
                    <a:pt x="634452" y="40156"/>
                  </a:lnTo>
                  <a:lnTo>
                    <a:pt x="587334" y="56219"/>
                  </a:lnTo>
                  <a:lnTo>
                    <a:pt x="540952" y="74959"/>
                  </a:lnTo>
                  <a:lnTo>
                    <a:pt x="495419" y="96376"/>
                  </a:lnTo>
                  <a:lnTo>
                    <a:pt x="450849" y="120470"/>
                  </a:lnTo>
                  <a:lnTo>
                    <a:pt x="407699" y="147021"/>
                  </a:lnTo>
                  <a:lnTo>
                    <a:pt x="366385" y="175745"/>
                  </a:lnTo>
                  <a:lnTo>
                    <a:pt x="326965" y="206543"/>
                  </a:lnTo>
                  <a:lnTo>
                    <a:pt x="289495" y="239317"/>
                  </a:lnTo>
                  <a:lnTo>
                    <a:pt x="254032" y="273969"/>
                  </a:lnTo>
                  <a:lnTo>
                    <a:pt x="220633" y="310401"/>
                  </a:lnTo>
                  <a:lnTo>
                    <a:pt x="189354" y="348515"/>
                  </a:lnTo>
                  <a:lnTo>
                    <a:pt x="160252" y="388213"/>
                  </a:lnTo>
                  <a:lnTo>
                    <a:pt x="133383" y="429397"/>
                  </a:lnTo>
                  <a:lnTo>
                    <a:pt x="108805" y="471968"/>
                  </a:lnTo>
                  <a:lnTo>
                    <a:pt x="86573" y="515828"/>
                  </a:lnTo>
                  <a:lnTo>
                    <a:pt x="66745" y="560880"/>
                  </a:lnTo>
                  <a:lnTo>
                    <a:pt x="49377" y="607026"/>
                  </a:lnTo>
                  <a:lnTo>
                    <a:pt x="34525" y="654166"/>
                  </a:lnTo>
                  <a:lnTo>
                    <a:pt x="22247" y="702204"/>
                  </a:lnTo>
                  <a:lnTo>
                    <a:pt x="12599" y="751041"/>
                  </a:lnTo>
                  <a:lnTo>
                    <a:pt x="5637" y="800579"/>
                  </a:lnTo>
                  <a:lnTo>
                    <a:pt x="1418" y="850719"/>
                  </a:lnTo>
                  <a:lnTo>
                    <a:pt x="0" y="901365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86625" y="6692715"/>
              <a:ext cx="3714750" cy="0"/>
            </a:xfrm>
            <a:custGeom>
              <a:avLst/>
              <a:gdLst/>
              <a:ahLst/>
              <a:cxnLst/>
              <a:rect l="l" t="t" r="r" b="b"/>
              <a:pathLst>
                <a:path w="3714750">
                  <a:moveTo>
                    <a:pt x="0" y="0"/>
                  </a:moveTo>
                  <a:lnTo>
                    <a:pt x="3714750" y="0"/>
                  </a:lnTo>
                </a:path>
              </a:pathLst>
            </a:custGeom>
            <a:ln w="14287">
              <a:solidFill>
                <a:srgbClr val="3737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00064" y="4217217"/>
              <a:ext cx="636905" cy="789940"/>
            </a:xfrm>
            <a:custGeom>
              <a:avLst/>
              <a:gdLst/>
              <a:ahLst/>
              <a:cxnLst/>
              <a:rect l="l" t="t" r="r" b="b"/>
              <a:pathLst>
                <a:path w="636904" h="789939">
                  <a:moveTo>
                    <a:pt x="636890" y="689738"/>
                  </a:moveTo>
                  <a:lnTo>
                    <a:pt x="138004" y="789556"/>
                  </a:lnTo>
                  <a:lnTo>
                    <a:pt x="0" y="99818"/>
                  </a:lnTo>
                  <a:lnTo>
                    <a:pt x="498886" y="0"/>
                  </a:lnTo>
                  <a:lnTo>
                    <a:pt x="636890" y="6897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83836" y="4201709"/>
              <a:ext cx="669925" cy="820419"/>
            </a:xfrm>
            <a:custGeom>
              <a:avLst/>
              <a:gdLst/>
              <a:ahLst/>
              <a:cxnLst/>
              <a:rect l="l" t="t" r="r" b="b"/>
              <a:pathLst>
                <a:path w="669925" h="820420">
                  <a:moveTo>
                    <a:pt x="155233" y="819956"/>
                  </a:moveTo>
                  <a:lnTo>
                    <a:pt x="151279" y="819956"/>
                  </a:lnTo>
                  <a:lnTo>
                    <a:pt x="148350" y="819077"/>
                  </a:lnTo>
                  <a:lnTo>
                    <a:pt x="142492" y="815269"/>
                  </a:lnTo>
                  <a:lnTo>
                    <a:pt x="140296" y="811901"/>
                  </a:lnTo>
                  <a:lnTo>
                    <a:pt x="139417" y="807947"/>
                  </a:lnTo>
                  <a:lnTo>
                    <a:pt x="0" y="110128"/>
                  </a:lnTo>
                  <a:lnTo>
                    <a:pt x="5272" y="102219"/>
                  </a:lnTo>
                  <a:lnTo>
                    <a:pt x="512271" y="732"/>
                  </a:lnTo>
                  <a:lnTo>
                    <a:pt x="516225" y="0"/>
                  </a:lnTo>
                  <a:lnTo>
                    <a:pt x="520179" y="732"/>
                  </a:lnTo>
                  <a:lnTo>
                    <a:pt x="526915" y="5125"/>
                  </a:lnTo>
                  <a:lnTo>
                    <a:pt x="529112" y="8493"/>
                  </a:lnTo>
                  <a:lnTo>
                    <a:pt x="529991" y="12447"/>
                  </a:lnTo>
                  <a:lnTo>
                    <a:pt x="534151" y="33243"/>
                  </a:lnTo>
                  <a:lnTo>
                    <a:pt x="503337" y="33243"/>
                  </a:lnTo>
                  <a:lnTo>
                    <a:pt x="33829" y="127115"/>
                  </a:lnTo>
                  <a:lnTo>
                    <a:pt x="165924" y="787444"/>
                  </a:lnTo>
                  <a:lnTo>
                    <a:pt x="317504" y="787444"/>
                  </a:lnTo>
                  <a:lnTo>
                    <a:pt x="157283" y="819516"/>
                  </a:lnTo>
                  <a:lnTo>
                    <a:pt x="156258" y="819809"/>
                  </a:lnTo>
                  <a:lnTo>
                    <a:pt x="155233" y="819956"/>
                  </a:lnTo>
                  <a:close/>
                </a:path>
                <a:path w="669925" h="820420">
                  <a:moveTo>
                    <a:pt x="317504" y="787444"/>
                  </a:moveTo>
                  <a:lnTo>
                    <a:pt x="165924" y="787444"/>
                  </a:lnTo>
                  <a:lnTo>
                    <a:pt x="635433" y="693572"/>
                  </a:lnTo>
                  <a:lnTo>
                    <a:pt x="503337" y="33243"/>
                  </a:lnTo>
                  <a:lnTo>
                    <a:pt x="534151" y="33243"/>
                  </a:lnTo>
                  <a:lnTo>
                    <a:pt x="669555" y="710120"/>
                  </a:lnTo>
                  <a:lnTo>
                    <a:pt x="664283" y="718029"/>
                  </a:lnTo>
                  <a:lnTo>
                    <a:pt x="317504" y="78744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79635" y="4215328"/>
              <a:ext cx="509270" cy="703580"/>
            </a:xfrm>
            <a:custGeom>
              <a:avLst/>
              <a:gdLst/>
              <a:ahLst/>
              <a:cxnLst/>
              <a:rect l="l" t="t" r="r" b="b"/>
              <a:pathLst>
                <a:path w="509270" h="703579">
                  <a:moveTo>
                    <a:pt x="508756" y="703384"/>
                  </a:moveTo>
                  <a:lnTo>
                    <a:pt x="0" y="703384"/>
                  </a:lnTo>
                  <a:lnTo>
                    <a:pt x="0" y="0"/>
                  </a:lnTo>
                  <a:lnTo>
                    <a:pt x="508756" y="0"/>
                  </a:lnTo>
                  <a:lnTo>
                    <a:pt x="508756" y="703384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64697" y="4200390"/>
              <a:ext cx="539115" cy="733425"/>
            </a:xfrm>
            <a:custGeom>
              <a:avLst/>
              <a:gdLst/>
              <a:ahLst/>
              <a:cxnLst/>
              <a:rect l="l" t="t" r="r" b="b"/>
              <a:pathLst>
                <a:path w="539115" h="733425">
                  <a:moveTo>
                    <a:pt x="531895" y="733259"/>
                  </a:moveTo>
                  <a:lnTo>
                    <a:pt x="10983" y="733259"/>
                  </a:lnTo>
                  <a:lnTo>
                    <a:pt x="7175" y="731648"/>
                  </a:lnTo>
                  <a:lnTo>
                    <a:pt x="1610" y="726083"/>
                  </a:lnTo>
                  <a:lnTo>
                    <a:pt x="0" y="722276"/>
                  </a:lnTo>
                  <a:lnTo>
                    <a:pt x="0" y="6736"/>
                  </a:lnTo>
                  <a:lnTo>
                    <a:pt x="6736" y="0"/>
                  </a:lnTo>
                  <a:lnTo>
                    <a:pt x="531895" y="0"/>
                  </a:lnTo>
                  <a:lnTo>
                    <a:pt x="538631" y="6736"/>
                  </a:lnTo>
                  <a:lnTo>
                    <a:pt x="538631" y="30021"/>
                  </a:lnTo>
                  <a:lnTo>
                    <a:pt x="30021" y="30021"/>
                  </a:lnTo>
                  <a:lnTo>
                    <a:pt x="30021" y="703384"/>
                  </a:lnTo>
                  <a:lnTo>
                    <a:pt x="538631" y="703384"/>
                  </a:lnTo>
                  <a:lnTo>
                    <a:pt x="538631" y="726522"/>
                  </a:lnTo>
                  <a:lnTo>
                    <a:pt x="531895" y="733259"/>
                  </a:lnTo>
                  <a:close/>
                </a:path>
                <a:path w="539115" h="733425">
                  <a:moveTo>
                    <a:pt x="538631" y="703384"/>
                  </a:moveTo>
                  <a:lnTo>
                    <a:pt x="508902" y="703384"/>
                  </a:lnTo>
                  <a:lnTo>
                    <a:pt x="508902" y="30021"/>
                  </a:lnTo>
                  <a:lnTo>
                    <a:pt x="538631" y="30021"/>
                  </a:lnTo>
                  <a:lnTo>
                    <a:pt x="538631" y="70338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18004" y="4312715"/>
              <a:ext cx="539115" cy="718820"/>
            </a:xfrm>
            <a:custGeom>
              <a:avLst/>
              <a:gdLst/>
              <a:ahLst/>
              <a:cxnLst/>
              <a:rect l="l" t="t" r="r" b="b"/>
              <a:pathLst>
                <a:path w="539115" h="718820">
                  <a:moveTo>
                    <a:pt x="508756" y="718321"/>
                  </a:moveTo>
                  <a:lnTo>
                    <a:pt x="0" y="718321"/>
                  </a:lnTo>
                  <a:lnTo>
                    <a:pt x="10551" y="695462"/>
                  </a:lnTo>
                  <a:lnTo>
                    <a:pt x="14772" y="671092"/>
                  </a:lnTo>
                  <a:lnTo>
                    <a:pt x="15342" y="645624"/>
                  </a:lnTo>
                  <a:lnTo>
                    <a:pt x="14937" y="619470"/>
                  </a:lnTo>
                  <a:lnTo>
                    <a:pt x="14937" y="98851"/>
                  </a:lnTo>
                  <a:lnTo>
                    <a:pt x="14532" y="72697"/>
                  </a:lnTo>
                  <a:lnTo>
                    <a:pt x="15102" y="47229"/>
                  </a:lnTo>
                  <a:lnTo>
                    <a:pt x="19324" y="22859"/>
                  </a:lnTo>
                  <a:lnTo>
                    <a:pt x="29875" y="0"/>
                  </a:lnTo>
                  <a:lnTo>
                    <a:pt x="538631" y="0"/>
                  </a:lnTo>
                  <a:lnTo>
                    <a:pt x="528080" y="22859"/>
                  </a:lnTo>
                  <a:lnTo>
                    <a:pt x="523858" y="47229"/>
                  </a:lnTo>
                  <a:lnTo>
                    <a:pt x="523289" y="72697"/>
                  </a:lnTo>
                  <a:lnTo>
                    <a:pt x="523694" y="98851"/>
                  </a:lnTo>
                  <a:lnTo>
                    <a:pt x="523694" y="628550"/>
                  </a:lnTo>
                  <a:lnTo>
                    <a:pt x="521360" y="667845"/>
                  </a:lnTo>
                  <a:lnTo>
                    <a:pt x="516225" y="695897"/>
                  </a:lnTo>
                  <a:lnTo>
                    <a:pt x="511090" y="712718"/>
                  </a:lnTo>
                  <a:lnTo>
                    <a:pt x="508756" y="7183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02180" y="4297641"/>
              <a:ext cx="570865" cy="748665"/>
            </a:xfrm>
            <a:custGeom>
              <a:avLst/>
              <a:gdLst/>
              <a:ahLst/>
              <a:cxnLst/>
              <a:rect l="l" t="t" r="r" b="b"/>
              <a:pathLst>
                <a:path w="570865" h="748664">
                  <a:moveTo>
                    <a:pt x="195211" y="306222"/>
                  </a:moveTo>
                  <a:lnTo>
                    <a:pt x="188480" y="299478"/>
                  </a:lnTo>
                  <a:lnTo>
                    <a:pt x="112331" y="299478"/>
                  </a:lnTo>
                  <a:lnTo>
                    <a:pt x="105587" y="306222"/>
                  </a:lnTo>
                  <a:lnTo>
                    <a:pt x="105587" y="322618"/>
                  </a:lnTo>
                  <a:lnTo>
                    <a:pt x="112331" y="329349"/>
                  </a:lnTo>
                  <a:lnTo>
                    <a:pt x="188620" y="329349"/>
                  </a:lnTo>
                  <a:lnTo>
                    <a:pt x="195211" y="322618"/>
                  </a:lnTo>
                  <a:lnTo>
                    <a:pt x="195211" y="306222"/>
                  </a:lnTo>
                  <a:close/>
                </a:path>
                <a:path w="570865" h="748664">
                  <a:moveTo>
                    <a:pt x="210299" y="365963"/>
                  </a:moveTo>
                  <a:lnTo>
                    <a:pt x="203568" y="359232"/>
                  </a:lnTo>
                  <a:lnTo>
                    <a:pt x="112331" y="359232"/>
                  </a:lnTo>
                  <a:lnTo>
                    <a:pt x="105587" y="365963"/>
                  </a:lnTo>
                  <a:lnTo>
                    <a:pt x="105587" y="382371"/>
                  </a:lnTo>
                  <a:lnTo>
                    <a:pt x="112331" y="389102"/>
                  </a:lnTo>
                  <a:lnTo>
                    <a:pt x="203568" y="389102"/>
                  </a:lnTo>
                  <a:lnTo>
                    <a:pt x="210299" y="382371"/>
                  </a:lnTo>
                  <a:lnTo>
                    <a:pt x="210299" y="365963"/>
                  </a:lnTo>
                  <a:close/>
                </a:path>
                <a:path w="570865" h="748664">
                  <a:moveTo>
                    <a:pt x="255117" y="425869"/>
                  </a:moveTo>
                  <a:lnTo>
                    <a:pt x="248373" y="419125"/>
                  </a:lnTo>
                  <a:lnTo>
                    <a:pt x="112331" y="419125"/>
                  </a:lnTo>
                  <a:lnTo>
                    <a:pt x="105587" y="425869"/>
                  </a:lnTo>
                  <a:lnTo>
                    <a:pt x="105587" y="442264"/>
                  </a:lnTo>
                  <a:lnTo>
                    <a:pt x="112331" y="449008"/>
                  </a:lnTo>
                  <a:lnTo>
                    <a:pt x="240169" y="449008"/>
                  </a:lnTo>
                  <a:lnTo>
                    <a:pt x="248526" y="449008"/>
                  </a:lnTo>
                  <a:lnTo>
                    <a:pt x="255117" y="442264"/>
                  </a:lnTo>
                  <a:lnTo>
                    <a:pt x="255117" y="425869"/>
                  </a:lnTo>
                  <a:close/>
                </a:path>
                <a:path w="570865" h="748664">
                  <a:moveTo>
                    <a:pt x="315010" y="186423"/>
                  </a:moveTo>
                  <a:lnTo>
                    <a:pt x="308267" y="179692"/>
                  </a:lnTo>
                  <a:lnTo>
                    <a:pt x="112331" y="179692"/>
                  </a:lnTo>
                  <a:lnTo>
                    <a:pt x="105587" y="186423"/>
                  </a:lnTo>
                  <a:lnTo>
                    <a:pt x="105587" y="202819"/>
                  </a:lnTo>
                  <a:lnTo>
                    <a:pt x="112331" y="209562"/>
                  </a:lnTo>
                  <a:lnTo>
                    <a:pt x="308419" y="209562"/>
                  </a:lnTo>
                  <a:lnTo>
                    <a:pt x="315010" y="202819"/>
                  </a:lnTo>
                  <a:lnTo>
                    <a:pt x="315010" y="186423"/>
                  </a:lnTo>
                  <a:close/>
                </a:path>
                <a:path w="570865" h="748664">
                  <a:moveTo>
                    <a:pt x="345033" y="365963"/>
                  </a:moveTo>
                  <a:lnTo>
                    <a:pt x="338289" y="359232"/>
                  </a:lnTo>
                  <a:lnTo>
                    <a:pt x="247053" y="359232"/>
                  </a:lnTo>
                  <a:lnTo>
                    <a:pt x="240322" y="365963"/>
                  </a:lnTo>
                  <a:lnTo>
                    <a:pt x="240322" y="382371"/>
                  </a:lnTo>
                  <a:lnTo>
                    <a:pt x="247053" y="389102"/>
                  </a:lnTo>
                  <a:lnTo>
                    <a:pt x="338289" y="389102"/>
                  </a:lnTo>
                  <a:lnTo>
                    <a:pt x="345033" y="382371"/>
                  </a:lnTo>
                  <a:lnTo>
                    <a:pt x="345033" y="365963"/>
                  </a:lnTo>
                  <a:close/>
                </a:path>
                <a:path w="570865" h="748664">
                  <a:moveTo>
                    <a:pt x="464680" y="365963"/>
                  </a:moveTo>
                  <a:lnTo>
                    <a:pt x="457936" y="359232"/>
                  </a:lnTo>
                  <a:lnTo>
                    <a:pt x="381787" y="359232"/>
                  </a:lnTo>
                  <a:lnTo>
                    <a:pt x="375056" y="365963"/>
                  </a:lnTo>
                  <a:lnTo>
                    <a:pt x="375056" y="382371"/>
                  </a:lnTo>
                  <a:lnTo>
                    <a:pt x="381787" y="389102"/>
                  </a:lnTo>
                  <a:lnTo>
                    <a:pt x="457936" y="389102"/>
                  </a:lnTo>
                  <a:lnTo>
                    <a:pt x="464680" y="382371"/>
                  </a:lnTo>
                  <a:lnTo>
                    <a:pt x="464680" y="365963"/>
                  </a:lnTo>
                  <a:close/>
                </a:path>
                <a:path w="570865" h="748664">
                  <a:moveTo>
                    <a:pt x="464680" y="306222"/>
                  </a:moveTo>
                  <a:lnTo>
                    <a:pt x="457936" y="299478"/>
                  </a:lnTo>
                  <a:lnTo>
                    <a:pt x="231978" y="299478"/>
                  </a:lnTo>
                  <a:lnTo>
                    <a:pt x="225234" y="306222"/>
                  </a:lnTo>
                  <a:lnTo>
                    <a:pt x="225234" y="322618"/>
                  </a:lnTo>
                  <a:lnTo>
                    <a:pt x="231978" y="329349"/>
                  </a:lnTo>
                  <a:lnTo>
                    <a:pt x="457936" y="329349"/>
                  </a:lnTo>
                  <a:lnTo>
                    <a:pt x="464680" y="322618"/>
                  </a:lnTo>
                  <a:lnTo>
                    <a:pt x="464680" y="306222"/>
                  </a:lnTo>
                  <a:close/>
                </a:path>
                <a:path w="570865" h="748664">
                  <a:moveTo>
                    <a:pt x="464680" y="246316"/>
                  </a:moveTo>
                  <a:lnTo>
                    <a:pt x="457936" y="239585"/>
                  </a:lnTo>
                  <a:lnTo>
                    <a:pt x="112331" y="239585"/>
                  </a:lnTo>
                  <a:lnTo>
                    <a:pt x="105587" y="246316"/>
                  </a:lnTo>
                  <a:lnTo>
                    <a:pt x="105587" y="262724"/>
                  </a:lnTo>
                  <a:lnTo>
                    <a:pt x="112331" y="269455"/>
                  </a:lnTo>
                  <a:lnTo>
                    <a:pt x="449745" y="269455"/>
                  </a:lnTo>
                  <a:lnTo>
                    <a:pt x="457936" y="269455"/>
                  </a:lnTo>
                  <a:lnTo>
                    <a:pt x="464680" y="262724"/>
                  </a:lnTo>
                  <a:lnTo>
                    <a:pt x="464680" y="246316"/>
                  </a:lnTo>
                  <a:close/>
                </a:path>
                <a:path w="570865" h="748664">
                  <a:moveTo>
                    <a:pt x="464680" y="186423"/>
                  </a:moveTo>
                  <a:lnTo>
                    <a:pt x="457936" y="179692"/>
                  </a:lnTo>
                  <a:lnTo>
                    <a:pt x="351764" y="179692"/>
                  </a:lnTo>
                  <a:lnTo>
                    <a:pt x="345033" y="186423"/>
                  </a:lnTo>
                  <a:lnTo>
                    <a:pt x="345033" y="202819"/>
                  </a:lnTo>
                  <a:lnTo>
                    <a:pt x="351764" y="209562"/>
                  </a:lnTo>
                  <a:lnTo>
                    <a:pt x="457936" y="209562"/>
                  </a:lnTo>
                  <a:lnTo>
                    <a:pt x="464680" y="202819"/>
                  </a:lnTo>
                  <a:lnTo>
                    <a:pt x="464680" y="186423"/>
                  </a:lnTo>
                  <a:close/>
                </a:path>
                <a:path w="570865" h="748664">
                  <a:moveTo>
                    <a:pt x="464680" y="126530"/>
                  </a:moveTo>
                  <a:lnTo>
                    <a:pt x="457936" y="119786"/>
                  </a:lnTo>
                  <a:lnTo>
                    <a:pt x="148932" y="119786"/>
                  </a:lnTo>
                  <a:lnTo>
                    <a:pt x="142201" y="126530"/>
                  </a:lnTo>
                  <a:lnTo>
                    <a:pt x="142201" y="142925"/>
                  </a:lnTo>
                  <a:lnTo>
                    <a:pt x="148932" y="149669"/>
                  </a:lnTo>
                  <a:lnTo>
                    <a:pt x="449745" y="149669"/>
                  </a:lnTo>
                  <a:lnTo>
                    <a:pt x="457936" y="149669"/>
                  </a:lnTo>
                  <a:lnTo>
                    <a:pt x="464680" y="142925"/>
                  </a:lnTo>
                  <a:lnTo>
                    <a:pt x="464680" y="126530"/>
                  </a:lnTo>
                  <a:close/>
                </a:path>
                <a:path w="570865" h="748664">
                  <a:moveTo>
                    <a:pt x="570268" y="12738"/>
                  </a:moveTo>
                  <a:lnTo>
                    <a:pt x="564997" y="3073"/>
                  </a:lnTo>
                  <a:lnTo>
                    <a:pt x="560019" y="0"/>
                  </a:lnTo>
                  <a:lnTo>
                    <a:pt x="530428" y="0"/>
                  </a:lnTo>
                  <a:lnTo>
                    <a:pt x="530428" y="30022"/>
                  </a:lnTo>
                  <a:lnTo>
                    <a:pt x="526364" y="46659"/>
                  </a:lnTo>
                  <a:lnTo>
                    <a:pt x="524433" y="63538"/>
                  </a:lnTo>
                  <a:lnTo>
                    <a:pt x="523925" y="80492"/>
                  </a:lnTo>
                  <a:lnTo>
                    <a:pt x="524129" y="96647"/>
                  </a:lnTo>
                  <a:lnTo>
                    <a:pt x="524421" y="108077"/>
                  </a:lnTo>
                  <a:lnTo>
                    <a:pt x="524433" y="643483"/>
                  </a:lnTo>
                  <a:lnTo>
                    <a:pt x="523379" y="669429"/>
                  </a:lnTo>
                  <a:lnTo>
                    <a:pt x="520788" y="690562"/>
                  </a:lnTo>
                  <a:lnTo>
                    <a:pt x="517448" y="706869"/>
                  </a:lnTo>
                  <a:lnTo>
                    <a:pt x="514172" y="718312"/>
                  </a:lnTo>
                  <a:lnTo>
                    <a:pt x="39547" y="718312"/>
                  </a:lnTo>
                  <a:lnTo>
                    <a:pt x="43700" y="701763"/>
                  </a:lnTo>
                  <a:lnTo>
                    <a:pt x="45694" y="684923"/>
                  </a:lnTo>
                  <a:lnTo>
                    <a:pt x="46113" y="672172"/>
                  </a:lnTo>
                  <a:lnTo>
                    <a:pt x="46139" y="651103"/>
                  </a:lnTo>
                  <a:lnTo>
                    <a:pt x="45935" y="643483"/>
                  </a:lnTo>
                  <a:lnTo>
                    <a:pt x="45834" y="108077"/>
                  </a:lnTo>
                  <a:lnTo>
                    <a:pt x="45567" y="97383"/>
                  </a:lnTo>
                  <a:lnTo>
                    <a:pt x="45326" y="80492"/>
                  </a:lnTo>
                  <a:lnTo>
                    <a:pt x="45389" y="76161"/>
                  </a:lnTo>
                  <a:lnTo>
                    <a:pt x="46037" y="61099"/>
                  </a:lnTo>
                  <a:lnTo>
                    <a:pt x="48742" y="44983"/>
                  </a:lnTo>
                  <a:lnTo>
                    <a:pt x="54330" y="30022"/>
                  </a:lnTo>
                  <a:lnTo>
                    <a:pt x="530428" y="30022"/>
                  </a:lnTo>
                  <a:lnTo>
                    <a:pt x="530428" y="0"/>
                  </a:lnTo>
                  <a:lnTo>
                    <a:pt x="40716" y="0"/>
                  </a:lnTo>
                  <a:lnTo>
                    <a:pt x="36029" y="2628"/>
                  </a:lnTo>
                  <a:lnTo>
                    <a:pt x="33248" y="6731"/>
                  </a:lnTo>
                  <a:lnTo>
                    <a:pt x="22364" y="28638"/>
                  </a:lnTo>
                  <a:lnTo>
                    <a:pt x="17030" y="51295"/>
                  </a:lnTo>
                  <a:lnTo>
                    <a:pt x="15367" y="74320"/>
                  </a:lnTo>
                  <a:lnTo>
                    <a:pt x="15532" y="97383"/>
                  </a:lnTo>
                  <a:lnTo>
                    <a:pt x="15811" y="108077"/>
                  </a:lnTo>
                  <a:lnTo>
                    <a:pt x="15900" y="643483"/>
                  </a:lnTo>
                  <a:lnTo>
                    <a:pt x="16090" y="651103"/>
                  </a:lnTo>
                  <a:lnTo>
                    <a:pt x="16306" y="672172"/>
                  </a:lnTo>
                  <a:lnTo>
                    <a:pt x="15125" y="691222"/>
                  </a:lnTo>
                  <a:lnTo>
                    <a:pt x="11252" y="708850"/>
                  </a:lnTo>
                  <a:lnTo>
                    <a:pt x="3365" y="725055"/>
                  </a:lnTo>
                  <a:lnTo>
                    <a:pt x="292" y="729742"/>
                  </a:lnTo>
                  <a:lnTo>
                    <a:pt x="0" y="735596"/>
                  </a:lnTo>
                  <a:lnTo>
                    <a:pt x="5270" y="745261"/>
                  </a:lnTo>
                  <a:lnTo>
                    <a:pt x="10248" y="748334"/>
                  </a:lnTo>
                  <a:lnTo>
                    <a:pt x="530136" y="748334"/>
                  </a:lnTo>
                  <a:lnTo>
                    <a:pt x="535406" y="745121"/>
                  </a:lnTo>
                  <a:lnTo>
                    <a:pt x="537895" y="739990"/>
                  </a:lnTo>
                  <a:lnTo>
                    <a:pt x="540791" y="733171"/>
                  </a:lnTo>
                  <a:lnTo>
                    <a:pt x="545350" y="718312"/>
                  </a:lnTo>
                  <a:lnTo>
                    <a:pt x="546455" y="714743"/>
                  </a:lnTo>
                  <a:lnTo>
                    <a:pt x="551967" y="684822"/>
                  </a:lnTo>
                  <a:lnTo>
                    <a:pt x="554456" y="643483"/>
                  </a:lnTo>
                  <a:lnTo>
                    <a:pt x="554456" y="108077"/>
                  </a:lnTo>
                  <a:lnTo>
                    <a:pt x="554177" y="97383"/>
                  </a:lnTo>
                  <a:lnTo>
                    <a:pt x="554012" y="80492"/>
                  </a:lnTo>
                  <a:lnTo>
                    <a:pt x="554075" y="74320"/>
                  </a:lnTo>
                  <a:lnTo>
                    <a:pt x="555142" y="57111"/>
                  </a:lnTo>
                  <a:lnTo>
                    <a:pt x="559015" y="39484"/>
                  </a:lnTo>
                  <a:lnTo>
                    <a:pt x="563626" y="30022"/>
                  </a:lnTo>
                  <a:lnTo>
                    <a:pt x="566902" y="23279"/>
                  </a:lnTo>
                  <a:lnTo>
                    <a:pt x="569976" y="18745"/>
                  </a:lnTo>
                  <a:lnTo>
                    <a:pt x="570268" y="1273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72870" y="4764789"/>
              <a:ext cx="319405" cy="137795"/>
            </a:xfrm>
            <a:custGeom>
              <a:avLst/>
              <a:gdLst/>
              <a:ahLst/>
              <a:cxnLst/>
              <a:rect l="l" t="t" r="r" b="b"/>
              <a:pathLst>
                <a:path w="319404" h="137795">
                  <a:moveTo>
                    <a:pt x="304061" y="0"/>
                  </a:moveTo>
                  <a:lnTo>
                    <a:pt x="319196" y="57950"/>
                  </a:lnTo>
                  <a:lnTo>
                    <a:pt x="15135" y="137367"/>
                  </a:lnTo>
                  <a:lnTo>
                    <a:pt x="0" y="79417"/>
                  </a:lnTo>
                  <a:lnTo>
                    <a:pt x="304061" y="0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57468" y="4749420"/>
              <a:ext cx="351155" cy="168275"/>
            </a:xfrm>
            <a:custGeom>
              <a:avLst/>
              <a:gdLst/>
              <a:ahLst/>
              <a:cxnLst/>
              <a:rect l="l" t="t" r="r" b="b"/>
              <a:pathLst>
                <a:path w="351154" h="168275">
                  <a:moveTo>
                    <a:pt x="31778" y="167681"/>
                  </a:moveTo>
                  <a:lnTo>
                    <a:pt x="24017" y="167681"/>
                  </a:lnTo>
                  <a:lnTo>
                    <a:pt x="17866" y="163288"/>
                  </a:lnTo>
                  <a:lnTo>
                    <a:pt x="1025" y="98558"/>
                  </a:lnTo>
                  <a:lnTo>
                    <a:pt x="0" y="94751"/>
                  </a:lnTo>
                  <a:lnTo>
                    <a:pt x="585" y="90650"/>
                  </a:lnTo>
                  <a:lnTo>
                    <a:pt x="4686" y="83914"/>
                  </a:lnTo>
                  <a:lnTo>
                    <a:pt x="7908" y="81424"/>
                  </a:lnTo>
                  <a:lnTo>
                    <a:pt x="319547" y="0"/>
                  </a:lnTo>
                  <a:lnTo>
                    <a:pt x="323647" y="585"/>
                  </a:lnTo>
                  <a:lnTo>
                    <a:pt x="330384" y="4686"/>
                  </a:lnTo>
                  <a:lnTo>
                    <a:pt x="332873" y="7908"/>
                  </a:lnTo>
                  <a:lnTo>
                    <a:pt x="333898" y="11715"/>
                  </a:lnTo>
                  <a:lnTo>
                    <a:pt x="339626" y="33682"/>
                  </a:lnTo>
                  <a:lnTo>
                    <a:pt x="308710" y="33682"/>
                  </a:lnTo>
                  <a:lnTo>
                    <a:pt x="33682" y="105441"/>
                  </a:lnTo>
                  <a:lnTo>
                    <a:pt x="41298" y="134438"/>
                  </a:lnTo>
                  <a:lnTo>
                    <a:pt x="159887" y="134438"/>
                  </a:lnTo>
                  <a:lnTo>
                    <a:pt x="33096" y="167535"/>
                  </a:lnTo>
                  <a:lnTo>
                    <a:pt x="31778" y="167681"/>
                  </a:lnTo>
                  <a:close/>
                </a:path>
                <a:path w="351154" h="168275">
                  <a:moveTo>
                    <a:pt x="159887" y="134438"/>
                  </a:moveTo>
                  <a:lnTo>
                    <a:pt x="41298" y="134438"/>
                  </a:lnTo>
                  <a:lnTo>
                    <a:pt x="316325" y="62679"/>
                  </a:lnTo>
                  <a:lnTo>
                    <a:pt x="308710" y="33682"/>
                  </a:lnTo>
                  <a:lnTo>
                    <a:pt x="339626" y="33682"/>
                  </a:lnTo>
                  <a:lnTo>
                    <a:pt x="348982" y="69562"/>
                  </a:lnTo>
                  <a:lnTo>
                    <a:pt x="351033" y="77616"/>
                  </a:lnTo>
                  <a:lnTo>
                    <a:pt x="346346" y="85671"/>
                  </a:lnTo>
                  <a:lnTo>
                    <a:pt x="338292" y="87868"/>
                  </a:lnTo>
                  <a:lnTo>
                    <a:pt x="159887" y="13443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8738" y="4828940"/>
              <a:ext cx="314714" cy="13751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1550" y="4705753"/>
              <a:ext cx="272976" cy="1029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3918" y="3692859"/>
              <a:ext cx="1841499" cy="18408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397293" y="6692715"/>
              <a:ext cx="3714750" cy="0"/>
            </a:xfrm>
            <a:custGeom>
              <a:avLst/>
              <a:gdLst/>
              <a:ahLst/>
              <a:cxnLst/>
              <a:rect l="l" t="t" r="r" b="b"/>
              <a:pathLst>
                <a:path w="3714750">
                  <a:moveTo>
                    <a:pt x="0" y="0"/>
                  </a:moveTo>
                  <a:lnTo>
                    <a:pt x="3714750" y="0"/>
                  </a:lnTo>
                </a:path>
              </a:pathLst>
            </a:custGeom>
            <a:ln w="14287">
              <a:solidFill>
                <a:srgbClr val="37373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32390" y="7073598"/>
              <a:ext cx="157563" cy="18729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16922" y="7073598"/>
              <a:ext cx="342733" cy="19026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555307" y="7084640"/>
              <a:ext cx="58419" cy="59055"/>
            </a:xfrm>
            <a:custGeom>
              <a:avLst/>
              <a:gdLst/>
              <a:ahLst/>
              <a:cxnLst/>
              <a:rect l="l" t="t" r="r" b="b"/>
              <a:pathLst>
                <a:path w="58419" h="59054">
                  <a:moveTo>
                    <a:pt x="14864" y="58821"/>
                  </a:moveTo>
                  <a:lnTo>
                    <a:pt x="3822" y="58821"/>
                  </a:lnTo>
                  <a:lnTo>
                    <a:pt x="424" y="20597"/>
                  </a:lnTo>
                  <a:lnTo>
                    <a:pt x="0" y="0"/>
                  </a:lnTo>
                  <a:lnTo>
                    <a:pt x="18686" y="0"/>
                  </a:lnTo>
                  <a:lnTo>
                    <a:pt x="18049" y="20597"/>
                  </a:lnTo>
                  <a:lnTo>
                    <a:pt x="14864" y="58821"/>
                  </a:lnTo>
                  <a:close/>
                </a:path>
                <a:path w="58419" h="59054">
                  <a:moveTo>
                    <a:pt x="54361" y="58821"/>
                  </a:moveTo>
                  <a:lnTo>
                    <a:pt x="43531" y="58821"/>
                  </a:lnTo>
                  <a:lnTo>
                    <a:pt x="40134" y="20597"/>
                  </a:lnTo>
                  <a:lnTo>
                    <a:pt x="39709" y="0"/>
                  </a:lnTo>
                  <a:lnTo>
                    <a:pt x="58396" y="0"/>
                  </a:lnTo>
                  <a:lnTo>
                    <a:pt x="57971" y="20597"/>
                  </a:lnTo>
                  <a:lnTo>
                    <a:pt x="54361" y="588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38336" y="7073598"/>
              <a:ext cx="155440" cy="19005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36883" y="7073811"/>
              <a:ext cx="165845" cy="18708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22266" y="7073598"/>
              <a:ext cx="154803" cy="19005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4213593" y="7074872"/>
              <a:ext cx="41910" cy="215265"/>
            </a:xfrm>
            <a:custGeom>
              <a:avLst/>
              <a:gdLst/>
              <a:ahLst/>
              <a:cxnLst/>
              <a:rect l="l" t="t" r="r" b="b"/>
              <a:pathLst>
                <a:path w="41909" h="215265">
                  <a:moveTo>
                    <a:pt x="31215" y="214898"/>
                  </a:moveTo>
                  <a:lnTo>
                    <a:pt x="18096" y="190644"/>
                  </a:lnTo>
                  <a:lnTo>
                    <a:pt x="8281" y="164996"/>
                  </a:lnTo>
                  <a:lnTo>
                    <a:pt x="2130" y="137437"/>
                  </a:lnTo>
                  <a:lnTo>
                    <a:pt x="0" y="107449"/>
                  </a:lnTo>
                  <a:lnTo>
                    <a:pt x="2130" y="77551"/>
                  </a:lnTo>
                  <a:lnTo>
                    <a:pt x="8281" y="49981"/>
                  </a:lnTo>
                  <a:lnTo>
                    <a:pt x="18096" y="24284"/>
                  </a:lnTo>
                  <a:lnTo>
                    <a:pt x="31215" y="0"/>
                  </a:lnTo>
                  <a:lnTo>
                    <a:pt x="41833" y="5096"/>
                  </a:lnTo>
                  <a:lnTo>
                    <a:pt x="29848" y="28703"/>
                  </a:lnTo>
                  <a:lnTo>
                    <a:pt x="21288" y="53963"/>
                  </a:lnTo>
                  <a:lnTo>
                    <a:pt x="16151" y="80377"/>
                  </a:lnTo>
                  <a:lnTo>
                    <a:pt x="14439" y="107449"/>
                  </a:lnTo>
                  <a:lnTo>
                    <a:pt x="16151" y="134520"/>
                  </a:lnTo>
                  <a:lnTo>
                    <a:pt x="21288" y="160935"/>
                  </a:lnTo>
                  <a:lnTo>
                    <a:pt x="29848" y="186194"/>
                  </a:lnTo>
                  <a:lnTo>
                    <a:pt x="41833" y="209802"/>
                  </a:lnTo>
                  <a:lnTo>
                    <a:pt x="31215" y="21489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79422" y="7085278"/>
              <a:ext cx="129321" cy="16333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38260" y="7130508"/>
              <a:ext cx="90036" cy="11764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52929" y="7130508"/>
              <a:ext cx="88337" cy="12040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72694" y="7074872"/>
              <a:ext cx="193451" cy="21489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4898635" y="7084640"/>
              <a:ext cx="58419" cy="59055"/>
            </a:xfrm>
            <a:custGeom>
              <a:avLst/>
              <a:gdLst/>
              <a:ahLst/>
              <a:cxnLst/>
              <a:rect l="l" t="t" r="r" b="b"/>
              <a:pathLst>
                <a:path w="58419" h="59054">
                  <a:moveTo>
                    <a:pt x="14864" y="58821"/>
                  </a:moveTo>
                  <a:lnTo>
                    <a:pt x="3822" y="58821"/>
                  </a:lnTo>
                  <a:lnTo>
                    <a:pt x="424" y="20597"/>
                  </a:lnTo>
                  <a:lnTo>
                    <a:pt x="0" y="0"/>
                  </a:lnTo>
                  <a:lnTo>
                    <a:pt x="18686" y="0"/>
                  </a:lnTo>
                  <a:lnTo>
                    <a:pt x="18049" y="20597"/>
                  </a:lnTo>
                  <a:lnTo>
                    <a:pt x="14864" y="58821"/>
                  </a:lnTo>
                  <a:close/>
                </a:path>
                <a:path w="58419" h="59054">
                  <a:moveTo>
                    <a:pt x="54361" y="58821"/>
                  </a:moveTo>
                  <a:lnTo>
                    <a:pt x="43531" y="58821"/>
                  </a:lnTo>
                  <a:lnTo>
                    <a:pt x="40134" y="20597"/>
                  </a:lnTo>
                  <a:lnTo>
                    <a:pt x="39709" y="0"/>
                  </a:lnTo>
                  <a:lnTo>
                    <a:pt x="58396" y="0"/>
                  </a:lnTo>
                  <a:lnTo>
                    <a:pt x="57971" y="20597"/>
                  </a:lnTo>
                  <a:lnTo>
                    <a:pt x="54361" y="5882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41678" y="7073598"/>
              <a:ext cx="147795" cy="19026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3810006" y="5985446"/>
              <a:ext cx="1774825" cy="1273810"/>
            </a:xfrm>
            <a:custGeom>
              <a:avLst/>
              <a:gdLst/>
              <a:ahLst/>
              <a:cxnLst/>
              <a:rect l="l" t="t" r="r" b="b"/>
              <a:pathLst>
                <a:path w="1774825" h="1273809">
                  <a:moveTo>
                    <a:pt x="187452" y="79768"/>
                  </a:moveTo>
                  <a:lnTo>
                    <a:pt x="173075" y="41211"/>
                  </a:lnTo>
                  <a:lnTo>
                    <a:pt x="171678" y="39624"/>
                  </a:lnTo>
                  <a:lnTo>
                    <a:pt x="168783" y="36322"/>
                  </a:lnTo>
                  <a:lnTo>
                    <a:pt x="161798" y="29883"/>
                  </a:lnTo>
                  <a:lnTo>
                    <a:pt x="154673" y="23583"/>
                  </a:lnTo>
                  <a:lnTo>
                    <a:pt x="152882" y="22301"/>
                  </a:lnTo>
                  <a:lnTo>
                    <a:pt x="152882" y="105003"/>
                  </a:lnTo>
                  <a:lnTo>
                    <a:pt x="143637" y="125145"/>
                  </a:lnTo>
                  <a:lnTo>
                    <a:pt x="128447" y="138023"/>
                  </a:lnTo>
                  <a:lnTo>
                    <a:pt x="108966" y="144297"/>
                  </a:lnTo>
                  <a:lnTo>
                    <a:pt x="88163" y="144297"/>
                  </a:lnTo>
                  <a:lnTo>
                    <a:pt x="68681" y="137693"/>
                  </a:lnTo>
                  <a:lnTo>
                    <a:pt x="53492" y="124155"/>
                  </a:lnTo>
                  <a:lnTo>
                    <a:pt x="44577" y="104343"/>
                  </a:lnTo>
                  <a:lnTo>
                    <a:pt x="44678" y="80340"/>
                  </a:lnTo>
                  <a:lnTo>
                    <a:pt x="52832" y="61747"/>
                  </a:lnTo>
                  <a:lnTo>
                    <a:pt x="67691" y="47879"/>
                  </a:lnTo>
                  <a:lnTo>
                    <a:pt x="87503" y="39624"/>
                  </a:lnTo>
                  <a:lnTo>
                    <a:pt x="110286" y="39624"/>
                  </a:lnTo>
                  <a:lnTo>
                    <a:pt x="130098" y="47218"/>
                  </a:lnTo>
                  <a:lnTo>
                    <a:pt x="144627" y="60756"/>
                  </a:lnTo>
                  <a:lnTo>
                    <a:pt x="152831" y="79768"/>
                  </a:lnTo>
                  <a:lnTo>
                    <a:pt x="152882" y="105003"/>
                  </a:lnTo>
                  <a:lnTo>
                    <a:pt x="152882" y="22301"/>
                  </a:lnTo>
                  <a:lnTo>
                    <a:pt x="117271" y="8623"/>
                  </a:lnTo>
                  <a:lnTo>
                    <a:pt x="99060" y="7924"/>
                  </a:lnTo>
                  <a:lnTo>
                    <a:pt x="88112" y="8013"/>
                  </a:lnTo>
                  <a:lnTo>
                    <a:pt x="48399" y="20421"/>
                  </a:lnTo>
                  <a:lnTo>
                    <a:pt x="20777" y="47879"/>
                  </a:lnTo>
                  <a:lnTo>
                    <a:pt x="9690" y="80568"/>
                  </a:lnTo>
                  <a:lnTo>
                    <a:pt x="9779" y="104343"/>
                  </a:lnTo>
                  <a:lnTo>
                    <a:pt x="24752" y="142659"/>
                  </a:lnTo>
                  <a:lnTo>
                    <a:pt x="55499" y="166636"/>
                  </a:lnTo>
                  <a:lnTo>
                    <a:pt x="99060" y="175666"/>
                  </a:lnTo>
                  <a:lnTo>
                    <a:pt x="109816" y="175577"/>
                  </a:lnTo>
                  <a:lnTo>
                    <a:pt x="149072" y="164439"/>
                  </a:lnTo>
                  <a:lnTo>
                    <a:pt x="176428" y="137439"/>
                  </a:lnTo>
                  <a:lnTo>
                    <a:pt x="187325" y="105003"/>
                  </a:lnTo>
                  <a:lnTo>
                    <a:pt x="187452" y="79768"/>
                  </a:lnTo>
                  <a:close/>
                </a:path>
                <a:path w="1774825" h="1273809">
                  <a:moveTo>
                    <a:pt x="215620" y="206705"/>
                  </a:moveTo>
                  <a:lnTo>
                    <a:pt x="175145" y="213575"/>
                  </a:lnTo>
                  <a:lnTo>
                    <a:pt x="124929" y="217246"/>
                  </a:lnTo>
                  <a:lnTo>
                    <a:pt x="0" y="217601"/>
                  </a:lnTo>
                  <a:lnTo>
                    <a:pt x="0" y="248970"/>
                  </a:lnTo>
                  <a:lnTo>
                    <a:pt x="91795" y="248970"/>
                  </a:lnTo>
                  <a:lnTo>
                    <a:pt x="107505" y="248920"/>
                  </a:lnTo>
                  <a:lnTo>
                    <a:pt x="147891" y="247827"/>
                  </a:lnTo>
                  <a:lnTo>
                    <a:pt x="201422" y="242366"/>
                  </a:lnTo>
                  <a:lnTo>
                    <a:pt x="215620" y="237744"/>
                  </a:lnTo>
                  <a:lnTo>
                    <a:pt x="215620" y="206705"/>
                  </a:lnTo>
                  <a:close/>
                </a:path>
                <a:path w="1774825" h="1273809">
                  <a:moveTo>
                    <a:pt x="267131" y="330"/>
                  </a:moveTo>
                  <a:lnTo>
                    <a:pt x="229489" y="330"/>
                  </a:lnTo>
                  <a:lnTo>
                    <a:pt x="229489" y="314680"/>
                  </a:lnTo>
                  <a:lnTo>
                    <a:pt x="263169" y="314680"/>
                  </a:lnTo>
                  <a:lnTo>
                    <a:pt x="267131" y="310718"/>
                  </a:lnTo>
                  <a:lnTo>
                    <a:pt x="267131" y="330"/>
                  </a:lnTo>
                  <a:close/>
                </a:path>
                <a:path w="1774825" h="1273809">
                  <a:moveTo>
                    <a:pt x="483095" y="16840"/>
                  </a:moveTo>
                  <a:lnTo>
                    <a:pt x="445782" y="16840"/>
                  </a:lnTo>
                  <a:lnTo>
                    <a:pt x="445782" y="49199"/>
                  </a:lnTo>
                  <a:lnTo>
                    <a:pt x="445782" y="218262"/>
                  </a:lnTo>
                  <a:lnTo>
                    <a:pt x="360908" y="218262"/>
                  </a:lnTo>
                  <a:lnTo>
                    <a:pt x="360908" y="49199"/>
                  </a:lnTo>
                  <a:lnTo>
                    <a:pt x="445782" y="49199"/>
                  </a:lnTo>
                  <a:lnTo>
                    <a:pt x="445782" y="16840"/>
                  </a:lnTo>
                  <a:lnTo>
                    <a:pt x="323265" y="16840"/>
                  </a:lnTo>
                  <a:lnTo>
                    <a:pt x="323265" y="238734"/>
                  </a:lnTo>
                  <a:lnTo>
                    <a:pt x="335483" y="250291"/>
                  </a:lnTo>
                  <a:lnTo>
                    <a:pt x="470877" y="250291"/>
                  </a:lnTo>
                  <a:lnTo>
                    <a:pt x="483095" y="238734"/>
                  </a:lnTo>
                  <a:lnTo>
                    <a:pt x="483095" y="218262"/>
                  </a:lnTo>
                  <a:lnTo>
                    <a:pt x="483095" y="49199"/>
                  </a:lnTo>
                  <a:lnTo>
                    <a:pt x="483095" y="16840"/>
                  </a:lnTo>
                  <a:close/>
                </a:path>
                <a:path w="1774825" h="1273809">
                  <a:moveTo>
                    <a:pt x="565315" y="0"/>
                  </a:moveTo>
                  <a:lnTo>
                    <a:pt x="527011" y="0"/>
                  </a:lnTo>
                  <a:lnTo>
                    <a:pt x="527011" y="314680"/>
                  </a:lnTo>
                  <a:lnTo>
                    <a:pt x="561352" y="314680"/>
                  </a:lnTo>
                  <a:lnTo>
                    <a:pt x="565315" y="310718"/>
                  </a:lnTo>
                  <a:lnTo>
                    <a:pt x="565315" y="0"/>
                  </a:lnTo>
                  <a:close/>
                </a:path>
                <a:path w="1774825" h="1273809">
                  <a:moveTo>
                    <a:pt x="887209" y="252933"/>
                  </a:moveTo>
                  <a:lnTo>
                    <a:pt x="745553" y="252933"/>
                  </a:lnTo>
                  <a:lnTo>
                    <a:pt x="745553" y="238734"/>
                  </a:lnTo>
                  <a:lnTo>
                    <a:pt x="748855" y="232460"/>
                  </a:lnTo>
                  <a:lnTo>
                    <a:pt x="751166" y="229819"/>
                  </a:lnTo>
                  <a:lnTo>
                    <a:pt x="752487" y="228168"/>
                  </a:lnTo>
                  <a:lnTo>
                    <a:pt x="755129" y="225526"/>
                  </a:lnTo>
                  <a:lnTo>
                    <a:pt x="756780" y="224205"/>
                  </a:lnTo>
                  <a:lnTo>
                    <a:pt x="841641" y="152882"/>
                  </a:lnTo>
                  <a:lnTo>
                    <a:pt x="848906" y="146608"/>
                  </a:lnTo>
                  <a:lnTo>
                    <a:pt x="863765" y="129768"/>
                  </a:lnTo>
                  <a:lnTo>
                    <a:pt x="875652" y="110617"/>
                  </a:lnTo>
                  <a:lnTo>
                    <a:pt x="882916" y="89484"/>
                  </a:lnTo>
                  <a:lnTo>
                    <a:pt x="882916" y="70662"/>
                  </a:lnTo>
                  <a:lnTo>
                    <a:pt x="882434" y="61518"/>
                  </a:lnTo>
                  <a:lnTo>
                    <a:pt x="881519" y="55714"/>
                  </a:lnTo>
                  <a:lnTo>
                    <a:pt x="879487" y="50787"/>
                  </a:lnTo>
                  <a:lnTo>
                    <a:pt x="876617" y="45897"/>
                  </a:lnTo>
                  <a:lnTo>
                    <a:pt x="875652" y="44246"/>
                  </a:lnTo>
                  <a:lnTo>
                    <a:pt x="841375" y="18592"/>
                  </a:lnTo>
                  <a:lnTo>
                    <a:pt x="802347" y="13208"/>
                  </a:lnTo>
                  <a:lnTo>
                    <a:pt x="798385" y="13208"/>
                  </a:lnTo>
                  <a:lnTo>
                    <a:pt x="757174" y="16014"/>
                  </a:lnTo>
                  <a:lnTo>
                    <a:pt x="715835" y="25425"/>
                  </a:lnTo>
                  <a:lnTo>
                    <a:pt x="715835" y="58445"/>
                  </a:lnTo>
                  <a:lnTo>
                    <a:pt x="723874" y="55918"/>
                  </a:lnTo>
                  <a:lnTo>
                    <a:pt x="729373" y="54368"/>
                  </a:lnTo>
                  <a:lnTo>
                    <a:pt x="779894" y="46558"/>
                  </a:lnTo>
                  <a:lnTo>
                    <a:pt x="798055" y="45897"/>
                  </a:lnTo>
                  <a:lnTo>
                    <a:pt x="802678" y="45897"/>
                  </a:lnTo>
                  <a:lnTo>
                    <a:pt x="844283" y="66040"/>
                  </a:lnTo>
                  <a:lnTo>
                    <a:pt x="844943" y="74295"/>
                  </a:lnTo>
                  <a:lnTo>
                    <a:pt x="844943" y="87172"/>
                  </a:lnTo>
                  <a:lnTo>
                    <a:pt x="839330" y="102031"/>
                  </a:lnTo>
                  <a:lnTo>
                    <a:pt x="830084" y="115570"/>
                  </a:lnTo>
                  <a:lnTo>
                    <a:pt x="818197" y="127787"/>
                  </a:lnTo>
                  <a:lnTo>
                    <a:pt x="720788" y="210007"/>
                  </a:lnTo>
                  <a:lnTo>
                    <a:pt x="716495" y="215620"/>
                  </a:lnTo>
                  <a:lnTo>
                    <a:pt x="712533" y="220573"/>
                  </a:lnTo>
                  <a:lnTo>
                    <a:pt x="706259" y="234111"/>
                  </a:lnTo>
                  <a:lnTo>
                    <a:pt x="706259" y="276377"/>
                  </a:lnTo>
                  <a:lnTo>
                    <a:pt x="714514" y="284302"/>
                  </a:lnTo>
                  <a:lnTo>
                    <a:pt x="883577" y="284302"/>
                  </a:lnTo>
                  <a:lnTo>
                    <a:pt x="887209" y="280009"/>
                  </a:lnTo>
                  <a:lnTo>
                    <a:pt x="887209" y="252933"/>
                  </a:lnTo>
                  <a:close/>
                </a:path>
                <a:path w="1774825" h="1273809">
                  <a:moveTo>
                    <a:pt x="1495615" y="1103655"/>
                  </a:moveTo>
                  <a:lnTo>
                    <a:pt x="1480959" y="1103655"/>
                  </a:lnTo>
                  <a:lnTo>
                    <a:pt x="1480959" y="1135938"/>
                  </a:lnTo>
                  <a:lnTo>
                    <a:pt x="1495615" y="1135938"/>
                  </a:lnTo>
                  <a:lnTo>
                    <a:pt x="1495615" y="1103655"/>
                  </a:lnTo>
                  <a:close/>
                </a:path>
                <a:path w="1774825" h="1273809">
                  <a:moveTo>
                    <a:pt x="1537449" y="1156741"/>
                  </a:moveTo>
                  <a:lnTo>
                    <a:pt x="1522793" y="1156741"/>
                  </a:lnTo>
                  <a:lnTo>
                    <a:pt x="1522793" y="1227035"/>
                  </a:lnTo>
                  <a:lnTo>
                    <a:pt x="1537449" y="1227035"/>
                  </a:lnTo>
                  <a:lnTo>
                    <a:pt x="1537449" y="1156741"/>
                  </a:lnTo>
                  <a:close/>
                </a:path>
                <a:path w="1774825" h="1273809">
                  <a:moveTo>
                    <a:pt x="1537449" y="1092187"/>
                  </a:moveTo>
                  <a:lnTo>
                    <a:pt x="1522793" y="1092187"/>
                  </a:lnTo>
                  <a:lnTo>
                    <a:pt x="1522793" y="1143787"/>
                  </a:lnTo>
                  <a:lnTo>
                    <a:pt x="1495615" y="1143787"/>
                  </a:lnTo>
                  <a:lnTo>
                    <a:pt x="1495615" y="1136167"/>
                  </a:lnTo>
                  <a:lnTo>
                    <a:pt x="1480959" y="1136167"/>
                  </a:lnTo>
                  <a:lnTo>
                    <a:pt x="1480959" y="1148867"/>
                  </a:lnTo>
                  <a:lnTo>
                    <a:pt x="1480959" y="1156487"/>
                  </a:lnTo>
                  <a:lnTo>
                    <a:pt x="1480959" y="1183157"/>
                  </a:lnTo>
                  <a:lnTo>
                    <a:pt x="1437005" y="1183157"/>
                  </a:lnTo>
                  <a:lnTo>
                    <a:pt x="1437005" y="1148867"/>
                  </a:lnTo>
                  <a:lnTo>
                    <a:pt x="1480959" y="1148867"/>
                  </a:lnTo>
                  <a:lnTo>
                    <a:pt x="1480959" y="1136167"/>
                  </a:lnTo>
                  <a:lnTo>
                    <a:pt x="1437005" y="1136167"/>
                  </a:lnTo>
                  <a:lnTo>
                    <a:pt x="1437005" y="1103147"/>
                  </a:lnTo>
                  <a:lnTo>
                    <a:pt x="1422361" y="1103147"/>
                  </a:lnTo>
                  <a:lnTo>
                    <a:pt x="1422361" y="1195857"/>
                  </a:lnTo>
                  <a:lnTo>
                    <a:pt x="1495615" y="1195857"/>
                  </a:lnTo>
                  <a:lnTo>
                    <a:pt x="1495615" y="1183157"/>
                  </a:lnTo>
                  <a:lnTo>
                    <a:pt x="1495615" y="1156487"/>
                  </a:lnTo>
                  <a:lnTo>
                    <a:pt x="1537449" y="1156487"/>
                  </a:lnTo>
                  <a:lnTo>
                    <a:pt x="1537449" y="1148867"/>
                  </a:lnTo>
                  <a:lnTo>
                    <a:pt x="1537449" y="1143800"/>
                  </a:lnTo>
                  <a:lnTo>
                    <a:pt x="1537449" y="1092187"/>
                  </a:lnTo>
                  <a:close/>
                </a:path>
                <a:path w="1774825" h="1273809">
                  <a:moveTo>
                    <a:pt x="1573339" y="1088161"/>
                  </a:moveTo>
                  <a:lnTo>
                    <a:pt x="1558467" y="1088161"/>
                  </a:lnTo>
                  <a:lnTo>
                    <a:pt x="1558467" y="1232560"/>
                  </a:lnTo>
                  <a:lnTo>
                    <a:pt x="1573339" y="1232560"/>
                  </a:lnTo>
                  <a:lnTo>
                    <a:pt x="1573339" y="1088161"/>
                  </a:lnTo>
                  <a:close/>
                </a:path>
                <a:path w="1774825" h="1273809">
                  <a:moveTo>
                    <a:pt x="1579067" y="1260627"/>
                  </a:moveTo>
                  <a:lnTo>
                    <a:pt x="1465681" y="1260627"/>
                  </a:lnTo>
                  <a:lnTo>
                    <a:pt x="1465681" y="1213637"/>
                  </a:lnTo>
                  <a:lnTo>
                    <a:pt x="1450174" y="1213637"/>
                  </a:lnTo>
                  <a:lnTo>
                    <a:pt x="1450174" y="1260627"/>
                  </a:lnTo>
                  <a:lnTo>
                    <a:pt x="1450174" y="1273327"/>
                  </a:lnTo>
                  <a:lnTo>
                    <a:pt x="1579067" y="1273327"/>
                  </a:lnTo>
                  <a:lnTo>
                    <a:pt x="1579067" y="1260627"/>
                  </a:lnTo>
                  <a:close/>
                </a:path>
                <a:path w="1774825" h="1273809">
                  <a:moveTo>
                    <a:pt x="1754682" y="1190777"/>
                  </a:moveTo>
                  <a:lnTo>
                    <a:pt x="1640446" y="1190777"/>
                  </a:lnTo>
                  <a:lnTo>
                    <a:pt x="1640446" y="1160297"/>
                  </a:lnTo>
                  <a:lnTo>
                    <a:pt x="1748523" y="1160297"/>
                  </a:lnTo>
                  <a:lnTo>
                    <a:pt x="1748523" y="1147597"/>
                  </a:lnTo>
                  <a:lnTo>
                    <a:pt x="1640446" y="1147597"/>
                  </a:lnTo>
                  <a:lnTo>
                    <a:pt x="1640446" y="1118387"/>
                  </a:lnTo>
                  <a:lnTo>
                    <a:pt x="1752777" y="1118387"/>
                  </a:lnTo>
                  <a:lnTo>
                    <a:pt x="1752777" y="1104417"/>
                  </a:lnTo>
                  <a:lnTo>
                    <a:pt x="1624723" y="1104417"/>
                  </a:lnTo>
                  <a:lnTo>
                    <a:pt x="1624723" y="1118387"/>
                  </a:lnTo>
                  <a:lnTo>
                    <a:pt x="1624723" y="1147597"/>
                  </a:lnTo>
                  <a:lnTo>
                    <a:pt x="1624723" y="1160297"/>
                  </a:lnTo>
                  <a:lnTo>
                    <a:pt x="1624723" y="1190777"/>
                  </a:lnTo>
                  <a:lnTo>
                    <a:pt x="1624723" y="1203477"/>
                  </a:lnTo>
                  <a:lnTo>
                    <a:pt x="1754682" y="1203477"/>
                  </a:lnTo>
                  <a:lnTo>
                    <a:pt x="1754682" y="1190777"/>
                  </a:lnTo>
                  <a:close/>
                </a:path>
                <a:path w="1774825" h="1273809">
                  <a:moveTo>
                    <a:pt x="1774647" y="1240205"/>
                  </a:moveTo>
                  <a:lnTo>
                    <a:pt x="1602219" y="1240205"/>
                  </a:lnTo>
                  <a:lnTo>
                    <a:pt x="1602219" y="1253159"/>
                  </a:lnTo>
                  <a:lnTo>
                    <a:pt x="1774647" y="1253159"/>
                  </a:lnTo>
                  <a:lnTo>
                    <a:pt x="1774647" y="124020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7693" y="7072324"/>
              <a:ext cx="349528" cy="19132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896263" y="7092403"/>
              <a:ext cx="86995" cy="123189"/>
            </a:xfrm>
            <a:custGeom>
              <a:avLst/>
              <a:gdLst/>
              <a:ahLst/>
              <a:cxnLst/>
              <a:rect l="l" t="t" r="r" b="b"/>
              <a:pathLst>
                <a:path w="86995" h="123190">
                  <a:moveTo>
                    <a:pt x="86423" y="13271"/>
                  </a:moveTo>
                  <a:lnTo>
                    <a:pt x="71348" y="13271"/>
                  </a:lnTo>
                  <a:lnTo>
                    <a:pt x="71348" y="109880"/>
                  </a:lnTo>
                  <a:lnTo>
                    <a:pt x="86423" y="109880"/>
                  </a:lnTo>
                  <a:lnTo>
                    <a:pt x="86423" y="13271"/>
                  </a:lnTo>
                  <a:close/>
                </a:path>
                <a:path w="86995" h="123190">
                  <a:moveTo>
                    <a:pt x="8642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0490"/>
                  </a:lnTo>
                  <a:lnTo>
                    <a:pt x="0" y="123190"/>
                  </a:lnTo>
                  <a:lnTo>
                    <a:pt x="86423" y="123190"/>
                  </a:lnTo>
                  <a:lnTo>
                    <a:pt x="86423" y="110490"/>
                  </a:lnTo>
                  <a:lnTo>
                    <a:pt x="15074" y="110490"/>
                  </a:lnTo>
                  <a:lnTo>
                    <a:pt x="15074" y="12700"/>
                  </a:lnTo>
                  <a:lnTo>
                    <a:pt x="86423" y="1270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18369" y="7073350"/>
              <a:ext cx="214049" cy="19050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274672" y="7073353"/>
              <a:ext cx="167640" cy="190500"/>
            </a:xfrm>
            <a:custGeom>
              <a:avLst/>
              <a:gdLst/>
              <a:ahLst/>
              <a:cxnLst/>
              <a:rect l="l" t="t" r="r" b="b"/>
              <a:pathLst>
                <a:path w="167640" h="190500">
                  <a:moveTo>
                    <a:pt x="86639" y="13970"/>
                  </a:moveTo>
                  <a:lnTo>
                    <a:pt x="0" y="13970"/>
                  </a:lnTo>
                  <a:lnTo>
                    <a:pt x="0" y="26670"/>
                  </a:lnTo>
                  <a:lnTo>
                    <a:pt x="0" y="85090"/>
                  </a:lnTo>
                  <a:lnTo>
                    <a:pt x="0" y="97790"/>
                  </a:lnTo>
                  <a:lnTo>
                    <a:pt x="86639" y="97790"/>
                  </a:lnTo>
                  <a:lnTo>
                    <a:pt x="86639" y="85407"/>
                  </a:lnTo>
                  <a:lnTo>
                    <a:pt x="86639" y="85090"/>
                  </a:lnTo>
                  <a:lnTo>
                    <a:pt x="86639" y="27216"/>
                  </a:lnTo>
                  <a:lnTo>
                    <a:pt x="71564" y="27216"/>
                  </a:lnTo>
                  <a:lnTo>
                    <a:pt x="71564" y="85090"/>
                  </a:lnTo>
                  <a:lnTo>
                    <a:pt x="15074" y="85090"/>
                  </a:lnTo>
                  <a:lnTo>
                    <a:pt x="15074" y="26670"/>
                  </a:lnTo>
                  <a:lnTo>
                    <a:pt x="86639" y="26670"/>
                  </a:lnTo>
                  <a:lnTo>
                    <a:pt x="86639" y="13970"/>
                  </a:lnTo>
                  <a:close/>
                </a:path>
                <a:path w="167640" h="190500">
                  <a:moveTo>
                    <a:pt x="138658" y="123190"/>
                  </a:moveTo>
                  <a:lnTo>
                    <a:pt x="15925" y="123190"/>
                  </a:lnTo>
                  <a:lnTo>
                    <a:pt x="15925" y="135890"/>
                  </a:lnTo>
                  <a:lnTo>
                    <a:pt x="123164" y="135890"/>
                  </a:lnTo>
                  <a:lnTo>
                    <a:pt x="123164" y="190500"/>
                  </a:lnTo>
                  <a:lnTo>
                    <a:pt x="138658" y="190500"/>
                  </a:lnTo>
                  <a:lnTo>
                    <a:pt x="138658" y="135890"/>
                  </a:lnTo>
                  <a:lnTo>
                    <a:pt x="138658" y="123190"/>
                  </a:lnTo>
                  <a:close/>
                </a:path>
                <a:path w="167640" h="190500">
                  <a:moveTo>
                    <a:pt x="167119" y="50800"/>
                  </a:moveTo>
                  <a:lnTo>
                    <a:pt x="138658" y="50800"/>
                  </a:lnTo>
                  <a:lnTo>
                    <a:pt x="138658" y="0"/>
                  </a:lnTo>
                  <a:lnTo>
                    <a:pt x="123164" y="0"/>
                  </a:lnTo>
                  <a:lnTo>
                    <a:pt x="123164" y="50800"/>
                  </a:lnTo>
                  <a:lnTo>
                    <a:pt x="123164" y="63500"/>
                  </a:lnTo>
                  <a:lnTo>
                    <a:pt x="167119" y="63500"/>
                  </a:lnTo>
                  <a:lnTo>
                    <a:pt x="167119" y="508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8397840" y="7136851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0"/>
                </a:moveTo>
                <a:lnTo>
                  <a:pt x="15501" y="0"/>
                </a:lnTo>
                <a:lnTo>
                  <a:pt x="15501" y="49530"/>
                </a:lnTo>
                <a:lnTo>
                  <a:pt x="0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517911" y="7073810"/>
            <a:ext cx="165845" cy="187080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8758705" y="7073351"/>
            <a:ext cx="214629" cy="214629"/>
            <a:chOff x="8758705" y="7073351"/>
            <a:chExt cx="214629" cy="214629"/>
          </a:xfrm>
        </p:grpSpPr>
        <p:sp>
          <p:nvSpPr>
            <p:cNvPr id="70" name="object 70"/>
            <p:cNvSpPr/>
            <p:nvPr/>
          </p:nvSpPr>
          <p:spPr>
            <a:xfrm>
              <a:off x="8758694" y="7083513"/>
              <a:ext cx="87630" cy="87630"/>
            </a:xfrm>
            <a:custGeom>
              <a:avLst/>
              <a:gdLst/>
              <a:ahLst/>
              <a:cxnLst/>
              <a:rect l="l" t="t" r="r" b="b"/>
              <a:pathLst>
                <a:path w="87629" h="87629">
                  <a:moveTo>
                    <a:pt x="87287" y="42113"/>
                  </a:moveTo>
                  <a:lnTo>
                    <a:pt x="72199" y="42113"/>
                  </a:lnTo>
                  <a:lnTo>
                    <a:pt x="72199" y="74612"/>
                  </a:lnTo>
                  <a:lnTo>
                    <a:pt x="87287" y="74612"/>
                  </a:lnTo>
                  <a:lnTo>
                    <a:pt x="87287" y="42113"/>
                  </a:lnTo>
                  <a:close/>
                </a:path>
                <a:path w="87629" h="87629">
                  <a:moveTo>
                    <a:pt x="87287" y="76"/>
                  </a:moveTo>
                  <a:lnTo>
                    <a:pt x="72199" y="76"/>
                  </a:lnTo>
                  <a:lnTo>
                    <a:pt x="72199" y="29210"/>
                  </a:lnTo>
                  <a:lnTo>
                    <a:pt x="15290" y="29210"/>
                  </a:lnTo>
                  <a:lnTo>
                    <a:pt x="15290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41910"/>
                  </a:lnTo>
                  <a:lnTo>
                    <a:pt x="0" y="74930"/>
                  </a:lnTo>
                  <a:lnTo>
                    <a:pt x="0" y="87630"/>
                  </a:lnTo>
                  <a:lnTo>
                    <a:pt x="87287" y="87630"/>
                  </a:lnTo>
                  <a:lnTo>
                    <a:pt x="87287" y="74930"/>
                  </a:lnTo>
                  <a:lnTo>
                    <a:pt x="15290" y="74930"/>
                  </a:lnTo>
                  <a:lnTo>
                    <a:pt x="15290" y="41910"/>
                  </a:lnTo>
                  <a:lnTo>
                    <a:pt x="87287" y="41910"/>
                  </a:lnTo>
                  <a:lnTo>
                    <a:pt x="87287" y="29591"/>
                  </a:lnTo>
                  <a:lnTo>
                    <a:pt x="87287" y="29210"/>
                  </a:lnTo>
                  <a:lnTo>
                    <a:pt x="87287" y="7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78878" y="7073351"/>
              <a:ext cx="194088" cy="214084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44243" y="7072537"/>
            <a:ext cx="348891" cy="191115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9444520" y="7080973"/>
            <a:ext cx="128270" cy="57150"/>
          </a:xfrm>
          <a:custGeom>
            <a:avLst/>
            <a:gdLst/>
            <a:ahLst/>
            <a:cxnLst/>
            <a:rect l="l" t="t" r="r" b="b"/>
            <a:pathLst>
              <a:path w="128270" h="57150">
                <a:moveTo>
                  <a:pt x="128257" y="44450"/>
                </a:moveTo>
                <a:lnTo>
                  <a:pt x="15494" y="44450"/>
                </a:lnTo>
                <a:lnTo>
                  <a:pt x="15494" y="12700"/>
                </a:lnTo>
                <a:lnTo>
                  <a:pt x="126136" y="12700"/>
                </a:lnTo>
                <a:lnTo>
                  <a:pt x="126136" y="0"/>
                </a:lnTo>
                <a:lnTo>
                  <a:pt x="0" y="0"/>
                </a:lnTo>
                <a:lnTo>
                  <a:pt x="0" y="12700"/>
                </a:lnTo>
                <a:lnTo>
                  <a:pt x="0" y="44450"/>
                </a:lnTo>
                <a:lnTo>
                  <a:pt x="0" y="57150"/>
                </a:lnTo>
                <a:lnTo>
                  <a:pt x="128257" y="57150"/>
                </a:lnTo>
                <a:lnTo>
                  <a:pt x="128257" y="4445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421584" y="7154087"/>
            <a:ext cx="172085" cy="107314"/>
          </a:xfrm>
          <a:custGeom>
            <a:avLst/>
            <a:gdLst/>
            <a:ahLst/>
            <a:cxnLst/>
            <a:rect l="l" t="t" r="r" b="b"/>
            <a:pathLst>
              <a:path w="172084" h="107315">
                <a:moveTo>
                  <a:pt x="155016" y="94526"/>
                </a:moveTo>
                <a:lnTo>
                  <a:pt x="36525" y="94526"/>
                </a:lnTo>
                <a:lnTo>
                  <a:pt x="36525" y="74206"/>
                </a:lnTo>
                <a:lnTo>
                  <a:pt x="149288" y="74206"/>
                </a:lnTo>
                <a:lnTo>
                  <a:pt x="149288" y="62776"/>
                </a:lnTo>
                <a:lnTo>
                  <a:pt x="149288" y="42456"/>
                </a:lnTo>
                <a:lnTo>
                  <a:pt x="149288" y="29756"/>
                </a:lnTo>
                <a:lnTo>
                  <a:pt x="20815" y="29756"/>
                </a:lnTo>
                <a:lnTo>
                  <a:pt x="20815" y="42456"/>
                </a:lnTo>
                <a:lnTo>
                  <a:pt x="133997" y="42456"/>
                </a:lnTo>
                <a:lnTo>
                  <a:pt x="133997" y="62776"/>
                </a:lnTo>
                <a:lnTo>
                  <a:pt x="21450" y="62776"/>
                </a:lnTo>
                <a:lnTo>
                  <a:pt x="21450" y="74206"/>
                </a:lnTo>
                <a:lnTo>
                  <a:pt x="21450" y="94526"/>
                </a:lnTo>
                <a:lnTo>
                  <a:pt x="21450" y="107226"/>
                </a:lnTo>
                <a:lnTo>
                  <a:pt x="155016" y="107226"/>
                </a:lnTo>
                <a:lnTo>
                  <a:pt x="155016" y="94526"/>
                </a:lnTo>
                <a:close/>
              </a:path>
              <a:path w="172084" h="107315">
                <a:moveTo>
                  <a:pt x="171577" y="0"/>
                </a:moveTo>
                <a:lnTo>
                  <a:pt x="0" y="0"/>
                </a:lnTo>
                <a:lnTo>
                  <a:pt x="0" y="12738"/>
                </a:lnTo>
                <a:lnTo>
                  <a:pt x="171577" y="12738"/>
                </a:lnTo>
                <a:lnTo>
                  <a:pt x="171577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18650" y="7073353"/>
            <a:ext cx="335280" cy="191135"/>
          </a:xfrm>
          <a:custGeom>
            <a:avLst/>
            <a:gdLst/>
            <a:ahLst/>
            <a:cxnLst/>
            <a:rect l="l" t="t" r="r" b="b"/>
            <a:pathLst>
              <a:path w="335279" h="191134">
                <a:moveTo>
                  <a:pt x="86639" y="17780"/>
                </a:moveTo>
                <a:lnTo>
                  <a:pt x="0" y="17780"/>
                </a:lnTo>
                <a:lnTo>
                  <a:pt x="0" y="30480"/>
                </a:lnTo>
                <a:lnTo>
                  <a:pt x="0" y="92710"/>
                </a:lnTo>
                <a:lnTo>
                  <a:pt x="0" y="105410"/>
                </a:lnTo>
                <a:lnTo>
                  <a:pt x="86639" y="105410"/>
                </a:lnTo>
                <a:lnTo>
                  <a:pt x="86639" y="92710"/>
                </a:lnTo>
                <a:lnTo>
                  <a:pt x="15074" y="92710"/>
                </a:lnTo>
                <a:lnTo>
                  <a:pt x="15074" y="30480"/>
                </a:lnTo>
                <a:lnTo>
                  <a:pt x="71551" y="30480"/>
                </a:lnTo>
                <a:lnTo>
                  <a:pt x="71551" y="92405"/>
                </a:lnTo>
                <a:lnTo>
                  <a:pt x="86639" y="92405"/>
                </a:lnTo>
                <a:lnTo>
                  <a:pt x="86639" y="30480"/>
                </a:lnTo>
                <a:lnTo>
                  <a:pt x="86639" y="30187"/>
                </a:lnTo>
                <a:lnTo>
                  <a:pt x="86639" y="17780"/>
                </a:lnTo>
                <a:close/>
              </a:path>
              <a:path w="335279" h="191134">
                <a:moveTo>
                  <a:pt x="147370" y="172720"/>
                </a:moveTo>
                <a:lnTo>
                  <a:pt x="36728" y="172720"/>
                </a:lnTo>
                <a:lnTo>
                  <a:pt x="36728" y="127000"/>
                </a:lnTo>
                <a:lnTo>
                  <a:pt x="21234" y="127000"/>
                </a:lnTo>
                <a:lnTo>
                  <a:pt x="21234" y="172720"/>
                </a:lnTo>
                <a:lnTo>
                  <a:pt x="21234" y="185420"/>
                </a:lnTo>
                <a:lnTo>
                  <a:pt x="147370" y="185420"/>
                </a:lnTo>
                <a:lnTo>
                  <a:pt x="147370" y="172720"/>
                </a:lnTo>
                <a:close/>
              </a:path>
              <a:path w="335279" h="191134">
                <a:moveTo>
                  <a:pt x="167119" y="58420"/>
                </a:moveTo>
                <a:lnTo>
                  <a:pt x="138658" y="58420"/>
                </a:lnTo>
                <a:lnTo>
                  <a:pt x="138658" y="0"/>
                </a:lnTo>
                <a:lnTo>
                  <a:pt x="123164" y="0"/>
                </a:lnTo>
                <a:lnTo>
                  <a:pt x="123164" y="58420"/>
                </a:lnTo>
                <a:lnTo>
                  <a:pt x="123164" y="72390"/>
                </a:lnTo>
                <a:lnTo>
                  <a:pt x="123164" y="139700"/>
                </a:lnTo>
                <a:lnTo>
                  <a:pt x="138658" y="139700"/>
                </a:lnTo>
                <a:lnTo>
                  <a:pt x="138658" y="72390"/>
                </a:lnTo>
                <a:lnTo>
                  <a:pt x="167119" y="72390"/>
                </a:lnTo>
                <a:lnTo>
                  <a:pt x="167119" y="58420"/>
                </a:lnTo>
                <a:close/>
              </a:path>
              <a:path w="335279" h="191134">
                <a:moveTo>
                  <a:pt x="293039" y="58648"/>
                </a:moveTo>
                <a:lnTo>
                  <a:pt x="289293" y="40640"/>
                </a:lnTo>
                <a:lnTo>
                  <a:pt x="279717" y="27851"/>
                </a:lnTo>
                <a:lnTo>
                  <a:pt x="278841" y="26682"/>
                </a:lnTo>
                <a:lnTo>
                  <a:pt x="277964" y="26200"/>
                </a:lnTo>
                <a:lnTo>
                  <a:pt x="277964" y="58648"/>
                </a:lnTo>
                <a:lnTo>
                  <a:pt x="275323" y="71107"/>
                </a:lnTo>
                <a:lnTo>
                  <a:pt x="267957" y="80911"/>
                </a:lnTo>
                <a:lnTo>
                  <a:pt x="256730" y="87350"/>
                </a:lnTo>
                <a:lnTo>
                  <a:pt x="242493" y="89649"/>
                </a:lnTo>
                <a:lnTo>
                  <a:pt x="228231" y="87350"/>
                </a:lnTo>
                <a:lnTo>
                  <a:pt x="216941" y="80911"/>
                </a:lnTo>
                <a:lnTo>
                  <a:pt x="209499" y="71107"/>
                </a:lnTo>
                <a:lnTo>
                  <a:pt x="206819" y="58648"/>
                </a:lnTo>
                <a:lnTo>
                  <a:pt x="209499" y="46228"/>
                </a:lnTo>
                <a:lnTo>
                  <a:pt x="216941" y="36487"/>
                </a:lnTo>
                <a:lnTo>
                  <a:pt x="228231" y="30124"/>
                </a:lnTo>
                <a:lnTo>
                  <a:pt x="242493" y="27851"/>
                </a:lnTo>
                <a:lnTo>
                  <a:pt x="256730" y="30124"/>
                </a:lnTo>
                <a:lnTo>
                  <a:pt x="267957" y="36487"/>
                </a:lnTo>
                <a:lnTo>
                  <a:pt x="275323" y="46228"/>
                </a:lnTo>
                <a:lnTo>
                  <a:pt x="277964" y="58648"/>
                </a:lnTo>
                <a:lnTo>
                  <a:pt x="277964" y="26200"/>
                </a:lnTo>
                <a:lnTo>
                  <a:pt x="262851" y="17678"/>
                </a:lnTo>
                <a:lnTo>
                  <a:pt x="242493" y="14478"/>
                </a:lnTo>
                <a:lnTo>
                  <a:pt x="222148" y="17678"/>
                </a:lnTo>
                <a:lnTo>
                  <a:pt x="206159" y="26682"/>
                </a:lnTo>
                <a:lnTo>
                  <a:pt x="195707" y="40640"/>
                </a:lnTo>
                <a:lnTo>
                  <a:pt x="191960" y="58648"/>
                </a:lnTo>
                <a:lnTo>
                  <a:pt x="195707" y="76657"/>
                </a:lnTo>
                <a:lnTo>
                  <a:pt x="206159" y="90601"/>
                </a:lnTo>
                <a:lnTo>
                  <a:pt x="222148" y="99618"/>
                </a:lnTo>
                <a:lnTo>
                  <a:pt x="242493" y="102819"/>
                </a:lnTo>
                <a:lnTo>
                  <a:pt x="262851" y="99618"/>
                </a:lnTo>
                <a:lnTo>
                  <a:pt x="278841" y="90601"/>
                </a:lnTo>
                <a:lnTo>
                  <a:pt x="279552" y="89649"/>
                </a:lnTo>
                <a:lnTo>
                  <a:pt x="289293" y="76657"/>
                </a:lnTo>
                <a:lnTo>
                  <a:pt x="293039" y="58648"/>
                </a:lnTo>
                <a:close/>
              </a:path>
              <a:path w="335279" h="191134">
                <a:moveTo>
                  <a:pt x="307695" y="139979"/>
                </a:moveTo>
                <a:lnTo>
                  <a:pt x="306412" y="128511"/>
                </a:lnTo>
                <a:lnTo>
                  <a:pt x="274396" y="132321"/>
                </a:lnTo>
                <a:lnTo>
                  <a:pt x="241731" y="134277"/>
                </a:lnTo>
                <a:lnTo>
                  <a:pt x="210286" y="134988"/>
                </a:lnTo>
                <a:lnTo>
                  <a:pt x="181978" y="135089"/>
                </a:lnTo>
                <a:lnTo>
                  <a:pt x="184315" y="148259"/>
                </a:lnTo>
                <a:lnTo>
                  <a:pt x="212013" y="148094"/>
                </a:lnTo>
                <a:lnTo>
                  <a:pt x="242824" y="147142"/>
                </a:lnTo>
                <a:lnTo>
                  <a:pt x="275209" y="144678"/>
                </a:lnTo>
                <a:lnTo>
                  <a:pt x="307695" y="139979"/>
                </a:lnTo>
                <a:close/>
              </a:path>
              <a:path w="335279" h="191134">
                <a:moveTo>
                  <a:pt x="334657" y="254"/>
                </a:moveTo>
                <a:lnTo>
                  <a:pt x="319366" y="254"/>
                </a:lnTo>
                <a:lnTo>
                  <a:pt x="319366" y="190512"/>
                </a:lnTo>
                <a:lnTo>
                  <a:pt x="334657" y="190512"/>
                </a:lnTo>
                <a:lnTo>
                  <a:pt x="334657" y="254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10042139" y="7073598"/>
            <a:ext cx="532765" cy="190500"/>
            <a:chOff x="10042139" y="7073598"/>
            <a:chExt cx="532765" cy="190500"/>
          </a:xfrm>
        </p:grpSpPr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42139" y="7073810"/>
              <a:ext cx="167544" cy="18899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230485" y="7078700"/>
              <a:ext cx="172085" cy="182880"/>
            </a:xfrm>
            <a:custGeom>
              <a:avLst/>
              <a:gdLst/>
              <a:ahLst/>
              <a:cxnLst/>
              <a:rect l="l" t="t" r="r" b="b"/>
              <a:pathLst>
                <a:path w="172084" h="182879">
                  <a:moveTo>
                    <a:pt x="155016" y="169913"/>
                  </a:moveTo>
                  <a:lnTo>
                    <a:pt x="36525" y="169913"/>
                  </a:lnTo>
                  <a:lnTo>
                    <a:pt x="36525" y="152133"/>
                  </a:lnTo>
                  <a:lnTo>
                    <a:pt x="149288" y="152133"/>
                  </a:lnTo>
                  <a:lnTo>
                    <a:pt x="149288" y="140703"/>
                  </a:lnTo>
                  <a:lnTo>
                    <a:pt x="149288" y="122923"/>
                  </a:lnTo>
                  <a:lnTo>
                    <a:pt x="149288" y="111493"/>
                  </a:lnTo>
                  <a:lnTo>
                    <a:pt x="20815" y="111493"/>
                  </a:lnTo>
                  <a:lnTo>
                    <a:pt x="20815" y="122923"/>
                  </a:lnTo>
                  <a:lnTo>
                    <a:pt x="133997" y="122923"/>
                  </a:lnTo>
                  <a:lnTo>
                    <a:pt x="133997" y="140703"/>
                  </a:lnTo>
                  <a:lnTo>
                    <a:pt x="21450" y="140703"/>
                  </a:lnTo>
                  <a:lnTo>
                    <a:pt x="21450" y="152133"/>
                  </a:lnTo>
                  <a:lnTo>
                    <a:pt x="21450" y="169913"/>
                  </a:lnTo>
                  <a:lnTo>
                    <a:pt x="21450" y="182613"/>
                  </a:lnTo>
                  <a:lnTo>
                    <a:pt x="155016" y="182613"/>
                  </a:lnTo>
                  <a:lnTo>
                    <a:pt x="155016" y="169913"/>
                  </a:lnTo>
                  <a:close/>
                </a:path>
                <a:path w="172084" h="182879">
                  <a:moveTo>
                    <a:pt x="155016" y="0"/>
                  </a:moveTo>
                  <a:lnTo>
                    <a:pt x="109994" y="0"/>
                  </a:lnTo>
                  <a:lnTo>
                    <a:pt x="109994" y="12103"/>
                  </a:lnTo>
                  <a:lnTo>
                    <a:pt x="109994" y="50114"/>
                  </a:lnTo>
                  <a:lnTo>
                    <a:pt x="60947" y="50114"/>
                  </a:lnTo>
                  <a:lnTo>
                    <a:pt x="60947" y="12103"/>
                  </a:lnTo>
                  <a:lnTo>
                    <a:pt x="109994" y="12103"/>
                  </a:lnTo>
                  <a:lnTo>
                    <a:pt x="109994" y="0"/>
                  </a:lnTo>
                  <a:lnTo>
                    <a:pt x="16141" y="0"/>
                  </a:lnTo>
                  <a:lnTo>
                    <a:pt x="16141" y="12103"/>
                  </a:lnTo>
                  <a:lnTo>
                    <a:pt x="45440" y="12103"/>
                  </a:lnTo>
                  <a:lnTo>
                    <a:pt x="45440" y="50114"/>
                  </a:lnTo>
                  <a:lnTo>
                    <a:pt x="16776" y="50114"/>
                  </a:lnTo>
                  <a:lnTo>
                    <a:pt x="16776" y="62433"/>
                  </a:lnTo>
                  <a:lnTo>
                    <a:pt x="154381" y="62433"/>
                  </a:lnTo>
                  <a:lnTo>
                    <a:pt x="154381" y="50114"/>
                  </a:lnTo>
                  <a:lnTo>
                    <a:pt x="125285" y="50114"/>
                  </a:lnTo>
                  <a:lnTo>
                    <a:pt x="125285" y="12103"/>
                  </a:lnTo>
                  <a:lnTo>
                    <a:pt x="155016" y="12103"/>
                  </a:lnTo>
                  <a:lnTo>
                    <a:pt x="155016" y="0"/>
                  </a:lnTo>
                  <a:close/>
                </a:path>
                <a:path w="172084" h="182879">
                  <a:moveTo>
                    <a:pt x="171577" y="78994"/>
                  </a:moveTo>
                  <a:lnTo>
                    <a:pt x="0" y="78994"/>
                  </a:lnTo>
                  <a:lnTo>
                    <a:pt x="0" y="91732"/>
                  </a:lnTo>
                  <a:lnTo>
                    <a:pt x="77939" y="91732"/>
                  </a:lnTo>
                  <a:lnTo>
                    <a:pt x="77939" y="111061"/>
                  </a:lnTo>
                  <a:lnTo>
                    <a:pt x="93230" y="111061"/>
                  </a:lnTo>
                  <a:lnTo>
                    <a:pt x="93230" y="91732"/>
                  </a:lnTo>
                  <a:lnTo>
                    <a:pt x="171577" y="91732"/>
                  </a:lnTo>
                  <a:lnTo>
                    <a:pt x="171577" y="7899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26493" y="7073598"/>
              <a:ext cx="147795" cy="190265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661234" y="7091860"/>
            <a:ext cx="172428" cy="147158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8152790" y="7399743"/>
            <a:ext cx="128905" cy="63500"/>
          </a:xfrm>
          <a:custGeom>
            <a:avLst/>
            <a:gdLst/>
            <a:ahLst/>
            <a:cxnLst/>
            <a:rect l="l" t="t" r="r" b="b"/>
            <a:pathLst>
              <a:path w="128904" h="63500">
                <a:moveTo>
                  <a:pt x="128689" y="50800"/>
                </a:moveTo>
                <a:lnTo>
                  <a:pt x="15506" y="50800"/>
                </a:lnTo>
                <a:lnTo>
                  <a:pt x="15506" y="0"/>
                </a:lnTo>
                <a:lnTo>
                  <a:pt x="0" y="0"/>
                </a:lnTo>
                <a:lnTo>
                  <a:pt x="0" y="50800"/>
                </a:lnTo>
                <a:lnTo>
                  <a:pt x="0" y="63500"/>
                </a:lnTo>
                <a:lnTo>
                  <a:pt x="128689" y="63500"/>
                </a:lnTo>
                <a:lnTo>
                  <a:pt x="128689" y="5080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29219" y="7489431"/>
            <a:ext cx="172720" cy="88265"/>
          </a:xfrm>
          <a:custGeom>
            <a:avLst/>
            <a:gdLst/>
            <a:ahLst/>
            <a:cxnLst/>
            <a:rect l="l" t="t" r="r" b="b"/>
            <a:pathLst>
              <a:path w="172720" h="88265">
                <a:moveTo>
                  <a:pt x="153530" y="75412"/>
                </a:moveTo>
                <a:lnTo>
                  <a:pt x="38011" y="75412"/>
                </a:lnTo>
                <a:lnTo>
                  <a:pt x="38011" y="32232"/>
                </a:lnTo>
                <a:lnTo>
                  <a:pt x="22517" y="32232"/>
                </a:lnTo>
                <a:lnTo>
                  <a:pt x="22517" y="75412"/>
                </a:lnTo>
                <a:lnTo>
                  <a:pt x="22517" y="88112"/>
                </a:lnTo>
                <a:lnTo>
                  <a:pt x="153530" y="88112"/>
                </a:lnTo>
                <a:lnTo>
                  <a:pt x="153530" y="75412"/>
                </a:lnTo>
                <a:close/>
              </a:path>
              <a:path w="172720" h="88265">
                <a:moveTo>
                  <a:pt x="172224" y="0"/>
                </a:moveTo>
                <a:lnTo>
                  <a:pt x="0" y="0"/>
                </a:lnTo>
                <a:lnTo>
                  <a:pt x="0" y="12954"/>
                </a:lnTo>
                <a:lnTo>
                  <a:pt x="172224" y="12954"/>
                </a:lnTo>
                <a:lnTo>
                  <a:pt x="172224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8371646" y="7392172"/>
            <a:ext cx="728345" cy="190500"/>
            <a:chOff x="8371646" y="7392172"/>
            <a:chExt cx="728345" cy="190500"/>
          </a:xfrm>
        </p:grpSpPr>
        <p:sp>
          <p:nvSpPr>
            <p:cNvPr id="84" name="object 84"/>
            <p:cNvSpPr/>
            <p:nvPr/>
          </p:nvSpPr>
          <p:spPr>
            <a:xfrm>
              <a:off x="8371637" y="7392174"/>
              <a:ext cx="534035" cy="190500"/>
            </a:xfrm>
            <a:custGeom>
              <a:avLst/>
              <a:gdLst/>
              <a:ahLst/>
              <a:cxnLst/>
              <a:rect l="l" t="t" r="r" b="b"/>
              <a:pathLst>
                <a:path w="534034" h="190500">
                  <a:moveTo>
                    <a:pt x="95554" y="12534"/>
                  </a:moveTo>
                  <a:lnTo>
                    <a:pt x="8280" y="12534"/>
                  </a:lnTo>
                  <a:lnTo>
                    <a:pt x="8280" y="25273"/>
                  </a:lnTo>
                  <a:lnTo>
                    <a:pt x="78790" y="25273"/>
                  </a:lnTo>
                  <a:lnTo>
                    <a:pt x="71729" y="48679"/>
                  </a:lnTo>
                  <a:lnTo>
                    <a:pt x="55803" y="68834"/>
                  </a:lnTo>
                  <a:lnTo>
                    <a:pt x="31661" y="85204"/>
                  </a:lnTo>
                  <a:lnTo>
                    <a:pt x="0" y="97256"/>
                  </a:lnTo>
                  <a:lnTo>
                    <a:pt x="5943" y="109791"/>
                  </a:lnTo>
                  <a:lnTo>
                    <a:pt x="43510" y="94742"/>
                  </a:lnTo>
                  <a:lnTo>
                    <a:pt x="71704" y="73190"/>
                  </a:lnTo>
                  <a:lnTo>
                    <a:pt x="89408" y="45618"/>
                  </a:lnTo>
                  <a:lnTo>
                    <a:pt x="95554" y="12534"/>
                  </a:lnTo>
                  <a:close/>
                </a:path>
                <a:path w="534034" h="190500">
                  <a:moveTo>
                    <a:pt x="146735" y="117221"/>
                  </a:moveTo>
                  <a:lnTo>
                    <a:pt x="131445" y="117221"/>
                  </a:lnTo>
                  <a:lnTo>
                    <a:pt x="131445" y="130175"/>
                  </a:lnTo>
                  <a:lnTo>
                    <a:pt x="131445" y="174561"/>
                  </a:lnTo>
                  <a:lnTo>
                    <a:pt x="43116" y="174561"/>
                  </a:lnTo>
                  <a:lnTo>
                    <a:pt x="43116" y="130175"/>
                  </a:lnTo>
                  <a:lnTo>
                    <a:pt x="131445" y="130175"/>
                  </a:lnTo>
                  <a:lnTo>
                    <a:pt x="131445" y="117221"/>
                  </a:lnTo>
                  <a:lnTo>
                    <a:pt x="27825" y="117221"/>
                  </a:lnTo>
                  <a:lnTo>
                    <a:pt x="27825" y="187299"/>
                  </a:lnTo>
                  <a:lnTo>
                    <a:pt x="146735" y="187299"/>
                  </a:lnTo>
                  <a:lnTo>
                    <a:pt x="146735" y="174561"/>
                  </a:lnTo>
                  <a:lnTo>
                    <a:pt x="146735" y="130175"/>
                  </a:lnTo>
                  <a:lnTo>
                    <a:pt x="146735" y="117221"/>
                  </a:lnTo>
                  <a:close/>
                </a:path>
                <a:path w="534034" h="190500">
                  <a:moveTo>
                    <a:pt x="175196" y="47358"/>
                  </a:moveTo>
                  <a:lnTo>
                    <a:pt x="146735" y="47358"/>
                  </a:lnTo>
                  <a:lnTo>
                    <a:pt x="146735" y="0"/>
                  </a:lnTo>
                  <a:lnTo>
                    <a:pt x="131241" y="0"/>
                  </a:lnTo>
                  <a:lnTo>
                    <a:pt x="131241" y="108305"/>
                  </a:lnTo>
                  <a:lnTo>
                    <a:pt x="146735" y="108305"/>
                  </a:lnTo>
                  <a:lnTo>
                    <a:pt x="146735" y="60312"/>
                  </a:lnTo>
                  <a:lnTo>
                    <a:pt x="175196" y="60312"/>
                  </a:lnTo>
                  <a:lnTo>
                    <a:pt x="175196" y="47358"/>
                  </a:lnTo>
                  <a:close/>
                </a:path>
                <a:path w="534034" h="190500">
                  <a:moveTo>
                    <a:pt x="339547" y="155651"/>
                  </a:moveTo>
                  <a:lnTo>
                    <a:pt x="335102" y="141173"/>
                  </a:lnTo>
                  <a:lnTo>
                    <a:pt x="326517" y="133997"/>
                  </a:lnTo>
                  <a:lnTo>
                    <a:pt x="323837" y="131762"/>
                  </a:lnTo>
                  <a:lnTo>
                    <a:pt x="323837" y="155651"/>
                  </a:lnTo>
                  <a:lnTo>
                    <a:pt x="320471" y="164985"/>
                  </a:lnTo>
                  <a:lnTo>
                    <a:pt x="310756" y="171843"/>
                  </a:lnTo>
                  <a:lnTo>
                    <a:pt x="295262" y="176085"/>
                  </a:lnTo>
                  <a:lnTo>
                    <a:pt x="274574" y="177533"/>
                  </a:lnTo>
                  <a:lnTo>
                    <a:pt x="253974" y="176085"/>
                  </a:lnTo>
                  <a:lnTo>
                    <a:pt x="238467" y="171843"/>
                  </a:lnTo>
                  <a:lnTo>
                    <a:pt x="228701" y="164985"/>
                  </a:lnTo>
                  <a:lnTo>
                    <a:pt x="225310" y="155651"/>
                  </a:lnTo>
                  <a:lnTo>
                    <a:pt x="228701" y="146443"/>
                  </a:lnTo>
                  <a:lnTo>
                    <a:pt x="238467" y="139649"/>
                  </a:lnTo>
                  <a:lnTo>
                    <a:pt x="253974" y="135445"/>
                  </a:lnTo>
                  <a:lnTo>
                    <a:pt x="274574" y="133997"/>
                  </a:lnTo>
                  <a:lnTo>
                    <a:pt x="295262" y="135445"/>
                  </a:lnTo>
                  <a:lnTo>
                    <a:pt x="310756" y="139649"/>
                  </a:lnTo>
                  <a:lnTo>
                    <a:pt x="320471" y="146443"/>
                  </a:lnTo>
                  <a:lnTo>
                    <a:pt x="323837" y="155651"/>
                  </a:lnTo>
                  <a:lnTo>
                    <a:pt x="323837" y="131762"/>
                  </a:lnTo>
                  <a:lnTo>
                    <a:pt x="322275" y="130441"/>
                  </a:lnTo>
                  <a:lnTo>
                    <a:pt x="301840" y="123761"/>
                  </a:lnTo>
                  <a:lnTo>
                    <a:pt x="274574" y="121462"/>
                  </a:lnTo>
                  <a:lnTo>
                    <a:pt x="247345" y="123761"/>
                  </a:lnTo>
                  <a:lnTo>
                    <a:pt x="226974" y="130441"/>
                  </a:lnTo>
                  <a:lnTo>
                    <a:pt x="214223" y="141173"/>
                  </a:lnTo>
                  <a:lnTo>
                    <a:pt x="209804" y="155651"/>
                  </a:lnTo>
                  <a:lnTo>
                    <a:pt x="214223" y="170230"/>
                  </a:lnTo>
                  <a:lnTo>
                    <a:pt x="226974" y="180949"/>
                  </a:lnTo>
                  <a:lnTo>
                    <a:pt x="247345" y="187579"/>
                  </a:lnTo>
                  <a:lnTo>
                    <a:pt x="274574" y="189839"/>
                  </a:lnTo>
                  <a:lnTo>
                    <a:pt x="301840" y="187579"/>
                  </a:lnTo>
                  <a:lnTo>
                    <a:pt x="322275" y="180949"/>
                  </a:lnTo>
                  <a:lnTo>
                    <a:pt x="326364" y="177533"/>
                  </a:lnTo>
                  <a:lnTo>
                    <a:pt x="335102" y="170230"/>
                  </a:lnTo>
                  <a:lnTo>
                    <a:pt x="339547" y="155651"/>
                  </a:lnTo>
                  <a:close/>
                </a:path>
                <a:path w="534034" h="190500">
                  <a:moveTo>
                    <a:pt x="360578" y="94284"/>
                  </a:moveTo>
                  <a:lnTo>
                    <a:pt x="282435" y="94284"/>
                  </a:lnTo>
                  <a:lnTo>
                    <a:pt x="282435" y="71564"/>
                  </a:lnTo>
                  <a:lnTo>
                    <a:pt x="340398" y="71564"/>
                  </a:lnTo>
                  <a:lnTo>
                    <a:pt x="340398" y="58826"/>
                  </a:lnTo>
                  <a:lnTo>
                    <a:pt x="225945" y="58826"/>
                  </a:lnTo>
                  <a:lnTo>
                    <a:pt x="225945" y="21666"/>
                  </a:lnTo>
                  <a:lnTo>
                    <a:pt x="339128" y="21666"/>
                  </a:lnTo>
                  <a:lnTo>
                    <a:pt x="339128" y="8712"/>
                  </a:lnTo>
                  <a:lnTo>
                    <a:pt x="210654" y="8712"/>
                  </a:lnTo>
                  <a:lnTo>
                    <a:pt x="210654" y="71564"/>
                  </a:lnTo>
                  <a:lnTo>
                    <a:pt x="266928" y="71564"/>
                  </a:lnTo>
                  <a:lnTo>
                    <a:pt x="266928" y="94284"/>
                  </a:lnTo>
                  <a:lnTo>
                    <a:pt x="188785" y="94284"/>
                  </a:lnTo>
                  <a:lnTo>
                    <a:pt x="188785" y="107238"/>
                  </a:lnTo>
                  <a:lnTo>
                    <a:pt x="360578" y="107238"/>
                  </a:lnTo>
                  <a:lnTo>
                    <a:pt x="360578" y="94284"/>
                  </a:lnTo>
                  <a:close/>
                </a:path>
                <a:path w="534034" h="190500">
                  <a:moveTo>
                    <a:pt x="489254" y="93865"/>
                  </a:moveTo>
                  <a:lnTo>
                    <a:pt x="455790" y="70396"/>
                  </a:lnTo>
                  <a:lnTo>
                    <a:pt x="442544" y="35471"/>
                  </a:lnTo>
                  <a:lnTo>
                    <a:pt x="442544" y="26543"/>
                  </a:lnTo>
                  <a:lnTo>
                    <a:pt x="485228" y="26543"/>
                  </a:lnTo>
                  <a:lnTo>
                    <a:pt x="485228" y="13589"/>
                  </a:lnTo>
                  <a:lnTo>
                    <a:pt x="383717" y="13589"/>
                  </a:lnTo>
                  <a:lnTo>
                    <a:pt x="383717" y="26543"/>
                  </a:lnTo>
                  <a:lnTo>
                    <a:pt x="427037" y="26543"/>
                  </a:lnTo>
                  <a:lnTo>
                    <a:pt x="427037" y="35471"/>
                  </a:lnTo>
                  <a:lnTo>
                    <a:pt x="423392" y="55524"/>
                  </a:lnTo>
                  <a:lnTo>
                    <a:pt x="413258" y="73507"/>
                  </a:lnTo>
                  <a:lnTo>
                    <a:pt x="397929" y="88176"/>
                  </a:lnTo>
                  <a:lnTo>
                    <a:pt x="378625" y="98323"/>
                  </a:lnTo>
                  <a:lnTo>
                    <a:pt x="386905" y="110642"/>
                  </a:lnTo>
                  <a:lnTo>
                    <a:pt x="402704" y="102717"/>
                  </a:lnTo>
                  <a:lnTo>
                    <a:pt x="416344" y="91706"/>
                  </a:lnTo>
                  <a:lnTo>
                    <a:pt x="427304" y="78117"/>
                  </a:lnTo>
                  <a:lnTo>
                    <a:pt x="435114" y="62433"/>
                  </a:lnTo>
                  <a:lnTo>
                    <a:pt x="442849" y="76492"/>
                  </a:lnTo>
                  <a:lnTo>
                    <a:pt x="453402" y="88734"/>
                  </a:lnTo>
                  <a:lnTo>
                    <a:pt x="466369" y="98717"/>
                  </a:lnTo>
                  <a:lnTo>
                    <a:pt x="481406" y="105968"/>
                  </a:lnTo>
                  <a:lnTo>
                    <a:pt x="489254" y="93865"/>
                  </a:lnTo>
                  <a:close/>
                </a:path>
                <a:path w="534034" h="190500">
                  <a:moveTo>
                    <a:pt x="533641" y="124231"/>
                  </a:moveTo>
                  <a:lnTo>
                    <a:pt x="407289" y="124231"/>
                  </a:lnTo>
                  <a:lnTo>
                    <a:pt x="407289" y="137185"/>
                  </a:lnTo>
                  <a:lnTo>
                    <a:pt x="518134" y="137185"/>
                  </a:lnTo>
                  <a:lnTo>
                    <a:pt x="518134" y="190055"/>
                  </a:lnTo>
                  <a:lnTo>
                    <a:pt x="533641" y="190055"/>
                  </a:lnTo>
                  <a:lnTo>
                    <a:pt x="533641" y="124231"/>
                  </a:lnTo>
                  <a:close/>
                </a:path>
                <a:path w="534034" h="190500">
                  <a:moveTo>
                    <a:pt x="533641" y="215"/>
                  </a:moveTo>
                  <a:lnTo>
                    <a:pt x="518134" y="215"/>
                  </a:lnTo>
                  <a:lnTo>
                    <a:pt x="518134" y="50330"/>
                  </a:lnTo>
                  <a:lnTo>
                    <a:pt x="479272" y="50330"/>
                  </a:lnTo>
                  <a:lnTo>
                    <a:pt x="479272" y="63284"/>
                  </a:lnTo>
                  <a:lnTo>
                    <a:pt x="518134" y="63284"/>
                  </a:lnTo>
                  <a:lnTo>
                    <a:pt x="518134" y="113817"/>
                  </a:lnTo>
                  <a:lnTo>
                    <a:pt x="533641" y="113817"/>
                  </a:lnTo>
                  <a:lnTo>
                    <a:pt x="533641" y="21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43081" y="7392596"/>
              <a:ext cx="156714" cy="185381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9188173" y="7391959"/>
            <a:ext cx="525780" cy="191135"/>
            <a:chOff x="9188173" y="7391959"/>
            <a:chExt cx="525780" cy="191135"/>
          </a:xfrm>
        </p:grpSpPr>
        <p:sp>
          <p:nvSpPr>
            <p:cNvPr id="87" name="object 87"/>
            <p:cNvSpPr/>
            <p:nvPr/>
          </p:nvSpPr>
          <p:spPr>
            <a:xfrm>
              <a:off x="9188171" y="7392123"/>
              <a:ext cx="353695" cy="190500"/>
            </a:xfrm>
            <a:custGeom>
              <a:avLst/>
              <a:gdLst/>
              <a:ahLst/>
              <a:cxnLst/>
              <a:rect l="l" t="t" r="r" b="b"/>
              <a:pathLst>
                <a:path w="353695" h="190500">
                  <a:moveTo>
                    <a:pt x="86423" y="19050"/>
                  </a:moveTo>
                  <a:lnTo>
                    <a:pt x="0" y="19050"/>
                  </a:lnTo>
                  <a:lnTo>
                    <a:pt x="0" y="31750"/>
                  </a:lnTo>
                  <a:lnTo>
                    <a:pt x="0" y="128270"/>
                  </a:lnTo>
                  <a:lnTo>
                    <a:pt x="0" y="140970"/>
                  </a:lnTo>
                  <a:lnTo>
                    <a:pt x="86423" y="140970"/>
                  </a:lnTo>
                  <a:lnTo>
                    <a:pt x="86423" y="128739"/>
                  </a:lnTo>
                  <a:lnTo>
                    <a:pt x="86423" y="128270"/>
                  </a:lnTo>
                  <a:lnTo>
                    <a:pt x="86423" y="32118"/>
                  </a:lnTo>
                  <a:lnTo>
                    <a:pt x="71348" y="32118"/>
                  </a:lnTo>
                  <a:lnTo>
                    <a:pt x="71348" y="128270"/>
                  </a:lnTo>
                  <a:lnTo>
                    <a:pt x="15074" y="128270"/>
                  </a:lnTo>
                  <a:lnTo>
                    <a:pt x="15074" y="31750"/>
                  </a:lnTo>
                  <a:lnTo>
                    <a:pt x="86423" y="31750"/>
                  </a:lnTo>
                  <a:lnTo>
                    <a:pt x="86423" y="19050"/>
                  </a:lnTo>
                  <a:close/>
                </a:path>
                <a:path w="353695" h="190500">
                  <a:moveTo>
                    <a:pt x="169456" y="76200"/>
                  </a:moveTo>
                  <a:lnTo>
                    <a:pt x="137604" y="76200"/>
                  </a:lnTo>
                  <a:lnTo>
                    <a:pt x="137604" y="0"/>
                  </a:lnTo>
                  <a:lnTo>
                    <a:pt x="122097" y="0"/>
                  </a:lnTo>
                  <a:lnTo>
                    <a:pt x="122097" y="76200"/>
                  </a:lnTo>
                  <a:lnTo>
                    <a:pt x="122097" y="90170"/>
                  </a:lnTo>
                  <a:lnTo>
                    <a:pt x="122097" y="190500"/>
                  </a:lnTo>
                  <a:lnTo>
                    <a:pt x="137604" y="190500"/>
                  </a:lnTo>
                  <a:lnTo>
                    <a:pt x="137604" y="90170"/>
                  </a:lnTo>
                  <a:lnTo>
                    <a:pt x="169456" y="90170"/>
                  </a:lnTo>
                  <a:lnTo>
                    <a:pt x="169456" y="76200"/>
                  </a:lnTo>
                  <a:close/>
                </a:path>
                <a:path w="353695" h="190500">
                  <a:moveTo>
                    <a:pt x="330835" y="23418"/>
                  </a:moveTo>
                  <a:lnTo>
                    <a:pt x="315760" y="23418"/>
                  </a:lnTo>
                  <a:lnTo>
                    <a:pt x="315760" y="71831"/>
                  </a:lnTo>
                  <a:lnTo>
                    <a:pt x="330835" y="71831"/>
                  </a:lnTo>
                  <a:lnTo>
                    <a:pt x="330835" y="23418"/>
                  </a:lnTo>
                  <a:close/>
                </a:path>
                <a:path w="353695" h="190500">
                  <a:moveTo>
                    <a:pt x="330835" y="10160"/>
                  </a:moveTo>
                  <a:lnTo>
                    <a:pt x="203212" y="10160"/>
                  </a:lnTo>
                  <a:lnTo>
                    <a:pt x="203212" y="22860"/>
                  </a:lnTo>
                  <a:lnTo>
                    <a:pt x="203212" y="72390"/>
                  </a:lnTo>
                  <a:lnTo>
                    <a:pt x="203212" y="83820"/>
                  </a:lnTo>
                  <a:lnTo>
                    <a:pt x="330835" y="83820"/>
                  </a:lnTo>
                  <a:lnTo>
                    <a:pt x="330835" y="72390"/>
                  </a:lnTo>
                  <a:lnTo>
                    <a:pt x="218287" y="72390"/>
                  </a:lnTo>
                  <a:lnTo>
                    <a:pt x="218287" y="22860"/>
                  </a:lnTo>
                  <a:lnTo>
                    <a:pt x="330835" y="22860"/>
                  </a:lnTo>
                  <a:lnTo>
                    <a:pt x="330835" y="10160"/>
                  </a:lnTo>
                  <a:close/>
                </a:path>
                <a:path w="353695" h="190500">
                  <a:moveTo>
                    <a:pt x="353352" y="111112"/>
                  </a:moveTo>
                  <a:lnTo>
                    <a:pt x="180924" y="111112"/>
                  </a:lnTo>
                  <a:lnTo>
                    <a:pt x="180924" y="124066"/>
                  </a:lnTo>
                  <a:lnTo>
                    <a:pt x="259067" y="124066"/>
                  </a:lnTo>
                  <a:lnTo>
                    <a:pt x="259067" y="190106"/>
                  </a:lnTo>
                  <a:lnTo>
                    <a:pt x="274561" y="190106"/>
                  </a:lnTo>
                  <a:lnTo>
                    <a:pt x="274561" y="124066"/>
                  </a:lnTo>
                  <a:lnTo>
                    <a:pt x="353352" y="124066"/>
                  </a:lnTo>
                  <a:lnTo>
                    <a:pt x="353352" y="11111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69129" y="7391959"/>
              <a:ext cx="144610" cy="190265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9799622" y="7392172"/>
            <a:ext cx="365125" cy="190500"/>
            <a:chOff x="9799622" y="7392172"/>
            <a:chExt cx="365125" cy="190500"/>
          </a:xfrm>
        </p:grpSpPr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99622" y="7392172"/>
              <a:ext cx="155652" cy="19026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989888" y="7392172"/>
              <a:ext cx="174764" cy="185806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8699345" y="5985764"/>
            <a:ext cx="267335" cy="314960"/>
          </a:xfrm>
          <a:custGeom>
            <a:avLst/>
            <a:gdLst/>
            <a:ahLst/>
            <a:cxnLst/>
            <a:rect l="l" t="t" r="r" b="b"/>
            <a:pathLst>
              <a:path w="267334" h="314960">
                <a:moveTo>
                  <a:pt x="99060" y="175337"/>
                </a:moveTo>
                <a:lnTo>
                  <a:pt x="55502" y="166314"/>
                </a:lnTo>
                <a:lnTo>
                  <a:pt x="24744" y="142338"/>
                </a:lnTo>
                <a:lnTo>
                  <a:pt x="9770" y="104014"/>
                </a:lnTo>
                <a:lnTo>
                  <a:pt x="9682" y="80239"/>
                </a:lnTo>
                <a:lnTo>
                  <a:pt x="9743" y="79439"/>
                </a:lnTo>
                <a:lnTo>
                  <a:pt x="24104" y="41853"/>
                </a:lnTo>
                <a:lnTo>
                  <a:pt x="54584" y="17144"/>
                </a:lnTo>
                <a:lnTo>
                  <a:pt x="99060" y="7594"/>
                </a:lnTo>
                <a:lnTo>
                  <a:pt x="110065" y="7687"/>
                </a:lnTo>
                <a:lnTo>
                  <a:pt x="149375" y="19461"/>
                </a:lnTo>
                <a:lnTo>
                  <a:pt x="171672" y="39294"/>
                </a:lnTo>
                <a:lnTo>
                  <a:pt x="87503" y="39294"/>
                </a:lnTo>
                <a:lnTo>
                  <a:pt x="67691" y="47549"/>
                </a:lnTo>
                <a:lnTo>
                  <a:pt x="52832" y="61417"/>
                </a:lnTo>
                <a:lnTo>
                  <a:pt x="44676" y="80012"/>
                </a:lnTo>
                <a:lnTo>
                  <a:pt x="44577" y="104014"/>
                </a:lnTo>
                <a:lnTo>
                  <a:pt x="53492" y="123826"/>
                </a:lnTo>
                <a:lnTo>
                  <a:pt x="68682" y="137364"/>
                </a:lnTo>
                <a:lnTo>
                  <a:pt x="88164" y="143968"/>
                </a:lnTo>
                <a:lnTo>
                  <a:pt x="172165" y="143968"/>
                </a:lnTo>
                <a:lnTo>
                  <a:pt x="168710" y="147848"/>
                </a:lnTo>
                <a:lnTo>
                  <a:pt x="133402" y="170054"/>
                </a:lnTo>
                <a:lnTo>
                  <a:pt x="109813" y="175255"/>
                </a:lnTo>
                <a:lnTo>
                  <a:pt x="99060" y="175337"/>
                </a:lnTo>
                <a:close/>
              </a:path>
              <a:path w="267334" h="314960">
                <a:moveTo>
                  <a:pt x="172165" y="143968"/>
                </a:moveTo>
                <a:lnTo>
                  <a:pt x="108967" y="143968"/>
                </a:lnTo>
                <a:lnTo>
                  <a:pt x="128449" y="137694"/>
                </a:lnTo>
                <a:lnTo>
                  <a:pt x="143638" y="124816"/>
                </a:lnTo>
                <a:lnTo>
                  <a:pt x="152884" y="104674"/>
                </a:lnTo>
                <a:lnTo>
                  <a:pt x="152824" y="79439"/>
                </a:lnTo>
                <a:lnTo>
                  <a:pt x="144628" y="60427"/>
                </a:lnTo>
                <a:lnTo>
                  <a:pt x="130100" y="46888"/>
                </a:lnTo>
                <a:lnTo>
                  <a:pt x="110287" y="39294"/>
                </a:lnTo>
                <a:lnTo>
                  <a:pt x="171672" y="39294"/>
                </a:lnTo>
                <a:lnTo>
                  <a:pt x="187447" y="79439"/>
                </a:lnTo>
                <a:lnTo>
                  <a:pt x="187325" y="104674"/>
                </a:lnTo>
                <a:lnTo>
                  <a:pt x="173047" y="142977"/>
                </a:lnTo>
                <a:lnTo>
                  <a:pt x="172165" y="143968"/>
                </a:lnTo>
                <a:close/>
              </a:path>
              <a:path w="267334" h="314960">
                <a:moveTo>
                  <a:pt x="263171" y="314353"/>
                </a:moveTo>
                <a:lnTo>
                  <a:pt x="229491" y="314353"/>
                </a:lnTo>
                <a:lnTo>
                  <a:pt x="229491" y="0"/>
                </a:lnTo>
                <a:lnTo>
                  <a:pt x="267134" y="0"/>
                </a:lnTo>
                <a:lnTo>
                  <a:pt x="267134" y="310390"/>
                </a:lnTo>
                <a:lnTo>
                  <a:pt x="263171" y="314353"/>
                </a:lnTo>
                <a:close/>
              </a:path>
              <a:path w="267334" h="314960">
                <a:moveTo>
                  <a:pt x="91796" y="248642"/>
                </a:moveTo>
                <a:lnTo>
                  <a:pt x="0" y="248642"/>
                </a:lnTo>
                <a:lnTo>
                  <a:pt x="0" y="217273"/>
                </a:lnTo>
                <a:lnTo>
                  <a:pt x="111784" y="217260"/>
                </a:lnTo>
                <a:lnTo>
                  <a:pt x="118295" y="217170"/>
                </a:lnTo>
                <a:lnTo>
                  <a:pt x="157313" y="215008"/>
                </a:lnTo>
                <a:lnTo>
                  <a:pt x="207037" y="208688"/>
                </a:lnTo>
                <a:lnTo>
                  <a:pt x="215622" y="206376"/>
                </a:lnTo>
                <a:lnTo>
                  <a:pt x="215622" y="237416"/>
                </a:lnTo>
                <a:lnTo>
                  <a:pt x="173397" y="245588"/>
                </a:lnTo>
                <a:lnTo>
                  <a:pt x="134405" y="248103"/>
                </a:lnTo>
                <a:lnTo>
                  <a:pt x="107501" y="248601"/>
                </a:lnTo>
                <a:lnTo>
                  <a:pt x="91796" y="248642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22615" y="5985434"/>
            <a:ext cx="242570" cy="314960"/>
          </a:xfrm>
          <a:custGeom>
            <a:avLst/>
            <a:gdLst/>
            <a:ahLst/>
            <a:cxnLst/>
            <a:rect l="l" t="t" r="r" b="b"/>
            <a:pathLst>
              <a:path w="242570" h="314960">
                <a:moveTo>
                  <a:pt x="238076" y="314683"/>
                </a:moveTo>
                <a:lnTo>
                  <a:pt x="203735" y="314683"/>
                </a:lnTo>
                <a:lnTo>
                  <a:pt x="203735" y="0"/>
                </a:lnTo>
                <a:lnTo>
                  <a:pt x="242038" y="0"/>
                </a:lnTo>
                <a:lnTo>
                  <a:pt x="242038" y="310721"/>
                </a:lnTo>
                <a:lnTo>
                  <a:pt x="238076" y="314683"/>
                </a:lnTo>
                <a:close/>
              </a:path>
              <a:path w="242570" h="314960">
                <a:moveTo>
                  <a:pt x="147600" y="250294"/>
                </a:moveTo>
                <a:lnTo>
                  <a:pt x="12217" y="250294"/>
                </a:lnTo>
                <a:lnTo>
                  <a:pt x="0" y="238736"/>
                </a:lnTo>
                <a:lnTo>
                  <a:pt x="0" y="16840"/>
                </a:lnTo>
                <a:lnTo>
                  <a:pt x="159818" y="16840"/>
                </a:lnTo>
                <a:lnTo>
                  <a:pt x="159818" y="49200"/>
                </a:lnTo>
                <a:lnTo>
                  <a:pt x="37643" y="49200"/>
                </a:lnTo>
                <a:lnTo>
                  <a:pt x="37643" y="218264"/>
                </a:lnTo>
                <a:lnTo>
                  <a:pt x="159818" y="218264"/>
                </a:lnTo>
                <a:lnTo>
                  <a:pt x="159818" y="238736"/>
                </a:lnTo>
                <a:lnTo>
                  <a:pt x="147600" y="250294"/>
                </a:lnTo>
                <a:close/>
              </a:path>
              <a:path w="242570" h="314960">
                <a:moveTo>
                  <a:pt x="159818" y="218264"/>
                </a:moveTo>
                <a:lnTo>
                  <a:pt x="122505" y="218264"/>
                </a:lnTo>
                <a:lnTo>
                  <a:pt x="122505" y="49200"/>
                </a:lnTo>
                <a:lnTo>
                  <a:pt x="159818" y="49200"/>
                </a:lnTo>
                <a:lnTo>
                  <a:pt x="159818" y="218264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446539" y="6002654"/>
            <a:ext cx="80010" cy="267970"/>
          </a:xfrm>
          <a:custGeom>
            <a:avLst/>
            <a:gdLst/>
            <a:ahLst/>
            <a:cxnLst/>
            <a:rect l="l" t="t" r="r" b="b"/>
            <a:pathLst>
              <a:path w="80009" h="267970">
                <a:moveTo>
                  <a:pt x="79908" y="8890"/>
                </a:moveTo>
                <a:lnTo>
                  <a:pt x="75222" y="8890"/>
                </a:lnTo>
                <a:lnTo>
                  <a:pt x="75222" y="0"/>
                </a:lnTo>
                <a:lnTo>
                  <a:pt x="0" y="0"/>
                </a:lnTo>
                <a:lnTo>
                  <a:pt x="0" y="8890"/>
                </a:lnTo>
                <a:lnTo>
                  <a:pt x="0" y="31750"/>
                </a:lnTo>
                <a:lnTo>
                  <a:pt x="42926" y="31750"/>
                </a:lnTo>
                <a:lnTo>
                  <a:pt x="42926" y="262890"/>
                </a:lnTo>
                <a:lnTo>
                  <a:pt x="42926" y="267970"/>
                </a:lnTo>
                <a:lnTo>
                  <a:pt x="78155" y="267970"/>
                </a:lnTo>
                <a:lnTo>
                  <a:pt x="78155" y="262890"/>
                </a:lnTo>
                <a:lnTo>
                  <a:pt x="79908" y="262890"/>
                </a:lnTo>
                <a:lnTo>
                  <a:pt x="79908" y="31750"/>
                </a:lnTo>
                <a:lnTo>
                  <a:pt x="79908" y="889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2351400" y="7070625"/>
            <a:ext cx="1554480" cy="219710"/>
            <a:chOff x="2351400" y="7070625"/>
            <a:chExt cx="1554480" cy="219710"/>
          </a:xfrm>
        </p:grpSpPr>
        <p:sp>
          <p:nvSpPr>
            <p:cNvPr id="96" name="object 96"/>
            <p:cNvSpPr/>
            <p:nvPr/>
          </p:nvSpPr>
          <p:spPr>
            <a:xfrm>
              <a:off x="2351400" y="7082942"/>
              <a:ext cx="29845" cy="60960"/>
            </a:xfrm>
            <a:custGeom>
              <a:avLst/>
              <a:gdLst/>
              <a:ahLst/>
              <a:cxnLst/>
              <a:rect l="l" t="t" r="r" b="b"/>
              <a:pathLst>
                <a:path w="29844" h="60959">
                  <a:moveTo>
                    <a:pt x="20810" y="60732"/>
                  </a:moveTo>
                  <a:lnTo>
                    <a:pt x="5096" y="60732"/>
                  </a:lnTo>
                  <a:lnTo>
                    <a:pt x="0" y="53724"/>
                  </a:lnTo>
                  <a:lnTo>
                    <a:pt x="0" y="40771"/>
                  </a:lnTo>
                  <a:lnTo>
                    <a:pt x="1602" y="28010"/>
                  </a:lnTo>
                  <a:lnTo>
                    <a:pt x="6290" y="17041"/>
                  </a:lnTo>
                  <a:lnTo>
                    <a:pt x="13885" y="7744"/>
                  </a:lnTo>
                  <a:lnTo>
                    <a:pt x="24207" y="0"/>
                  </a:lnTo>
                  <a:lnTo>
                    <a:pt x="29304" y="8281"/>
                  </a:lnTo>
                  <a:lnTo>
                    <a:pt x="21865" y="14383"/>
                  </a:lnTo>
                  <a:lnTo>
                    <a:pt x="16457" y="20943"/>
                  </a:lnTo>
                  <a:lnTo>
                    <a:pt x="13119" y="28498"/>
                  </a:lnTo>
                  <a:lnTo>
                    <a:pt x="11891" y="37586"/>
                  </a:lnTo>
                  <a:lnTo>
                    <a:pt x="12528" y="37373"/>
                  </a:lnTo>
                  <a:lnTo>
                    <a:pt x="19960" y="37373"/>
                  </a:lnTo>
                  <a:lnTo>
                    <a:pt x="25694" y="41408"/>
                  </a:lnTo>
                  <a:lnTo>
                    <a:pt x="25694" y="56272"/>
                  </a:lnTo>
                  <a:lnTo>
                    <a:pt x="20810" y="6073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03214" y="7079544"/>
              <a:ext cx="68801" cy="6667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4312" y="7079544"/>
              <a:ext cx="68801" cy="6667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82650" y="7072324"/>
              <a:ext cx="172216" cy="19154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74827" y="7073811"/>
              <a:ext cx="173277" cy="18984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68915" y="7070625"/>
              <a:ext cx="506667" cy="219145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503613" y="7082729"/>
              <a:ext cx="29209" cy="60960"/>
            </a:xfrm>
            <a:custGeom>
              <a:avLst/>
              <a:gdLst/>
              <a:ahLst/>
              <a:cxnLst/>
              <a:rect l="l" t="t" r="r" b="b"/>
              <a:pathLst>
                <a:path w="29210" h="60959">
                  <a:moveTo>
                    <a:pt x="5096" y="60944"/>
                  </a:moveTo>
                  <a:lnTo>
                    <a:pt x="0" y="52662"/>
                  </a:lnTo>
                  <a:lnTo>
                    <a:pt x="7405" y="46527"/>
                  </a:lnTo>
                  <a:lnTo>
                    <a:pt x="12741" y="39895"/>
                  </a:lnTo>
                  <a:lnTo>
                    <a:pt x="16005" y="32267"/>
                  </a:lnTo>
                  <a:lnTo>
                    <a:pt x="17200" y="23146"/>
                  </a:lnTo>
                  <a:lnTo>
                    <a:pt x="16563" y="23358"/>
                  </a:lnTo>
                  <a:lnTo>
                    <a:pt x="9343" y="23358"/>
                  </a:lnTo>
                  <a:lnTo>
                    <a:pt x="3609" y="19536"/>
                  </a:lnTo>
                  <a:lnTo>
                    <a:pt x="3609" y="4459"/>
                  </a:lnTo>
                  <a:lnTo>
                    <a:pt x="8281" y="0"/>
                  </a:lnTo>
                  <a:lnTo>
                    <a:pt x="23783" y="0"/>
                  </a:lnTo>
                  <a:lnTo>
                    <a:pt x="29091" y="7219"/>
                  </a:lnTo>
                  <a:lnTo>
                    <a:pt x="29091" y="20173"/>
                  </a:lnTo>
                  <a:lnTo>
                    <a:pt x="27522" y="32934"/>
                  </a:lnTo>
                  <a:lnTo>
                    <a:pt x="22907" y="43903"/>
                  </a:lnTo>
                  <a:lnTo>
                    <a:pt x="15385" y="53200"/>
                  </a:lnTo>
                  <a:lnTo>
                    <a:pt x="5096" y="6094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54153" y="7079544"/>
              <a:ext cx="68801" cy="6667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45251" y="7079544"/>
              <a:ext cx="68801" cy="6667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733368" y="7080973"/>
              <a:ext cx="172720" cy="177800"/>
            </a:xfrm>
            <a:custGeom>
              <a:avLst/>
              <a:gdLst/>
              <a:ahLst/>
              <a:cxnLst/>
              <a:rect l="l" t="t" r="r" b="b"/>
              <a:pathLst>
                <a:path w="172720" h="177800">
                  <a:moveTo>
                    <a:pt x="152260" y="50800"/>
                  </a:moveTo>
                  <a:lnTo>
                    <a:pt x="39077" y="50800"/>
                  </a:lnTo>
                  <a:lnTo>
                    <a:pt x="39077" y="0"/>
                  </a:lnTo>
                  <a:lnTo>
                    <a:pt x="23571" y="0"/>
                  </a:lnTo>
                  <a:lnTo>
                    <a:pt x="23571" y="50800"/>
                  </a:lnTo>
                  <a:lnTo>
                    <a:pt x="23571" y="63500"/>
                  </a:lnTo>
                  <a:lnTo>
                    <a:pt x="152260" y="63500"/>
                  </a:lnTo>
                  <a:lnTo>
                    <a:pt x="152260" y="50800"/>
                  </a:lnTo>
                  <a:close/>
                </a:path>
                <a:path w="172720" h="177800">
                  <a:moveTo>
                    <a:pt x="153530" y="165100"/>
                  </a:moveTo>
                  <a:lnTo>
                    <a:pt x="38011" y="165100"/>
                  </a:lnTo>
                  <a:lnTo>
                    <a:pt x="38011" y="123190"/>
                  </a:lnTo>
                  <a:lnTo>
                    <a:pt x="22517" y="123190"/>
                  </a:lnTo>
                  <a:lnTo>
                    <a:pt x="22517" y="165100"/>
                  </a:lnTo>
                  <a:lnTo>
                    <a:pt x="22517" y="177800"/>
                  </a:lnTo>
                  <a:lnTo>
                    <a:pt x="153530" y="177800"/>
                  </a:lnTo>
                  <a:lnTo>
                    <a:pt x="153530" y="165100"/>
                  </a:lnTo>
                  <a:close/>
                </a:path>
                <a:path w="172720" h="177800">
                  <a:moveTo>
                    <a:pt x="172224" y="89890"/>
                  </a:moveTo>
                  <a:lnTo>
                    <a:pt x="0" y="89890"/>
                  </a:lnTo>
                  <a:lnTo>
                    <a:pt x="0" y="102844"/>
                  </a:lnTo>
                  <a:lnTo>
                    <a:pt x="172224" y="102844"/>
                  </a:lnTo>
                  <a:lnTo>
                    <a:pt x="172224" y="898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/>
          <p:nvPr/>
        </p:nvSpPr>
        <p:spPr>
          <a:xfrm>
            <a:off x="3983571" y="7073353"/>
            <a:ext cx="167640" cy="187960"/>
          </a:xfrm>
          <a:custGeom>
            <a:avLst/>
            <a:gdLst/>
            <a:ahLst/>
            <a:cxnLst/>
            <a:rect l="l" t="t" r="r" b="b"/>
            <a:pathLst>
              <a:path w="167639" h="187959">
                <a:moveTo>
                  <a:pt x="86639" y="11430"/>
                </a:moveTo>
                <a:lnTo>
                  <a:pt x="0" y="11430"/>
                </a:lnTo>
                <a:lnTo>
                  <a:pt x="0" y="24130"/>
                </a:lnTo>
                <a:lnTo>
                  <a:pt x="0" y="74930"/>
                </a:lnTo>
                <a:lnTo>
                  <a:pt x="0" y="87630"/>
                </a:lnTo>
                <a:lnTo>
                  <a:pt x="86639" y="87630"/>
                </a:lnTo>
                <a:lnTo>
                  <a:pt x="86639" y="74930"/>
                </a:lnTo>
                <a:lnTo>
                  <a:pt x="15074" y="74930"/>
                </a:lnTo>
                <a:lnTo>
                  <a:pt x="15074" y="24130"/>
                </a:lnTo>
                <a:lnTo>
                  <a:pt x="71564" y="24130"/>
                </a:lnTo>
                <a:lnTo>
                  <a:pt x="71564" y="74358"/>
                </a:lnTo>
                <a:lnTo>
                  <a:pt x="86639" y="74358"/>
                </a:lnTo>
                <a:lnTo>
                  <a:pt x="86639" y="24130"/>
                </a:lnTo>
                <a:lnTo>
                  <a:pt x="86639" y="23825"/>
                </a:lnTo>
                <a:lnTo>
                  <a:pt x="86639" y="11430"/>
                </a:lnTo>
                <a:close/>
              </a:path>
              <a:path w="167639" h="187959">
                <a:moveTo>
                  <a:pt x="145884" y="175260"/>
                </a:moveTo>
                <a:lnTo>
                  <a:pt x="34823" y="175260"/>
                </a:lnTo>
                <a:lnTo>
                  <a:pt x="34823" y="152400"/>
                </a:lnTo>
                <a:lnTo>
                  <a:pt x="138658" y="152400"/>
                </a:lnTo>
                <a:lnTo>
                  <a:pt x="138658" y="139700"/>
                </a:lnTo>
                <a:lnTo>
                  <a:pt x="138658" y="119380"/>
                </a:lnTo>
                <a:lnTo>
                  <a:pt x="138658" y="106680"/>
                </a:lnTo>
                <a:lnTo>
                  <a:pt x="19113" y="106680"/>
                </a:lnTo>
                <a:lnTo>
                  <a:pt x="19113" y="119380"/>
                </a:lnTo>
                <a:lnTo>
                  <a:pt x="123583" y="119380"/>
                </a:lnTo>
                <a:lnTo>
                  <a:pt x="123583" y="139700"/>
                </a:lnTo>
                <a:lnTo>
                  <a:pt x="19532" y="139700"/>
                </a:lnTo>
                <a:lnTo>
                  <a:pt x="19532" y="152400"/>
                </a:lnTo>
                <a:lnTo>
                  <a:pt x="19532" y="175260"/>
                </a:lnTo>
                <a:lnTo>
                  <a:pt x="19532" y="187960"/>
                </a:lnTo>
                <a:lnTo>
                  <a:pt x="145884" y="187960"/>
                </a:lnTo>
                <a:lnTo>
                  <a:pt x="145884" y="175260"/>
                </a:lnTo>
                <a:close/>
              </a:path>
              <a:path w="167639" h="187959">
                <a:moveTo>
                  <a:pt x="167119" y="41910"/>
                </a:moveTo>
                <a:lnTo>
                  <a:pt x="138658" y="41910"/>
                </a:lnTo>
                <a:lnTo>
                  <a:pt x="138658" y="0"/>
                </a:lnTo>
                <a:lnTo>
                  <a:pt x="123164" y="0"/>
                </a:lnTo>
                <a:lnTo>
                  <a:pt x="123164" y="41910"/>
                </a:lnTo>
                <a:lnTo>
                  <a:pt x="123164" y="54610"/>
                </a:lnTo>
                <a:lnTo>
                  <a:pt x="123164" y="97790"/>
                </a:lnTo>
                <a:lnTo>
                  <a:pt x="138658" y="97790"/>
                </a:lnTo>
                <a:lnTo>
                  <a:pt x="138658" y="54610"/>
                </a:lnTo>
                <a:lnTo>
                  <a:pt x="167119" y="54610"/>
                </a:lnTo>
                <a:lnTo>
                  <a:pt x="167119" y="4191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4217573" y="7073810"/>
            <a:ext cx="349885" cy="189865"/>
            <a:chOff x="4217573" y="7073810"/>
            <a:chExt cx="349885" cy="189865"/>
          </a:xfrm>
        </p:grpSpPr>
        <p:pic>
          <p:nvPicPr>
            <p:cNvPr id="108" name="object 10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17573" y="7094196"/>
              <a:ext cx="171366" cy="14100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13360" y="7073810"/>
              <a:ext cx="153741" cy="189841"/>
            </a:xfrm>
            <a:prstGeom prst="rect">
              <a:avLst/>
            </a:prstGeom>
          </p:spPr>
        </p:pic>
      </p:grpSp>
      <p:sp>
        <p:nvSpPr>
          <p:cNvPr id="110" name="object 110"/>
          <p:cNvSpPr/>
          <p:nvPr/>
        </p:nvSpPr>
        <p:spPr>
          <a:xfrm>
            <a:off x="4595342" y="7088593"/>
            <a:ext cx="172720" cy="151130"/>
          </a:xfrm>
          <a:custGeom>
            <a:avLst/>
            <a:gdLst/>
            <a:ahLst/>
            <a:cxnLst/>
            <a:rect l="l" t="t" r="r" b="b"/>
            <a:pathLst>
              <a:path w="172720" h="151129">
                <a:moveTo>
                  <a:pt x="172212" y="138430"/>
                </a:moveTo>
                <a:lnTo>
                  <a:pt x="93637" y="138430"/>
                </a:lnTo>
                <a:lnTo>
                  <a:pt x="93637" y="101600"/>
                </a:lnTo>
                <a:lnTo>
                  <a:pt x="154800" y="101600"/>
                </a:lnTo>
                <a:lnTo>
                  <a:pt x="154800" y="88900"/>
                </a:lnTo>
                <a:lnTo>
                  <a:pt x="37160" y="88900"/>
                </a:lnTo>
                <a:lnTo>
                  <a:pt x="37160" y="55880"/>
                </a:lnTo>
                <a:lnTo>
                  <a:pt x="150342" y="55880"/>
                </a:lnTo>
                <a:lnTo>
                  <a:pt x="150342" y="43180"/>
                </a:lnTo>
                <a:lnTo>
                  <a:pt x="150342" y="12700"/>
                </a:lnTo>
                <a:lnTo>
                  <a:pt x="150342" y="0"/>
                </a:lnTo>
                <a:lnTo>
                  <a:pt x="21437" y="0"/>
                </a:lnTo>
                <a:lnTo>
                  <a:pt x="21437" y="12700"/>
                </a:lnTo>
                <a:lnTo>
                  <a:pt x="135267" y="12700"/>
                </a:lnTo>
                <a:lnTo>
                  <a:pt x="135267" y="43180"/>
                </a:lnTo>
                <a:lnTo>
                  <a:pt x="21869" y="43180"/>
                </a:lnTo>
                <a:lnTo>
                  <a:pt x="21869" y="55880"/>
                </a:lnTo>
                <a:lnTo>
                  <a:pt x="21869" y="88900"/>
                </a:lnTo>
                <a:lnTo>
                  <a:pt x="21869" y="101600"/>
                </a:lnTo>
                <a:lnTo>
                  <a:pt x="78143" y="101600"/>
                </a:lnTo>
                <a:lnTo>
                  <a:pt x="78143" y="138430"/>
                </a:lnTo>
                <a:lnTo>
                  <a:pt x="0" y="138430"/>
                </a:lnTo>
                <a:lnTo>
                  <a:pt x="0" y="151130"/>
                </a:lnTo>
                <a:lnTo>
                  <a:pt x="172212" y="151130"/>
                </a:lnTo>
                <a:lnTo>
                  <a:pt x="172212" y="13843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" name="object 111"/>
          <p:cNvGrpSpPr/>
          <p:nvPr/>
        </p:nvGrpSpPr>
        <p:grpSpPr>
          <a:xfrm>
            <a:off x="4844950" y="7073351"/>
            <a:ext cx="426084" cy="191135"/>
            <a:chOff x="4844950" y="7073351"/>
            <a:chExt cx="426084" cy="191135"/>
          </a:xfrm>
        </p:grpSpPr>
        <p:sp>
          <p:nvSpPr>
            <p:cNvPr id="112" name="object 112"/>
            <p:cNvSpPr/>
            <p:nvPr/>
          </p:nvSpPr>
          <p:spPr>
            <a:xfrm>
              <a:off x="4844948" y="7083513"/>
              <a:ext cx="179070" cy="87630"/>
            </a:xfrm>
            <a:custGeom>
              <a:avLst/>
              <a:gdLst/>
              <a:ahLst/>
              <a:cxnLst/>
              <a:rect l="l" t="t" r="r" b="b"/>
              <a:pathLst>
                <a:path w="179070" h="87629">
                  <a:moveTo>
                    <a:pt x="18681" y="1130"/>
                  </a:moveTo>
                  <a:lnTo>
                    <a:pt x="0" y="1130"/>
                  </a:lnTo>
                  <a:lnTo>
                    <a:pt x="419" y="21729"/>
                  </a:lnTo>
                  <a:lnTo>
                    <a:pt x="3822" y="59956"/>
                  </a:lnTo>
                  <a:lnTo>
                    <a:pt x="14859" y="59956"/>
                  </a:lnTo>
                  <a:lnTo>
                    <a:pt x="18046" y="21729"/>
                  </a:lnTo>
                  <a:lnTo>
                    <a:pt x="18681" y="1130"/>
                  </a:lnTo>
                  <a:close/>
                </a:path>
                <a:path w="179070" h="87629">
                  <a:moveTo>
                    <a:pt x="58394" y="1130"/>
                  </a:moveTo>
                  <a:lnTo>
                    <a:pt x="39700" y="1130"/>
                  </a:lnTo>
                  <a:lnTo>
                    <a:pt x="40132" y="21729"/>
                  </a:lnTo>
                  <a:lnTo>
                    <a:pt x="43522" y="59956"/>
                  </a:lnTo>
                  <a:lnTo>
                    <a:pt x="54356" y="59956"/>
                  </a:lnTo>
                  <a:lnTo>
                    <a:pt x="57962" y="21729"/>
                  </a:lnTo>
                  <a:lnTo>
                    <a:pt x="58394" y="1130"/>
                  </a:lnTo>
                  <a:close/>
                </a:path>
                <a:path w="179070" h="87629">
                  <a:moveTo>
                    <a:pt x="178587" y="42113"/>
                  </a:moveTo>
                  <a:lnTo>
                    <a:pt x="163499" y="42113"/>
                  </a:lnTo>
                  <a:lnTo>
                    <a:pt x="163499" y="74612"/>
                  </a:lnTo>
                  <a:lnTo>
                    <a:pt x="178587" y="74612"/>
                  </a:lnTo>
                  <a:lnTo>
                    <a:pt x="178587" y="42113"/>
                  </a:lnTo>
                  <a:close/>
                </a:path>
                <a:path w="179070" h="87629">
                  <a:moveTo>
                    <a:pt x="178587" y="76"/>
                  </a:moveTo>
                  <a:lnTo>
                    <a:pt x="163499" y="76"/>
                  </a:lnTo>
                  <a:lnTo>
                    <a:pt x="163499" y="29210"/>
                  </a:lnTo>
                  <a:lnTo>
                    <a:pt x="106591" y="29210"/>
                  </a:lnTo>
                  <a:lnTo>
                    <a:pt x="106591" y="0"/>
                  </a:lnTo>
                  <a:lnTo>
                    <a:pt x="91300" y="0"/>
                  </a:lnTo>
                  <a:lnTo>
                    <a:pt x="91300" y="29210"/>
                  </a:lnTo>
                  <a:lnTo>
                    <a:pt x="91300" y="41910"/>
                  </a:lnTo>
                  <a:lnTo>
                    <a:pt x="91300" y="74930"/>
                  </a:lnTo>
                  <a:lnTo>
                    <a:pt x="91300" y="87630"/>
                  </a:lnTo>
                  <a:lnTo>
                    <a:pt x="178587" y="87630"/>
                  </a:lnTo>
                  <a:lnTo>
                    <a:pt x="178587" y="74930"/>
                  </a:lnTo>
                  <a:lnTo>
                    <a:pt x="106591" y="74930"/>
                  </a:lnTo>
                  <a:lnTo>
                    <a:pt x="106591" y="41910"/>
                  </a:lnTo>
                  <a:lnTo>
                    <a:pt x="178587" y="41910"/>
                  </a:lnTo>
                  <a:lnTo>
                    <a:pt x="178587" y="29591"/>
                  </a:lnTo>
                  <a:lnTo>
                    <a:pt x="178587" y="29210"/>
                  </a:lnTo>
                  <a:lnTo>
                    <a:pt x="178587" y="7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56433" y="7073351"/>
              <a:ext cx="314490" cy="190513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5366799" y="7073351"/>
            <a:ext cx="336550" cy="190500"/>
            <a:chOff x="5366799" y="7073351"/>
            <a:chExt cx="336550" cy="190500"/>
          </a:xfrm>
        </p:grpSpPr>
        <p:sp>
          <p:nvSpPr>
            <p:cNvPr id="115" name="object 115"/>
            <p:cNvSpPr/>
            <p:nvPr/>
          </p:nvSpPr>
          <p:spPr>
            <a:xfrm>
              <a:off x="5366791" y="7092403"/>
              <a:ext cx="86995" cy="123189"/>
            </a:xfrm>
            <a:custGeom>
              <a:avLst/>
              <a:gdLst/>
              <a:ahLst/>
              <a:cxnLst/>
              <a:rect l="l" t="t" r="r" b="b"/>
              <a:pathLst>
                <a:path w="86995" h="123190">
                  <a:moveTo>
                    <a:pt x="86423" y="13271"/>
                  </a:moveTo>
                  <a:lnTo>
                    <a:pt x="71348" y="13271"/>
                  </a:lnTo>
                  <a:lnTo>
                    <a:pt x="71348" y="109880"/>
                  </a:lnTo>
                  <a:lnTo>
                    <a:pt x="86423" y="109880"/>
                  </a:lnTo>
                  <a:lnTo>
                    <a:pt x="86423" y="13271"/>
                  </a:lnTo>
                  <a:close/>
                </a:path>
                <a:path w="86995" h="123190">
                  <a:moveTo>
                    <a:pt x="8642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0490"/>
                  </a:lnTo>
                  <a:lnTo>
                    <a:pt x="0" y="123190"/>
                  </a:lnTo>
                  <a:lnTo>
                    <a:pt x="86423" y="123190"/>
                  </a:lnTo>
                  <a:lnTo>
                    <a:pt x="86423" y="110490"/>
                  </a:lnTo>
                  <a:lnTo>
                    <a:pt x="15074" y="110490"/>
                  </a:lnTo>
                  <a:lnTo>
                    <a:pt x="15074" y="12700"/>
                  </a:lnTo>
                  <a:lnTo>
                    <a:pt x="86423" y="12700"/>
                  </a:lnTo>
                  <a:lnTo>
                    <a:pt x="86423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88900" y="7073351"/>
              <a:ext cx="214049" cy="190500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2887304" y="7392120"/>
            <a:ext cx="342265" cy="190500"/>
            <a:chOff x="2887304" y="7392120"/>
            <a:chExt cx="342265" cy="190500"/>
          </a:xfrm>
        </p:grpSpPr>
        <p:sp>
          <p:nvSpPr>
            <p:cNvPr id="118" name="object 118"/>
            <p:cNvSpPr/>
            <p:nvPr/>
          </p:nvSpPr>
          <p:spPr>
            <a:xfrm>
              <a:off x="2887294" y="7406093"/>
              <a:ext cx="86995" cy="83820"/>
            </a:xfrm>
            <a:custGeom>
              <a:avLst/>
              <a:gdLst/>
              <a:ahLst/>
              <a:cxnLst/>
              <a:rect l="l" t="t" r="r" b="b"/>
              <a:pathLst>
                <a:path w="86994" h="83820">
                  <a:moveTo>
                    <a:pt x="866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71120"/>
                  </a:lnTo>
                  <a:lnTo>
                    <a:pt x="0" y="83820"/>
                  </a:lnTo>
                  <a:lnTo>
                    <a:pt x="86639" y="83820"/>
                  </a:lnTo>
                  <a:lnTo>
                    <a:pt x="86639" y="71234"/>
                  </a:lnTo>
                  <a:lnTo>
                    <a:pt x="86639" y="13055"/>
                  </a:lnTo>
                  <a:lnTo>
                    <a:pt x="71564" y="13055"/>
                  </a:lnTo>
                  <a:lnTo>
                    <a:pt x="71564" y="71120"/>
                  </a:lnTo>
                  <a:lnTo>
                    <a:pt x="15074" y="71120"/>
                  </a:lnTo>
                  <a:lnTo>
                    <a:pt x="15074" y="12700"/>
                  </a:lnTo>
                  <a:lnTo>
                    <a:pt x="86639" y="12700"/>
                  </a:lnTo>
                  <a:lnTo>
                    <a:pt x="8663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03230" y="7392120"/>
              <a:ext cx="325745" cy="190500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3317172" y="7392172"/>
            <a:ext cx="525780" cy="190500"/>
            <a:chOff x="3317172" y="7392172"/>
            <a:chExt cx="525780" cy="190500"/>
          </a:xfrm>
        </p:grpSpPr>
        <p:pic>
          <p:nvPicPr>
            <p:cNvPr id="121" name="object 1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7172" y="7392172"/>
              <a:ext cx="147795" cy="19026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02554" y="7392172"/>
              <a:ext cx="152255" cy="19026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88361" y="7392384"/>
              <a:ext cx="154591" cy="189628"/>
            </a:xfrm>
            <a:prstGeom prst="rect">
              <a:avLst/>
            </a:prstGeom>
          </p:spPr>
        </p:pic>
      </p:grpSp>
      <p:sp>
        <p:nvSpPr>
          <p:cNvPr id="124" name="object 124"/>
          <p:cNvSpPr/>
          <p:nvPr/>
        </p:nvSpPr>
        <p:spPr>
          <a:xfrm>
            <a:off x="3900284" y="7399743"/>
            <a:ext cx="128905" cy="63500"/>
          </a:xfrm>
          <a:custGeom>
            <a:avLst/>
            <a:gdLst/>
            <a:ahLst/>
            <a:cxnLst/>
            <a:rect l="l" t="t" r="r" b="b"/>
            <a:pathLst>
              <a:path w="128904" h="63500">
                <a:moveTo>
                  <a:pt x="128676" y="50800"/>
                </a:moveTo>
                <a:lnTo>
                  <a:pt x="15494" y="50800"/>
                </a:lnTo>
                <a:lnTo>
                  <a:pt x="15494" y="0"/>
                </a:lnTo>
                <a:lnTo>
                  <a:pt x="0" y="0"/>
                </a:lnTo>
                <a:lnTo>
                  <a:pt x="0" y="50800"/>
                </a:lnTo>
                <a:lnTo>
                  <a:pt x="0" y="63500"/>
                </a:lnTo>
                <a:lnTo>
                  <a:pt x="128676" y="63500"/>
                </a:lnTo>
                <a:lnTo>
                  <a:pt x="128676" y="5080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76713" y="7489431"/>
            <a:ext cx="172720" cy="88265"/>
          </a:xfrm>
          <a:custGeom>
            <a:avLst/>
            <a:gdLst/>
            <a:ahLst/>
            <a:cxnLst/>
            <a:rect l="l" t="t" r="r" b="b"/>
            <a:pathLst>
              <a:path w="172720" h="88265">
                <a:moveTo>
                  <a:pt x="153530" y="75412"/>
                </a:moveTo>
                <a:lnTo>
                  <a:pt x="38011" y="75412"/>
                </a:lnTo>
                <a:lnTo>
                  <a:pt x="38011" y="32232"/>
                </a:lnTo>
                <a:lnTo>
                  <a:pt x="22504" y="32232"/>
                </a:lnTo>
                <a:lnTo>
                  <a:pt x="22504" y="75412"/>
                </a:lnTo>
                <a:lnTo>
                  <a:pt x="22504" y="88112"/>
                </a:lnTo>
                <a:lnTo>
                  <a:pt x="153530" y="88112"/>
                </a:lnTo>
                <a:lnTo>
                  <a:pt x="153530" y="75412"/>
                </a:lnTo>
                <a:close/>
              </a:path>
              <a:path w="172720" h="88265">
                <a:moveTo>
                  <a:pt x="172212" y="0"/>
                </a:moveTo>
                <a:lnTo>
                  <a:pt x="0" y="0"/>
                </a:lnTo>
                <a:lnTo>
                  <a:pt x="0" y="12954"/>
                </a:lnTo>
                <a:lnTo>
                  <a:pt x="172212" y="12954"/>
                </a:lnTo>
                <a:lnTo>
                  <a:pt x="172212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" name="object 126"/>
          <p:cNvGrpSpPr/>
          <p:nvPr/>
        </p:nvGrpSpPr>
        <p:grpSpPr>
          <a:xfrm>
            <a:off x="4117849" y="7391959"/>
            <a:ext cx="831215" cy="190500"/>
            <a:chOff x="4117849" y="7391959"/>
            <a:chExt cx="831215" cy="190500"/>
          </a:xfrm>
        </p:grpSpPr>
        <p:pic>
          <p:nvPicPr>
            <p:cNvPr id="127" name="object 12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17849" y="7392384"/>
              <a:ext cx="161810" cy="189416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05779" y="7392384"/>
              <a:ext cx="179436" cy="189841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504538" y="7391971"/>
              <a:ext cx="444500" cy="190500"/>
            </a:xfrm>
            <a:custGeom>
              <a:avLst/>
              <a:gdLst/>
              <a:ahLst/>
              <a:cxnLst/>
              <a:rect l="l" t="t" r="r" b="b"/>
              <a:pathLst>
                <a:path w="444500" h="190500">
                  <a:moveTo>
                    <a:pt x="18681" y="11252"/>
                  </a:moveTo>
                  <a:lnTo>
                    <a:pt x="0" y="11252"/>
                  </a:lnTo>
                  <a:lnTo>
                    <a:pt x="419" y="31851"/>
                  </a:lnTo>
                  <a:lnTo>
                    <a:pt x="3822" y="70065"/>
                  </a:lnTo>
                  <a:lnTo>
                    <a:pt x="14859" y="70065"/>
                  </a:lnTo>
                  <a:lnTo>
                    <a:pt x="18046" y="31851"/>
                  </a:lnTo>
                  <a:lnTo>
                    <a:pt x="18681" y="11252"/>
                  </a:lnTo>
                  <a:close/>
                </a:path>
                <a:path w="444500" h="190500">
                  <a:moveTo>
                    <a:pt x="58394" y="11252"/>
                  </a:moveTo>
                  <a:lnTo>
                    <a:pt x="39700" y="11252"/>
                  </a:lnTo>
                  <a:lnTo>
                    <a:pt x="40132" y="31851"/>
                  </a:lnTo>
                  <a:lnTo>
                    <a:pt x="43522" y="70065"/>
                  </a:lnTo>
                  <a:lnTo>
                    <a:pt x="54356" y="70065"/>
                  </a:lnTo>
                  <a:lnTo>
                    <a:pt x="57962" y="31851"/>
                  </a:lnTo>
                  <a:lnTo>
                    <a:pt x="58394" y="11252"/>
                  </a:lnTo>
                  <a:close/>
                </a:path>
                <a:path w="444500" h="190500">
                  <a:moveTo>
                    <a:pt x="197269" y="137388"/>
                  </a:moveTo>
                  <a:lnTo>
                    <a:pt x="196672" y="131229"/>
                  </a:lnTo>
                  <a:lnTo>
                    <a:pt x="195999" y="124218"/>
                  </a:lnTo>
                  <a:lnTo>
                    <a:pt x="174701" y="127736"/>
                  </a:lnTo>
                  <a:lnTo>
                    <a:pt x="153530" y="129870"/>
                  </a:lnTo>
                  <a:lnTo>
                    <a:pt x="131076" y="130937"/>
                  </a:lnTo>
                  <a:lnTo>
                    <a:pt x="105956" y="131229"/>
                  </a:lnTo>
                  <a:lnTo>
                    <a:pt x="105956" y="85140"/>
                  </a:lnTo>
                  <a:lnTo>
                    <a:pt x="175818" y="85140"/>
                  </a:lnTo>
                  <a:lnTo>
                    <a:pt x="175818" y="18046"/>
                  </a:lnTo>
                  <a:lnTo>
                    <a:pt x="90246" y="18046"/>
                  </a:lnTo>
                  <a:lnTo>
                    <a:pt x="90246" y="31000"/>
                  </a:lnTo>
                  <a:lnTo>
                    <a:pt x="160743" y="31000"/>
                  </a:lnTo>
                  <a:lnTo>
                    <a:pt x="160743" y="72199"/>
                  </a:lnTo>
                  <a:lnTo>
                    <a:pt x="90881" y="72199"/>
                  </a:lnTo>
                  <a:lnTo>
                    <a:pt x="90881" y="144183"/>
                  </a:lnTo>
                  <a:lnTo>
                    <a:pt x="105740" y="144183"/>
                  </a:lnTo>
                  <a:lnTo>
                    <a:pt x="131419" y="143865"/>
                  </a:lnTo>
                  <a:lnTo>
                    <a:pt x="154292" y="142773"/>
                  </a:lnTo>
                  <a:lnTo>
                    <a:pt x="175768" y="140690"/>
                  </a:lnTo>
                  <a:lnTo>
                    <a:pt x="197269" y="137388"/>
                  </a:lnTo>
                  <a:close/>
                </a:path>
                <a:path w="444500" h="190500">
                  <a:moveTo>
                    <a:pt x="260337" y="76441"/>
                  </a:moveTo>
                  <a:lnTo>
                    <a:pt x="228485" y="76441"/>
                  </a:lnTo>
                  <a:lnTo>
                    <a:pt x="228485" y="0"/>
                  </a:lnTo>
                  <a:lnTo>
                    <a:pt x="212979" y="0"/>
                  </a:lnTo>
                  <a:lnTo>
                    <a:pt x="212979" y="190258"/>
                  </a:lnTo>
                  <a:lnTo>
                    <a:pt x="228485" y="190258"/>
                  </a:lnTo>
                  <a:lnTo>
                    <a:pt x="228485" y="89395"/>
                  </a:lnTo>
                  <a:lnTo>
                    <a:pt x="260337" y="89395"/>
                  </a:lnTo>
                  <a:lnTo>
                    <a:pt x="260337" y="76441"/>
                  </a:lnTo>
                  <a:close/>
                </a:path>
                <a:path w="444500" h="190500">
                  <a:moveTo>
                    <a:pt x="424053" y="58572"/>
                  </a:moveTo>
                  <a:lnTo>
                    <a:pt x="310870" y="58572"/>
                  </a:lnTo>
                  <a:lnTo>
                    <a:pt x="310870" y="7772"/>
                  </a:lnTo>
                  <a:lnTo>
                    <a:pt x="295376" y="7772"/>
                  </a:lnTo>
                  <a:lnTo>
                    <a:pt x="295376" y="58572"/>
                  </a:lnTo>
                  <a:lnTo>
                    <a:pt x="295376" y="71272"/>
                  </a:lnTo>
                  <a:lnTo>
                    <a:pt x="424053" y="71272"/>
                  </a:lnTo>
                  <a:lnTo>
                    <a:pt x="424053" y="58572"/>
                  </a:lnTo>
                  <a:close/>
                </a:path>
                <a:path w="444500" h="190500">
                  <a:moveTo>
                    <a:pt x="425335" y="172872"/>
                  </a:moveTo>
                  <a:lnTo>
                    <a:pt x="309816" y="172872"/>
                  </a:lnTo>
                  <a:lnTo>
                    <a:pt x="309816" y="129692"/>
                  </a:lnTo>
                  <a:lnTo>
                    <a:pt x="294309" y="129692"/>
                  </a:lnTo>
                  <a:lnTo>
                    <a:pt x="294309" y="172872"/>
                  </a:lnTo>
                  <a:lnTo>
                    <a:pt x="294309" y="185572"/>
                  </a:lnTo>
                  <a:lnTo>
                    <a:pt x="425335" y="185572"/>
                  </a:lnTo>
                  <a:lnTo>
                    <a:pt x="425335" y="172872"/>
                  </a:lnTo>
                  <a:close/>
                </a:path>
                <a:path w="444500" h="190500">
                  <a:moveTo>
                    <a:pt x="444017" y="97459"/>
                  </a:moveTo>
                  <a:lnTo>
                    <a:pt x="271805" y="97459"/>
                  </a:lnTo>
                  <a:lnTo>
                    <a:pt x="271805" y="110413"/>
                  </a:lnTo>
                  <a:lnTo>
                    <a:pt x="444017" y="110413"/>
                  </a:lnTo>
                  <a:lnTo>
                    <a:pt x="444017" y="9745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0" name="object 13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018635" y="7401303"/>
            <a:ext cx="171579" cy="180073"/>
          </a:xfrm>
          <a:prstGeom prst="rect">
            <a:avLst/>
          </a:prstGeom>
        </p:spPr>
      </p:pic>
      <p:sp>
        <p:nvSpPr>
          <p:cNvPr id="131" name="object 131"/>
          <p:cNvSpPr/>
          <p:nvPr/>
        </p:nvSpPr>
        <p:spPr>
          <a:xfrm>
            <a:off x="3884362" y="5988075"/>
            <a:ext cx="297815" cy="313690"/>
          </a:xfrm>
          <a:custGeom>
            <a:avLst/>
            <a:gdLst/>
            <a:ahLst/>
            <a:cxnLst/>
            <a:rect l="l" t="t" r="r" b="b"/>
            <a:pathLst>
              <a:path w="297814" h="313689">
                <a:moveTo>
                  <a:pt x="45237" y="313693"/>
                </a:moveTo>
                <a:lnTo>
                  <a:pt x="22453" y="287606"/>
                </a:lnTo>
                <a:lnTo>
                  <a:pt x="33471" y="284697"/>
                </a:lnTo>
                <a:lnTo>
                  <a:pt x="40449" y="282633"/>
                </a:lnTo>
                <a:lnTo>
                  <a:pt x="78175" y="267815"/>
                </a:lnTo>
                <a:lnTo>
                  <a:pt x="114358" y="243522"/>
                </a:lnTo>
                <a:lnTo>
                  <a:pt x="130760" y="211660"/>
                </a:lnTo>
                <a:lnTo>
                  <a:pt x="130760" y="195150"/>
                </a:lnTo>
                <a:lnTo>
                  <a:pt x="168403" y="195150"/>
                </a:lnTo>
                <a:lnTo>
                  <a:pt x="168403" y="220575"/>
                </a:lnTo>
                <a:lnTo>
                  <a:pt x="178639" y="237746"/>
                </a:lnTo>
                <a:lnTo>
                  <a:pt x="195810" y="253265"/>
                </a:lnTo>
                <a:lnTo>
                  <a:pt x="196905" y="253926"/>
                </a:lnTo>
                <a:lnTo>
                  <a:pt x="149251" y="253926"/>
                </a:lnTo>
                <a:lnTo>
                  <a:pt x="119654" y="281044"/>
                </a:lnTo>
                <a:lnTo>
                  <a:pt x="86471" y="299865"/>
                </a:lnTo>
                <a:lnTo>
                  <a:pt x="52716" y="311892"/>
                </a:lnTo>
                <a:lnTo>
                  <a:pt x="45237" y="313693"/>
                </a:lnTo>
                <a:close/>
              </a:path>
              <a:path w="297814" h="313689">
                <a:moveTo>
                  <a:pt x="253265" y="313693"/>
                </a:moveTo>
                <a:lnTo>
                  <a:pt x="212031" y="299556"/>
                </a:lnTo>
                <a:lnTo>
                  <a:pt x="171210" y="275389"/>
                </a:lnTo>
                <a:lnTo>
                  <a:pt x="149251" y="253926"/>
                </a:lnTo>
                <a:lnTo>
                  <a:pt x="196905" y="253926"/>
                </a:lnTo>
                <a:lnTo>
                  <a:pt x="213764" y="264061"/>
                </a:lnTo>
                <a:lnTo>
                  <a:pt x="218346" y="266639"/>
                </a:lnTo>
                <a:lnTo>
                  <a:pt x="223103" y="268996"/>
                </a:lnTo>
                <a:lnTo>
                  <a:pt x="242038" y="277700"/>
                </a:lnTo>
                <a:lnTo>
                  <a:pt x="265483" y="285295"/>
                </a:lnTo>
                <a:lnTo>
                  <a:pt x="275389" y="287276"/>
                </a:lnTo>
                <a:lnTo>
                  <a:pt x="253265" y="313693"/>
                </a:lnTo>
                <a:close/>
              </a:path>
              <a:path w="297814" h="313689">
                <a:moveTo>
                  <a:pt x="293550" y="174677"/>
                </a:moveTo>
                <a:lnTo>
                  <a:pt x="0" y="174677"/>
                </a:lnTo>
                <a:lnTo>
                  <a:pt x="0" y="143638"/>
                </a:lnTo>
                <a:lnTo>
                  <a:pt x="297513" y="143638"/>
                </a:lnTo>
                <a:lnTo>
                  <a:pt x="297513" y="170715"/>
                </a:lnTo>
                <a:lnTo>
                  <a:pt x="293550" y="174677"/>
                </a:lnTo>
                <a:close/>
              </a:path>
              <a:path w="297814" h="313689">
                <a:moveTo>
                  <a:pt x="263502" y="117552"/>
                </a:moveTo>
                <a:lnTo>
                  <a:pt x="45898" y="117552"/>
                </a:lnTo>
                <a:lnTo>
                  <a:pt x="33680" y="106655"/>
                </a:lnTo>
                <a:lnTo>
                  <a:pt x="33680" y="10566"/>
                </a:lnTo>
                <a:lnTo>
                  <a:pt x="46228" y="0"/>
                </a:lnTo>
                <a:lnTo>
                  <a:pt x="260200" y="0"/>
                </a:lnTo>
                <a:lnTo>
                  <a:pt x="260200" y="30048"/>
                </a:lnTo>
                <a:lnTo>
                  <a:pt x="70663" y="30048"/>
                </a:lnTo>
                <a:lnTo>
                  <a:pt x="70663" y="86183"/>
                </a:lnTo>
                <a:lnTo>
                  <a:pt x="263502" y="86183"/>
                </a:lnTo>
                <a:lnTo>
                  <a:pt x="263502" y="117552"/>
                </a:lnTo>
                <a:close/>
              </a:path>
              <a:path w="297814" h="313689">
                <a:moveTo>
                  <a:pt x="174347" y="86183"/>
                </a:moveTo>
                <a:lnTo>
                  <a:pt x="137694" y="86183"/>
                </a:lnTo>
                <a:lnTo>
                  <a:pt x="137694" y="30048"/>
                </a:lnTo>
                <a:lnTo>
                  <a:pt x="174347" y="30048"/>
                </a:lnTo>
                <a:lnTo>
                  <a:pt x="174347" y="86183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33269" y="1693442"/>
            <a:ext cx="474345" cy="585470"/>
          </a:xfrm>
          <a:custGeom>
            <a:avLst/>
            <a:gdLst/>
            <a:ahLst/>
            <a:cxnLst/>
            <a:rect l="l" t="t" r="r" b="b"/>
            <a:pathLst>
              <a:path w="474345" h="585469">
                <a:moveTo>
                  <a:pt x="154134" y="288340"/>
                </a:moveTo>
                <a:lnTo>
                  <a:pt x="111701" y="284097"/>
                </a:lnTo>
                <a:lnTo>
                  <a:pt x="67838" y="267119"/>
                </a:lnTo>
                <a:lnTo>
                  <a:pt x="33576" y="237986"/>
                </a:lnTo>
                <a:lnTo>
                  <a:pt x="12402" y="203911"/>
                </a:lnTo>
                <a:lnTo>
                  <a:pt x="101" y="163920"/>
                </a:lnTo>
                <a:lnTo>
                  <a:pt x="0" y="134826"/>
                </a:lnTo>
                <a:lnTo>
                  <a:pt x="91" y="125391"/>
                </a:lnTo>
                <a:lnTo>
                  <a:pt x="11793" y="86258"/>
                </a:lnTo>
                <a:lnTo>
                  <a:pt x="32367" y="53039"/>
                </a:lnTo>
                <a:lnTo>
                  <a:pt x="66619" y="24841"/>
                </a:lnTo>
                <a:lnTo>
                  <a:pt x="110500" y="8382"/>
                </a:lnTo>
                <a:lnTo>
                  <a:pt x="154134" y="4267"/>
                </a:lnTo>
                <a:lnTo>
                  <a:pt x="173246" y="4419"/>
                </a:lnTo>
                <a:lnTo>
                  <a:pt x="214180" y="14020"/>
                </a:lnTo>
                <a:lnTo>
                  <a:pt x="250099" y="31337"/>
                </a:lnTo>
                <a:lnTo>
                  <a:pt x="281693" y="61302"/>
                </a:lnTo>
                <a:lnTo>
                  <a:pt x="282214" y="62179"/>
                </a:lnTo>
                <a:lnTo>
                  <a:pt x="154134" y="62179"/>
                </a:lnTo>
                <a:lnTo>
                  <a:pt x="142257" y="62288"/>
                </a:lnTo>
                <a:lnTo>
                  <a:pt x="102928" y="76771"/>
                </a:lnTo>
                <a:lnTo>
                  <a:pt x="74582" y="113995"/>
                </a:lnTo>
                <a:lnTo>
                  <a:pt x="68881" y="134826"/>
                </a:lnTo>
                <a:lnTo>
                  <a:pt x="68895" y="155395"/>
                </a:lnTo>
                <a:lnTo>
                  <a:pt x="82773" y="195072"/>
                </a:lnTo>
                <a:lnTo>
                  <a:pt x="111139" y="220632"/>
                </a:lnTo>
                <a:lnTo>
                  <a:pt x="280480" y="230428"/>
                </a:lnTo>
                <a:lnTo>
                  <a:pt x="275897" y="235677"/>
                </a:lnTo>
                <a:lnTo>
                  <a:pt x="241650" y="265366"/>
                </a:lnTo>
                <a:lnTo>
                  <a:pt x="197768" y="283711"/>
                </a:lnTo>
                <a:lnTo>
                  <a:pt x="173251" y="288169"/>
                </a:lnTo>
                <a:lnTo>
                  <a:pt x="154134" y="288340"/>
                </a:lnTo>
                <a:close/>
              </a:path>
              <a:path w="474345" h="585469">
                <a:moveTo>
                  <a:pt x="280480" y="230428"/>
                </a:moveTo>
                <a:lnTo>
                  <a:pt x="154134" y="230428"/>
                </a:lnTo>
                <a:lnTo>
                  <a:pt x="166012" y="230314"/>
                </a:lnTo>
                <a:lnTo>
                  <a:pt x="173718" y="229514"/>
                </a:lnTo>
                <a:lnTo>
                  <a:pt x="210203" y="210897"/>
                </a:lnTo>
                <a:lnTo>
                  <a:pt x="232773" y="176479"/>
                </a:lnTo>
                <a:lnTo>
                  <a:pt x="238164" y="134116"/>
                </a:lnTo>
                <a:lnTo>
                  <a:pt x="237497" y="127596"/>
                </a:lnTo>
                <a:lnTo>
                  <a:pt x="215094" y="86563"/>
                </a:lnTo>
                <a:lnTo>
                  <a:pt x="179295" y="65008"/>
                </a:lnTo>
                <a:lnTo>
                  <a:pt x="154134" y="62179"/>
                </a:lnTo>
                <a:lnTo>
                  <a:pt x="282214" y="62179"/>
                </a:lnTo>
                <a:lnTo>
                  <a:pt x="301529" y="101741"/>
                </a:lnTo>
                <a:lnTo>
                  <a:pt x="307127" y="143865"/>
                </a:lnTo>
                <a:lnTo>
                  <a:pt x="307248" y="155395"/>
                </a:lnTo>
                <a:lnTo>
                  <a:pt x="307187" y="163920"/>
                </a:lnTo>
                <a:lnTo>
                  <a:pt x="296171" y="201472"/>
                </a:lnTo>
                <a:lnTo>
                  <a:pt x="283408" y="227076"/>
                </a:lnTo>
                <a:lnTo>
                  <a:pt x="280480" y="230428"/>
                </a:lnTo>
                <a:close/>
              </a:path>
              <a:path w="474345" h="585469">
                <a:moveTo>
                  <a:pt x="459544" y="298094"/>
                </a:moveTo>
                <a:lnTo>
                  <a:pt x="398584" y="298094"/>
                </a:lnTo>
                <a:lnTo>
                  <a:pt x="398584" y="0"/>
                </a:lnTo>
                <a:lnTo>
                  <a:pt x="466859" y="0"/>
                </a:lnTo>
                <a:lnTo>
                  <a:pt x="466859" y="290779"/>
                </a:lnTo>
                <a:lnTo>
                  <a:pt x="459544" y="298094"/>
                </a:lnTo>
                <a:close/>
              </a:path>
              <a:path w="474345" h="585469">
                <a:moveTo>
                  <a:pt x="466859" y="585216"/>
                </a:moveTo>
                <a:lnTo>
                  <a:pt x="113291" y="585216"/>
                </a:lnTo>
                <a:lnTo>
                  <a:pt x="91793" y="584644"/>
                </a:lnTo>
                <a:lnTo>
                  <a:pt x="80754" y="580644"/>
                </a:lnTo>
                <a:lnTo>
                  <a:pt x="76687" y="569785"/>
                </a:lnTo>
                <a:lnTo>
                  <a:pt x="76106" y="548640"/>
                </a:lnTo>
                <a:lnTo>
                  <a:pt x="76106" y="428548"/>
                </a:lnTo>
                <a:lnTo>
                  <a:pt x="392488" y="428548"/>
                </a:lnTo>
                <a:lnTo>
                  <a:pt x="392488" y="384048"/>
                </a:lnTo>
                <a:lnTo>
                  <a:pt x="76106" y="384048"/>
                </a:lnTo>
                <a:lnTo>
                  <a:pt x="76106" y="327964"/>
                </a:lnTo>
                <a:lnTo>
                  <a:pt x="461373" y="327964"/>
                </a:lnTo>
                <a:lnTo>
                  <a:pt x="461373" y="446227"/>
                </a:lnTo>
                <a:lnTo>
                  <a:pt x="439389" y="481584"/>
                </a:lnTo>
                <a:lnTo>
                  <a:pt x="424187" y="482803"/>
                </a:lnTo>
                <a:lnTo>
                  <a:pt x="146819" y="482803"/>
                </a:lnTo>
                <a:lnTo>
                  <a:pt x="146819" y="529132"/>
                </a:lnTo>
                <a:lnTo>
                  <a:pt x="474174" y="529132"/>
                </a:lnTo>
                <a:lnTo>
                  <a:pt x="474174" y="577900"/>
                </a:lnTo>
                <a:lnTo>
                  <a:pt x="466859" y="585216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78157" y="1695880"/>
            <a:ext cx="548640" cy="579120"/>
          </a:xfrm>
          <a:custGeom>
            <a:avLst/>
            <a:gdLst/>
            <a:ahLst/>
            <a:cxnLst/>
            <a:rect l="l" t="t" r="r" b="b"/>
            <a:pathLst>
              <a:path w="548639" h="579119">
                <a:moveTo>
                  <a:pt x="436473" y="254812"/>
                </a:moveTo>
                <a:lnTo>
                  <a:pt x="115824" y="254812"/>
                </a:lnTo>
                <a:lnTo>
                  <a:pt x="106146" y="254646"/>
                </a:lnTo>
                <a:lnTo>
                  <a:pt x="78800" y="227214"/>
                </a:lnTo>
                <a:lnTo>
                  <a:pt x="78638" y="218236"/>
                </a:lnTo>
                <a:lnTo>
                  <a:pt x="78638" y="0"/>
                </a:lnTo>
                <a:lnTo>
                  <a:pt x="145694" y="0"/>
                </a:lnTo>
                <a:lnTo>
                  <a:pt x="145694" y="73761"/>
                </a:lnTo>
                <a:lnTo>
                  <a:pt x="473659" y="73761"/>
                </a:lnTo>
                <a:lnTo>
                  <a:pt x="473659" y="129235"/>
                </a:lnTo>
                <a:lnTo>
                  <a:pt x="145694" y="129235"/>
                </a:lnTo>
                <a:lnTo>
                  <a:pt x="145694" y="200558"/>
                </a:lnTo>
                <a:lnTo>
                  <a:pt x="473659" y="200558"/>
                </a:lnTo>
                <a:lnTo>
                  <a:pt x="473659" y="218236"/>
                </a:lnTo>
                <a:lnTo>
                  <a:pt x="451180" y="253517"/>
                </a:lnTo>
                <a:lnTo>
                  <a:pt x="445455" y="254650"/>
                </a:lnTo>
                <a:lnTo>
                  <a:pt x="436473" y="254812"/>
                </a:lnTo>
                <a:close/>
              </a:path>
              <a:path w="548639" h="579119">
                <a:moveTo>
                  <a:pt x="473659" y="73761"/>
                </a:moveTo>
                <a:lnTo>
                  <a:pt x="404774" y="73761"/>
                </a:lnTo>
                <a:lnTo>
                  <a:pt x="404774" y="0"/>
                </a:lnTo>
                <a:lnTo>
                  <a:pt x="473659" y="0"/>
                </a:lnTo>
                <a:lnTo>
                  <a:pt x="473659" y="73761"/>
                </a:lnTo>
                <a:close/>
              </a:path>
              <a:path w="548639" h="579119">
                <a:moveTo>
                  <a:pt x="473659" y="200558"/>
                </a:moveTo>
                <a:lnTo>
                  <a:pt x="404774" y="200558"/>
                </a:lnTo>
                <a:lnTo>
                  <a:pt x="404774" y="129235"/>
                </a:lnTo>
                <a:lnTo>
                  <a:pt x="473659" y="129235"/>
                </a:lnTo>
                <a:lnTo>
                  <a:pt x="473659" y="200558"/>
                </a:lnTo>
                <a:close/>
              </a:path>
              <a:path w="548639" h="579119">
                <a:moveTo>
                  <a:pt x="310286" y="312724"/>
                </a:moveTo>
                <a:lnTo>
                  <a:pt x="240792" y="312724"/>
                </a:lnTo>
                <a:lnTo>
                  <a:pt x="240792" y="254812"/>
                </a:lnTo>
                <a:lnTo>
                  <a:pt x="310286" y="254812"/>
                </a:lnTo>
                <a:lnTo>
                  <a:pt x="310286" y="312724"/>
                </a:lnTo>
                <a:close/>
              </a:path>
              <a:path w="548639" h="579119">
                <a:moveTo>
                  <a:pt x="540715" y="371246"/>
                </a:moveTo>
                <a:lnTo>
                  <a:pt x="0" y="371246"/>
                </a:lnTo>
                <a:lnTo>
                  <a:pt x="0" y="312724"/>
                </a:lnTo>
                <a:lnTo>
                  <a:pt x="548030" y="312724"/>
                </a:lnTo>
                <a:lnTo>
                  <a:pt x="548030" y="363931"/>
                </a:lnTo>
                <a:lnTo>
                  <a:pt x="540715" y="371246"/>
                </a:lnTo>
                <a:close/>
              </a:path>
              <a:path w="548639" h="579119">
                <a:moveTo>
                  <a:pt x="475488" y="578510"/>
                </a:moveTo>
                <a:lnTo>
                  <a:pt x="111556" y="578510"/>
                </a:lnTo>
                <a:lnTo>
                  <a:pt x="102922" y="578343"/>
                </a:lnTo>
                <a:lnTo>
                  <a:pt x="74547" y="550654"/>
                </a:lnTo>
                <a:lnTo>
                  <a:pt x="74371" y="541324"/>
                </a:lnTo>
                <a:lnTo>
                  <a:pt x="74371" y="406603"/>
                </a:lnTo>
                <a:lnTo>
                  <a:pt x="143256" y="406603"/>
                </a:lnTo>
                <a:lnTo>
                  <a:pt x="143256" y="518160"/>
                </a:lnTo>
                <a:lnTo>
                  <a:pt x="146913" y="521208"/>
                </a:lnTo>
                <a:lnTo>
                  <a:pt x="482803" y="521208"/>
                </a:lnTo>
                <a:lnTo>
                  <a:pt x="482803" y="571195"/>
                </a:lnTo>
                <a:lnTo>
                  <a:pt x="475488" y="57851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10821" y="1680641"/>
            <a:ext cx="1115060" cy="599440"/>
          </a:xfrm>
          <a:custGeom>
            <a:avLst/>
            <a:gdLst/>
            <a:ahLst/>
            <a:cxnLst/>
            <a:rect l="l" t="t" r="r" b="b"/>
            <a:pathLst>
              <a:path w="1115059" h="599439">
                <a:moveTo>
                  <a:pt x="304190" y="252374"/>
                </a:moveTo>
                <a:lnTo>
                  <a:pt x="292912" y="207264"/>
                </a:lnTo>
                <a:lnTo>
                  <a:pt x="262128" y="171297"/>
                </a:lnTo>
                <a:lnTo>
                  <a:pt x="238353" y="155549"/>
                </a:lnTo>
                <a:lnTo>
                  <a:pt x="238353" y="239572"/>
                </a:lnTo>
                <a:lnTo>
                  <a:pt x="238353" y="265176"/>
                </a:lnTo>
                <a:lnTo>
                  <a:pt x="208495" y="297510"/>
                </a:lnTo>
                <a:lnTo>
                  <a:pt x="169100" y="308406"/>
                </a:lnTo>
                <a:lnTo>
                  <a:pt x="159715" y="308457"/>
                </a:lnTo>
                <a:lnTo>
                  <a:pt x="140347" y="308216"/>
                </a:lnTo>
                <a:lnTo>
                  <a:pt x="104851" y="292608"/>
                </a:lnTo>
                <a:lnTo>
                  <a:pt x="82905" y="252374"/>
                </a:lnTo>
                <a:lnTo>
                  <a:pt x="83248" y="236283"/>
                </a:lnTo>
                <a:lnTo>
                  <a:pt x="118059" y="201383"/>
                </a:lnTo>
                <a:lnTo>
                  <a:pt x="159715" y="195072"/>
                </a:lnTo>
                <a:lnTo>
                  <a:pt x="169100" y="195148"/>
                </a:lnTo>
                <a:lnTo>
                  <a:pt x="208495" y="206629"/>
                </a:lnTo>
                <a:lnTo>
                  <a:pt x="238353" y="239572"/>
                </a:lnTo>
                <a:lnTo>
                  <a:pt x="238353" y="155549"/>
                </a:lnTo>
                <a:lnTo>
                  <a:pt x="200304" y="143078"/>
                </a:lnTo>
                <a:lnTo>
                  <a:pt x="159715" y="139598"/>
                </a:lnTo>
                <a:lnTo>
                  <a:pt x="142036" y="139738"/>
                </a:lnTo>
                <a:lnTo>
                  <a:pt x="103632" y="148132"/>
                </a:lnTo>
                <a:lnTo>
                  <a:pt x="57607" y="171907"/>
                </a:lnTo>
                <a:lnTo>
                  <a:pt x="26517" y="207568"/>
                </a:lnTo>
                <a:lnTo>
                  <a:pt x="15240" y="252374"/>
                </a:lnTo>
                <a:lnTo>
                  <a:pt x="15417" y="267157"/>
                </a:lnTo>
                <a:lnTo>
                  <a:pt x="33350" y="310311"/>
                </a:lnTo>
                <a:lnTo>
                  <a:pt x="69469" y="342036"/>
                </a:lnTo>
                <a:lnTo>
                  <a:pt x="119253" y="360591"/>
                </a:lnTo>
                <a:lnTo>
                  <a:pt x="159715" y="363931"/>
                </a:lnTo>
                <a:lnTo>
                  <a:pt x="177406" y="363804"/>
                </a:lnTo>
                <a:lnTo>
                  <a:pt x="216103" y="355396"/>
                </a:lnTo>
                <a:lnTo>
                  <a:pt x="262128" y="331622"/>
                </a:lnTo>
                <a:lnTo>
                  <a:pt x="285864" y="308457"/>
                </a:lnTo>
                <a:lnTo>
                  <a:pt x="286042" y="308216"/>
                </a:lnTo>
                <a:lnTo>
                  <a:pt x="303923" y="267157"/>
                </a:lnTo>
                <a:lnTo>
                  <a:pt x="304038" y="265176"/>
                </a:lnTo>
                <a:lnTo>
                  <a:pt x="304190" y="252374"/>
                </a:lnTo>
                <a:close/>
              </a:path>
              <a:path w="1115059" h="599439">
                <a:moveTo>
                  <a:pt x="316382" y="67056"/>
                </a:moveTo>
                <a:lnTo>
                  <a:pt x="193243" y="67056"/>
                </a:lnTo>
                <a:lnTo>
                  <a:pt x="193243" y="0"/>
                </a:lnTo>
                <a:lnTo>
                  <a:pt x="122529" y="0"/>
                </a:lnTo>
                <a:lnTo>
                  <a:pt x="122529" y="67056"/>
                </a:lnTo>
                <a:lnTo>
                  <a:pt x="0" y="67056"/>
                </a:lnTo>
                <a:lnTo>
                  <a:pt x="0" y="122529"/>
                </a:lnTo>
                <a:lnTo>
                  <a:pt x="316382" y="122529"/>
                </a:lnTo>
                <a:lnTo>
                  <a:pt x="316382" y="67056"/>
                </a:lnTo>
                <a:close/>
              </a:path>
              <a:path w="1115059" h="599439">
                <a:moveTo>
                  <a:pt x="454152" y="436473"/>
                </a:moveTo>
                <a:lnTo>
                  <a:pt x="431673" y="401193"/>
                </a:lnTo>
                <a:lnTo>
                  <a:pt x="416966" y="399897"/>
                </a:lnTo>
                <a:lnTo>
                  <a:pt x="65836" y="399897"/>
                </a:lnTo>
                <a:lnTo>
                  <a:pt x="65836" y="458419"/>
                </a:lnTo>
                <a:lnTo>
                  <a:pt x="384657" y="458419"/>
                </a:lnTo>
                <a:lnTo>
                  <a:pt x="384657" y="599236"/>
                </a:lnTo>
                <a:lnTo>
                  <a:pt x="446836" y="599236"/>
                </a:lnTo>
                <a:lnTo>
                  <a:pt x="454152" y="591921"/>
                </a:lnTo>
                <a:lnTo>
                  <a:pt x="454152" y="436473"/>
                </a:lnTo>
                <a:close/>
              </a:path>
              <a:path w="1115059" h="599439">
                <a:moveTo>
                  <a:pt x="537667" y="164592"/>
                </a:moveTo>
                <a:lnTo>
                  <a:pt x="451104" y="164592"/>
                </a:lnTo>
                <a:lnTo>
                  <a:pt x="451104" y="12801"/>
                </a:lnTo>
                <a:lnTo>
                  <a:pt x="382219" y="12801"/>
                </a:lnTo>
                <a:lnTo>
                  <a:pt x="382219" y="368808"/>
                </a:lnTo>
                <a:lnTo>
                  <a:pt x="443788" y="368808"/>
                </a:lnTo>
                <a:lnTo>
                  <a:pt x="451104" y="361492"/>
                </a:lnTo>
                <a:lnTo>
                  <a:pt x="451104" y="223113"/>
                </a:lnTo>
                <a:lnTo>
                  <a:pt x="537667" y="223113"/>
                </a:lnTo>
                <a:lnTo>
                  <a:pt x="537667" y="164592"/>
                </a:lnTo>
                <a:close/>
              </a:path>
              <a:path w="1115059" h="599439">
                <a:moveTo>
                  <a:pt x="1047902" y="78638"/>
                </a:moveTo>
                <a:lnTo>
                  <a:pt x="1025918" y="43395"/>
                </a:lnTo>
                <a:lnTo>
                  <a:pt x="1010716" y="42062"/>
                </a:lnTo>
                <a:lnTo>
                  <a:pt x="633984" y="42062"/>
                </a:lnTo>
                <a:lnTo>
                  <a:pt x="633984" y="100584"/>
                </a:lnTo>
                <a:lnTo>
                  <a:pt x="978408" y="100584"/>
                </a:lnTo>
                <a:lnTo>
                  <a:pt x="978357" y="196608"/>
                </a:lnTo>
                <a:lnTo>
                  <a:pt x="974750" y="238353"/>
                </a:lnTo>
                <a:lnTo>
                  <a:pt x="968844" y="279844"/>
                </a:lnTo>
                <a:lnTo>
                  <a:pt x="959891" y="325107"/>
                </a:lnTo>
                <a:lnTo>
                  <a:pt x="948461" y="365772"/>
                </a:lnTo>
                <a:lnTo>
                  <a:pt x="938174" y="396240"/>
                </a:lnTo>
                <a:lnTo>
                  <a:pt x="1003401" y="396240"/>
                </a:lnTo>
                <a:lnTo>
                  <a:pt x="1020775" y="350215"/>
                </a:lnTo>
                <a:lnTo>
                  <a:pt x="1031328" y="308813"/>
                </a:lnTo>
                <a:lnTo>
                  <a:pt x="1038199" y="270878"/>
                </a:lnTo>
                <a:lnTo>
                  <a:pt x="1044244" y="226161"/>
                </a:lnTo>
                <a:lnTo>
                  <a:pt x="1047851" y="184670"/>
                </a:lnTo>
                <a:lnTo>
                  <a:pt x="1047902" y="78638"/>
                </a:lnTo>
                <a:close/>
              </a:path>
              <a:path w="1115059" h="599439">
                <a:moveTo>
                  <a:pt x="1114958" y="459638"/>
                </a:moveTo>
                <a:lnTo>
                  <a:pt x="910132" y="459638"/>
                </a:lnTo>
                <a:lnTo>
                  <a:pt x="910132" y="223723"/>
                </a:lnTo>
                <a:lnTo>
                  <a:pt x="840638" y="223723"/>
                </a:lnTo>
                <a:lnTo>
                  <a:pt x="840638" y="459638"/>
                </a:lnTo>
                <a:lnTo>
                  <a:pt x="751027" y="459638"/>
                </a:lnTo>
                <a:lnTo>
                  <a:pt x="751027" y="223723"/>
                </a:lnTo>
                <a:lnTo>
                  <a:pt x="681532" y="223723"/>
                </a:lnTo>
                <a:lnTo>
                  <a:pt x="681532" y="459638"/>
                </a:lnTo>
                <a:lnTo>
                  <a:pt x="565708" y="459638"/>
                </a:lnTo>
                <a:lnTo>
                  <a:pt x="565708" y="518769"/>
                </a:lnTo>
                <a:lnTo>
                  <a:pt x="1107643" y="518769"/>
                </a:lnTo>
                <a:lnTo>
                  <a:pt x="1114958" y="511454"/>
                </a:lnTo>
                <a:lnTo>
                  <a:pt x="1114958" y="459638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07440" y="1661743"/>
            <a:ext cx="1083310" cy="612775"/>
          </a:xfrm>
          <a:custGeom>
            <a:avLst/>
            <a:gdLst/>
            <a:ahLst/>
            <a:cxnLst/>
            <a:rect l="l" t="t" r="r" b="b"/>
            <a:pathLst>
              <a:path w="1083309" h="612775">
                <a:moveTo>
                  <a:pt x="508406" y="226771"/>
                </a:moveTo>
                <a:lnTo>
                  <a:pt x="439356" y="203619"/>
                </a:lnTo>
                <a:lnTo>
                  <a:pt x="385762" y="176466"/>
                </a:lnTo>
                <a:lnTo>
                  <a:pt x="371716" y="167640"/>
                </a:lnTo>
                <a:lnTo>
                  <a:pt x="366191" y="163715"/>
                </a:lnTo>
                <a:lnTo>
                  <a:pt x="332955" y="136398"/>
                </a:lnTo>
                <a:lnTo>
                  <a:pt x="318820" y="114604"/>
                </a:lnTo>
                <a:lnTo>
                  <a:pt x="476097" y="114604"/>
                </a:lnTo>
                <a:lnTo>
                  <a:pt x="476097" y="59740"/>
                </a:lnTo>
                <a:lnTo>
                  <a:pt x="311505" y="59740"/>
                </a:lnTo>
                <a:lnTo>
                  <a:pt x="311505" y="0"/>
                </a:lnTo>
                <a:lnTo>
                  <a:pt x="241401" y="0"/>
                </a:lnTo>
                <a:lnTo>
                  <a:pt x="241401" y="59740"/>
                </a:lnTo>
                <a:lnTo>
                  <a:pt x="78638" y="59740"/>
                </a:lnTo>
                <a:lnTo>
                  <a:pt x="78638" y="114604"/>
                </a:lnTo>
                <a:lnTo>
                  <a:pt x="234086" y="114604"/>
                </a:lnTo>
                <a:lnTo>
                  <a:pt x="233476" y="115824"/>
                </a:lnTo>
                <a:lnTo>
                  <a:pt x="232867" y="118262"/>
                </a:lnTo>
                <a:lnTo>
                  <a:pt x="232257" y="119481"/>
                </a:lnTo>
                <a:lnTo>
                  <a:pt x="226987" y="132092"/>
                </a:lnTo>
                <a:lnTo>
                  <a:pt x="222046" y="140284"/>
                </a:lnTo>
                <a:lnTo>
                  <a:pt x="188658" y="167970"/>
                </a:lnTo>
                <a:lnTo>
                  <a:pt x="152095" y="188061"/>
                </a:lnTo>
                <a:lnTo>
                  <a:pt x="112445" y="204952"/>
                </a:lnTo>
                <a:lnTo>
                  <a:pt x="66675" y="219646"/>
                </a:lnTo>
                <a:lnTo>
                  <a:pt x="43281" y="226161"/>
                </a:lnTo>
                <a:lnTo>
                  <a:pt x="81076" y="274929"/>
                </a:lnTo>
                <a:lnTo>
                  <a:pt x="147828" y="251663"/>
                </a:lnTo>
                <a:lnTo>
                  <a:pt x="202298" y="225602"/>
                </a:lnTo>
                <a:lnTo>
                  <a:pt x="237426" y="203619"/>
                </a:lnTo>
                <a:lnTo>
                  <a:pt x="267830" y="179184"/>
                </a:lnTo>
                <a:lnTo>
                  <a:pt x="277368" y="167640"/>
                </a:lnTo>
                <a:lnTo>
                  <a:pt x="296125" y="187096"/>
                </a:lnTo>
                <a:lnTo>
                  <a:pt x="329069" y="211493"/>
                </a:lnTo>
                <a:lnTo>
                  <a:pt x="388315" y="243700"/>
                </a:lnTo>
                <a:lnTo>
                  <a:pt x="433882" y="263144"/>
                </a:lnTo>
                <a:lnTo>
                  <a:pt x="470611" y="275539"/>
                </a:lnTo>
                <a:lnTo>
                  <a:pt x="508406" y="226771"/>
                </a:lnTo>
                <a:close/>
              </a:path>
              <a:path w="1083309" h="612775">
                <a:moveTo>
                  <a:pt x="548640" y="302971"/>
                </a:moveTo>
                <a:lnTo>
                  <a:pt x="0" y="302971"/>
                </a:lnTo>
                <a:lnTo>
                  <a:pt x="0" y="361492"/>
                </a:lnTo>
                <a:lnTo>
                  <a:pt x="235305" y="361492"/>
                </a:lnTo>
                <a:lnTo>
                  <a:pt x="235305" y="424281"/>
                </a:lnTo>
                <a:lnTo>
                  <a:pt x="73761" y="424281"/>
                </a:lnTo>
                <a:lnTo>
                  <a:pt x="73761" y="481584"/>
                </a:lnTo>
                <a:lnTo>
                  <a:pt x="404774" y="481584"/>
                </a:lnTo>
                <a:lnTo>
                  <a:pt x="404774" y="612648"/>
                </a:lnTo>
                <a:lnTo>
                  <a:pt x="466953" y="612648"/>
                </a:lnTo>
                <a:lnTo>
                  <a:pt x="474268" y="605332"/>
                </a:lnTo>
                <a:lnTo>
                  <a:pt x="474268" y="460857"/>
                </a:lnTo>
                <a:lnTo>
                  <a:pt x="474103" y="451535"/>
                </a:lnTo>
                <a:lnTo>
                  <a:pt x="446074" y="424446"/>
                </a:lnTo>
                <a:lnTo>
                  <a:pt x="437083" y="424281"/>
                </a:lnTo>
                <a:lnTo>
                  <a:pt x="303580" y="424281"/>
                </a:lnTo>
                <a:lnTo>
                  <a:pt x="303580" y="361492"/>
                </a:lnTo>
                <a:lnTo>
                  <a:pt x="538276" y="361492"/>
                </a:lnTo>
                <a:lnTo>
                  <a:pt x="548030" y="357835"/>
                </a:lnTo>
                <a:lnTo>
                  <a:pt x="548640" y="349300"/>
                </a:lnTo>
                <a:lnTo>
                  <a:pt x="548640" y="302971"/>
                </a:lnTo>
                <a:close/>
              </a:path>
              <a:path w="1083309" h="612775">
                <a:moveTo>
                  <a:pt x="868680" y="435864"/>
                </a:moveTo>
                <a:lnTo>
                  <a:pt x="827532" y="402336"/>
                </a:lnTo>
                <a:lnTo>
                  <a:pt x="798652" y="373024"/>
                </a:lnTo>
                <a:lnTo>
                  <a:pt x="789876" y="362102"/>
                </a:lnTo>
                <a:lnTo>
                  <a:pt x="787908" y="359664"/>
                </a:lnTo>
                <a:lnTo>
                  <a:pt x="765200" y="327825"/>
                </a:lnTo>
                <a:lnTo>
                  <a:pt x="747636" y="291807"/>
                </a:lnTo>
                <a:lnTo>
                  <a:pt x="746150" y="118262"/>
                </a:lnTo>
                <a:lnTo>
                  <a:pt x="847344" y="118262"/>
                </a:lnTo>
                <a:lnTo>
                  <a:pt x="847344" y="62788"/>
                </a:lnTo>
                <a:lnTo>
                  <a:pt x="572414" y="62788"/>
                </a:lnTo>
                <a:lnTo>
                  <a:pt x="572414" y="118262"/>
                </a:lnTo>
                <a:lnTo>
                  <a:pt x="676046" y="118262"/>
                </a:lnTo>
                <a:lnTo>
                  <a:pt x="675995" y="271881"/>
                </a:lnTo>
                <a:lnTo>
                  <a:pt x="665378" y="310896"/>
                </a:lnTo>
                <a:lnTo>
                  <a:pt x="647293" y="345706"/>
                </a:lnTo>
                <a:lnTo>
                  <a:pt x="618020" y="386295"/>
                </a:lnTo>
                <a:lnTo>
                  <a:pt x="580821" y="424776"/>
                </a:lnTo>
                <a:lnTo>
                  <a:pt x="544982" y="452932"/>
                </a:lnTo>
                <a:lnTo>
                  <a:pt x="593140" y="496824"/>
                </a:lnTo>
                <a:lnTo>
                  <a:pt x="629107" y="467258"/>
                </a:lnTo>
                <a:lnTo>
                  <a:pt x="662635" y="432206"/>
                </a:lnTo>
                <a:lnTo>
                  <a:pt x="691896" y="395630"/>
                </a:lnTo>
                <a:lnTo>
                  <a:pt x="714451" y="362102"/>
                </a:lnTo>
                <a:lnTo>
                  <a:pt x="718883" y="370471"/>
                </a:lnTo>
                <a:lnTo>
                  <a:pt x="741730" y="401878"/>
                </a:lnTo>
                <a:lnTo>
                  <a:pt x="771080" y="434174"/>
                </a:lnTo>
                <a:lnTo>
                  <a:pt x="804443" y="465455"/>
                </a:lnTo>
                <a:lnTo>
                  <a:pt x="827836" y="483412"/>
                </a:lnTo>
                <a:lnTo>
                  <a:pt x="868680" y="435864"/>
                </a:lnTo>
                <a:close/>
              </a:path>
              <a:path w="1083309" h="612775">
                <a:moveTo>
                  <a:pt x="961339" y="31699"/>
                </a:moveTo>
                <a:lnTo>
                  <a:pt x="892454" y="31699"/>
                </a:lnTo>
                <a:lnTo>
                  <a:pt x="892454" y="221284"/>
                </a:lnTo>
                <a:lnTo>
                  <a:pt x="794918" y="221284"/>
                </a:lnTo>
                <a:lnTo>
                  <a:pt x="794918" y="279806"/>
                </a:lnTo>
                <a:lnTo>
                  <a:pt x="892454" y="279806"/>
                </a:lnTo>
                <a:lnTo>
                  <a:pt x="892454" y="598017"/>
                </a:lnTo>
                <a:lnTo>
                  <a:pt x="951585" y="598017"/>
                </a:lnTo>
                <a:lnTo>
                  <a:pt x="960729" y="593750"/>
                </a:lnTo>
                <a:lnTo>
                  <a:pt x="961339" y="585825"/>
                </a:lnTo>
                <a:lnTo>
                  <a:pt x="961339" y="31699"/>
                </a:lnTo>
                <a:close/>
              </a:path>
              <a:path w="1083309" h="612775">
                <a:moveTo>
                  <a:pt x="1083259" y="31699"/>
                </a:moveTo>
                <a:lnTo>
                  <a:pt x="1014374" y="31699"/>
                </a:lnTo>
                <a:lnTo>
                  <a:pt x="1014374" y="612038"/>
                </a:lnTo>
                <a:lnTo>
                  <a:pt x="1073505" y="612038"/>
                </a:lnTo>
                <a:lnTo>
                  <a:pt x="1082649" y="607771"/>
                </a:lnTo>
                <a:lnTo>
                  <a:pt x="1083259" y="599846"/>
                </a:lnTo>
                <a:lnTo>
                  <a:pt x="1083259" y="31699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5935" y="1693442"/>
            <a:ext cx="493395" cy="580390"/>
          </a:xfrm>
          <a:custGeom>
            <a:avLst/>
            <a:gdLst/>
            <a:ahLst/>
            <a:cxnLst/>
            <a:rect l="l" t="t" r="r" b="b"/>
            <a:pathLst>
              <a:path w="493395" h="580389">
                <a:moveTo>
                  <a:pt x="182880" y="323697"/>
                </a:moveTo>
                <a:lnTo>
                  <a:pt x="137874" y="319325"/>
                </a:lnTo>
                <a:lnTo>
                  <a:pt x="91097" y="301828"/>
                </a:lnTo>
                <a:lnTo>
                  <a:pt x="53935" y="271733"/>
                </a:lnTo>
                <a:lnTo>
                  <a:pt x="31089" y="235000"/>
                </a:lnTo>
                <a:lnTo>
                  <a:pt x="17887" y="190552"/>
                </a:lnTo>
                <a:lnTo>
                  <a:pt x="17796" y="156090"/>
                </a:lnTo>
                <a:lnTo>
                  <a:pt x="17871" y="148399"/>
                </a:lnTo>
                <a:lnTo>
                  <a:pt x="30480" y="104851"/>
                </a:lnTo>
                <a:lnTo>
                  <a:pt x="52597" y="68160"/>
                </a:lnTo>
                <a:lnTo>
                  <a:pt x="89344" y="37109"/>
                </a:lnTo>
                <a:lnTo>
                  <a:pt x="136545" y="18649"/>
                </a:lnTo>
                <a:lnTo>
                  <a:pt x="182880" y="14020"/>
                </a:lnTo>
                <a:lnTo>
                  <a:pt x="203195" y="14192"/>
                </a:lnTo>
                <a:lnTo>
                  <a:pt x="246888" y="24384"/>
                </a:lnTo>
                <a:lnTo>
                  <a:pt x="285549" y="42943"/>
                </a:lnTo>
                <a:lnTo>
                  <a:pt x="316930" y="72542"/>
                </a:lnTo>
                <a:lnTo>
                  <a:pt x="182880" y="72542"/>
                </a:lnTo>
                <a:lnTo>
                  <a:pt x="170259" y="72661"/>
                </a:lnTo>
                <a:lnTo>
                  <a:pt x="132468" y="84767"/>
                </a:lnTo>
                <a:lnTo>
                  <a:pt x="98298" y="113957"/>
                </a:lnTo>
                <a:lnTo>
                  <a:pt x="82415" y="156090"/>
                </a:lnTo>
                <a:lnTo>
                  <a:pt x="82493" y="182732"/>
                </a:lnTo>
                <a:lnTo>
                  <a:pt x="95502" y="221080"/>
                </a:lnTo>
                <a:lnTo>
                  <a:pt x="127292" y="252793"/>
                </a:lnTo>
                <a:lnTo>
                  <a:pt x="170968" y="265690"/>
                </a:lnTo>
                <a:lnTo>
                  <a:pt x="317840" y="265785"/>
                </a:lnTo>
                <a:lnTo>
                  <a:pt x="311462" y="272948"/>
                </a:lnTo>
                <a:lnTo>
                  <a:pt x="275196" y="302971"/>
                </a:lnTo>
                <a:lnTo>
                  <a:pt x="228485" y="319582"/>
                </a:lnTo>
                <a:lnTo>
                  <a:pt x="202730" y="323545"/>
                </a:lnTo>
                <a:lnTo>
                  <a:pt x="182880" y="323697"/>
                </a:lnTo>
                <a:close/>
              </a:path>
              <a:path w="493395" h="580389">
                <a:moveTo>
                  <a:pt x="317840" y="265785"/>
                </a:moveTo>
                <a:lnTo>
                  <a:pt x="182880" y="265785"/>
                </a:lnTo>
                <a:lnTo>
                  <a:pt x="193789" y="265690"/>
                </a:lnTo>
                <a:lnTo>
                  <a:pt x="201129" y="265061"/>
                </a:lnTo>
                <a:lnTo>
                  <a:pt x="242768" y="249278"/>
                </a:lnTo>
                <a:lnTo>
                  <a:pt x="273710" y="211836"/>
                </a:lnTo>
                <a:lnTo>
                  <a:pt x="282125" y="155381"/>
                </a:lnTo>
                <a:lnTo>
                  <a:pt x="281292" y="147294"/>
                </a:lnTo>
                <a:lnTo>
                  <a:pt x="266280" y="112204"/>
                </a:lnTo>
                <a:lnTo>
                  <a:pt x="232676" y="83800"/>
                </a:lnTo>
                <a:lnTo>
                  <a:pt x="195148" y="72651"/>
                </a:lnTo>
                <a:lnTo>
                  <a:pt x="182880" y="72542"/>
                </a:lnTo>
                <a:lnTo>
                  <a:pt x="316930" y="72542"/>
                </a:lnTo>
                <a:lnTo>
                  <a:pt x="340852" y="120157"/>
                </a:lnTo>
                <a:lnTo>
                  <a:pt x="346140" y="156090"/>
                </a:lnTo>
                <a:lnTo>
                  <a:pt x="346018" y="191262"/>
                </a:lnTo>
                <a:lnTo>
                  <a:pt x="333451" y="235915"/>
                </a:lnTo>
                <a:lnTo>
                  <a:pt x="319468" y="263956"/>
                </a:lnTo>
                <a:lnTo>
                  <a:pt x="317840" y="265785"/>
                </a:lnTo>
                <a:close/>
              </a:path>
              <a:path w="493395" h="580389">
                <a:moveTo>
                  <a:pt x="485851" y="580339"/>
                </a:moveTo>
                <a:lnTo>
                  <a:pt x="423672" y="580339"/>
                </a:lnTo>
                <a:lnTo>
                  <a:pt x="423672" y="0"/>
                </a:lnTo>
                <a:lnTo>
                  <a:pt x="493166" y="0"/>
                </a:lnTo>
                <a:lnTo>
                  <a:pt x="493166" y="573024"/>
                </a:lnTo>
                <a:lnTo>
                  <a:pt x="485851" y="580339"/>
                </a:lnTo>
                <a:close/>
              </a:path>
              <a:path w="493395" h="580389">
                <a:moveTo>
                  <a:pt x="169468" y="459028"/>
                </a:moveTo>
                <a:lnTo>
                  <a:pt x="0" y="459028"/>
                </a:lnTo>
                <a:lnTo>
                  <a:pt x="0" y="401116"/>
                </a:lnTo>
                <a:lnTo>
                  <a:pt x="206368" y="401092"/>
                </a:lnTo>
                <a:lnTo>
                  <a:pt x="218389" y="400926"/>
                </a:lnTo>
                <a:lnTo>
                  <a:pt x="266771" y="398668"/>
                </a:lnTo>
                <a:lnTo>
                  <a:pt x="323340" y="393682"/>
                </a:lnTo>
                <a:lnTo>
                  <a:pt x="372437" y="386743"/>
                </a:lnTo>
                <a:lnTo>
                  <a:pt x="398068" y="381000"/>
                </a:lnTo>
                <a:lnTo>
                  <a:pt x="398068" y="438302"/>
                </a:lnTo>
                <a:lnTo>
                  <a:pt x="330984" y="452161"/>
                </a:lnTo>
                <a:lnTo>
                  <a:pt x="273019" y="456919"/>
                </a:lnTo>
                <a:lnTo>
                  <a:pt x="198462" y="458952"/>
                </a:lnTo>
                <a:lnTo>
                  <a:pt x="169468" y="459028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273464" y="1680031"/>
            <a:ext cx="1649730" cy="594360"/>
          </a:xfrm>
          <a:custGeom>
            <a:avLst/>
            <a:gdLst/>
            <a:ahLst/>
            <a:cxnLst/>
            <a:rect l="l" t="t" r="r" b="b"/>
            <a:pathLst>
              <a:path w="1649729" h="594360">
                <a:moveTo>
                  <a:pt x="466953" y="243230"/>
                </a:moveTo>
                <a:lnTo>
                  <a:pt x="449884" y="196596"/>
                </a:lnTo>
                <a:lnTo>
                  <a:pt x="405688" y="163372"/>
                </a:lnTo>
                <a:lnTo>
                  <a:pt x="398068" y="159689"/>
                </a:lnTo>
                <a:lnTo>
                  <a:pt x="398068" y="243230"/>
                </a:lnTo>
                <a:lnTo>
                  <a:pt x="398068" y="255422"/>
                </a:lnTo>
                <a:lnTo>
                  <a:pt x="358140" y="280111"/>
                </a:lnTo>
                <a:lnTo>
                  <a:pt x="306781" y="291807"/>
                </a:lnTo>
                <a:lnTo>
                  <a:pt x="288137" y="293179"/>
                </a:lnTo>
                <a:lnTo>
                  <a:pt x="265404" y="293166"/>
                </a:lnTo>
                <a:lnTo>
                  <a:pt x="223316" y="287832"/>
                </a:lnTo>
                <a:lnTo>
                  <a:pt x="186994" y="276275"/>
                </a:lnTo>
                <a:lnTo>
                  <a:pt x="157886" y="255422"/>
                </a:lnTo>
                <a:lnTo>
                  <a:pt x="157886" y="230428"/>
                </a:lnTo>
                <a:lnTo>
                  <a:pt x="197815" y="205130"/>
                </a:lnTo>
                <a:lnTo>
                  <a:pt x="249174" y="193929"/>
                </a:lnTo>
                <a:lnTo>
                  <a:pt x="277368" y="192633"/>
                </a:lnTo>
                <a:lnTo>
                  <a:pt x="289687" y="192684"/>
                </a:lnTo>
                <a:lnTo>
                  <a:pt x="332041" y="197548"/>
                </a:lnTo>
                <a:lnTo>
                  <a:pt x="374751" y="211340"/>
                </a:lnTo>
                <a:lnTo>
                  <a:pt x="398068" y="243230"/>
                </a:lnTo>
                <a:lnTo>
                  <a:pt x="398068" y="159689"/>
                </a:lnTo>
                <a:lnTo>
                  <a:pt x="344728" y="143560"/>
                </a:lnTo>
                <a:lnTo>
                  <a:pt x="297281" y="137261"/>
                </a:lnTo>
                <a:lnTo>
                  <a:pt x="277368" y="137160"/>
                </a:lnTo>
                <a:lnTo>
                  <a:pt x="257454" y="137261"/>
                </a:lnTo>
                <a:lnTo>
                  <a:pt x="210007" y="143256"/>
                </a:lnTo>
                <a:lnTo>
                  <a:pt x="165138" y="154787"/>
                </a:lnTo>
                <a:lnTo>
                  <a:pt x="122605" y="176441"/>
                </a:lnTo>
                <a:lnTo>
                  <a:pt x="94373" y="207746"/>
                </a:lnTo>
                <a:lnTo>
                  <a:pt x="87172" y="243230"/>
                </a:lnTo>
                <a:lnTo>
                  <a:pt x="87439" y="258343"/>
                </a:lnTo>
                <a:lnTo>
                  <a:pt x="114058" y="299351"/>
                </a:lnTo>
                <a:lnTo>
                  <a:pt x="147828" y="320649"/>
                </a:lnTo>
                <a:lnTo>
                  <a:pt x="188937" y="336689"/>
                </a:lnTo>
                <a:lnTo>
                  <a:pt x="229362" y="344652"/>
                </a:lnTo>
                <a:lnTo>
                  <a:pt x="277368" y="347472"/>
                </a:lnTo>
                <a:lnTo>
                  <a:pt x="297281" y="347383"/>
                </a:lnTo>
                <a:lnTo>
                  <a:pt x="344728" y="341071"/>
                </a:lnTo>
                <a:lnTo>
                  <a:pt x="389483" y="329374"/>
                </a:lnTo>
                <a:lnTo>
                  <a:pt x="431558" y="308229"/>
                </a:lnTo>
                <a:lnTo>
                  <a:pt x="459752" y="277863"/>
                </a:lnTo>
                <a:lnTo>
                  <a:pt x="466686" y="259041"/>
                </a:lnTo>
                <a:lnTo>
                  <a:pt x="466953" y="243230"/>
                </a:lnTo>
                <a:close/>
              </a:path>
              <a:path w="1649729" h="594360">
                <a:moveTo>
                  <a:pt x="495604" y="63398"/>
                </a:moveTo>
                <a:lnTo>
                  <a:pt x="310286" y="63398"/>
                </a:lnTo>
                <a:lnTo>
                  <a:pt x="310286" y="0"/>
                </a:lnTo>
                <a:lnTo>
                  <a:pt x="240792" y="0"/>
                </a:lnTo>
                <a:lnTo>
                  <a:pt x="240792" y="63398"/>
                </a:lnTo>
                <a:lnTo>
                  <a:pt x="56692" y="63398"/>
                </a:lnTo>
                <a:lnTo>
                  <a:pt x="56692" y="120700"/>
                </a:lnTo>
                <a:lnTo>
                  <a:pt x="495604" y="120700"/>
                </a:lnTo>
                <a:lnTo>
                  <a:pt x="495604" y="63398"/>
                </a:lnTo>
                <a:close/>
              </a:path>
              <a:path w="1649729" h="594360">
                <a:moveTo>
                  <a:pt x="548640" y="370027"/>
                </a:moveTo>
                <a:lnTo>
                  <a:pt x="0" y="370027"/>
                </a:lnTo>
                <a:lnTo>
                  <a:pt x="0" y="427939"/>
                </a:lnTo>
                <a:lnTo>
                  <a:pt x="240182" y="427939"/>
                </a:lnTo>
                <a:lnTo>
                  <a:pt x="240182" y="593750"/>
                </a:lnTo>
                <a:lnTo>
                  <a:pt x="299313" y="593750"/>
                </a:lnTo>
                <a:lnTo>
                  <a:pt x="309067" y="590092"/>
                </a:lnTo>
                <a:lnTo>
                  <a:pt x="309676" y="581558"/>
                </a:lnTo>
                <a:lnTo>
                  <a:pt x="309676" y="427939"/>
                </a:lnTo>
                <a:lnTo>
                  <a:pt x="538276" y="427939"/>
                </a:lnTo>
                <a:lnTo>
                  <a:pt x="548030" y="424281"/>
                </a:lnTo>
                <a:lnTo>
                  <a:pt x="548640" y="415747"/>
                </a:lnTo>
                <a:lnTo>
                  <a:pt x="548640" y="370027"/>
                </a:lnTo>
                <a:close/>
              </a:path>
              <a:path w="1649729" h="594360">
                <a:moveTo>
                  <a:pt x="889317" y="234543"/>
                </a:moveTo>
                <a:lnTo>
                  <a:pt x="885558" y="195072"/>
                </a:lnTo>
                <a:lnTo>
                  <a:pt x="874674" y="148856"/>
                </a:lnTo>
                <a:lnTo>
                  <a:pt x="851916" y="101193"/>
                </a:lnTo>
                <a:lnTo>
                  <a:pt x="820293" y="61633"/>
                </a:lnTo>
                <a:lnTo>
                  <a:pt x="819226" y="60921"/>
                </a:lnTo>
                <a:lnTo>
                  <a:pt x="819226" y="234543"/>
                </a:lnTo>
                <a:lnTo>
                  <a:pt x="819226" y="268211"/>
                </a:lnTo>
                <a:lnTo>
                  <a:pt x="814120" y="310896"/>
                </a:lnTo>
                <a:lnTo>
                  <a:pt x="804392" y="349097"/>
                </a:lnTo>
                <a:lnTo>
                  <a:pt x="786269" y="383514"/>
                </a:lnTo>
                <a:lnTo>
                  <a:pt x="752665" y="409232"/>
                </a:lnTo>
                <a:lnTo>
                  <a:pt x="730300" y="410870"/>
                </a:lnTo>
                <a:lnTo>
                  <a:pt x="716648" y="410667"/>
                </a:lnTo>
                <a:lnTo>
                  <a:pt x="680516" y="389839"/>
                </a:lnTo>
                <a:lnTo>
                  <a:pt x="656209" y="349097"/>
                </a:lnTo>
                <a:lnTo>
                  <a:pt x="646176" y="310896"/>
                </a:lnTo>
                <a:lnTo>
                  <a:pt x="640778" y="268211"/>
                </a:lnTo>
                <a:lnTo>
                  <a:pt x="640765" y="234543"/>
                </a:lnTo>
                <a:lnTo>
                  <a:pt x="641299" y="224485"/>
                </a:lnTo>
                <a:lnTo>
                  <a:pt x="648563" y="181279"/>
                </a:lnTo>
                <a:lnTo>
                  <a:pt x="668032" y="132321"/>
                </a:lnTo>
                <a:lnTo>
                  <a:pt x="699706" y="97523"/>
                </a:lnTo>
                <a:lnTo>
                  <a:pt x="730300" y="90830"/>
                </a:lnTo>
                <a:lnTo>
                  <a:pt x="744321" y="91084"/>
                </a:lnTo>
                <a:lnTo>
                  <a:pt x="781177" y="116217"/>
                </a:lnTo>
                <a:lnTo>
                  <a:pt x="805129" y="160477"/>
                </a:lnTo>
                <a:lnTo>
                  <a:pt x="814425" y="197510"/>
                </a:lnTo>
                <a:lnTo>
                  <a:pt x="819226" y="234543"/>
                </a:lnTo>
                <a:lnTo>
                  <a:pt x="819226" y="60921"/>
                </a:lnTo>
                <a:lnTo>
                  <a:pt x="784440" y="38239"/>
                </a:lnTo>
                <a:lnTo>
                  <a:pt x="730300" y="29870"/>
                </a:lnTo>
                <a:lnTo>
                  <a:pt x="705167" y="30187"/>
                </a:lnTo>
                <a:lnTo>
                  <a:pt x="657453" y="49682"/>
                </a:lnTo>
                <a:lnTo>
                  <a:pt x="619658" y="82562"/>
                </a:lnTo>
                <a:lnTo>
                  <a:pt x="596836" y="120129"/>
                </a:lnTo>
                <a:lnTo>
                  <a:pt x="579729" y="171907"/>
                </a:lnTo>
                <a:lnTo>
                  <a:pt x="571728" y="210845"/>
                </a:lnTo>
                <a:lnTo>
                  <a:pt x="570687" y="234543"/>
                </a:lnTo>
                <a:lnTo>
                  <a:pt x="570738" y="275691"/>
                </a:lnTo>
                <a:lnTo>
                  <a:pt x="579729" y="334060"/>
                </a:lnTo>
                <a:lnTo>
                  <a:pt x="590169" y="373113"/>
                </a:lnTo>
                <a:lnTo>
                  <a:pt x="620128" y="423164"/>
                </a:lnTo>
                <a:lnTo>
                  <a:pt x="658063" y="453847"/>
                </a:lnTo>
                <a:lnTo>
                  <a:pt x="705510" y="471551"/>
                </a:lnTo>
                <a:lnTo>
                  <a:pt x="730300" y="471830"/>
                </a:lnTo>
                <a:lnTo>
                  <a:pt x="755091" y="471551"/>
                </a:lnTo>
                <a:lnTo>
                  <a:pt x="802233" y="453847"/>
                </a:lnTo>
                <a:lnTo>
                  <a:pt x="839876" y="423164"/>
                </a:lnTo>
                <a:lnTo>
                  <a:pt x="847852" y="410870"/>
                </a:lnTo>
                <a:lnTo>
                  <a:pt x="851611" y="405079"/>
                </a:lnTo>
                <a:lnTo>
                  <a:pt x="874674" y="357809"/>
                </a:lnTo>
                <a:lnTo>
                  <a:pt x="885558" y="310108"/>
                </a:lnTo>
                <a:lnTo>
                  <a:pt x="889266" y="275691"/>
                </a:lnTo>
                <a:lnTo>
                  <a:pt x="889317" y="234543"/>
                </a:lnTo>
                <a:close/>
              </a:path>
              <a:path w="1649729" h="594360">
                <a:moveTo>
                  <a:pt x="1112520" y="108508"/>
                </a:moveTo>
                <a:lnTo>
                  <a:pt x="1030833" y="108508"/>
                </a:lnTo>
                <a:lnTo>
                  <a:pt x="1030833" y="12801"/>
                </a:lnTo>
                <a:lnTo>
                  <a:pt x="961339" y="12801"/>
                </a:lnTo>
                <a:lnTo>
                  <a:pt x="961339" y="593750"/>
                </a:lnTo>
                <a:lnTo>
                  <a:pt x="1023518" y="593750"/>
                </a:lnTo>
                <a:lnTo>
                  <a:pt x="1030833" y="586435"/>
                </a:lnTo>
                <a:lnTo>
                  <a:pt x="1030833" y="386486"/>
                </a:lnTo>
                <a:lnTo>
                  <a:pt x="1112520" y="386486"/>
                </a:lnTo>
                <a:lnTo>
                  <a:pt x="1112520" y="327355"/>
                </a:lnTo>
                <a:lnTo>
                  <a:pt x="1030833" y="327355"/>
                </a:lnTo>
                <a:lnTo>
                  <a:pt x="1030833" y="167640"/>
                </a:lnTo>
                <a:lnTo>
                  <a:pt x="1112520" y="167640"/>
                </a:lnTo>
                <a:lnTo>
                  <a:pt x="1112520" y="108508"/>
                </a:lnTo>
                <a:close/>
              </a:path>
              <a:path w="1649729" h="594360">
                <a:moveTo>
                  <a:pt x="1434998" y="417576"/>
                </a:moveTo>
                <a:lnTo>
                  <a:pt x="1393850" y="384048"/>
                </a:lnTo>
                <a:lnTo>
                  <a:pt x="1364970" y="354736"/>
                </a:lnTo>
                <a:lnTo>
                  <a:pt x="1356194" y="343814"/>
                </a:lnTo>
                <a:lnTo>
                  <a:pt x="1354226" y="341376"/>
                </a:lnTo>
                <a:lnTo>
                  <a:pt x="1331518" y="309537"/>
                </a:lnTo>
                <a:lnTo>
                  <a:pt x="1313954" y="273519"/>
                </a:lnTo>
                <a:lnTo>
                  <a:pt x="1312468" y="99974"/>
                </a:lnTo>
                <a:lnTo>
                  <a:pt x="1413662" y="99974"/>
                </a:lnTo>
                <a:lnTo>
                  <a:pt x="1413662" y="44500"/>
                </a:lnTo>
                <a:lnTo>
                  <a:pt x="1138732" y="44500"/>
                </a:lnTo>
                <a:lnTo>
                  <a:pt x="1138732" y="99974"/>
                </a:lnTo>
                <a:lnTo>
                  <a:pt x="1242364" y="99974"/>
                </a:lnTo>
                <a:lnTo>
                  <a:pt x="1242314" y="253593"/>
                </a:lnTo>
                <a:lnTo>
                  <a:pt x="1231696" y="292608"/>
                </a:lnTo>
                <a:lnTo>
                  <a:pt x="1213612" y="327418"/>
                </a:lnTo>
                <a:lnTo>
                  <a:pt x="1184338" y="368007"/>
                </a:lnTo>
                <a:lnTo>
                  <a:pt x="1147140" y="406488"/>
                </a:lnTo>
                <a:lnTo>
                  <a:pt x="1111300" y="434644"/>
                </a:lnTo>
                <a:lnTo>
                  <a:pt x="1159459" y="478536"/>
                </a:lnTo>
                <a:lnTo>
                  <a:pt x="1195425" y="448970"/>
                </a:lnTo>
                <a:lnTo>
                  <a:pt x="1228953" y="413918"/>
                </a:lnTo>
                <a:lnTo>
                  <a:pt x="1258214" y="377342"/>
                </a:lnTo>
                <a:lnTo>
                  <a:pt x="1280769" y="343814"/>
                </a:lnTo>
                <a:lnTo>
                  <a:pt x="1285201" y="352183"/>
                </a:lnTo>
                <a:lnTo>
                  <a:pt x="1308049" y="383590"/>
                </a:lnTo>
                <a:lnTo>
                  <a:pt x="1337398" y="415886"/>
                </a:lnTo>
                <a:lnTo>
                  <a:pt x="1370761" y="447167"/>
                </a:lnTo>
                <a:lnTo>
                  <a:pt x="1394155" y="465124"/>
                </a:lnTo>
                <a:lnTo>
                  <a:pt x="1434998" y="417576"/>
                </a:lnTo>
                <a:close/>
              </a:path>
              <a:path w="1649729" h="594360">
                <a:moveTo>
                  <a:pt x="1527657" y="13411"/>
                </a:moveTo>
                <a:lnTo>
                  <a:pt x="1458772" y="13411"/>
                </a:lnTo>
                <a:lnTo>
                  <a:pt x="1458772" y="202996"/>
                </a:lnTo>
                <a:lnTo>
                  <a:pt x="1361236" y="202996"/>
                </a:lnTo>
                <a:lnTo>
                  <a:pt x="1361236" y="261518"/>
                </a:lnTo>
                <a:lnTo>
                  <a:pt x="1458772" y="261518"/>
                </a:lnTo>
                <a:lnTo>
                  <a:pt x="1458772" y="579729"/>
                </a:lnTo>
                <a:lnTo>
                  <a:pt x="1517904" y="579729"/>
                </a:lnTo>
                <a:lnTo>
                  <a:pt x="1527048" y="575462"/>
                </a:lnTo>
                <a:lnTo>
                  <a:pt x="1527657" y="567537"/>
                </a:lnTo>
                <a:lnTo>
                  <a:pt x="1527657" y="13411"/>
                </a:lnTo>
                <a:close/>
              </a:path>
              <a:path w="1649729" h="594360">
                <a:moveTo>
                  <a:pt x="1649577" y="13411"/>
                </a:moveTo>
                <a:lnTo>
                  <a:pt x="1580692" y="13411"/>
                </a:lnTo>
                <a:lnTo>
                  <a:pt x="1580692" y="593750"/>
                </a:lnTo>
                <a:lnTo>
                  <a:pt x="1639824" y="593750"/>
                </a:lnTo>
                <a:lnTo>
                  <a:pt x="1648968" y="589483"/>
                </a:lnTo>
                <a:lnTo>
                  <a:pt x="1649577" y="581558"/>
                </a:lnTo>
                <a:lnTo>
                  <a:pt x="1649577" y="13411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032779" y="1708072"/>
            <a:ext cx="189230" cy="556895"/>
          </a:xfrm>
          <a:custGeom>
            <a:avLst/>
            <a:gdLst/>
            <a:ahLst/>
            <a:cxnLst/>
            <a:rect l="l" t="t" r="r" b="b"/>
            <a:pathLst>
              <a:path w="189229" h="556894">
                <a:moveTo>
                  <a:pt x="188975" y="556564"/>
                </a:moveTo>
                <a:lnTo>
                  <a:pt x="107289" y="556564"/>
                </a:lnTo>
                <a:lnTo>
                  <a:pt x="96416" y="547358"/>
                </a:lnTo>
                <a:lnTo>
                  <a:pt x="69799" y="516026"/>
                </a:lnTo>
                <a:lnTo>
                  <a:pt x="44338" y="476335"/>
                </a:lnTo>
                <a:lnTo>
                  <a:pt x="25912" y="434716"/>
                </a:lnTo>
                <a:lnTo>
                  <a:pt x="9753" y="376123"/>
                </a:lnTo>
                <a:lnTo>
                  <a:pt x="1219" y="330479"/>
                </a:lnTo>
                <a:lnTo>
                  <a:pt x="0" y="277977"/>
                </a:lnTo>
                <a:lnTo>
                  <a:pt x="123" y="249464"/>
                </a:lnTo>
                <a:lnTo>
                  <a:pt x="7924" y="186842"/>
                </a:lnTo>
                <a:lnTo>
                  <a:pt x="16649" y="144779"/>
                </a:lnTo>
                <a:lnTo>
                  <a:pt x="30175" y="108203"/>
                </a:lnTo>
                <a:lnTo>
                  <a:pt x="52377" y="61526"/>
                </a:lnTo>
                <a:lnTo>
                  <a:pt x="75157" y="28975"/>
                </a:lnTo>
                <a:lnTo>
                  <a:pt x="105460" y="0"/>
                </a:lnTo>
                <a:lnTo>
                  <a:pt x="187756" y="0"/>
                </a:lnTo>
                <a:lnTo>
                  <a:pt x="174031" y="11001"/>
                </a:lnTo>
                <a:lnTo>
                  <a:pt x="164820" y="19430"/>
                </a:lnTo>
                <a:lnTo>
                  <a:pt x="130663" y="62136"/>
                </a:lnTo>
                <a:lnTo>
                  <a:pt x="105460" y="108813"/>
                </a:lnTo>
                <a:lnTo>
                  <a:pt x="89801" y="145351"/>
                </a:lnTo>
                <a:lnTo>
                  <a:pt x="78943" y="187147"/>
                </a:lnTo>
                <a:lnTo>
                  <a:pt x="70142" y="230504"/>
                </a:lnTo>
                <a:lnTo>
                  <a:pt x="68884" y="277977"/>
                </a:lnTo>
                <a:lnTo>
                  <a:pt x="69056" y="307195"/>
                </a:lnTo>
                <a:lnTo>
                  <a:pt x="79857" y="370331"/>
                </a:lnTo>
                <a:lnTo>
                  <a:pt x="91630" y="412356"/>
                </a:lnTo>
                <a:lnTo>
                  <a:pt x="108203" y="448665"/>
                </a:lnTo>
                <a:lnTo>
                  <a:pt x="126072" y="482993"/>
                </a:lnTo>
                <a:lnTo>
                  <a:pt x="159572" y="527118"/>
                </a:lnTo>
                <a:lnTo>
                  <a:pt x="176660" y="545568"/>
                </a:lnTo>
                <a:lnTo>
                  <a:pt x="188975" y="556564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272342" y="1658695"/>
            <a:ext cx="1798320" cy="558800"/>
          </a:xfrm>
          <a:custGeom>
            <a:avLst/>
            <a:gdLst/>
            <a:ahLst/>
            <a:cxnLst/>
            <a:rect l="l" t="t" r="r" b="b"/>
            <a:pathLst>
              <a:path w="1798319" h="558800">
                <a:moveTo>
                  <a:pt x="176174" y="15849"/>
                </a:moveTo>
                <a:lnTo>
                  <a:pt x="134721" y="609"/>
                </a:lnTo>
                <a:lnTo>
                  <a:pt x="110096" y="33972"/>
                </a:lnTo>
                <a:lnTo>
                  <a:pt x="78486" y="68122"/>
                </a:lnTo>
                <a:lnTo>
                  <a:pt x="43002" y="100228"/>
                </a:lnTo>
                <a:lnTo>
                  <a:pt x="6705" y="127406"/>
                </a:lnTo>
                <a:lnTo>
                  <a:pt x="13195" y="134607"/>
                </a:lnTo>
                <a:lnTo>
                  <a:pt x="20193" y="143408"/>
                </a:lnTo>
                <a:lnTo>
                  <a:pt x="26860" y="152438"/>
                </a:lnTo>
                <a:lnTo>
                  <a:pt x="32308" y="160324"/>
                </a:lnTo>
                <a:lnTo>
                  <a:pt x="71335" y="129616"/>
                </a:lnTo>
                <a:lnTo>
                  <a:pt x="109880" y="93878"/>
                </a:lnTo>
                <a:lnTo>
                  <a:pt x="145732" y="55143"/>
                </a:lnTo>
                <a:lnTo>
                  <a:pt x="176174" y="15849"/>
                </a:lnTo>
                <a:close/>
              </a:path>
              <a:path w="1798319" h="558800">
                <a:moveTo>
                  <a:pt x="189585" y="137769"/>
                </a:moveTo>
                <a:lnTo>
                  <a:pt x="149352" y="123748"/>
                </a:lnTo>
                <a:lnTo>
                  <a:pt x="118643" y="171297"/>
                </a:lnTo>
                <a:lnTo>
                  <a:pt x="81991" y="216560"/>
                </a:lnTo>
                <a:lnTo>
                  <a:pt x="41681" y="257479"/>
                </a:lnTo>
                <a:lnTo>
                  <a:pt x="0" y="291998"/>
                </a:lnTo>
                <a:lnTo>
                  <a:pt x="6489" y="301117"/>
                </a:lnTo>
                <a:lnTo>
                  <a:pt x="13944" y="312343"/>
                </a:lnTo>
                <a:lnTo>
                  <a:pt x="20840" y="323469"/>
                </a:lnTo>
                <a:lnTo>
                  <a:pt x="25603" y="332232"/>
                </a:lnTo>
                <a:lnTo>
                  <a:pt x="42976" y="317754"/>
                </a:lnTo>
                <a:lnTo>
                  <a:pt x="60274" y="301904"/>
                </a:lnTo>
                <a:lnTo>
                  <a:pt x="77470" y="284911"/>
                </a:lnTo>
                <a:lnTo>
                  <a:pt x="94488" y="267004"/>
                </a:lnTo>
                <a:lnTo>
                  <a:pt x="94488" y="558393"/>
                </a:lnTo>
                <a:lnTo>
                  <a:pt x="136550" y="558393"/>
                </a:lnTo>
                <a:lnTo>
                  <a:pt x="136550" y="267004"/>
                </a:lnTo>
                <a:lnTo>
                  <a:pt x="136550" y="217627"/>
                </a:lnTo>
                <a:lnTo>
                  <a:pt x="151180" y="197866"/>
                </a:lnTo>
                <a:lnTo>
                  <a:pt x="164896" y="177927"/>
                </a:lnTo>
                <a:lnTo>
                  <a:pt x="177698" y="157886"/>
                </a:lnTo>
                <a:lnTo>
                  <a:pt x="189585" y="137769"/>
                </a:lnTo>
                <a:close/>
              </a:path>
              <a:path w="1798319" h="558800">
                <a:moveTo>
                  <a:pt x="575462" y="282244"/>
                </a:moveTo>
                <a:lnTo>
                  <a:pt x="539432" y="227380"/>
                </a:lnTo>
                <a:lnTo>
                  <a:pt x="504139" y="182981"/>
                </a:lnTo>
                <a:lnTo>
                  <a:pt x="474878" y="150571"/>
                </a:lnTo>
                <a:lnTo>
                  <a:pt x="439521" y="169468"/>
                </a:lnTo>
                <a:lnTo>
                  <a:pt x="451027" y="182232"/>
                </a:lnTo>
                <a:lnTo>
                  <a:pt x="462534" y="195681"/>
                </a:lnTo>
                <a:lnTo>
                  <a:pt x="473811" y="209588"/>
                </a:lnTo>
                <a:lnTo>
                  <a:pt x="484632" y="223723"/>
                </a:lnTo>
                <a:lnTo>
                  <a:pt x="321259" y="227380"/>
                </a:lnTo>
                <a:lnTo>
                  <a:pt x="355777" y="197497"/>
                </a:lnTo>
                <a:lnTo>
                  <a:pt x="390639" y="165620"/>
                </a:lnTo>
                <a:lnTo>
                  <a:pt x="393623" y="162763"/>
                </a:lnTo>
                <a:lnTo>
                  <a:pt x="424891" y="132842"/>
                </a:lnTo>
                <a:lnTo>
                  <a:pt x="457555" y="100241"/>
                </a:lnTo>
                <a:lnTo>
                  <a:pt x="487680" y="68884"/>
                </a:lnTo>
                <a:lnTo>
                  <a:pt x="447446" y="46329"/>
                </a:lnTo>
                <a:lnTo>
                  <a:pt x="424395" y="73952"/>
                </a:lnTo>
                <a:lnTo>
                  <a:pt x="397916" y="103174"/>
                </a:lnTo>
                <a:lnTo>
                  <a:pt x="368922" y="133083"/>
                </a:lnTo>
                <a:lnTo>
                  <a:pt x="338328" y="162763"/>
                </a:lnTo>
                <a:lnTo>
                  <a:pt x="326859" y="151485"/>
                </a:lnTo>
                <a:lnTo>
                  <a:pt x="313715" y="139750"/>
                </a:lnTo>
                <a:lnTo>
                  <a:pt x="299326" y="127787"/>
                </a:lnTo>
                <a:lnTo>
                  <a:pt x="284073" y="115824"/>
                </a:lnTo>
                <a:lnTo>
                  <a:pt x="305308" y="94195"/>
                </a:lnTo>
                <a:lnTo>
                  <a:pt x="305600" y="93878"/>
                </a:lnTo>
                <a:lnTo>
                  <a:pt x="327279" y="70332"/>
                </a:lnTo>
                <a:lnTo>
                  <a:pt x="349148" y="45453"/>
                </a:lnTo>
                <a:lnTo>
                  <a:pt x="370027" y="20726"/>
                </a:lnTo>
                <a:lnTo>
                  <a:pt x="330403" y="0"/>
                </a:lnTo>
                <a:lnTo>
                  <a:pt x="314210" y="22821"/>
                </a:lnTo>
                <a:lnTo>
                  <a:pt x="294970" y="47167"/>
                </a:lnTo>
                <a:lnTo>
                  <a:pt x="274256" y="71412"/>
                </a:lnTo>
                <a:lnTo>
                  <a:pt x="253593" y="93878"/>
                </a:lnTo>
                <a:lnTo>
                  <a:pt x="244462" y="87249"/>
                </a:lnTo>
                <a:lnTo>
                  <a:pt x="235381" y="81000"/>
                </a:lnTo>
                <a:lnTo>
                  <a:pt x="226428" y="75107"/>
                </a:lnTo>
                <a:lnTo>
                  <a:pt x="217627" y="69494"/>
                </a:lnTo>
                <a:lnTo>
                  <a:pt x="190195" y="98145"/>
                </a:lnTo>
                <a:lnTo>
                  <a:pt x="221500" y="120015"/>
                </a:lnTo>
                <a:lnTo>
                  <a:pt x="252679" y="144170"/>
                </a:lnTo>
                <a:lnTo>
                  <a:pt x="281584" y="168783"/>
                </a:lnTo>
                <a:lnTo>
                  <a:pt x="306019" y="192024"/>
                </a:lnTo>
                <a:lnTo>
                  <a:pt x="295427" y="201777"/>
                </a:lnTo>
                <a:lnTo>
                  <a:pt x="284759" y="210997"/>
                </a:lnTo>
                <a:lnTo>
                  <a:pt x="263956" y="228600"/>
                </a:lnTo>
                <a:lnTo>
                  <a:pt x="170078" y="229819"/>
                </a:lnTo>
                <a:lnTo>
                  <a:pt x="173736" y="271272"/>
                </a:lnTo>
                <a:lnTo>
                  <a:pt x="314553" y="267004"/>
                </a:lnTo>
                <a:lnTo>
                  <a:pt x="283552" y="306044"/>
                </a:lnTo>
                <a:lnTo>
                  <a:pt x="246659" y="341985"/>
                </a:lnTo>
                <a:lnTo>
                  <a:pt x="205778" y="373824"/>
                </a:lnTo>
                <a:lnTo>
                  <a:pt x="162763" y="400507"/>
                </a:lnTo>
                <a:lnTo>
                  <a:pt x="170789" y="407289"/>
                </a:lnTo>
                <a:lnTo>
                  <a:pt x="179374" y="416280"/>
                </a:lnTo>
                <a:lnTo>
                  <a:pt x="187286" y="425627"/>
                </a:lnTo>
                <a:lnTo>
                  <a:pt x="193243" y="433425"/>
                </a:lnTo>
                <a:lnTo>
                  <a:pt x="211975" y="421436"/>
                </a:lnTo>
                <a:lnTo>
                  <a:pt x="230581" y="408355"/>
                </a:lnTo>
                <a:lnTo>
                  <a:pt x="248970" y="394258"/>
                </a:lnTo>
                <a:lnTo>
                  <a:pt x="267004" y="379171"/>
                </a:lnTo>
                <a:lnTo>
                  <a:pt x="282422" y="400088"/>
                </a:lnTo>
                <a:lnTo>
                  <a:pt x="299313" y="419862"/>
                </a:lnTo>
                <a:lnTo>
                  <a:pt x="317588" y="438492"/>
                </a:lnTo>
                <a:lnTo>
                  <a:pt x="337108" y="455980"/>
                </a:lnTo>
                <a:lnTo>
                  <a:pt x="295871" y="477126"/>
                </a:lnTo>
                <a:lnTo>
                  <a:pt x="252222" y="494842"/>
                </a:lnTo>
                <a:lnTo>
                  <a:pt x="206984" y="509130"/>
                </a:lnTo>
                <a:lnTo>
                  <a:pt x="160934" y="519988"/>
                </a:lnTo>
                <a:lnTo>
                  <a:pt x="167563" y="527964"/>
                </a:lnTo>
                <a:lnTo>
                  <a:pt x="174117" y="538048"/>
                </a:lnTo>
                <a:lnTo>
                  <a:pt x="179882" y="548716"/>
                </a:lnTo>
                <a:lnTo>
                  <a:pt x="184099" y="558393"/>
                </a:lnTo>
                <a:lnTo>
                  <a:pt x="233692" y="545211"/>
                </a:lnTo>
                <a:lnTo>
                  <a:pt x="282244" y="528370"/>
                </a:lnTo>
                <a:lnTo>
                  <a:pt x="328980" y="507644"/>
                </a:lnTo>
                <a:lnTo>
                  <a:pt x="373075" y="482803"/>
                </a:lnTo>
                <a:lnTo>
                  <a:pt x="412584" y="506768"/>
                </a:lnTo>
                <a:lnTo>
                  <a:pt x="455066" y="527304"/>
                </a:lnTo>
                <a:lnTo>
                  <a:pt x="500291" y="544182"/>
                </a:lnTo>
                <a:lnTo>
                  <a:pt x="548030" y="557174"/>
                </a:lnTo>
                <a:lnTo>
                  <a:pt x="553605" y="547674"/>
                </a:lnTo>
                <a:lnTo>
                  <a:pt x="560603" y="537362"/>
                </a:lnTo>
                <a:lnTo>
                  <a:pt x="568185" y="527519"/>
                </a:lnTo>
                <a:lnTo>
                  <a:pt x="575462" y="519379"/>
                </a:lnTo>
                <a:lnTo>
                  <a:pt x="530517" y="508558"/>
                </a:lnTo>
                <a:lnTo>
                  <a:pt x="487451" y="494538"/>
                </a:lnTo>
                <a:lnTo>
                  <a:pt x="459371" y="482803"/>
                </a:lnTo>
                <a:lnTo>
                  <a:pt x="446798" y="477545"/>
                </a:lnTo>
                <a:lnTo>
                  <a:pt x="409041" y="457809"/>
                </a:lnTo>
                <a:lnTo>
                  <a:pt x="436981" y="433425"/>
                </a:lnTo>
                <a:lnTo>
                  <a:pt x="440753" y="430136"/>
                </a:lnTo>
                <a:lnTo>
                  <a:pt x="468858" y="399135"/>
                </a:lnTo>
                <a:lnTo>
                  <a:pt x="492975" y="364718"/>
                </a:lnTo>
                <a:lnTo>
                  <a:pt x="500646" y="349910"/>
                </a:lnTo>
                <a:lnTo>
                  <a:pt x="512673" y="326745"/>
                </a:lnTo>
                <a:lnTo>
                  <a:pt x="488289" y="314553"/>
                </a:lnTo>
                <a:lnTo>
                  <a:pt x="483412" y="312115"/>
                </a:lnTo>
                <a:lnTo>
                  <a:pt x="476097" y="314553"/>
                </a:lnTo>
                <a:lnTo>
                  <a:pt x="451713" y="314553"/>
                </a:lnTo>
                <a:lnTo>
                  <a:pt x="451713" y="349910"/>
                </a:lnTo>
                <a:lnTo>
                  <a:pt x="435648" y="373253"/>
                </a:lnTo>
                <a:lnTo>
                  <a:pt x="416890" y="394868"/>
                </a:lnTo>
                <a:lnTo>
                  <a:pt x="395744" y="414896"/>
                </a:lnTo>
                <a:lnTo>
                  <a:pt x="372465" y="433425"/>
                </a:lnTo>
                <a:lnTo>
                  <a:pt x="349745" y="415378"/>
                </a:lnTo>
                <a:lnTo>
                  <a:pt x="329184" y="396011"/>
                </a:lnTo>
                <a:lnTo>
                  <a:pt x="314274" y="379171"/>
                </a:lnTo>
                <a:lnTo>
                  <a:pt x="310921" y="375399"/>
                </a:lnTo>
                <a:lnTo>
                  <a:pt x="295046" y="353568"/>
                </a:lnTo>
                <a:lnTo>
                  <a:pt x="298094" y="349910"/>
                </a:lnTo>
                <a:lnTo>
                  <a:pt x="451713" y="349910"/>
                </a:lnTo>
                <a:lnTo>
                  <a:pt x="451713" y="314553"/>
                </a:lnTo>
                <a:lnTo>
                  <a:pt x="329793" y="314553"/>
                </a:lnTo>
                <a:lnTo>
                  <a:pt x="339166" y="302552"/>
                </a:lnTo>
                <a:lnTo>
                  <a:pt x="348005" y="290322"/>
                </a:lnTo>
                <a:lnTo>
                  <a:pt x="356285" y="277863"/>
                </a:lnTo>
                <a:lnTo>
                  <a:pt x="362826" y="267004"/>
                </a:lnTo>
                <a:lnTo>
                  <a:pt x="363931" y="265176"/>
                </a:lnTo>
                <a:lnTo>
                  <a:pt x="510844" y="259689"/>
                </a:lnTo>
                <a:lnTo>
                  <a:pt x="532447" y="294157"/>
                </a:lnTo>
                <a:lnTo>
                  <a:pt x="537667" y="304190"/>
                </a:lnTo>
                <a:lnTo>
                  <a:pt x="575462" y="282244"/>
                </a:lnTo>
                <a:close/>
              </a:path>
              <a:path w="1798319" h="558800">
                <a:moveTo>
                  <a:pt x="814425" y="123748"/>
                </a:moveTo>
                <a:lnTo>
                  <a:pt x="770534" y="110337"/>
                </a:lnTo>
                <a:lnTo>
                  <a:pt x="746620" y="161632"/>
                </a:lnTo>
                <a:lnTo>
                  <a:pt x="717905" y="210743"/>
                </a:lnTo>
                <a:lnTo>
                  <a:pt x="685304" y="256413"/>
                </a:lnTo>
                <a:lnTo>
                  <a:pt x="649706" y="297332"/>
                </a:lnTo>
                <a:lnTo>
                  <a:pt x="612038" y="332232"/>
                </a:lnTo>
                <a:lnTo>
                  <a:pt x="620458" y="339623"/>
                </a:lnTo>
                <a:lnTo>
                  <a:pt x="629945" y="348843"/>
                </a:lnTo>
                <a:lnTo>
                  <a:pt x="638873" y="358292"/>
                </a:lnTo>
                <a:lnTo>
                  <a:pt x="645566" y="366369"/>
                </a:lnTo>
                <a:lnTo>
                  <a:pt x="662825" y="350151"/>
                </a:lnTo>
                <a:lnTo>
                  <a:pt x="679856" y="332613"/>
                </a:lnTo>
                <a:lnTo>
                  <a:pt x="696658" y="313829"/>
                </a:lnTo>
                <a:lnTo>
                  <a:pt x="713232" y="293827"/>
                </a:lnTo>
                <a:lnTo>
                  <a:pt x="713232" y="555955"/>
                </a:lnTo>
                <a:lnTo>
                  <a:pt x="758342" y="555955"/>
                </a:lnTo>
                <a:lnTo>
                  <a:pt x="758342" y="293827"/>
                </a:lnTo>
                <a:lnTo>
                  <a:pt x="758342" y="229819"/>
                </a:lnTo>
                <a:lnTo>
                  <a:pt x="773887" y="204254"/>
                </a:lnTo>
                <a:lnTo>
                  <a:pt x="788441" y="177927"/>
                </a:lnTo>
                <a:lnTo>
                  <a:pt x="801979" y="151041"/>
                </a:lnTo>
                <a:lnTo>
                  <a:pt x="814425" y="123748"/>
                </a:lnTo>
                <a:close/>
              </a:path>
              <a:path w="1798319" h="558800">
                <a:moveTo>
                  <a:pt x="1034491" y="308457"/>
                </a:moveTo>
                <a:lnTo>
                  <a:pt x="1020876" y="291960"/>
                </a:lnTo>
                <a:lnTo>
                  <a:pt x="1003249" y="273786"/>
                </a:lnTo>
                <a:lnTo>
                  <a:pt x="983576" y="255739"/>
                </a:lnTo>
                <a:lnTo>
                  <a:pt x="963777" y="239572"/>
                </a:lnTo>
                <a:lnTo>
                  <a:pt x="935126" y="261518"/>
                </a:lnTo>
                <a:lnTo>
                  <a:pt x="955167" y="278587"/>
                </a:lnTo>
                <a:lnTo>
                  <a:pt x="974674" y="297484"/>
                </a:lnTo>
                <a:lnTo>
                  <a:pt x="991793" y="316382"/>
                </a:lnTo>
                <a:lnTo>
                  <a:pt x="1004620" y="333451"/>
                </a:lnTo>
                <a:lnTo>
                  <a:pt x="1034491" y="308457"/>
                </a:lnTo>
                <a:close/>
              </a:path>
              <a:path w="1798319" h="558800">
                <a:moveTo>
                  <a:pt x="1166774" y="67665"/>
                </a:moveTo>
                <a:lnTo>
                  <a:pt x="921105" y="67665"/>
                </a:lnTo>
                <a:lnTo>
                  <a:pt x="921105" y="0"/>
                </a:lnTo>
                <a:lnTo>
                  <a:pt x="874776" y="0"/>
                </a:lnTo>
                <a:lnTo>
                  <a:pt x="874776" y="67665"/>
                </a:lnTo>
                <a:lnTo>
                  <a:pt x="633374" y="67665"/>
                </a:lnTo>
                <a:lnTo>
                  <a:pt x="633374" y="110337"/>
                </a:lnTo>
                <a:lnTo>
                  <a:pt x="770534" y="110337"/>
                </a:lnTo>
                <a:lnTo>
                  <a:pt x="937564" y="110337"/>
                </a:lnTo>
                <a:lnTo>
                  <a:pt x="1166774" y="110337"/>
                </a:lnTo>
                <a:lnTo>
                  <a:pt x="1166774" y="67665"/>
                </a:lnTo>
                <a:close/>
              </a:path>
              <a:path w="1798319" h="558800">
                <a:moveTo>
                  <a:pt x="1184452" y="518769"/>
                </a:moveTo>
                <a:lnTo>
                  <a:pt x="1138910" y="502615"/>
                </a:lnTo>
                <a:lnTo>
                  <a:pt x="1095756" y="481888"/>
                </a:lnTo>
                <a:lnTo>
                  <a:pt x="1057579" y="458419"/>
                </a:lnTo>
                <a:lnTo>
                  <a:pt x="1018032" y="428548"/>
                </a:lnTo>
                <a:lnTo>
                  <a:pt x="1044359" y="399288"/>
                </a:lnTo>
                <a:lnTo>
                  <a:pt x="1052220" y="390550"/>
                </a:lnTo>
                <a:lnTo>
                  <a:pt x="1082890" y="348068"/>
                </a:lnTo>
                <a:lnTo>
                  <a:pt x="1109764" y="300875"/>
                </a:lnTo>
                <a:lnTo>
                  <a:pt x="1132547" y="248742"/>
                </a:lnTo>
                <a:lnTo>
                  <a:pt x="1142517" y="217627"/>
                </a:lnTo>
                <a:lnTo>
                  <a:pt x="1150924" y="191414"/>
                </a:lnTo>
                <a:lnTo>
                  <a:pt x="1127264" y="179832"/>
                </a:lnTo>
                <a:lnTo>
                  <a:pt x="1122273" y="177393"/>
                </a:lnTo>
                <a:lnTo>
                  <a:pt x="1113739" y="179832"/>
                </a:lnTo>
                <a:lnTo>
                  <a:pt x="1096670" y="179832"/>
                </a:lnTo>
                <a:lnTo>
                  <a:pt x="1096670" y="217627"/>
                </a:lnTo>
                <a:lnTo>
                  <a:pt x="1076274" y="270662"/>
                </a:lnTo>
                <a:lnTo>
                  <a:pt x="1050874" y="318516"/>
                </a:lnTo>
                <a:lnTo>
                  <a:pt x="1020813" y="361302"/>
                </a:lnTo>
                <a:lnTo>
                  <a:pt x="986332" y="399288"/>
                </a:lnTo>
                <a:lnTo>
                  <a:pt x="960081" y="369938"/>
                </a:lnTo>
                <a:lnTo>
                  <a:pt x="936345" y="338632"/>
                </a:lnTo>
                <a:lnTo>
                  <a:pt x="915352" y="305511"/>
                </a:lnTo>
                <a:lnTo>
                  <a:pt x="914679" y="304190"/>
                </a:lnTo>
                <a:lnTo>
                  <a:pt x="897331" y="270662"/>
                </a:lnTo>
                <a:lnTo>
                  <a:pt x="906818" y="257746"/>
                </a:lnTo>
                <a:lnTo>
                  <a:pt x="916000" y="244602"/>
                </a:lnTo>
                <a:lnTo>
                  <a:pt x="924852" y="231228"/>
                </a:lnTo>
                <a:lnTo>
                  <a:pt x="933297" y="217627"/>
                </a:lnTo>
                <a:lnTo>
                  <a:pt x="1096670" y="217627"/>
                </a:lnTo>
                <a:lnTo>
                  <a:pt x="1096670" y="179832"/>
                </a:lnTo>
                <a:lnTo>
                  <a:pt x="955243" y="179832"/>
                </a:lnTo>
                <a:lnTo>
                  <a:pt x="962444" y="165658"/>
                </a:lnTo>
                <a:lnTo>
                  <a:pt x="969340" y="151485"/>
                </a:lnTo>
                <a:lnTo>
                  <a:pt x="975906" y="137312"/>
                </a:lnTo>
                <a:lnTo>
                  <a:pt x="982065" y="123139"/>
                </a:lnTo>
                <a:lnTo>
                  <a:pt x="937564" y="110337"/>
                </a:lnTo>
                <a:lnTo>
                  <a:pt x="916940" y="157518"/>
                </a:lnTo>
                <a:lnTo>
                  <a:pt x="890054" y="205397"/>
                </a:lnTo>
                <a:lnTo>
                  <a:pt x="857821" y="251764"/>
                </a:lnTo>
                <a:lnTo>
                  <a:pt x="821131" y="294373"/>
                </a:lnTo>
                <a:lnTo>
                  <a:pt x="780897" y="331012"/>
                </a:lnTo>
                <a:lnTo>
                  <a:pt x="788847" y="337667"/>
                </a:lnTo>
                <a:lnTo>
                  <a:pt x="797433" y="345871"/>
                </a:lnTo>
                <a:lnTo>
                  <a:pt x="805675" y="354418"/>
                </a:lnTo>
                <a:lnTo>
                  <a:pt x="812596" y="362102"/>
                </a:lnTo>
                <a:lnTo>
                  <a:pt x="827570" y="348856"/>
                </a:lnTo>
                <a:lnTo>
                  <a:pt x="842238" y="334746"/>
                </a:lnTo>
                <a:lnTo>
                  <a:pt x="856576" y="319849"/>
                </a:lnTo>
                <a:lnTo>
                  <a:pt x="870508" y="304190"/>
                </a:lnTo>
                <a:lnTo>
                  <a:pt x="888555" y="337667"/>
                </a:lnTo>
                <a:lnTo>
                  <a:pt x="908761" y="369417"/>
                </a:lnTo>
                <a:lnTo>
                  <a:pt x="930986" y="399288"/>
                </a:lnTo>
                <a:lnTo>
                  <a:pt x="955243" y="427329"/>
                </a:lnTo>
                <a:lnTo>
                  <a:pt x="915657" y="456387"/>
                </a:lnTo>
                <a:lnTo>
                  <a:pt x="873099" y="481431"/>
                </a:lnTo>
                <a:lnTo>
                  <a:pt x="828027" y="502602"/>
                </a:lnTo>
                <a:lnTo>
                  <a:pt x="780897" y="519988"/>
                </a:lnTo>
                <a:lnTo>
                  <a:pt x="788466" y="527342"/>
                </a:lnTo>
                <a:lnTo>
                  <a:pt x="796594" y="537210"/>
                </a:lnTo>
                <a:lnTo>
                  <a:pt x="804037" y="547751"/>
                </a:lnTo>
                <a:lnTo>
                  <a:pt x="809548" y="557174"/>
                </a:lnTo>
                <a:lnTo>
                  <a:pt x="856805" y="538403"/>
                </a:lnTo>
                <a:lnTo>
                  <a:pt x="902284" y="515797"/>
                </a:lnTo>
                <a:lnTo>
                  <a:pt x="945603" y="489204"/>
                </a:lnTo>
                <a:lnTo>
                  <a:pt x="986332" y="458419"/>
                </a:lnTo>
                <a:lnTo>
                  <a:pt x="1023937" y="489470"/>
                </a:lnTo>
                <a:lnTo>
                  <a:pt x="1064437" y="516559"/>
                </a:lnTo>
                <a:lnTo>
                  <a:pt x="1107808" y="539432"/>
                </a:lnTo>
                <a:lnTo>
                  <a:pt x="1153972" y="557784"/>
                </a:lnTo>
                <a:lnTo>
                  <a:pt x="1160437" y="547763"/>
                </a:lnTo>
                <a:lnTo>
                  <a:pt x="1168298" y="536905"/>
                </a:lnTo>
                <a:lnTo>
                  <a:pt x="1176604" y="526757"/>
                </a:lnTo>
                <a:lnTo>
                  <a:pt x="1184452" y="518769"/>
                </a:lnTo>
                <a:close/>
              </a:path>
              <a:path w="1798319" h="558800">
                <a:moveTo>
                  <a:pt x="1398422" y="416966"/>
                </a:moveTo>
                <a:lnTo>
                  <a:pt x="1353921" y="403555"/>
                </a:lnTo>
                <a:lnTo>
                  <a:pt x="1331556" y="435292"/>
                </a:lnTo>
                <a:lnTo>
                  <a:pt x="1303858" y="464896"/>
                </a:lnTo>
                <a:lnTo>
                  <a:pt x="1272400" y="491426"/>
                </a:lnTo>
                <a:lnTo>
                  <a:pt x="1238707" y="513892"/>
                </a:lnTo>
                <a:lnTo>
                  <a:pt x="1248041" y="519836"/>
                </a:lnTo>
                <a:lnTo>
                  <a:pt x="1258443" y="527608"/>
                </a:lnTo>
                <a:lnTo>
                  <a:pt x="1268285" y="535838"/>
                </a:lnTo>
                <a:lnTo>
                  <a:pt x="1275892" y="543153"/>
                </a:lnTo>
                <a:lnTo>
                  <a:pt x="1309700" y="517702"/>
                </a:lnTo>
                <a:lnTo>
                  <a:pt x="1342872" y="487146"/>
                </a:lnTo>
                <a:lnTo>
                  <a:pt x="1373200" y="453059"/>
                </a:lnTo>
                <a:lnTo>
                  <a:pt x="1398422" y="416966"/>
                </a:lnTo>
                <a:close/>
              </a:path>
              <a:path w="1798319" h="558800">
                <a:moveTo>
                  <a:pt x="1745894" y="335280"/>
                </a:moveTo>
                <a:lnTo>
                  <a:pt x="1280160" y="335280"/>
                </a:lnTo>
                <a:lnTo>
                  <a:pt x="1280160" y="376123"/>
                </a:lnTo>
                <a:lnTo>
                  <a:pt x="1487424" y="376123"/>
                </a:lnTo>
                <a:lnTo>
                  <a:pt x="1487424" y="515112"/>
                </a:lnTo>
                <a:lnTo>
                  <a:pt x="1484985" y="517550"/>
                </a:lnTo>
                <a:lnTo>
                  <a:pt x="1474622" y="517550"/>
                </a:lnTo>
                <a:lnTo>
                  <a:pt x="1462989" y="517893"/>
                </a:lnTo>
                <a:lnTo>
                  <a:pt x="1444599" y="517931"/>
                </a:lnTo>
                <a:lnTo>
                  <a:pt x="1420964" y="517639"/>
                </a:lnTo>
                <a:lnTo>
                  <a:pt x="1393545" y="516940"/>
                </a:lnTo>
                <a:lnTo>
                  <a:pt x="1398155" y="526503"/>
                </a:lnTo>
                <a:lnTo>
                  <a:pt x="1402537" y="537133"/>
                </a:lnTo>
                <a:lnTo>
                  <a:pt x="1406232" y="547890"/>
                </a:lnTo>
                <a:lnTo>
                  <a:pt x="1408785" y="557784"/>
                </a:lnTo>
                <a:lnTo>
                  <a:pt x="1441538" y="557682"/>
                </a:lnTo>
                <a:lnTo>
                  <a:pt x="1490573" y="554964"/>
                </a:lnTo>
                <a:lnTo>
                  <a:pt x="1527352" y="536600"/>
                </a:lnTo>
                <a:lnTo>
                  <a:pt x="1531848" y="517931"/>
                </a:lnTo>
                <a:lnTo>
                  <a:pt x="1532534" y="508406"/>
                </a:lnTo>
                <a:lnTo>
                  <a:pt x="1532534" y="376123"/>
                </a:lnTo>
                <a:lnTo>
                  <a:pt x="1745894" y="376123"/>
                </a:lnTo>
                <a:lnTo>
                  <a:pt x="1745894" y="335280"/>
                </a:lnTo>
                <a:close/>
              </a:path>
              <a:path w="1798319" h="558800">
                <a:moveTo>
                  <a:pt x="1770888" y="521817"/>
                </a:moveTo>
                <a:lnTo>
                  <a:pt x="1746453" y="494106"/>
                </a:lnTo>
                <a:lnTo>
                  <a:pt x="1714804" y="463296"/>
                </a:lnTo>
                <a:lnTo>
                  <a:pt x="1679511" y="432498"/>
                </a:lnTo>
                <a:lnTo>
                  <a:pt x="1644091" y="404774"/>
                </a:lnTo>
                <a:lnTo>
                  <a:pt x="1608124" y="427329"/>
                </a:lnTo>
                <a:lnTo>
                  <a:pt x="1642986" y="456387"/>
                </a:lnTo>
                <a:lnTo>
                  <a:pt x="1677619" y="488289"/>
                </a:lnTo>
                <a:lnTo>
                  <a:pt x="1708594" y="519747"/>
                </a:lnTo>
                <a:lnTo>
                  <a:pt x="1732483" y="547420"/>
                </a:lnTo>
                <a:lnTo>
                  <a:pt x="1770888" y="521817"/>
                </a:lnTo>
                <a:close/>
              </a:path>
              <a:path w="1798319" h="558800">
                <a:moveTo>
                  <a:pt x="1797710" y="282854"/>
                </a:moveTo>
                <a:lnTo>
                  <a:pt x="1759521" y="268249"/>
                </a:lnTo>
                <a:lnTo>
                  <a:pt x="1724406" y="250088"/>
                </a:lnTo>
                <a:lnTo>
                  <a:pt x="1705127" y="237134"/>
                </a:lnTo>
                <a:lnTo>
                  <a:pt x="1702396" y="235305"/>
                </a:lnTo>
                <a:lnTo>
                  <a:pt x="1692275" y="228511"/>
                </a:lnTo>
                <a:lnTo>
                  <a:pt x="1690230" y="226771"/>
                </a:lnTo>
                <a:lnTo>
                  <a:pt x="1662988" y="203606"/>
                </a:lnTo>
                <a:lnTo>
                  <a:pt x="1691500" y="174345"/>
                </a:lnTo>
                <a:lnTo>
                  <a:pt x="1694294" y="171488"/>
                </a:lnTo>
                <a:lnTo>
                  <a:pt x="1724101" y="134950"/>
                </a:lnTo>
                <a:lnTo>
                  <a:pt x="1750949" y="96024"/>
                </a:lnTo>
                <a:lnTo>
                  <a:pt x="1773326" y="56692"/>
                </a:lnTo>
                <a:lnTo>
                  <a:pt x="1744065" y="37185"/>
                </a:lnTo>
                <a:lnTo>
                  <a:pt x="1734921" y="39624"/>
                </a:lnTo>
                <a:lnTo>
                  <a:pt x="1586788" y="39624"/>
                </a:lnTo>
                <a:lnTo>
                  <a:pt x="1586788" y="77419"/>
                </a:lnTo>
                <a:lnTo>
                  <a:pt x="1710537" y="77419"/>
                </a:lnTo>
                <a:lnTo>
                  <a:pt x="1694535" y="102946"/>
                </a:lnTo>
                <a:lnTo>
                  <a:pt x="1676247" y="128397"/>
                </a:lnTo>
                <a:lnTo>
                  <a:pt x="1656359" y="152603"/>
                </a:lnTo>
                <a:lnTo>
                  <a:pt x="1635556" y="174345"/>
                </a:lnTo>
                <a:lnTo>
                  <a:pt x="1608696" y="138150"/>
                </a:lnTo>
                <a:lnTo>
                  <a:pt x="1585722" y="98298"/>
                </a:lnTo>
                <a:lnTo>
                  <a:pt x="1566633" y="55016"/>
                </a:lnTo>
                <a:lnTo>
                  <a:pt x="1551432" y="8534"/>
                </a:lnTo>
                <a:lnTo>
                  <a:pt x="1511808" y="17068"/>
                </a:lnTo>
                <a:lnTo>
                  <a:pt x="1527632" y="66217"/>
                </a:lnTo>
                <a:lnTo>
                  <a:pt x="1546644" y="111874"/>
                </a:lnTo>
                <a:lnTo>
                  <a:pt x="1568958" y="153924"/>
                </a:lnTo>
                <a:lnTo>
                  <a:pt x="1594700" y="192265"/>
                </a:lnTo>
                <a:lnTo>
                  <a:pt x="1623974" y="226771"/>
                </a:lnTo>
                <a:lnTo>
                  <a:pt x="1408176" y="226771"/>
                </a:lnTo>
                <a:lnTo>
                  <a:pt x="1430832" y="200558"/>
                </a:lnTo>
                <a:lnTo>
                  <a:pt x="1440205" y="189725"/>
                </a:lnTo>
                <a:lnTo>
                  <a:pt x="1468221" y="147980"/>
                </a:lnTo>
                <a:lnTo>
                  <a:pt x="1474901" y="134721"/>
                </a:lnTo>
                <a:lnTo>
                  <a:pt x="1491678" y="101447"/>
                </a:lnTo>
                <a:lnTo>
                  <a:pt x="1501952" y="72542"/>
                </a:lnTo>
                <a:lnTo>
                  <a:pt x="1509979" y="49987"/>
                </a:lnTo>
                <a:lnTo>
                  <a:pt x="1486877" y="40233"/>
                </a:lnTo>
                <a:lnTo>
                  <a:pt x="1482547" y="38404"/>
                </a:lnTo>
                <a:lnTo>
                  <a:pt x="1475232" y="40233"/>
                </a:lnTo>
                <a:lnTo>
                  <a:pt x="1458163" y="40233"/>
                </a:lnTo>
                <a:lnTo>
                  <a:pt x="1458163" y="72542"/>
                </a:lnTo>
                <a:lnTo>
                  <a:pt x="1451775" y="88773"/>
                </a:lnTo>
                <a:lnTo>
                  <a:pt x="1444523" y="104546"/>
                </a:lnTo>
                <a:lnTo>
                  <a:pt x="1436484" y="119862"/>
                </a:lnTo>
                <a:lnTo>
                  <a:pt x="1427683" y="134721"/>
                </a:lnTo>
                <a:lnTo>
                  <a:pt x="1411071" y="123723"/>
                </a:lnTo>
                <a:lnTo>
                  <a:pt x="1409395" y="122707"/>
                </a:lnTo>
                <a:lnTo>
                  <a:pt x="1409395" y="161544"/>
                </a:lnTo>
                <a:lnTo>
                  <a:pt x="1401508" y="171843"/>
                </a:lnTo>
                <a:lnTo>
                  <a:pt x="1393317" y="181737"/>
                </a:lnTo>
                <a:lnTo>
                  <a:pt x="1384795" y="191300"/>
                </a:lnTo>
                <a:lnTo>
                  <a:pt x="1375867" y="200558"/>
                </a:lnTo>
                <a:lnTo>
                  <a:pt x="1359166" y="187540"/>
                </a:lnTo>
                <a:lnTo>
                  <a:pt x="1340053" y="173659"/>
                </a:lnTo>
                <a:lnTo>
                  <a:pt x="1331341" y="167640"/>
                </a:lnTo>
                <a:lnTo>
                  <a:pt x="1319809" y="159677"/>
                </a:lnTo>
                <a:lnTo>
                  <a:pt x="1299667" y="146304"/>
                </a:lnTo>
                <a:lnTo>
                  <a:pt x="1308239" y="137972"/>
                </a:lnTo>
                <a:lnTo>
                  <a:pt x="1316583" y="129463"/>
                </a:lnTo>
                <a:lnTo>
                  <a:pt x="1324698" y="120853"/>
                </a:lnTo>
                <a:lnTo>
                  <a:pt x="1332585" y="112166"/>
                </a:lnTo>
                <a:lnTo>
                  <a:pt x="1353426" y="124599"/>
                </a:lnTo>
                <a:lnTo>
                  <a:pt x="1373962" y="137541"/>
                </a:lnTo>
                <a:lnTo>
                  <a:pt x="1393024" y="150152"/>
                </a:lnTo>
                <a:lnTo>
                  <a:pt x="1409395" y="161544"/>
                </a:lnTo>
                <a:lnTo>
                  <a:pt x="1409395" y="122707"/>
                </a:lnTo>
                <a:lnTo>
                  <a:pt x="1392224" y="112166"/>
                </a:lnTo>
                <a:lnTo>
                  <a:pt x="1371879" y="100355"/>
                </a:lnTo>
                <a:lnTo>
                  <a:pt x="1351483" y="89001"/>
                </a:lnTo>
                <a:lnTo>
                  <a:pt x="1356360" y="83515"/>
                </a:lnTo>
                <a:lnTo>
                  <a:pt x="1360017" y="78028"/>
                </a:lnTo>
                <a:lnTo>
                  <a:pt x="1364284" y="72542"/>
                </a:lnTo>
                <a:lnTo>
                  <a:pt x="1458163" y="72542"/>
                </a:lnTo>
                <a:lnTo>
                  <a:pt x="1458163" y="40233"/>
                </a:lnTo>
                <a:lnTo>
                  <a:pt x="1386230" y="40233"/>
                </a:lnTo>
                <a:lnTo>
                  <a:pt x="1390802" y="32372"/>
                </a:lnTo>
                <a:lnTo>
                  <a:pt x="1395298" y="24384"/>
                </a:lnTo>
                <a:lnTo>
                  <a:pt x="1399692" y="16408"/>
                </a:lnTo>
                <a:lnTo>
                  <a:pt x="1403908" y="8534"/>
                </a:lnTo>
                <a:lnTo>
                  <a:pt x="1360017" y="609"/>
                </a:lnTo>
                <a:lnTo>
                  <a:pt x="1337081" y="39852"/>
                </a:lnTo>
                <a:lnTo>
                  <a:pt x="1305915" y="80848"/>
                </a:lnTo>
                <a:lnTo>
                  <a:pt x="1266748" y="121056"/>
                </a:lnTo>
                <a:lnTo>
                  <a:pt x="1219809" y="157886"/>
                </a:lnTo>
                <a:lnTo>
                  <a:pt x="1227391" y="163410"/>
                </a:lnTo>
                <a:lnTo>
                  <a:pt x="1235659" y="170916"/>
                </a:lnTo>
                <a:lnTo>
                  <a:pt x="1243469" y="179235"/>
                </a:lnTo>
                <a:lnTo>
                  <a:pt x="1249680" y="187147"/>
                </a:lnTo>
                <a:lnTo>
                  <a:pt x="1256080" y="182473"/>
                </a:lnTo>
                <a:lnTo>
                  <a:pt x="1262405" y="177622"/>
                </a:lnTo>
                <a:lnTo>
                  <a:pt x="1268628" y="172669"/>
                </a:lnTo>
                <a:lnTo>
                  <a:pt x="1274673" y="167640"/>
                </a:lnTo>
                <a:lnTo>
                  <a:pt x="1295146" y="181559"/>
                </a:lnTo>
                <a:lnTo>
                  <a:pt x="1315440" y="196215"/>
                </a:lnTo>
                <a:lnTo>
                  <a:pt x="1334262" y="210769"/>
                </a:lnTo>
                <a:lnTo>
                  <a:pt x="1350264" y="224332"/>
                </a:lnTo>
                <a:lnTo>
                  <a:pt x="1320965" y="246964"/>
                </a:lnTo>
                <a:lnTo>
                  <a:pt x="1290066" y="266395"/>
                </a:lnTo>
                <a:lnTo>
                  <a:pt x="1258023" y="282625"/>
                </a:lnTo>
                <a:lnTo>
                  <a:pt x="1225296" y="295656"/>
                </a:lnTo>
                <a:lnTo>
                  <a:pt x="1232382" y="303326"/>
                </a:lnTo>
                <a:lnTo>
                  <a:pt x="1239393" y="312648"/>
                </a:lnTo>
                <a:lnTo>
                  <a:pt x="1245616" y="322326"/>
                </a:lnTo>
                <a:lnTo>
                  <a:pt x="1250289" y="331012"/>
                </a:lnTo>
                <a:lnTo>
                  <a:pt x="1290091" y="313143"/>
                </a:lnTo>
                <a:lnTo>
                  <a:pt x="1328623" y="291388"/>
                </a:lnTo>
                <a:lnTo>
                  <a:pt x="1365338" y="265518"/>
                </a:lnTo>
                <a:lnTo>
                  <a:pt x="1399641" y="235305"/>
                </a:lnTo>
                <a:lnTo>
                  <a:pt x="1399641" y="268224"/>
                </a:lnTo>
                <a:lnTo>
                  <a:pt x="1634337" y="268224"/>
                </a:lnTo>
                <a:lnTo>
                  <a:pt x="1634337" y="237134"/>
                </a:lnTo>
                <a:lnTo>
                  <a:pt x="1663611" y="262623"/>
                </a:lnTo>
                <a:lnTo>
                  <a:pt x="1695678" y="285064"/>
                </a:lnTo>
                <a:lnTo>
                  <a:pt x="1730616" y="304431"/>
                </a:lnTo>
                <a:lnTo>
                  <a:pt x="1768449" y="320649"/>
                </a:lnTo>
                <a:lnTo>
                  <a:pt x="1774482" y="311150"/>
                </a:lnTo>
                <a:lnTo>
                  <a:pt x="1781937" y="300837"/>
                </a:lnTo>
                <a:lnTo>
                  <a:pt x="1789976" y="290995"/>
                </a:lnTo>
                <a:lnTo>
                  <a:pt x="1797710" y="282854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121268" y="1708072"/>
            <a:ext cx="189230" cy="556895"/>
          </a:xfrm>
          <a:custGeom>
            <a:avLst/>
            <a:gdLst/>
            <a:ahLst/>
            <a:cxnLst/>
            <a:rect l="l" t="t" r="r" b="b"/>
            <a:pathLst>
              <a:path w="189230" h="556894">
                <a:moveTo>
                  <a:pt x="81686" y="556564"/>
                </a:moveTo>
                <a:lnTo>
                  <a:pt x="0" y="556564"/>
                </a:lnTo>
                <a:lnTo>
                  <a:pt x="12315" y="545568"/>
                </a:lnTo>
                <a:lnTo>
                  <a:pt x="20802" y="537171"/>
                </a:lnTo>
                <a:lnTo>
                  <a:pt x="54668" y="494914"/>
                </a:lnTo>
                <a:lnTo>
                  <a:pt x="80772" y="448665"/>
                </a:lnTo>
                <a:lnTo>
                  <a:pt x="97345" y="412356"/>
                </a:lnTo>
                <a:lnTo>
                  <a:pt x="109118" y="370331"/>
                </a:lnTo>
                <a:lnTo>
                  <a:pt x="118719" y="326555"/>
                </a:lnTo>
                <a:lnTo>
                  <a:pt x="120091" y="277977"/>
                </a:lnTo>
                <a:lnTo>
                  <a:pt x="119934" y="249469"/>
                </a:lnTo>
                <a:lnTo>
                  <a:pt x="110032" y="187147"/>
                </a:lnTo>
                <a:lnTo>
                  <a:pt x="99136" y="145351"/>
                </a:lnTo>
                <a:lnTo>
                  <a:pt x="83210" y="108813"/>
                </a:lnTo>
                <a:lnTo>
                  <a:pt x="65874" y="74180"/>
                </a:lnTo>
                <a:lnTo>
                  <a:pt x="32423" y="29575"/>
                </a:lnTo>
                <a:lnTo>
                  <a:pt x="1219" y="0"/>
                </a:lnTo>
                <a:lnTo>
                  <a:pt x="83515" y="0"/>
                </a:lnTo>
                <a:lnTo>
                  <a:pt x="113818" y="28975"/>
                </a:lnTo>
                <a:lnTo>
                  <a:pt x="136593" y="61526"/>
                </a:lnTo>
                <a:lnTo>
                  <a:pt x="158496" y="108203"/>
                </a:lnTo>
                <a:lnTo>
                  <a:pt x="171792" y="144779"/>
                </a:lnTo>
                <a:lnTo>
                  <a:pt x="180746" y="186842"/>
                </a:lnTo>
                <a:lnTo>
                  <a:pt x="187947" y="230466"/>
                </a:lnTo>
                <a:lnTo>
                  <a:pt x="188975" y="277977"/>
                </a:lnTo>
                <a:lnTo>
                  <a:pt x="188818" y="307562"/>
                </a:lnTo>
                <a:lnTo>
                  <a:pt x="184732" y="345700"/>
                </a:lnTo>
                <a:lnTo>
                  <a:pt x="172859" y="397797"/>
                </a:lnTo>
                <a:lnTo>
                  <a:pt x="153314" y="452018"/>
                </a:lnTo>
                <a:lnTo>
                  <a:pt x="137350" y="487070"/>
                </a:lnTo>
                <a:lnTo>
                  <a:pt x="107661" y="530375"/>
                </a:lnTo>
                <a:lnTo>
                  <a:pt x="92554" y="547339"/>
                </a:lnTo>
                <a:lnTo>
                  <a:pt x="81686" y="556564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405342" y="1692832"/>
            <a:ext cx="529590" cy="581025"/>
          </a:xfrm>
          <a:custGeom>
            <a:avLst/>
            <a:gdLst/>
            <a:ahLst/>
            <a:cxnLst/>
            <a:rect l="l" t="t" r="r" b="b"/>
            <a:pathLst>
              <a:path w="529590" h="581025">
                <a:moveTo>
                  <a:pt x="438912" y="427329"/>
                </a:moveTo>
                <a:lnTo>
                  <a:pt x="377342" y="427329"/>
                </a:lnTo>
                <a:lnTo>
                  <a:pt x="377342" y="0"/>
                </a:lnTo>
                <a:lnTo>
                  <a:pt x="446227" y="0"/>
                </a:lnTo>
                <a:lnTo>
                  <a:pt x="446227" y="159715"/>
                </a:lnTo>
                <a:lnTo>
                  <a:pt x="529132" y="159715"/>
                </a:lnTo>
                <a:lnTo>
                  <a:pt x="529132" y="217627"/>
                </a:lnTo>
                <a:lnTo>
                  <a:pt x="446227" y="217627"/>
                </a:lnTo>
                <a:lnTo>
                  <a:pt x="446227" y="420014"/>
                </a:lnTo>
                <a:lnTo>
                  <a:pt x="438912" y="427329"/>
                </a:lnTo>
                <a:close/>
              </a:path>
              <a:path w="529590" h="581025">
                <a:moveTo>
                  <a:pt x="37185" y="345643"/>
                </a:moveTo>
                <a:lnTo>
                  <a:pt x="1295" y="323735"/>
                </a:lnTo>
                <a:lnTo>
                  <a:pt x="0" y="309067"/>
                </a:lnTo>
                <a:lnTo>
                  <a:pt x="0" y="150571"/>
                </a:lnTo>
                <a:lnTo>
                  <a:pt x="202996" y="150571"/>
                </a:lnTo>
                <a:lnTo>
                  <a:pt x="202996" y="71932"/>
                </a:lnTo>
                <a:lnTo>
                  <a:pt x="0" y="71932"/>
                </a:lnTo>
                <a:lnTo>
                  <a:pt x="0" y="17678"/>
                </a:lnTo>
                <a:lnTo>
                  <a:pt x="271272" y="17678"/>
                </a:lnTo>
                <a:lnTo>
                  <a:pt x="271272" y="168249"/>
                </a:lnTo>
                <a:lnTo>
                  <a:pt x="249288" y="203530"/>
                </a:lnTo>
                <a:lnTo>
                  <a:pt x="234086" y="204825"/>
                </a:lnTo>
                <a:lnTo>
                  <a:pt x="67665" y="204825"/>
                </a:lnTo>
                <a:lnTo>
                  <a:pt x="67665" y="288950"/>
                </a:lnTo>
                <a:lnTo>
                  <a:pt x="335889" y="288950"/>
                </a:lnTo>
                <a:lnTo>
                  <a:pt x="335889" y="327355"/>
                </a:lnTo>
                <a:lnTo>
                  <a:pt x="254350" y="336342"/>
                </a:lnTo>
                <a:lnTo>
                  <a:pt x="160629" y="342480"/>
                </a:lnTo>
                <a:lnTo>
                  <a:pt x="93935" y="345000"/>
                </a:lnTo>
                <a:lnTo>
                  <a:pt x="77114" y="345452"/>
                </a:lnTo>
                <a:lnTo>
                  <a:pt x="37185" y="345643"/>
                </a:lnTo>
                <a:close/>
              </a:path>
              <a:path w="529590" h="581025">
                <a:moveTo>
                  <a:pt x="335889" y="288950"/>
                </a:moveTo>
                <a:lnTo>
                  <a:pt x="67665" y="288950"/>
                </a:lnTo>
                <a:lnTo>
                  <a:pt x="105194" y="288836"/>
                </a:lnTo>
                <a:lnTo>
                  <a:pt x="172516" y="286969"/>
                </a:lnTo>
                <a:lnTo>
                  <a:pt x="240068" y="282702"/>
                </a:lnTo>
                <a:lnTo>
                  <a:pt x="292598" y="277487"/>
                </a:lnTo>
                <a:lnTo>
                  <a:pt x="335889" y="271272"/>
                </a:lnTo>
                <a:lnTo>
                  <a:pt x="335889" y="288950"/>
                </a:lnTo>
                <a:close/>
              </a:path>
              <a:path w="529590" h="581025">
                <a:moveTo>
                  <a:pt x="453542" y="580948"/>
                </a:moveTo>
                <a:lnTo>
                  <a:pt x="109728" y="580948"/>
                </a:lnTo>
                <a:lnTo>
                  <a:pt x="101093" y="580782"/>
                </a:lnTo>
                <a:lnTo>
                  <a:pt x="72718" y="553092"/>
                </a:lnTo>
                <a:lnTo>
                  <a:pt x="72542" y="543763"/>
                </a:lnTo>
                <a:lnTo>
                  <a:pt x="72542" y="395020"/>
                </a:lnTo>
                <a:lnTo>
                  <a:pt x="141427" y="395020"/>
                </a:lnTo>
                <a:lnTo>
                  <a:pt x="141427" y="519379"/>
                </a:lnTo>
                <a:lnTo>
                  <a:pt x="145084" y="522427"/>
                </a:lnTo>
                <a:lnTo>
                  <a:pt x="460857" y="522427"/>
                </a:lnTo>
                <a:lnTo>
                  <a:pt x="460857" y="573633"/>
                </a:lnTo>
                <a:lnTo>
                  <a:pt x="453542" y="580948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014942" y="1707462"/>
            <a:ext cx="298450" cy="532130"/>
          </a:xfrm>
          <a:custGeom>
            <a:avLst/>
            <a:gdLst/>
            <a:ahLst/>
            <a:cxnLst/>
            <a:rect l="l" t="t" r="r" b="b"/>
            <a:pathLst>
              <a:path w="298450" h="532130">
                <a:moveTo>
                  <a:pt x="4267" y="83515"/>
                </a:moveTo>
                <a:lnTo>
                  <a:pt x="0" y="21336"/>
                </a:lnTo>
                <a:lnTo>
                  <a:pt x="39700" y="12077"/>
                </a:lnTo>
                <a:lnTo>
                  <a:pt x="91373" y="2443"/>
                </a:lnTo>
                <a:lnTo>
                  <a:pt x="136550" y="0"/>
                </a:lnTo>
                <a:lnTo>
                  <a:pt x="182660" y="447"/>
                </a:lnTo>
                <a:lnTo>
                  <a:pt x="231447" y="12087"/>
                </a:lnTo>
                <a:lnTo>
                  <a:pt x="280606" y="46101"/>
                </a:lnTo>
                <a:lnTo>
                  <a:pt x="292947" y="60960"/>
                </a:lnTo>
                <a:lnTo>
                  <a:pt x="143256" y="60960"/>
                </a:lnTo>
                <a:lnTo>
                  <a:pt x="122658" y="61045"/>
                </a:lnTo>
                <a:lnTo>
                  <a:pt x="56430" y="69799"/>
                </a:lnTo>
                <a:lnTo>
                  <a:pt x="27331" y="76733"/>
                </a:lnTo>
                <a:lnTo>
                  <a:pt x="4267" y="83515"/>
                </a:lnTo>
                <a:close/>
              </a:path>
              <a:path w="298450" h="532130">
                <a:moveTo>
                  <a:pt x="161544" y="407212"/>
                </a:moveTo>
                <a:lnTo>
                  <a:pt x="96926" y="407212"/>
                </a:lnTo>
                <a:lnTo>
                  <a:pt x="97041" y="360645"/>
                </a:lnTo>
                <a:lnTo>
                  <a:pt x="105613" y="321030"/>
                </a:lnTo>
                <a:lnTo>
                  <a:pt x="125730" y="283806"/>
                </a:lnTo>
                <a:lnTo>
                  <a:pt x="150852" y="250983"/>
                </a:lnTo>
                <a:lnTo>
                  <a:pt x="182270" y="218236"/>
                </a:lnTo>
                <a:lnTo>
                  <a:pt x="194824" y="205520"/>
                </a:lnTo>
                <a:lnTo>
                  <a:pt x="217627" y="172516"/>
                </a:lnTo>
                <a:lnTo>
                  <a:pt x="230400" y="136940"/>
                </a:lnTo>
                <a:lnTo>
                  <a:pt x="229209" y="120700"/>
                </a:lnTo>
                <a:lnTo>
                  <a:pt x="216822" y="82167"/>
                </a:lnTo>
                <a:lnTo>
                  <a:pt x="179641" y="62598"/>
                </a:lnTo>
                <a:lnTo>
                  <a:pt x="143256" y="60960"/>
                </a:lnTo>
                <a:lnTo>
                  <a:pt x="292947" y="60960"/>
                </a:lnTo>
                <a:lnTo>
                  <a:pt x="297446" y="80772"/>
                </a:lnTo>
                <a:lnTo>
                  <a:pt x="298094" y="113995"/>
                </a:lnTo>
                <a:lnTo>
                  <a:pt x="297851" y="136698"/>
                </a:lnTo>
                <a:lnTo>
                  <a:pt x="282549" y="184404"/>
                </a:lnTo>
                <a:lnTo>
                  <a:pt x="253103" y="230824"/>
                </a:lnTo>
                <a:lnTo>
                  <a:pt x="223756" y="261861"/>
                </a:lnTo>
                <a:lnTo>
                  <a:pt x="217436" y="268528"/>
                </a:lnTo>
                <a:lnTo>
                  <a:pt x="191262" y="298018"/>
                </a:lnTo>
                <a:lnTo>
                  <a:pt x="169868" y="331831"/>
                </a:lnTo>
                <a:lnTo>
                  <a:pt x="161624" y="360645"/>
                </a:lnTo>
                <a:lnTo>
                  <a:pt x="161544" y="407212"/>
                </a:lnTo>
                <a:close/>
              </a:path>
              <a:path w="298450" h="532130">
                <a:moveTo>
                  <a:pt x="165201" y="531571"/>
                </a:moveTo>
                <a:lnTo>
                  <a:pt x="95707" y="531571"/>
                </a:lnTo>
                <a:lnTo>
                  <a:pt x="95707" y="463905"/>
                </a:lnTo>
                <a:lnTo>
                  <a:pt x="165201" y="463905"/>
                </a:lnTo>
                <a:lnTo>
                  <a:pt x="165201" y="531571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61972" y="1740445"/>
            <a:ext cx="588645" cy="414655"/>
          </a:xfrm>
          <a:custGeom>
            <a:avLst/>
            <a:gdLst/>
            <a:ahLst/>
            <a:cxnLst/>
            <a:rect l="l" t="t" r="r" b="b"/>
            <a:pathLst>
              <a:path w="588644" h="414655">
                <a:moveTo>
                  <a:pt x="279298" y="177126"/>
                </a:moveTo>
                <a:lnTo>
                  <a:pt x="275767" y="126873"/>
                </a:lnTo>
                <a:lnTo>
                  <a:pt x="265722" y="88201"/>
                </a:lnTo>
                <a:lnTo>
                  <a:pt x="245059" y="52362"/>
                </a:lnTo>
                <a:lnTo>
                  <a:pt x="216662" y="25387"/>
                </a:lnTo>
                <a:lnTo>
                  <a:pt x="214122" y="24257"/>
                </a:lnTo>
                <a:lnTo>
                  <a:pt x="214122" y="160604"/>
                </a:lnTo>
                <a:lnTo>
                  <a:pt x="214122" y="259803"/>
                </a:lnTo>
                <a:lnTo>
                  <a:pt x="209092" y="303631"/>
                </a:lnTo>
                <a:lnTo>
                  <a:pt x="190804" y="341807"/>
                </a:lnTo>
                <a:lnTo>
                  <a:pt x="155244" y="359410"/>
                </a:lnTo>
                <a:lnTo>
                  <a:pt x="142748" y="359549"/>
                </a:lnTo>
                <a:lnTo>
                  <a:pt x="130238" y="359422"/>
                </a:lnTo>
                <a:lnTo>
                  <a:pt x="92773" y="342265"/>
                </a:lnTo>
                <a:lnTo>
                  <a:pt x="72148" y="304012"/>
                </a:lnTo>
                <a:lnTo>
                  <a:pt x="65595" y="259803"/>
                </a:lnTo>
                <a:lnTo>
                  <a:pt x="65620" y="166027"/>
                </a:lnTo>
                <a:lnTo>
                  <a:pt x="67614" y="125666"/>
                </a:lnTo>
                <a:lnTo>
                  <a:pt x="92430" y="75361"/>
                </a:lnTo>
                <a:lnTo>
                  <a:pt x="138404" y="62738"/>
                </a:lnTo>
                <a:lnTo>
                  <a:pt x="151472" y="62865"/>
                </a:lnTo>
                <a:lnTo>
                  <a:pt x="188836" y="78574"/>
                </a:lnTo>
                <a:lnTo>
                  <a:pt x="208330" y="115392"/>
                </a:lnTo>
                <a:lnTo>
                  <a:pt x="214122" y="160604"/>
                </a:lnTo>
                <a:lnTo>
                  <a:pt x="214122" y="24257"/>
                </a:lnTo>
                <a:lnTo>
                  <a:pt x="172821" y="8204"/>
                </a:lnTo>
                <a:lnTo>
                  <a:pt x="136956" y="6756"/>
                </a:lnTo>
                <a:lnTo>
                  <a:pt x="114782" y="6959"/>
                </a:lnTo>
                <a:lnTo>
                  <a:pt x="73012" y="19545"/>
                </a:lnTo>
                <a:lnTo>
                  <a:pt x="40297" y="41300"/>
                </a:lnTo>
                <a:lnTo>
                  <a:pt x="15494" y="76682"/>
                </a:lnTo>
                <a:lnTo>
                  <a:pt x="2959" y="121970"/>
                </a:lnTo>
                <a:lnTo>
                  <a:pt x="0" y="149974"/>
                </a:lnTo>
                <a:lnTo>
                  <a:pt x="38" y="274154"/>
                </a:lnTo>
                <a:lnTo>
                  <a:pt x="8826" y="319735"/>
                </a:lnTo>
                <a:lnTo>
                  <a:pt x="24942" y="358279"/>
                </a:lnTo>
                <a:lnTo>
                  <a:pt x="53594" y="390677"/>
                </a:lnTo>
                <a:lnTo>
                  <a:pt x="94170" y="409778"/>
                </a:lnTo>
                <a:lnTo>
                  <a:pt x="138887" y="414566"/>
                </a:lnTo>
                <a:lnTo>
                  <a:pt x="161353" y="414375"/>
                </a:lnTo>
                <a:lnTo>
                  <a:pt x="203796" y="402983"/>
                </a:lnTo>
                <a:lnTo>
                  <a:pt x="237185" y="382524"/>
                </a:lnTo>
                <a:lnTo>
                  <a:pt x="262763" y="347294"/>
                </a:lnTo>
                <a:lnTo>
                  <a:pt x="276072" y="299491"/>
                </a:lnTo>
                <a:lnTo>
                  <a:pt x="279209" y="271551"/>
                </a:lnTo>
                <a:lnTo>
                  <a:pt x="279298" y="177126"/>
                </a:lnTo>
                <a:close/>
              </a:path>
              <a:path w="588644" h="414655">
                <a:moveTo>
                  <a:pt x="588556" y="268427"/>
                </a:moveTo>
                <a:lnTo>
                  <a:pt x="577088" y="229247"/>
                </a:lnTo>
                <a:lnTo>
                  <a:pt x="571944" y="218630"/>
                </a:lnTo>
                <a:lnTo>
                  <a:pt x="570077" y="214769"/>
                </a:lnTo>
                <a:lnTo>
                  <a:pt x="564426" y="205714"/>
                </a:lnTo>
                <a:lnTo>
                  <a:pt x="557136" y="198297"/>
                </a:lnTo>
                <a:lnTo>
                  <a:pt x="545236" y="188709"/>
                </a:lnTo>
                <a:lnTo>
                  <a:pt x="555117" y="180581"/>
                </a:lnTo>
                <a:lnTo>
                  <a:pt x="573557" y="143979"/>
                </a:lnTo>
                <a:lnTo>
                  <a:pt x="576491" y="86398"/>
                </a:lnTo>
                <a:lnTo>
                  <a:pt x="576453" y="81775"/>
                </a:lnTo>
                <a:lnTo>
                  <a:pt x="575310" y="71551"/>
                </a:lnTo>
                <a:lnTo>
                  <a:pt x="572236" y="62953"/>
                </a:lnTo>
                <a:lnTo>
                  <a:pt x="568020" y="55016"/>
                </a:lnTo>
                <a:lnTo>
                  <a:pt x="566229" y="51638"/>
                </a:lnTo>
                <a:lnTo>
                  <a:pt x="538238" y="21234"/>
                </a:lnTo>
                <a:lnTo>
                  <a:pt x="525843" y="13525"/>
                </a:lnTo>
                <a:lnTo>
                  <a:pt x="525843" y="310045"/>
                </a:lnTo>
                <a:lnTo>
                  <a:pt x="525208" y="315925"/>
                </a:lnTo>
                <a:lnTo>
                  <a:pt x="497763" y="347776"/>
                </a:lnTo>
                <a:lnTo>
                  <a:pt x="458228" y="355638"/>
                </a:lnTo>
                <a:lnTo>
                  <a:pt x="454863" y="355663"/>
                </a:lnTo>
                <a:lnTo>
                  <a:pt x="439089" y="355650"/>
                </a:lnTo>
                <a:lnTo>
                  <a:pt x="401027" y="348830"/>
                </a:lnTo>
                <a:lnTo>
                  <a:pt x="374154" y="321475"/>
                </a:lnTo>
                <a:lnTo>
                  <a:pt x="371627" y="278472"/>
                </a:lnTo>
                <a:lnTo>
                  <a:pt x="371767" y="267004"/>
                </a:lnTo>
                <a:lnTo>
                  <a:pt x="399186" y="225755"/>
                </a:lnTo>
                <a:lnTo>
                  <a:pt x="447268" y="218630"/>
                </a:lnTo>
                <a:lnTo>
                  <a:pt x="470725" y="218871"/>
                </a:lnTo>
                <a:lnTo>
                  <a:pt x="506628" y="234073"/>
                </a:lnTo>
                <a:lnTo>
                  <a:pt x="525818" y="278472"/>
                </a:lnTo>
                <a:lnTo>
                  <a:pt x="525843" y="310045"/>
                </a:lnTo>
                <a:lnTo>
                  <a:pt x="525843" y="13525"/>
                </a:lnTo>
                <a:lnTo>
                  <a:pt x="519899" y="10502"/>
                </a:lnTo>
                <a:lnTo>
                  <a:pt x="514832" y="8966"/>
                </a:lnTo>
                <a:lnTo>
                  <a:pt x="514832" y="84467"/>
                </a:lnTo>
                <a:lnTo>
                  <a:pt x="514819" y="112941"/>
                </a:lnTo>
                <a:lnTo>
                  <a:pt x="499630" y="152996"/>
                </a:lnTo>
                <a:lnTo>
                  <a:pt x="450291" y="164553"/>
                </a:lnTo>
                <a:lnTo>
                  <a:pt x="436918" y="164541"/>
                </a:lnTo>
                <a:lnTo>
                  <a:pt x="389356" y="148170"/>
                </a:lnTo>
                <a:lnTo>
                  <a:pt x="381152" y="86398"/>
                </a:lnTo>
                <a:lnTo>
                  <a:pt x="391769" y="68529"/>
                </a:lnTo>
                <a:lnTo>
                  <a:pt x="429361" y="55841"/>
                </a:lnTo>
                <a:lnTo>
                  <a:pt x="447751" y="55016"/>
                </a:lnTo>
                <a:lnTo>
                  <a:pt x="459816" y="55016"/>
                </a:lnTo>
                <a:lnTo>
                  <a:pt x="483946" y="57912"/>
                </a:lnTo>
                <a:lnTo>
                  <a:pt x="503250" y="67081"/>
                </a:lnTo>
                <a:lnTo>
                  <a:pt x="514832" y="84467"/>
                </a:lnTo>
                <a:lnTo>
                  <a:pt x="514832" y="8966"/>
                </a:lnTo>
                <a:lnTo>
                  <a:pt x="473417" y="609"/>
                </a:lnTo>
                <a:lnTo>
                  <a:pt x="447268" y="0"/>
                </a:lnTo>
                <a:lnTo>
                  <a:pt x="432117" y="76"/>
                </a:lnTo>
                <a:lnTo>
                  <a:pt x="384860" y="7797"/>
                </a:lnTo>
                <a:lnTo>
                  <a:pt x="347408" y="28232"/>
                </a:lnTo>
                <a:lnTo>
                  <a:pt x="323380" y="63741"/>
                </a:lnTo>
                <a:lnTo>
                  <a:pt x="318922" y="98945"/>
                </a:lnTo>
                <a:lnTo>
                  <a:pt x="319011" y="127177"/>
                </a:lnTo>
                <a:lnTo>
                  <a:pt x="330225" y="165671"/>
                </a:lnTo>
                <a:lnTo>
                  <a:pt x="351231" y="187261"/>
                </a:lnTo>
                <a:lnTo>
                  <a:pt x="338505" y="197434"/>
                </a:lnTo>
                <a:lnTo>
                  <a:pt x="318655" y="230695"/>
                </a:lnTo>
                <a:lnTo>
                  <a:pt x="307975" y="268427"/>
                </a:lnTo>
                <a:lnTo>
                  <a:pt x="307860" y="278472"/>
                </a:lnTo>
                <a:lnTo>
                  <a:pt x="307975" y="316230"/>
                </a:lnTo>
                <a:lnTo>
                  <a:pt x="323697" y="363232"/>
                </a:lnTo>
                <a:lnTo>
                  <a:pt x="357314" y="392747"/>
                </a:lnTo>
                <a:lnTo>
                  <a:pt x="406374" y="406908"/>
                </a:lnTo>
                <a:lnTo>
                  <a:pt x="448716" y="409257"/>
                </a:lnTo>
                <a:lnTo>
                  <a:pt x="465861" y="409168"/>
                </a:lnTo>
                <a:lnTo>
                  <a:pt x="517956" y="401066"/>
                </a:lnTo>
                <a:lnTo>
                  <a:pt x="558609" y="378980"/>
                </a:lnTo>
                <a:lnTo>
                  <a:pt x="583996" y="339610"/>
                </a:lnTo>
                <a:lnTo>
                  <a:pt x="588505" y="317360"/>
                </a:lnTo>
                <a:lnTo>
                  <a:pt x="588556" y="2684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66" y="232443"/>
            <a:ext cx="16895445" cy="9558655"/>
            <a:chOff x="697566" y="232443"/>
            <a:chExt cx="16895445" cy="9558655"/>
          </a:xfrm>
        </p:grpSpPr>
        <p:sp>
          <p:nvSpPr>
            <p:cNvPr id="3" name="object 3"/>
            <p:cNvSpPr/>
            <p:nvPr/>
          </p:nvSpPr>
          <p:spPr>
            <a:xfrm>
              <a:off x="1393626" y="1465287"/>
              <a:ext cx="1439545" cy="1009650"/>
            </a:xfrm>
            <a:custGeom>
              <a:avLst/>
              <a:gdLst/>
              <a:ahLst/>
              <a:cxnLst/>
              <a:rect l="l" t="t" r="r" b="b"/>
              <a:pathLst>
                <a:path w="1439545" h="1009650">
                  <a:moveTo>
                    <a:pt x="0" y="1009584"/>
                  </a:moveTo>
                  <a:lnTo>
                    <a:pt x="0" y="111509"/>
                  </a:lnTo>
                  <a:lnTo>
                    <a:pt x="41503" y="33502"/>
                  </a:lnTo>
                  <a:lnTo>
                    <a:pt x="114509" y="0"/>
                  </a:lnTo>
                  <a:lnTo>
                    <a:pt x="1439119" y="0"/>
                  </a:lnTo>
                  <a:lnTo>
                    <a:pt x="949079" y="1008584"/>
                  </a:lnTo>
                  <a:lnTo>
                    <a:pt x="885672" y="1008724"/>
                  </a:lnTo>
                  <a:lnTo>
                    <a:pt x="223818" y="1008784"/>
                  </a:lnTo>
                  <a:lnTo>
                    <a:pt x="63207" y="1009044"/>
                  </a:lnTo>
                  <a:lnTo>
                    <a:pt x="29096" y="1009188"/>
                  </a:lnTo>
                  <a:lnTo>
                    <a:pt x="7472" y="1009367"/>
                  </a:lnTo>
                  <a:lnTo>
                    <a:pt x="0" y="1009584"/>
                  </a:lnTo>
                  <a:close/>
                </a:path>
              </a:pathLst>
            </a:custGeom>
            <a:solidFill>
              <a:srgbClr val="B8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1125" y="1452295"/>
              <a:ext cx="1673860" cy="1040765"/>
            </a:xfrm>
            <a:custGeom>
              <a:avLst/>
              <a:gdLst/>
              <a:ahLst/>
              <a:cxnLst/>
              <a:rect l="l" t="t" r="r" b="b"/>
              <a:pathLst>
                <a:path w="1673860" h="1040764">
                  <a:moveTo>
                    <a:pt x="1673631" y="1040587"/>
                  </a:moveTo>
                  <a:lnTo>
                    <a:pt x="1673136" y="1013079"/>
                  </a:lnTo>
                  <a:lnTo>
                    <a:pt x="976579" y="1013079"/>
                  </a:lnTo>
                  <a:lnTo>
                    <a:pt x="1348105" y="261518"/>
                  </a:lnTo>
                  <a:lnTo>
                    <a:pt x="1345603" y="253022"/>
                  </a:lnTo>
                  <a:lnTo>
                    <a:pt x="1332598" y="246011"/>
                  </a:lnTo>
                  <a:lnTo>
                    <a:pt x="1324610" y="248513"/>
                  </a:lnTo>
                  <a:lnTo>
                    <a:pt x="941070" y="1024585"/>
                  </a:lnTo>
                  <a:lnTo>
                    <a:pt x="941070" y="1030084"/>
                  </a:lnTo>
                  <a:lnTo>
                    <a:pt x="946073" y="1038085"/>
                  </a:lnTo>
                  <a:lnTo>
                    <a:pt x="950569" y="1040587"/>
                  </a:lnTo>
                  <a:lnTo>
                    <a:pt x="1673631" y="1040587"/>
                  </a:lnTo>
                  <a:close/>
                </a:path>
                <a:path w="1673860" h="1040764">
                  <a:moveTo>
                    <a:pt x="1673631" y="28003"/>
                  </a:moveTo>
                  <a:lnTo>
                    <a:pt x="1673136" y="0"/>
                  </a:lnTo>
                  <a:lnTo>
                    <a:pt x="134010" y="0"/>
                  </a:lnTo>
                  <a:lnTo>
                    <a:pt x="91643" y="7226"/>
                  </a:lnTo>
                  <a:lnTo>
                    <a:pt x="54864" y="27317"/>
                  </a:lnTo>
                  <a:lnTo>
                    <a:pt x="25857" y="57886"/>
                  </a:lnTo>
                  <a:lnTo>
                    <a:pt x="6819" y="96583"/>
                  </a:lnTo>
                  <a:lnTo>
                    <a:pt x="0" y="141008"/>
                  </a:lnTo>
                  <a:lnTo>
                    <a:pt x="0" y="1034580"/>
                  </a:lnTo>
                  <a:lnTo>
                    <a:pt x="5499" y="1040587"/>
                  </a:lnTo>
                  <a:lnTo>
                    <a:pt x="20497" y="1040587"/>
                  </a:lnTo>
                  <a:lnTo>
                    <a:pt x="26492" y="1034084"/>
                  </a:lnTo>
                  <a:lnTo>
                    <a:pt x="26492" y="141008"/>
                  </a:lnTo>
                  <a:lnTo>
                    <a:pt x="35001" y="96977"/>
                  </a:lnTo>
                  <a:lnTo>
                    <a:pt x="58127" y="61061"/>
                  </a:lnTo>
                  <a:lnTo>
                    <a:pt x="92316" y="36868"/>
                  </a:lnTo>
                  <a:lnTo>
                    <a:pt x="134010" y="28003"/>
                  </a:lnTo>
                  <a:lnTo>
                    <a:pt x="1673631" y="2800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65" y="1452286"/>
              <a:ext cx="13881875" cy="10405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6875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3334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3336" y="3562425"/>
              <a:ext cx="2700337" cy="27831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58000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58000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16708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3168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3169" y="3562425"/>
              <a:ext cx="2700337" cy="278310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97833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97833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56541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63001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4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0140" y="3416273"/>
              <a:ext cx="2401111" cy="30718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637666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37666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196374" y="3054323"/>
              <a:ext cx="3714750" cy="5861685"/>
            </a:xfrm>
            <a:custGeom>
              <a:avLst/>
              <a:gdLst/>
              <a:ahLst/>
              <a:cxnLst/>
              <a:rect l="l" t="t" r="r" b="b"/>
              <a:pathLst>
                <a:path w="3714750" h="5861684">
                  <a:moveTo>
                    <a:pt x="3714750" y="5861076"/>
                  </a:moveTo>
                  <a:lnTo>
                    <a:pt x="0" y="5861076"/>
                  </a:lnTo>
                  <a:lnTo>
                    <a:pt x="0" y="0"/>
                  </a:lnTo>
                  <a:lnTo>
                    <a:pt x="3714750" y="0"/>
                  </a:lnTo>
                  <a:lnTo>
                    <a:pt x="3714750" y="5861076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702834" y="3416273"/>
              <a:ext cx="2700655" cy="3072130"/>
            </a:xfrm>
            <a:custGeom>
              <a:avLst/>
              <a:gdLst/>
              <a:ahLst/>
              <a:cxnLst/>
              <a:rect l="l" t="t" r="r" b="b"/>
              <a:pathLst>
                <a:path w="2700655" h="3072129">
                  <a:moveTo>
                    <a:pt x="590702" y="3071812"/>
                  </a:moveTo>
                  <a:lnTo>
                    <a:pt x="601635" y="3060931"/>
                  </a:lnTo>
                  <a:lnTo>
                    <a:pt x="490300" y="2950128"/>
                  </a:lnTo>
                  <a:lnTo>
                    <a:pt x="2556224" y="2950128"/>
                  </a:lnTo>
                  <a:lnTo>
                    <a:pt x="2556224" y="463073"/>
                  </a:lnTo>
                  <a:lnTo>
                    <a:pt x="2689508" y="593206"/>
                  </a:lnTo>
                  <a:lnTo>
                    <a:pt x="2700338" y="582222"/>
                  </a:lnTo>
                  <a:lnTo>
                    <a:pt x="2104012" y="0"/>
                  </a:lnTo>
                  <a:lnTo>
                    <a:pt x="2093187" y="10988"/>
                  </a:lnTo>
                  <a:lnTo>
                    <a:pt x="2210301" y="125331"/>
                  </a:lnTo>
                  <a:lnTo>
                    <a:pt x="119144" y="125331"/>
                  </a:lnTo>
                  <a:lnTo>
                    <a:pt x="119144" y="2580748"/>
                  </a:lnTo>
                  <a:lnTo>
                    <a:pt x="10933" y="2473054"/>
                  </a:lnTo>
                  <a:lnTo>
                    <a:pt x="0" y="2483936"/>
                  </a:lnTo>
                  <a:lnTo>
                    <a:pt x="119144" y="2602510"/>
                  </a:lnTo>
                  <a:lnTo>
                    <a:pt x="119144" y="2602792"/>
                  </a:lnTo>
                  <a:lnTo>
                    <a:pt x="465856" y="2950128"/>
                  </a:lnTo>
                  <a:lnTo>
                    <a:pt x="468433" y="2950128"/>
                  </a:lnTo>
                  <a:lnTo>
                    <a:pt x="590702" y="307181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02835" y="3562425"/>
              <a:ext cx="2700337" cy="27831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577498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476250" y="952500"/>
                  </a:moveTo>
                  <a:lnTo>
                    <a:pt x="426983" y="949947"/>
                  </a:lnTo>
                  <a:lnTo>
                    <a:pt x="378127" y="942291"/>
                  </a:lnTo>
                  <a:lnTo>
                    <a:pt x="330092" y="929530"/>
                  </a:lnTo>
                  <a:lnTo>
                    <a:pt x="283288" y="911664"/>
                  </a:lnTo>
                  <a:lnTo>
                    <a:pt x="238124" y="888694"/>
                  </a:lnTo>
                  <a:lnTo>
                    <a:pt x="195650" y="861067"/>
                  </a:lnTo>
                  <a:lnTo>
                    <a:pt x="156776" y="829466"/>
                  </a:lnTo>
                  <a:lnTo>
                    <a:pt x="121707" y="794246"/>
                  </a:lnTo>
                  <a:lnTo>
                    <a:pt x="90648" y="755764"/>
                  </a:lnTo>
                  <a:lnTo>
                    <a:pt x="63805" y="714375"/>
                  </a:lnTo>
                  <a:lnTo>
                    <a:pt x="41382" y="670433"/>
                  </a:lnTo>
                  <a:lnTo>
                    <a:pt x="23585" y="624294"/>
                  </a:lnTo>
                  <a:lnTo>
                    <a:pt x="10619" y="576313"/>
                  </a:lnTo>
                  <a:lnTo>
                    <a:pt x="2688" y="526847"/>
                  </a:lnTo>
                  <a:lnTo>
                    <a:pt x="0" y="476250"/>
                  </a:lnTo>
                  <a:lnTo>
                    <a:pt x="2688" y="425652"/>
                  </a:lnTo>
                  <a:lnTo>
                    <a:pt x="10619" y="376186"/>
                  </a:lnTo>
                  <a:lnTo>
                    <a:pt x="23585" y="328205"/>
                  </a:lnTo>
                  <a:lnTo>
                    <a:pt x="41382" y="282066"/>
                  </a:lnTo>
                  <a:lnTo>
                    <a:pt x="63805" y="238125"/>
                  </a:lnTo>
                  <a:lnTo>
                    <a:pt x="90648" y="196735"/>
                  </a:lnTo>
                  <a:lnTo>
                    <a:pt x="121707" y="158253"/>
                  </a:lnTo>
                  <a:lnTo>
                    <a:pt x="156776" y="123033"/>
                  </a:lnTo>
                  <a:lnTo>
                    <a:pt x="195650" y="91432"/>
                  </a:lnTo>
                  <a:lnTo>
                    <a:pt x="238124" y="63805"/>
                  </a:lnTo>
                  <a:lnTo>
                    <a:pt x="283288" y="40835"/>
                  </a:lnTo>
                  <a:lnTo>
                    <a:pt x="330092" y="22969"/>
                  </a:lnTo>
                  <a:lnTo>
                    <a:pt x="378127" y="10208"/>
                  </a:lnTo>
                  <a:lnTo>
                    <a:pt x="426983" y="2552"/>
                  </a:lnTo>
                  <a:lnTo>
                    <a:pt x="476250" y="0"/>
                  </a:lnTo>
                  <a:lnTo>
                    <a:pt x="525516" y="2552"/>
                  </a:lnTo>
                  <a:lnTo>
                    <a:pt x="574372" y="10208"/>
                  </a:lnTo>
                  <a:lnTo>
                    <a:pt x="622407" y="22969"/>
                  </a:lnTo>
                  <a:lnTo>
                    <a:pt x="669211" y="40835"/>
                  </a:lnTo>
                  <a:lnTo>
                    <a:pt x="714375" y="63805"/>
                  </a:lnTo>
                  <a:lnTo>
                    <a:pt x="756849" y="91432"/>
                  </a:lnTo>
                  <a:lnTo>
                    <a:pt x="795723" y="123033"/>
                  </a:lnTo>
                  <a:lnTo>
                    <a:pt x="830792" y="158253"/>
                  </a:lnTo>
                  <a:lnTo>
                    <a:pt x="861851" y="196735"/>
                  </a:lnTo>
                  <a:lnTo>
                    <a:pt x="888694" y="238125"/>
                  </a:lnTo>
                  <a:lnTo>
                    <a:pt x="911117" y="282066"/>
                  </a:lnTo>
                  <a:lnTo>
                    <a:pt x="928914" y="328205"/>
                  </a:lnTo>
                  <a:lnTo>
                    <a:pt x="941880" y="376186"/>
                  </a:lnTo>
                  <a:lnTo>
                    <a:pt x="949811" y="425652"/>
                  </a:lnTo>
                  <a:lnTo>
                    <a:pt x="952499" y="476250"/>
                  </a:lnTo>
                  <a:lnTo>
                    <a:pt x="949811" y="526847"/>
                  </a:lnTo>
                  <a:lnTo>
                    <a:pt x="941880" y="576313"/>
                  </a:lnTo>
                  <a:lnTo>
                    <a:pt x="928914" y="624294"/>
                  </a:lnTo>
                  <a:lnTo>
                    <a:pt x="911117" y="670433"/>
                  </a:lnTo>
                  <a:lnTo>
                    <a:pt x="888694" y="714375"/>
                  </a:lnTo>
                  <a:lnTo>
                    <a:pt x="861851" y="755764"/>
                  </a:lnTo>
                  <a:lnTo>
                    <a:pt x="830792" y="794246"/>
                  </a:lnTo>
                  <a:lnTo>
                    <a:pt x="795723" y="829466"/>
                  </a:lnTo>
                  <a:lnTo>
                    <a:pt x="756849" y="861067"/>
                  </a:lnTo>
                  <a:lnTo>
                    <a:pt x="714375" y="888694"/>
                  </a:lnTo>
                  <a:lnTo>
                    <a:pt x="669211" y="911664"/>
                  </a:lnTo>
                  <a:lnTo>
                    <a:pt x="622407" y="929530"/>
                  </a:lnTo>
                  <a:lnTo>
                    <a:pt x="574372" y="942291"/>
                  </a:lnTo>
                  <a:lnTo>
                    <a:pt x="525516" y="949947"/>
                  </a:lnTo>
                  <a:lnTo>
                    <a:pt x="476250" y="95250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577498" y="6051466"/>
              <a:ext cx="952500" cy="952500"/>
            </a:xfrm>
            <a:custGeom>
              <a:avLst/>
              <a:gdLst/>
              <a:ahLst/>
              <a:cxnLst/>
              <a:rect l="l" t="t" r="r" b="b"/>
              <a:pathLst>
                <a:path w="952500" h="952500">
                  <a:moveTo>
                    <a:pt x="0" y="476250"/>
                  </a:moveTo>
                  <a:lnTo>
                    <a:pt x="2688" y="526847"/>
                  </a:lnTo>
                  <a:lnTo>
                    <a:pt x="10619" y="576313"/>
                  </a:lnTo>
                  <a:lnTo>
                    <a:pt x="23585" y="624294"/>
                  </a:lnTo>
                  <a:lnTo>
                    <a:pt x="41382" y="670433"/>
                  </a:lnTo>
                  <a:lnTo>
                    <a:pt x="63805" y="714375"/>
                  </a:lnTo>
                  <a:lnTo>
                    <a:pt x="90648" y="755764"/>
                  </a:lnTo>
                  <a:lnTo>
                    <a:pt x="121707" y="794246"/>
                  </a:lnTo>
                  <a:lnTo>
                    <a:pt x="156776" y="829466"/>
                  </a:lnTo>
                  <a:lnTo>
                    <a:pt x="195650" y="861067"/>
                  </a:lnTo>
                  <a:lnTo>
                    <a:pt x="238124" y="888694"/>
                  </a:lnTo>
                  <a:lnTo>
                    <a:pt x="283288" y="911664"/>
                  </a:lnTo>
                  <a:lnTo>
                    <a:pt x="330092" y="929530"/>
                  </a:lnTo>
                  <a:lnTo>
                    <a:pt x="378127" y="942291"/>
                  </a:lnTo>
                  <a:lnTo>
                    <a:pt x="426983" y="949947"/>
                  </a:lnTo>
                  <a:lnTo>
                    <a:pt x="476250" y="952500"/>
                  </a:lnTo>
                  <a:lnTo>
                    <a:pt x="525516" y="949947"/>
                  </a:lnTo>
                  <a:lnTo>
                    <a:pt x="574372" y="942291"/>
                  </a:lnTo>
                  <a:lnTo>
                    <a:pt x="622407" y="929530"/>
                  </a:lnTo>
                  <a:lnTo>
                    <a:pt x="669211" y="911664"/>
                  </a:lnTo>
                  <a:lnTo>
                    <a:pt x="714375" y="888694"/>
                  </a:lnTo>
                  <a:lnTo>
                    <a:pt x="756849" y="861067"/>
                  </a:lnTo>
                  <a:lnTo>
                    <a:pt x="795723" y="829466"/>
                  </a:lnTo>
                  <a:lnTo>
                    <a:pt x="830792" y="794246"/>
                  </a:lnTo>
                  <a:lnTo>
                    <a:pt x="861851" y="755764"/>
                  </a:lnTo>
                  <a:lnTo>
                    <a:pt x="888694" y="714375"/>
                  </a:lnTo>
                  <a:lnTo>
                    <a:pt x="911117" y="670433"/>
                  </a:lnTo>
                  <a:lnTo>
                    <a:pt x="928914" y="624294"/>
                  </a:lnTo>
                  <a:lnTo>
                    <a:pt x="941880" y="576313"/>
                  </a:lnTo>
                  <a:lnTo>
                    <a:pt x="949811" y="526847"/>
                  </a:lnTo>
                  <a:lnTo>
                    <a:pt x="952499" y="476250"/>
                  </a:lnTo>
                  <a:lnTo>
                    <a:pt x="949811" y="425652"/>
                  </a:lnTo>
                  <a:lnTo>
                    <a:pt x="941880" y="376186"/>
                  </a:lnTo>
                  <a:lnTo>
                    <a:pt x="928914" y="328205"/>
                  </a:lnTo>
                  <a:lnTo>
                    <a:pt x="911117" y="282066"/>
                  </a:lnTo>
                  <a:lnTo>
                    <a:pt x="888694" y="238125"/>
                  </a:lnTo>
                  <a:lnTo>
                    <a:pt x="861851" y="196735"/>
                  </a:lnTo>
                  <a:lnTo>
                    <a:pt x="830792" y="158253"/>
                  </a:lnTo>
                  <a:lnTo>
                    <a:pt x="795723" y="123033"/>
                  </a:lnTo>
                  <a:lnTo>
                    <a:pt x="756849" y="91432"/>
                  </a:lnTo>
                  <a:lnTo>
                    <a:pt x="714375" y="63805"/>
                  </a:lnTo>
                  <a:lnTo>
                    <a:pt x="669211" y="40835"/>
                  </a:lnTo>
                  <a:lnTo>
                    <a:pt x="622407" y="22969"/>
                  </a:lnTo>
                  <a:lnTo>
                    <a:pt x="574372" y="10208"/>
                  </a:lnTo>
                  <a:lnTo>
                    <a:pt x="525516" y="2552"/>
                  </a:lnTo>
                  <a:lnTo>
                    <a:pt x="476250" y="0"/>
                  </a:lnTo>
                  <a:lnTo>
                    <a:pt x="426983" y="2552"/>
                  </a:lnTo>
                  <a:lnTo>
                    <a:pt x="378127" y="10208"/>
                  </a:lnTo>
                  <a:lnTo>
                    <a:pt x="330092" y="22969"/>
                  </a:lnTo>
                  <a:lnTo>
                    <a:pt x="283288" y="40835"/>
                  </a:lnTo>
                  <a:lnTo>
                    <a:pt x="238124" y="63805"/>
                  </a:lnTo>
                  <a:lnTo>
                    <a:pt x="195650" y="91432"/>
                  </a:lnTo>
                  <a:lnTo>
                    <a:pt x="156776" y="123033"/>
                  </a:lnTo>
                  <a:lnTo>
                    <a:pt x="121707" y="158253"/>
                  </a:lnTo>
                  <a:lnTo>
                    <a:pt x="90648" y="196735"/>
                  </a:lnTo>
                  <a:lnTo>
                    <a:pt x="63805" y="238125"/>
                  </a:lnTo>
                  <a:lnTo>
                    <a:pt x="41382" y="282066"/>
                  </a:lnTo>
                  <a:lnTo>
                    <a:pt x="23585" y="328205"/>
                  </a:lnTo>
                  <a:lnTo>
                    <a:pt x="10619" y="376186"/>
                  </a:lnTo>
                  <a:lnTo>
                    <a:pt x="2688" y="425652"/>
                  </a:lnTo>
                  <a:lnTo>
                    <a:pt x="0" y="476250"/>
                  </a:lnTo>
                  <a:close/>
                </a:path>
              </a:pathLst>
            </a:custGeom>
            <a:ln w="38099">
              <a:solidFill>
                <a:srgbClr val="37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971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5092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4356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894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741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278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126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66637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5113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4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4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4048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5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5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5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88058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363431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61907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137280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935756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911129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709604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684976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483452" y="257070"/>
              <a:ext cx="151765" cy="572770"/>
            </a:xfrm>
            <a:custGeom>
              <a:avLst/>
              <a:gdLst/>
              <a:ahLst/>
              <a:cxnLst/>
              <a:rect l="l" t="t" r="r" b="b"/>
              <a:pathLst>
                <a:path w="151765" h="572769">
                  <a:moveTo>
                    <a:pt x="71312" y="572253"/>
                  </a:moveTo>
                  <a:lnTo>
                    <a:pt x="67997" y="572253"/>
                  </a:lnTo>
                  <a:lnTo>
                    <a:pt x="41554" y="566901"/>
                  </a:lnTo>
                  <a:lnTo>
                    <a:pt x="19938" y="552314"/>
                  </a:lnTo>
                  <a:lnTo>
                    <a:pt x="5351" y="530697"/>
                  </a:lnTo>
                  <a:lnTo>
                    <a:pt x="0" y="504253"/>
                  </a:lnTo>
                  <a:lnTo>
                    <a:pt x="0" y="67995"/>
                  </a:lnTo>
                  <a:lnTo>
                    <a:pt x="5351" y="41554"/>
                  </a:lnTo>
                  <a:lnTo>
                    <a:pt x="19938" y="19937"/>
                  </a:lnTo>
                  <a:lnTo>
                    <a:pt x="41554" y="5351"/>
                  </a:lnTo>
                  <a:lnTo>
                    <a:pt x="67997" y="0"/>
                  </a:lnTo>
                  <a:lnTo>
                    <a:pt x="71312" y="0"/>
                  </a:lnTo>
                  <a:lnTo>
                    <a:pt x="97755" y="5351"/>
                  </a:lnTo>
                  <a:lnTo>
                    <a:pt x="119372" y="19937"/>
                  </a:lnTo>
                  <a:lnTo>
                    <a:pt x="133958" y="41554"/>
                  </a:lnTo>
                  <a:lnTo>
                    <a:pt x="139310" y="67995"/>
                  </a:lnTo>
                  <a:lnTo>
                    <a:pt x="139310" y="292854"/>
                  </a:lnTo>
                  <a:lnTo>
                    <a:pt x="144823" y="298365"/>
                  </a:lnTo>
                  <a:lnTo>
                    <a:pt x="151623" y="298365"/>
                  </a:lnTo>
                  <a:lnTo>
                    <a:pt x="151623" y="373404"/>
                  </a:lnTo>
                  <a:lnTo>
                    <a:pt x="144823" y="373404"/>
                  </a:lnTo>
                  <a:lnTo>
                    <a:pt x="139310" y="378915"/>
                  </a:lnTo>
                  <a:lnTo>
                    <a:pt x="139310" y="504253"/>
                  </a:lnTo>
                  <a:lnTo>
                    <a:pt x="133958" y="530697"/>
                  </a:lnTo>
                  <a:lnTo>
                    <a:pt x="119372" y="552314"/>
                  </a:lnTo>
                  <a:lnTo>
                    <a:pt x="97755" y="566901"/>
                  </a:lnTo>
                  <a:lnTo>
                    <a:pt x="71312" y="572253"/>
                  </a:lnTo>
                  <a:close/>
                </a:path>
                <a:path w="151765" h="572769">
                  <a:moveTo>
                    <a:pt x="139310" y="209397"/>
                  </a:moveTo>
                  <a:lnTo>
                    <a:pt x="139310" y="201188"/>
                  </a:lnTo>
                  <a:lnTo>
                    <a:pt x="139310" y="209397"/>
                  </a:lnTo>
                  <a:close/>
                </a:path>
              </a:pathLst>
            </a:custGeom>
            <a:solidFill>
              <a:srgbClr val="D2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458825" y="232443"/>
              <a:ext cx="188595" cy="621665"/>
            </a:xfrm>
            <a:custGeom>
              <a:avLst/>
              <a:gdLst/>
              <a:ahLst/>
              <a:cxnLst/>
              <a:rect l="l" t="t" r="r" b="b"/>
              <a:pathLst>
                <a:path w="188594" h="621665">
                  <a:moveTo>
                    <a:pt x="95939" y="621506"/>
                  </a:moveTo>
                  <a:lnTo>
                    <a:pt x="92624" y="621506"/>
                  </a:lnTo>
                  <a:lnTo>
                    <a:pt x="56605" y="614215"/>
                  </a:lnTo>
                  <a:lnTo>
                    <a:pt x="27159" y="594345"/>
                  </a:lnTo>
                  <a:lnTo>
                    <a:pt x="7290" y="564898"/>
                  </a:lnTo>
                  <a:lnTo>
                    <a:pt x="0" y="528879"/>
                  </a:lnTo>
                  <a:lnTo>
                    <a:pt x="0" y="92622"/>
                  </a:lnTo>
                  <a:lnTo>
                    <a:pt x="7290" y="56603"/>
                  </a:lnTo>
                  <a:lnTo>
                    <a:pt x="27159" y="27158"/>
                  </a:lnTo>
                  <a:lnTo>
                    <a:pt x="56605" y="7290"/>
                  </a:lnTo>
                  <a:lnTo>
                    <a:pt x="92624" y="0"/>
                  </a:lnTo>
                  <a:lnTo>
                    <a:pt x="95939" y="0"/>
                  </a:lnTo>
                  <a:lnTo>
                    <a:pt x="131958" y="7290"/>
                  </a:lnTo>
                  <a:lnTo>
                    <a:pt x="157651" y="24626"/>
                  </a:lnTo>
                  <a:lnTo>
                    <a:pt x="92624" y="24626"/>
                  </a:lnTo>
                  <a:lnTo>
                    <a:pt x="66181" y="29978"/>
                  </a:lnTo>
                  <a:lnTo>
                    <a:pt x="44564" y="44564"/>
                  </a:lnTo>
                  <a:lnTo>
                    <a:pt x="29978" y="66180"/>
                  </a:lnTo>
                  <a:lnTo>
                    <a:pt x="24626" y="92622"/>
                  </a:lnTo>
                  <a:lnTo>
                    <a:pt x="24626" y="528879"/>
                  </a:lnTo>
                  <a:lnTo>
                    <a:pt x="29978" y="555323"/>
                  </a:lnTo>
                  <a:lnTo>
                    <a:pt x="44564" y="576940"/>
                  </a:lnTo>
                  <a:lnTo>
                    <a:pt x="66181" y="591527"/>
                  </a:lnTo>
                  <a:lnTo>
                    <a:pt x="92624" y="596879"/>
                  </a:lnTo>
                  <a:lnTo>
                    <a:pt x="157648" y="596879"/>
                  </a:lnTo>
                  <a:lnTo>
                    <a:pt x="131958" y="614215"/>
                  </a:lnTo>
                  <a:lnTo>
                    <a:pt x="95939" y="621506"/>
                  </a:lnTo>
                  <a:close/>
                </a:path>
                <a:path w="188594" h="621665">
                  <a:moveTo>
                    <a:pt x="183050" y="322992"/>
                  </a:moveTo>
                  <a:lnTo>
                    <a:pt x="169450" y="322992"/>
                  </a:lnTo>
                  <a:lnTo>
                    <a:pt x="163937" y="317481"/>
                  </a:lnTo>
                  <a:lnTo>
                    <a:pt x="163937" y="92622"/>
                  </a:lnTo>
                  <a:lnTo>
                    <a:pt x="158585" y="66180"/>
                  </a:lnTo>
                  <a:lnTo>
                    <a:pt x="143998" y="44564"/>
                  </a:lnTo>
                  <a:lnTo>
                    <a:pt x="122382" y="29978"/>
                  </a:lnTo>
                  <a:lnTo>
                    <a:pt x="95939" y="24626"/>
                  </a:lnTo>
                  <a:lnTo>
                    <a:pt x="157651" y="24626"/>
                  </a:lnTo>
                  <a:lnTo>
                    <a:pt x="161403" y="27158"/>
                  </a:lnTo>
                  <a:lnTo>
                    <a:pt x="181273" y="56603"/>
                  </a:lnTo>
                  <a:lnTo>
                    <a:pt x="188563" y="92622"/>
                  </a:lnTo>
                  <a:lnTo>
                    <a:pt x="188563" y="317481"/>
                  </a:lnTo>
                  <a:lnTo>
                    <a:pt x="183050" y="322992"/>
                  </a:lnTo>
                  <a:close/>
                </a:path>
                <a:path w="188594" h="621665">
                  <a:moveTo>
                    <a:pt x="157648" y="596879"/>
                  </a:moveTo>
                  <a:lnTo>
                    <a:pt x="95939" y="596879"/>
                  </a:lnTo>
                  <a:lnTo>
                    <a:pt x="122382" y="591527"/>
                  </a:lnTo>
                  <a:lnTo>
                    <a:pt x="143998" y="576940"/>
                  </a:lnTo>
                  <a:lnTo>
                    <a:pt x="158585" y="555323"/>
                  </a:lnTo>
                  <a:lnTo>
                    <a:pt x="163937" y="528879"/>
                  </a:lnTo>
                  <a:lnTo>
                    <a:pt x="163937" y="403541"/>
                  </a:lnTo>
                  <a:lnTo>
                    <a:pt x="169450" y="398030"/>
                  </a:lnTo>
                  <a:lnTo>
                    <a:pt x="183050" y="398030"/>
                  </a:lnTo>
                  <a:lnTo>
                    <a:pt x="188563" y="403541"/>
                  </a:lnTo>
                  <a:lnTo>
                    <a:pt x="188563" y="528879"/>
                  </a:lnTo>
                  <a:lnTo>
                    <a:pt x="181273" y="564898"/>
                  </a:lnTo>
                  <a:lnTo>
                    <a:pt x="161403" y="594345"/>
                  </a:lnTo>
                  <a:lnTo>
                    <a:pt x="157648" y="59687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85381" y="7827230"/>
              <a:ext cx="359296" cy="18432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64001" y="7823619"/>
              <a:ext cx="174127" cy="1836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4228255" y="7828660"/>
              <a:ext cx="125095" cy="74930"/>
            </a:xfrm>
            <a:custGeom>
              <a:avLst/>
              <a:gdLst/>
              <a:ahLst/>
              <a:cxnLst/>
              <a:rect l="l" t="t" r="r" b="b"/>
              <a:pathLst>
                <a:path w="125094" h="74929">
                  <a:moveTo>
                    <a:pt x="124866" y="482"/>
                  </a:moveTo>
                  <a:lnTo>
                    <a:pt x="113601" y="482"/>
                  </a:lnTo>
                  <a:lnTo>
                    <a:pt x="113601" y="26670"/>
                  </a:lnTo>
                  <a:lnTo>
                    <a:pt x="113601" y="36830"/>
                  </a:lnTo>
                  <a:lnTo>
                    <a:pt x="113601" y="64770"/>
                  </a:lnTo>
                  <a:lnTo>
                    <a:pt x="11252" y="64770"/>
                  </a:lnTo>
                  <a:lnTo>
                    <a:pt x="11252" y="36830"/>
                  </a:lnTo>
                  <a:lnTo>
                    <a:pt x="113601" y="36830"/>
                  </a:lnTo>
                  <a:lnTo>
                    <a:pt x="113601" y="26670"/>
                  </a:lnTo>
                  <a:lnTo>
                    <a:pt x="11252" y="26670"/>
                  </a:lnTo>
                  <a:lnTo>
                    <a:pt x="11252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36830"/>
                  </a:lnTo>
                  <a:lnTo>
                    <a:pt x="0" y="64770"/>
                  </a:lnTo>
                  <a:lnTo>
                    <a:pt x="0" y="74930"/>
                  </a:lnTo>
                  <a:lnTo>
                    <a:pt x="124866" y="74930"/>
                  </a:lnTo>
                  <a:lnTo>
                    <a:pt x="124866" y="26670"/>
                  </a:lnTo>
                  <a:lnTo>
                    <a:pt x="124866" y="482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04901" y="7823619"/>
              <a:ext cx="341884" cy="18856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86707" y="7823408"/>
              <a:ext cx="149919" cy="18856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5057" y="7825956"/>
              <a:ext cx="171579" cy="18601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17022" y="7823195"/>
              <a:ext cx="156502" cy="1887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04314" y="7823408"/>
              <a:ext cx="152467" cy="1887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46053" y="7823195"/>
              <a:ext cx="364605" cy="1887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81453" y="7823619"/>
              <a:ext cx="154378" cy="18368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063225" y="7823195"/>
              <a:ext cx="219145" cy="21128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53886" y="7829990"/>
              <a:ext cx="170517" cy="17922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612074" y="8141980"/>
              <a:ext cx="150344" cy="18559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99368" y="8141980"/>
              <a:ext cx="157351" cy="18793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4047470" y="8141982"/>
              <a:ext cx="151765" cy="188595"/>
            </a:xfrm>
            <a:custGeom>
              <a:avLst/>
              <a:gdLst/>
              <a:ahLst/>
              <a:cxnLst/>
              <a:rect l="l" t="t" r="r" b="b"/>
              <a:pathLst>
                <a:path w="151765" h="188595">
                  <a:moveTo>
                    <a:pt x="114668" y="81965"/>
                  </a:moveTo>
                  <a:lnTo>
                    <a:pt x="103835" y="81965"/>
                  </a:lnTo>
                  <a:lnTo>
                    <a:pt x="103835" y="178587"/>
                  </a:lnTo>
                  <a:lnTo>
                    <a:pt x="114668" y="178587"/>
                  </a:lnTo>
                  <a:lnTo>
                    <a:pt x="114668" y="81965"/>
                  </a:lnTo>
                  <a:close/>
                </a:path>
                <a:path w="151765" h="188595">
                  <a:moveTo>
                    <a:pt x="114668" y="72758"/>
                  </a:moveTo>
                  <a:lnTo>
                    <a:pt x="70281" y="72758"/>
                  </a:lnTo>
                  <a:lnTo>
                    <a:pt x="70281" y="32118"/>
                  </a:lnTo>
                  <a:lnTo>
                    <a:pt x="70281" y="23228"/>
                  </a:lnTo>
                  <a:lnTo>
                    <a:pt x="59664" y="23228"/>
                  </a:lnTo>
                  <a:lnTo>
                    <a:pt x="59664" y="32118"/>
                  </a:lnTo>
                  <a:lnTo>
                    <a:pt x="59664" y="72758"/>
                  </a:lnTo>
                  <a:lnTo>
                    <a:pt x="59664" y="81648"/>
                  </a:lnTo>
                  <a:lnTo>
                    <a:pt x="59664" y="126098"/>
                  </a:lnTo>
                  <a:lnTo>
                    <a:pt x="10617" y="126098"/>
                  </a:lnTo>
                  <a:lnTo>
                    <a:pt x="10617" y="32118"/>
                  </a:lnTo>
                  <a:lnTo>
                    <a:pt x="59664" y="32118"/>
                  </a:lnTo>
                  <a:lnTo>
                    <a:pt x="59664" y="23228"/>
                  </a:lnTo>
                  <a:lnTo>
                    <a:pt x="0" y="23228"/>
                  </a:lnTo>
                  <a:lnTo>
                    <a:pt x="0" y="32118"/>
                  </a:lnTo>
                  <a:lnTo>
                    <a:pt x="0" y="126098"/>
                  </a:lnTo>
                  <a:lnTo>
                    <a:pt x="0" y="136258"/>
                  </a:lnTo>
                  <a:lnTo>
                    <a:pt x="70281" y="136258"/>
                  </a:lnTo>
                  <a:lnTo>
                    <a:pt x="70281" y="126098"/>
                  </a:lnTo>
                  <a:lnTo>
                    <a:pt x="70281" y="81648"/>
                  </a:lnTo>
                  <a:lnTo>
                    <a:pt x="114668" y="81648"/>
                  </a:lnTo>
                  <a:lnTo>
                    <a:pt x="114668" y="72758"/>
                  </a:lnTo>
                  <a:close/>
                </a:path>
                <a:path w="151765" h="188595">
                  <a:moveTo>
                    <a:pt x="114668" y="4673"/>
                  </a:moveTo>
                  <a:lnTo>
                    <a:pt x="103835" y="4673"/>
                  </a:lnTo>
                  <a:lnTo>
                    <a:pt x="103835" y="72415"/>
                  </a:lnTo>
                  <a:lnTo>
                    <a:pt x="114668" y="72415"/>
                  </a:lnTo>
                  <a:lnTo>
                    <a:pt x="114668" y="4673"/>
                  </a:lnTo>
                  <a:close/>
                </a:path>
                <a:path w="151765" h="188595">
                  <a:moveTo>
                    <a:pt x="151612" y="0"/>
                  </a:moveTo>
                  <a:lnTo>
                    <a:pt x="140779" y="0"/>
                  </a:lnTo>
                  <a:lnTo>
                    <a:pt x="140779" y="188569"/>
                  </a:lnTo>
                  <a:lnTo>
                    <a:pt x="151612" y="188569"/>
                  </a:lnTo>
                  <a:lnTo>
                    <a:pt x="151612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228608" y="8141980"/>
              <a:ext cx="153104" cy="1887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418449" y="8141980"/>
              <a:ext cx="152255" cy="18856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59772" y="8150899"/>
              <a:ext cx="170517" cy="17901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905450" y="8141980"/>
              <a:ext cx="156077" cy="18389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091470" y="8141980"/>
              <a:ext cx="152255" cy="18856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80462" y="8142193"/>
              <a:ext cx="174127" cy="18368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5530271" y="8142350"/>
              <a:ext cx="351790" cy="188595"/>
            </a:xfrm>
            <a:custGeom>
              <a:avLst/>
              <a:gdLst/>
              <a:ahLst/>
              <a:cxnLst/>
              <a:rect l="l" t="t" r="r" b="b"/>
              <a:pathLst>
                <a:path w="351790" h="188595">
                  <a:moveTo>
                    <a:pt x="84302" y="19050"/>
                  </a:moveTo>
                  <a:lnTo>
                    <a:pt x="0" y="19050"/>
                  </a:lnTo>
                  <a:lnTo>
                    <a:pt x="0" y="27940"/>
                  </a:lnTo>
                  <a:lnTo>
                    <a:pt x="0" y="129540"/>
                  </a:lnTo>
                  <a:lnTo>
                    <a:pt x="0" y="138430"/>
                  </a:lnTo>
                  <a:lnTo>
                    <a:pt x="84302" y="138430"/>
                  </a:lnTo>
                  <a:lnTo>
                    <a:pt x="84302" y="129590"/>
                  </a:lnTo>
                  <a:lnTo>
                    <a:pt x="84302" y="28511"/>
                  </a:lnTo>
                  <a:lnTo>
                    <a:pt x="73469" y="28511"/>
                  </a:lnTo>
                  <a:lnTo>
                    <a:pt x="73469" y="129540"/>
                  </a:lnTo>
                  <a:lnTo>
                    <a:pt x="11049" y="129540"/>
                  </a:lnTo>
                  <a:lnTo>
                    <a:pt x="11049" y="27940"/>
                  </a:lnTo>
                  <a:lnTo>
                    <a:pt x="84302" y="27940"/>
                  </a:lnTo>
                  <a:lnTo>
                    <a:pt x="84302" y="19050"/>
                  </a:lnTo>
                  <a:close/>
                </a:path>
                <a:path w="351790" h="188595">
                  <a:moveTo>
                    <a:pt x="167970" y="77470"/>
                  </a:moveTo>
                  <a:lnTo>
                    <a:pt x="134848" y="77470"/>
                  </a:lnTo>
                  <a:lnTo>
                    <a:pt x="134848" y="0"/>
                  </a:lnTo>
                  <a:lnTo>
                    <a:pt x="123583" y="0"/>
                  </a:lnTo>
                  <a:lnTo>
                    <a:pt x="123583" y="77470"/>
                  </a:lnTo>
                  <a:lnTo>
                    <a:pt x="123583" y="86360"/>
                  </a:lnTo>
                  <a:lnTo>
                    <a:pt x="123583" y="187960"/>
                  </a:lnTo>
                  <a:lnTo>
                    <a:pt x="134848" y="187960"/>
                  </a:lnTo>
                  <a:lnTo>
                    <a:pt x="134848" y="86360"/>
                  </a:lnTo>
                  <a:lnTo>
                    <a:pt x="167970" y="86360"/>
                  </a:lnTo>
                  <a:lnTo>
                    <a:pt x="167970" y="77470"/>
                  </a:lnTo>
                  <a:close/>
                </a:path>
                <a:path w="351790" h="188595">
                  <a:moveTo>
                    <a:pt x="328510" y="10160"/>
                  </a:moveTo>
                  <a:lnTo>
                    <a:pt x="203225" y="10160"/>
                  </a:lnTo>
                  <a:lnTo>
                    <a:pt x="203225" y="20320"/>
                  </a:lnTo>
                  <a:lnTo>
                    <a:pt x="203225" y="73660"/>
                  </a:lnTo>
                  <a:lnTo>
                    <a:pt x="203225" y="82550"/>
                  </a:lnTo>
                  <a:lnTo>
                    <a:pt x="328510" y="82550"/>
                  </a:lnTo>
                  <a:lnTo>
                    <a:pt x="328510" y="73660"/>
                  </a:lnTo>
                  <a:lnTo>
                    <a:pt x="214261" y="73660"/>
                  </a:lnTo>
                  <a:lnTo>
                    <a:pt x="214261" y="20320"/>
                  </a:lnTo>
                  <a:lnTo>
                    <a:pt x="317461" y="20320"/>
                  </a:lnTo>
                  <a:lnTo>
                    <a:pt x="317461" y="73317"/>
                  </a:lnTo>
                  <a:lnTo>
                    <a:pt x="328510" y="73317"/>
                  </a:lnTo>
                  <a:lnTo>
                    <a:pt x="328510" y="20320"/>
                  </a:lnTo>
                  <a:lnTo>
                    <a:pt x="328510" y="20027"/>
                  </a:lnTo>
                  <a:lnTo>
                    <a:pt x="328510" y="10160"/>
                  </a:lnTo>
                  <a:close/>
                </a:path>
                <a:path w="351790" h="188595">
                  <a:moveTo>
                    <a:pt x="351447" y="111544"/>
                  </a:moveTo>
                  <a:lnTo>
                    <a:pt x="180073" y="111544"/>
                  </a:lnTo>
                  <a:lnTo>
                    <a:pt x="180073" y="121094"/>
                  </a:lnTo>
                  <a:lnTo>
                    <a:pt x="259702" y="121094"/>
                  </a:lnTo>
                  <a:lnTo>
                    <a:pt x="259702" y="187985"/>
                  </a:lnTo>
                  <a:lnTo>
                    <a:pt x="270967" y="187985"/>
                  </a:lnTo>
                  <a:lnTo>
                    <a:pt x="270967" y="121094"/>
                  </a:lnTo>
                  <a:lnTo>
                    <a:pt x="351447" y="121094"/>
                  </a:lnTo>
                  <a:lnTo>
                    <a:pt x="351447" y="11154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10386" y="8141980"/>
              <a:ext cx="142487" cy="1887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45330" y="8141980"/>
              <a:ext cx="156077" cy="18389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329650" y="8141980"/>
              <a:ext cx="159899" cy="18793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4500226" y="7242365"/>
              <a:ext cx="1076960" cy="283845"/>
            </a:xfrm>
            <a:custGeom>
              <a:avLst/>
              <a:gdLst/>
              <a:ahLst/>
              <a:cxnLst/>
              <a:rect l="l" t="t" r="r" b="b"/>
              <a:pathLst>
                <a:path w="1076959" h="283845">
                  <a:moveTo>
                    <a:pt x="233019" y="259562"/>
                  </a:moveTo>
                  <a:lnTo>
                    <a:pt x="195541" y="248043"/>
                  </a:lnTo>
                  <a:lnTo>
                    <a:pt x="168402" y="233857"/>
                  </a:lnTo>
                  <a:lnTo>
                    <a:pt x="167182" y="233146"/>
                  </a:lnTo>
                  <a:lnTo>
                    <a:pt x="162039" y="229679"/>
                  </a:lnTo>
                  <a:lnTo>
                    <a:pt x="157708" y="225818"/>
                  </a:lnTo>
                  <a:lnTo>
                    <a:pt x="151993" y="219887"/>
                  </a:lnTo>
                  <a:lnTo>
                    <a:pt x="142494" y="209829"/>
                  </a:lnTo>
                  <a:lnTo>
                    <a:pt x="142494" y="184124"/>
                  </a:lnTo>
                  <a:lnTo>
                    <a:pt x="110642" y="184124"/>
                  </a:lnTo>
                  <a:lnTo>
                    <a:pt x="110642" y="209270"/>
                  </a:lnTo>
                  <a:lnTo>
                    <a:pt x="101981" y="218770"/>
                  </a:lnTo>
                  <a:lnTo>
                    <a:pt x="66294" y="243611"/>
                  </a:lnTo>
                  <a:lnTo>
                    <a:pt x="27978" y="257479"/>
                  </a:lnTo>
                  <a:lnTo>
                    <a:pt x="18999" y="259842"/>
                  </a:lnTo>
                  <a:lnTo>
                    <a:pt x="38277" y="281914"/>
                  </a:lnTo>
                  <a:lnTo>
                    <a:pt x="77965" y="268605"/>
                  </a:lnTo>
                  <a:lnTo>
                    <a:pt x="113703" y="247053"/>
                  </a:lnTo>
                  <a:lnTo>
                    <a:pt x="126288" y="233857"/>
                  </a:lnTo>
                  <a:lnTo>
                    <a:pt x="130987" y="239788"/>
                  </a:lnTo>
                  <a:lnTo>
                    <a:pt x="174434" y="268605"/>
                  </a:lnTo>
                  <a:lnTo>
                    <a:pt x="214299" y="281914"/>
                  </a:lnTo>
                  <a:lnTo>
                    <a:pt x="233019" y="259562"/>
                  </a:lnTo>
                  <a:close/>
                </a:path>
                <a:path w="1076959" h="283845">
                  <a:moveTo>
                    <a:pt x="233019" y="106730"/>
                  </a:moveTo>
                  <a:lnTo>
                    <a:pt x="192506" y="90843"/>
                  </a:lnTo>
                  <a:lnTo>
                    <a:pt x="153949" y="64541"/>
                  </a:lnTo>
                  <a:lnTo>
                    <a:pt x="148361" y="56159"/>
                  </a:lnTo>
                  <a:lnTo>
                    <a:pt x="146685" y="53924"/>
                  </a:lnTo>
                  <a:lnTo>
                    <a:pt x="146126" y="52527"/>
                  </a:lnTo>
                  <a:lnTo>
                    <a:pt x="218211" y="52527"/>
                  </a:lnTo>
                  <a:lnTo>
                    <a:pt x="218211" y="27381"/>
                  </a:lnTo>
                  <a:lnTo>
                    <a:pt x="142773" y="27381"/>
                  </a:lnTo>
                  <a:lnTo>
                    <a:pt x="142773" y="0"/>
                  </a:lnTo>
                  <a:lnTo>
                    <a:pt x="110642" y="0"/>
                  </a:lnTo>
                  <a:lnTo>
                    <a:pt x="110642" y="27381"/>
                  </a:lnTo>
                  <a:lnTo>
                    <a:pt x="36042" y="27381"/>
                  </a:lnTo>
                  <a:lnTo>
                    <a:pt x="36042" y="52527"/>
                  </a:lnTo>
                  <a:lnTo>
                    <a:pt x="107289" y="52527"/>
                  </a:lnTo>
                  <a:lnTo>
                    <a:pt x="106730" y="53924"/>
                  </a:lnTo>
                  <a:lnTo>
                    <a:pt x="105613" y="56159"/>
                  </a:lnTo>
                  <a:lnTo>
                    <a:pt x="105054" y="57556"/>
                  </a:lnTo>
                  <a:lnTo>
                    <a:pt x="74891" y="84670"/>
                  </a:lnTo>
                  <a:lnTo>
                    <a:pt x="29616" y="103936"/>
                  </a:lnTo>
                  <a:lnTo>
                    <a:pt x="19837" y="106451"/>
                  </a:lnTo>
                  <a:lnTo>
                    <a:pt x="37160" y="128803"/>
                  </a:lnTo>
                  <a:lnTo>
                    <a:pt x="72898" y="115201"/>
                  </a:lnTo>
                  <a:lnTo>
                    <a:pt x="119583" y="85775"/>
                  </a:lnTo>
                  <a:lnTo>
                    <a:pt x="127127" y="76835"/>
                  </a:lnTo>
                  <a:lnTo>
                    <a:pt x="135724" y="85775"/>
                  </a:lnTo>
                  <a:lnTo>
                    <a:pt x="177977" y="113893"/>
                  </a:lnTo>
                  <a:lnTo>
                    <a:pt x="215696" y="129082"/>
                  </a:lnTo>
                  <a:lnTo>
                    <a:pt x="233019" y="106730"/>
                  </a:lnTo>
                  <a:close/>
                </a:path>
                <a:path w="1076959" h="283845">
                  <a:moveTo>
                    <a:pt x="251739" y="145008"/>
                  </a:moveTo>
                  <a:lnTo>
                    <a:pt x="142494" y="145008"/>
                  </a:lnTo>
                  <a:lnTo>
                    <a:pt x="142494" y="110083"/>
                  </a:lnTo>
                  <a:lnTo>
                    <a:pt x="110642" y="110083"/>
                  </a:lnTo>
                  <a:lnTo>
                    <a:pt x="110642" y="145008"/>
                  </a:lnTo>
                  <a:lnTo>
                    <a:pt x="0" y="145008"/>
                  </a:lnTo>
                  <a:lnTo>
                    <a:pt x="0" y="170992"/>
                  </a:lnTo>
                  <a:lnTo>
                    <a:pt x="247269" y="170992"/>
                  </a:lnTo>
                  <a:lnTo>
                    <a:pt x="251460" y="169037"/>
                  </a:lnTo>
                  <a:lnTo>
                    <a:pt x="251739" y="165404"/>
                  </a:lnTo>
                  <a:lnTo>
                    <a:pt x="251739" y="145008"/>
                  </a:lnTo>
                  <a:close/>
                </a:path>
                <a:path w="1076959" h="283845">
                  <a:moveTo>
                    <a:pt x="477215" y="10617"/>
                  </a:moveTo>
                  <a:lnTo>
                    <a:pt x="445643" y="10617"/>
                  </a:lnTo>
                  <a:lnTo>
                    <a:pt x="445643" y="38557"/>
                  </a:lnTo>
                  <a:lnTo>
                    <a:pt x="445643" y="63144"/>
                  </a:lnTo>
                  <a:lnTo>
                    <a:pt x="445643" y="85496"/>
                  </a:lnTo>
                  <a:lnTo>
                    <a:pt x="326898" y="85496"/>
                  </a:lnTo>
                  <a:lnTo>
                    <a:pt x="326898" y="63144"/>
                  </a:lnTo>
                  <a:lnTo>
                    <a:pt x="445643" y="63144"/>
                  </a:lnTo>
                  <a:lnTo>
                    <a:pt x="445643" y="38557"/>
                  </a:lnTo>
                  <a:lnTo>
                    <a:pt x="326898" y="38557"/>
                  </a:lnTo>
                  <a:lnTo>
                    <a:pt x="326898" y="10617"/>
                  </a:lnTo>
                  <a:lnTo>
                    <a:pt x="295884" y="10617"/>
                  </a:lnTo>
                  <a:lnTo>
                    <a:pt x="295884" y="100025"/>
                  </a:lnTo>
                  <a:lnTo>
                    <a:pt x="305384" y="109804"/>
                  </a:lnTo>
                  <a:lnTo>
                    <a:pt x="467156" y="109804"/>
                  </a:lnTo>
                  <a:lnTo>
                    <a:pt x="477215" y="100304"/>
                  </a:lnTo>
                  <a:lnTo>
                    <a:pt x="477215" y="85496"/>
                  </a:lnTo>
                  <a:lnTo>
                    <a:pt x="477215" y="63144"/>
                  </a:lnTo>
                  <a:lnTo>
                    <a:pt x="477215" y="38557"/>
                  </a:lnTo>
                  <a:lnTo>
                    <a:pt x="477215" y="10617"/>
                  </a:lnTo>
                  <a:close/>
                </a:path>
                <a:path w="1076959" h="283845">
                  <a:moveTo>
                    <a:pt x="511302" y="125450"/>
                  </a:moveTo>
                  <a:lnTo>
                    <a:pt x="260121" y="125450"/>
                  </a:lnTo>
                  <a:lnTo>
                    <a:pt x="260121" y="151155"/>
                  </a:lnTo>
                  <a:lnTo>
                    <a:pt x="370484" y="151155"/>
                  </a:lnTo>
                  <a:lnTo>
                    <a:pt x="370484" y="170992"/>
                  </a:lnTo>
                  <a:lnTo>
                    <a:pt x="295884" y="170992"/>
                  </a:lnTo>
                  <a:lnTo>
                    <a:pt x="295884" y="196977"/>
                  </a:lnTo>
                  <a:lnTo>
                    <a:pt x="444525" y="196977"/>
                  </a:lnTo>
                  <a:lnTo>
                    <a:pt x="444525" y="214020"/>
                  </a:lnTo>
                  <a:lnTo>
                    <a:pt x="296443" y="214020"/>
                  </a:lnTo>
                  <a:lnTo>
                    <a:pt x="296443" y="282752"/>
                  </a:lnTo>
                  <a:lnTo>
                    <a:pt x="478612" y="282752"/>
                  </a:lnTo>
                  <a:lnTo>
                    <a:pt x="481965" y="279400"/>
                  </a:lnTo>
                  <a:lnTo>
                    <a:pt x="481965" y="257048"/>
                  </a:lnTo>
                  <a:lnTo>
                    <a:pt x="327736" y="257048"/>
                  </a:lnTo>
                  <a:lnTo>
                    <a:pt x="327736" y="239166"/>
                  </a:lnTo>
                  <a:lnTo>
                    <a:pt x="466598" y="239166"/>
                  </a:lnTo>
                  <a:lnTo>
                    <a:pt x="476377" y="230225"/>
                  </a:lnTo>
                  <a:lnTo>
                    <a:pt x="476377" y="170992"/>
                  </a:lnTo>
                  <a:lnTo>
                    <a:pt x="402336" y="170992"/>
                  </a:lnTo>
                  <a:lnTo>
                    <a:pt x="402336" y="151155"/>
                  </a:lnTo>
                  <a:lnTo>
                    <a:pt x="507949" y="151155"/>
                  </a:lnTo>
                  <a:lnTo>
                    <a:pt x="511302" y="147802"/>
                  </a:lnTo>
                  <a:lnTo>
                    <a:pt x="511302" y="125450"/>
                  </a:lnTo>
                  <a:close/>
                </a:path>
                <a:path w="1076959" h="283845">
                  <a:moveTo>
                    <a:pt x="760336" y="81749"/>
                  </a:moveTo>
                  <a:lnTo>
                    <a:pt x="746988" y="47777"/>
                  </a:lnTo>
                  <a:lnTo>
                    <a:pt x="744537" y="44983"/>
                  </a:lnTo>
                  <a:lnTo>
                    <a:pt x="738632" y="39535"/>
                  </a:lnTo>
                  <a:lnTo>
                    <a:pt x="732599" y="34213"/>
                  </a:lnTo>
                  <a:lnTo>
                    <a:pt x="731088" y="33134"/>
                  </a:lnTo>
                  <a:lnTo>
                    <a:pt x="731088" y="103098"/>
                  </a:lnTo>
                  <a:lnTo>
                    <a:pt x="723265" y="120142"/>
                  </a:lnTo>
                  <a:lnTo>
                    <a:pt x="710412" y="131038"/>
                  </a:lnTo>
                  <a:lnTo>
                    <a:pt x="693928" y="136347"/>
                  </a:lnTo>
                  <a:lnTo>
                    <a:pt x="676325" y="136347"/>
                  </a:lnTo>
                  <a:lnTo>
                    <a:pt x="659841" y="130759"/>
                  </a:lnTo>
                  <a:lnTo>
                    <a:pt x="646988" y="119303"/>
                  </a:lnTo>
                  <a:lnTo>
                    <a:pt x="639445" y="102539"/>
                  </a:lnTo>
                  <a:lnTo>
                    <a:pt x="639533" y="82232"/>
                  </a:lnTo>
                  <a:lnTo>
                    <a:pt x="646430" y="66497"/>
                  </a:lnTo>
                  <a:lnTo>
                    <a:pt x="659003" y="54762"/>
                  </a:lnTo>
                  <a:lnTo>
                    <a:pt x="675767" y="47777"/>
                  </a:lnTo>
                  <a:lnTo>
                    <a:pt x="695045" y="47777"/>
                  </a:lnTo>
                  <a:lnTo>
                    <a:pt x="711809" y="54203"/>
                  </a:lnTo>
                  <a:lnTo>
                    <a:pt x="724103" y="65659"/>
                  </a:lnTo>
                  <a:lnTo>
                    <a:pt x="731037" y="81749"/>
                  </a:lnTo>
                  <a:lnTo>
                    <a:pt x="731088" y="103098"/>
                  </a:lnTo>
                  <a:lnTo>
                    <a:pt x="731088" y="33134"/>
                  </a:lnTo>
                  <a:lnTo>
                    <a:pt x="694855" y="21031"/>
                  </a:lnTo>
                  <a:lnTo>
                    <a:pt x="685546" y="20955"/>
                  </a:lnTo>
                  <a:lnTo>
                    <a:pt x="676287" y="21031"/>
                  </a:lnTo>
                  <a:lnTo>
                    <a:pt x="638098" y="34823"/>
                  </a:lnTo>
                  <a:lnTo>
                    <a:pt x="612305" y="70421"/>
                  </a:lnTo>
                  <a:lnTo>
                    <a:pt x="609917" y="82423"/>
                  </a:lnTo>
                  <a:lnTo>
                    <a:pt x="609993" y="102539"/>
                  </a:lnTo>
                  <a:lnTo>
                    <a:pt x="626452" y="139065"/>
                  </a:lnTo>
                  <a:lnTo>
                    <a:pt x="664921" y="160883"/>
                  </a:lnTo>
                  <a:lnTo>
                    <a:pt x="685546" y="162890"/>
                  </a:lnTo>
                  <a:lnTo>
                    <a:pt x="694639" y="162814"/>
                  </a:lnTo>
                  <a:lnTo>
                    <a:pt x="732383" y="150241"/>
                  </a:lnTo>
                  <a:lnTo>
                    <a:pt x="757948" y="114630"/>
                  </a:lnTo>
                  <a:lnTo>
                    <a:pt x="760234" y="103098"/>
                  </a:lnTo>
                  <a:lnTo>
                    <a:pt x="760336" y="81749"/>
                  </a:lnTo>
                  <a:close/>
                </a:path>
                <a:path w="1076959" h="283845">
                  <a:moveTo>
                    <a:pt x="784174" y="189153"/>
                  </a:moveTo>
                  <a:lnTo>
                    <a:pt x="734834" y="196456"/>
                  </a:lnTo>
                  <a:lnTo>
                    <a:pt x="696315" y="198361"/>
                  </a:lnTo>
                  <a:lnTo>
                    <a:pt x="601726" y="198374"/>
                  </a:lnTo>
                  <a:lnTo>
                    <a:pt x="601726" y="224917"/>
                  </a:lnTo>
                  <a:lnTo>
                    <a:pt x="679399" y="224917"/>
                  </a:lnTo>
                  <a:lnTo>
                    <a:pt x="692683" y="224878"/>
                  </a:lnTo>
                  <a:lnTo>
                    <a:pt x="743102" y="222783"/>
                  </a:lnTo>
                  <a:lnTo>
                    <a:pt x="784174" y="215417"/>
                  </a:lnTo>
                  <a:lnTo>
                    <a:pt x="784174" y="189153"/>
                  </a:lnTo>
                  <a:close/>
                </a:path>
                <a:path w="1076959" h="283845">
                  <a:moveTo>
                    <a:pt x="827760" y="14528"/>
                  </a:moveTo>
                  <a:lnTo>
                    <a:pt x="795909" y="14528"/>
                  </a:lnTo>
                  <a:lnTo>
                    <a:pt x="795909" y="280517"/>
                  </a:lnTo>
                  <a:lnTo>
                    <a:pt x="824407" y="280517"/>
                  </a:lnTo>
                  <a:lnTo>
                    <a:pt x="827760" y="277164"/>
                  </a:lnTo>
                  <a:lnTo>
                    <a:pt x="827760" y="14528"/>
                  </a:lnTo>
                  <a:close/>
                </a:path>
                <a:path w="1076959" h="283845">
                  <a:moveTo>
                    <a:pt x="1016635" y="141097"/>
                  </a:moveTo>
                  <a:lnTo>
                    <a:pt x="982891" y="122072"/>
                  </a:lnTo>
                  <a:lnTo>
                    <a:pt x="947902" y="82423"/>
                  </a:lnTo>
                  <a:lnTo>
                    <a:pt x="947902" y="18161"/>
                  </a:lnTo>
                  <a:lnTo>
                    <a:pt x="915212" y="18161"/>
                  </a:lnTo>
                  <a:lnTo>
                    <a:pt x="915212" y="82143"/>
                  </a:lnTo>
                  <a:lnTo>
                    <a:pt x="909205" y="93319"/>
                  </a:lnTo>
                  <a:lnTo>
                    <a:pt x="883310" y="123863"/>
                  </a:lnTo>
                  <a:lnTo>
                    <a:pt x="845921" y="146685"/>
                  </a:lnTo>
                  <a:lnTo>
                    <a:pt x="866876" y="167081"/>
                  </a:lnTo>
                  <a:lnTo>
                    <a:pt x="905713" y="141097"/>
                  </a:lnTo>
                  <a:lnTo>
                    <a:pt x="932535" y="113436"/>
                  </a:lnTo>
                  <a:lnTo>
                    <a:pt x="937844" y="119862"/>
                  </a:lnTo>
                  <a:lnTo>
                    <a:pt x="953490" y="133832"/>
                  </a:lnTo>
                  <a:lnTo>
                    <a:pt x="971651" y="146685"/>
                  </a:lnTo>
                  <a:lnTo>
                    <a:pt x="990371" y="157581"/>
                  </a:lnTo>
                  <a:lnTo>
                    <a:pt x="998753" y="160934"/>
                  </a:lnTo>
                  <a:lnTo>
                    <a:pt x="1016635" y="141097"/>
                  </a:lnTo>
                  <a:close/>
                </a:path>
                <a:path w="1076959" h="283845">
                  <a:moveTo>
                    <a:pt x="1075588" y="193344"/>
                  </a:moveTo>
                  <a:lnTo>
                    <a:pt x="1065530" y="183845"/>
                  </a:lnTo>
                  <a:lnTo>
                    <a:pt x="895096" y="183845"/>
                  </a:lnTo>
                  <a:lnTo>
                    <a:pt x="895096" y="209829"/>
                  </a:lnTo>
                  <a:lnTo>
                    <a:pt x="1044016" y="209829"/>
                  </a:lnTo>
                  <a:lnTo>
                    <a:pt x="1044016" y="283311"/>
                  </a:lnTo>
                  <a:lnTo>
                    <a:pt x="1072235" y="283311"/>
                  </a:lnTo>
                  <a:lnTo>
                    <a:pt x="1075588" y="279958"/>
                  </a:lnTo>
                  <a:lnTo>
                    <a:pt x="1075588" y="193344"/>
                  </a:lnTo>
                  <a:close/>
                </a:path>
                <a:path w="1076959" h="283845">
                  <a:moveTo>
                    <a:pt x="1076426" y="14528"/>
                  </a:moveTo>
                  <a:lnTo>
                    <a:pt x="1044854" y="14528"/>
                  </a:lnTo>
                  <a:lnTo>
                    <a:pt x="1044854" y="169595"/>
                  </a:lnTo>
                  <a:lnTo>
                    <a:pt x="1073073" y="169595"/>
                  </a:lnTo>
                  <a:lnTo>
                    <a:pt x="1076426" y="166243"/>
                  </a:lnTo>
                  <a:lnTo>
                    <a:pt x="1076426" y="1452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820874" y="6362903"/>
              <a:ext cx="470534" cy="323850"/>
            </a:xfrm>
            <a:custGeom>
              <a:avLst/>
              <a:gdLst/>
              <a:ahLst/>
              <a:cxnLst/>
              <a:rect l="l" t="t" r="r" b="b"/>
              <a:pathLst>
                <a:path w="470534" h="323850">
                  <a:moveTo>
                    <a:pt x="221195" y="119926"/>
                  </a:moveTo>
                  <a:lnTo>
                    <a:pt x="214630" y="80581"/>
                  </a:lnTo>
                  <a:lnTo>
                    <a:pt x="200355" y="45123"/>
                  </a:lnTo>
                  <a:lnTo>
                    <a:pt x="194157" y="36906"/>
                  </a:lnTo>
                  <a:lnTo>
                    <a:pt x="185864" y="26479"/>
                  </a:lnTo>
                  <a:lnTo>
                    <a:pt x="179463" y="20193"/>
                  </a:lnTo>
                  <a:lnTo>
                    <a:pt x="171653" y="15532"/>
                  </a:lnTo>
                  <a:lnTo>
                    <a:pt x="169659" y="14643"/>
                  </a:lnTo>
                  <a:lnTo>
                    <a:pt x="169659" y="126949"/>
                  </a:lnTo>
                  <a:lnTo>
                    <a:pt x="169646" y="201244"/>
                  </a:lnTo>
                  <a:lnTo>
                    <a:pt x="164211" y="242214"/>
                  </a:lnTo>
                  <a:lnTo>
                    <a:pt x="140817" y="273570"/>
                  </a:lnTo>
                  <a:lnTo>
                    <a:pt x="113093" y="280263"/>
                  </a:lnTo>
                  <a:lnTo>
                    <a:pt x="103187" y="280162"/>
                  </a:lnTo>
                  <a:lnTo>
                    <a:pt x="65684" y="255219"/>
                  </a:lnTo>
                  <a:lnTo>
                    <a:pt x="53301" y="216306"/>
                  </a:lnTo>
                  <a:lnTo>
                    <a:pt x="51981" y="201244"/>
                  </a:lnTo>
                  <a:lnTo>
                    <a:pt x="52031" y="122656"/>
                  </a:lnTo>
                  <a:lnTo>
                    <a:pt x="57492" y="83210"/>
                  </a:lnTo>
                  <a:lnTo>
                    <a:pt x="80581" y="48082"/>
                  </a:lnTo>
                  <a:lnTo>
                    <a:pt x="109664" y="45123"/>
                  </a:lnTo>
                  <a:lnTo>
                    <a:pt x="120002" y="45212"/>
                  </a:lnTo>
                  <a:lnTo>
                    <a:pt x="157073" y="68440"/>
                  </a:lnTo>
                  <a:lnTo>
                    <a:pt x="168478" y="106807"/>
                  </a:lnTo>
                  <a:lnTo>
                    <a:pt x="169659" y="126949"/>
                  </a:lnTo>
                  <a:lnTo>
                    <a:pt x="169659" y="14643"/>
                  </a:lnTo>
                  <a:lnTo>
                    <a:pt x="125869" y="914"/>
                  </a:lnTo>
                  <a:lnTo>
                    <a:pt x="108508" y="774"/>
                  </a:lnTo>
                  <a:lnTo>
                    <a:pt x="90944" y="927"/>
                  </a:lnTo>
                  <a:lnTo>
                    <a:pt x="45605" y="17030"/>
                  </a:lnTo>
                  <a:lnTo>
                    <a:pt x="16713" y="48539"/>
                  </a:lnTo>
                  <a:lnTo>
                    <a:pt x="2349" y="92049"/>
                  </a:lnTo>
                  <a:lnTo>
                    <a:pt x="0" y="114223"/>
                  </a:lnTo>
                  <a:lnTo>
                    <a:pt x="38" y="212610"/>
                  </a:lnTo>
                  <a:lnTo>
                    <a:pt x="11303" y="262788"/>
                  </a:lnTo>
                  <a:lnTo>
                    <a:pt x="36118" y="299008"/>
                  </a:lnTo>
                  <a:lnTo>
                    <a:pt x="74612" y="320065"/>
                  </a:lnTo>
                  <a:lnTo>
                    <a:pt x="110045" y="323850"/>
                  </a:lnTo>
                  <a:lnTo>
                    <a:pt x="127838" y="323710"/>
                  </a:lnTo>
                  <a:lnTo>
                    <a:pt x="173939" y="309105"/>
                  </a:lnTo>
                  <a:lnTo>
                    <a:pt x="202095" y="280263"/>
                  </a:lnTo>
                  <a:lnTo>
                    <a:pt x="218719" y="232676"/>
                  </a:lnTo>
                  <a:lnTo>
                    <a:pt x="221094" y="212610"/>
                  </a:lnTo>
                  <a:lnTo>
                    <a:pt x="221195" y="119926"/>
                  </a:lnTo>
                  <a:close/>
                </a:path>
                <a:path w="470534" h="323850">
                  <a:moveTo>
                    <a:pt x="470204" y="224434"/>
                  </a:moveTo>
                  <a:lnTo>
                    <a:pt x="434263" y="224434"/>
                  </a:lnTo>
                  <a:lnTo>
                    <a:pt x="434263" y="68440"/>
                  </a:lnTo>
                  <a:lnTo>
                    <a:pt x="434263" y="0"/>
                  </a:lnTo>
                  <a:lnTo>
                    <a:pt x="385711" y="0"/>
                  </a:lnTo>
                  <a:lnTo>
                    <a:pt x="385711" y="68440"/>
                  </a:lnTo>
                  <a:lnTo>
                    <a:pt x="385711" y="224828"/>
                  </a:lnTo>
                  <a:lnTo>
                    <a:pt x="290118" y="224828"/>
                  </a:lnTo>
                  <a:lnTo>
                    <a:pt x="290118" y="222910"/>
                  </a:lnTo>
                  <a:lnTo>
                    <a:pt x="289737" y="209524"/>
                  </a:lnTo>
                  <a:lnTo>
                    <a:pt x="289737" y="205320"/>
                  </a:lnTo>
                  <a:lnTo>
                    <a:pt x="292417" y="201117"/>
                  </a:lnTo>
                  <a:lnTo>
                    <a:pt x="385711" y="68440"/>
                  </a:lnTo>
                  <a:lnTo>
                    <a:pt x="385711" y="0"/>
                  </a:lnTo>
                  <a:lnTo>
                    <a:pt x="379209" y="0"/>
                  </a:lnTo>
                  <a:lnTo>
                    <a:pt x="249593" y="191173"/>
                  </a:lnTo>
                  <a:lnTo>
                    <a:pt x="245389" y="198056"/>
                  </a:lnTo>
                  <a:lnTo>
                    <a:pt x="241947" y="207619"/>
                  </a:lnTo>
                  <a:lnTo>
                    <a:pt x="241947" y="259613"/>
                  </a:lnTo>
                  <a:lnTo>
                    <a:pt x="250355" y="268414"/>
                  </a:lnTo>
                  <a:lnTo>
                    <a:pt x="385711" y="268414"/>
                  </a:lnTo>
                  <a:lnTo>
                    <a:pt x="385711" y="317347"/>
                  </a:lnTo>
                  <a:lnTo>
                    <a:pt x="434263" y="317347"/>
                  </a:lnTo>
                  <a:lnTo>
                    <a:pt x="434263" y="268033"/>
                  </a:lnTo>
                  <a:lnTo>
                    <a:pt x="470204" y="268033"/>
                  </a:lnTo>
                  <a:lnTo>
                    <a:pt x="470204" y="224828"/>
                  </a:lnTo>
                  <a:lnTo>
                    <a:pt x="470204" y="224434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16614" y="7844218"/>
              <a:ext cx="170517" cy="13887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915157" y="7823415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90" h="188595">
                  <a:moveTo>
                    <a:pt x="71983" y="11887"/>
                  </a:moveTo>
                  <a:lnTo>
                    <a:pt x="61150" y="11887"/>
                  </a:lnTo>
                  <a:lnTo>
                    <a:pt x="61150" y="43345"/>
                  </a:lnTo>
                  <a:lnTo>
                    <a:pt x="61150" y="53505"/>
                  </a:lnTo>
                  <a:lnTo>
                    <a:pt x="61150" y="87795"/>
                  </a:lnTo>
                  <a:lnTo>
                    <a:pt x="10833" y="87795"/>
                  </a:lnTo>
                  <a:lnTo>
                    <a:pt x="10833" y="53505"/>
                  </a:lnTo>
                  <a:lnTo>
                    <a:pt x="61150" y="53505"/>
                  </a:lnTo>
                  <a:lnTo>
                    <a:pt x="61150" y="43345"/>
                  </a:lnTo>
                  <a:lnTo>
                    <a:pt x="10833" y="43345"/>
                  </a:lnTo>
                  <a:lnTo>
                    <a:pt x="10833" y="11595"/>
                  </a:lnTo>
                  <a:lnTo>
                    <a:pt x="0" y="11595"/>
                  </a:lnTo>
                  <a:lnTo>
                    <a:pt x="0" y="43345"/>
                  </a:lnTo>
                  <a:lnTo>
                    <a:pt x="0" y="53505"/>
                  </a:lnTo>
                  <a:lnTo>
                    <a:pt x="0" y="87795"/>
                  </a:lnTo>
                  <a:lnTo>
                    <a:pt x="0" y="97955"/>
                  </a:lnTo>
                  <a:lnTo>
                    <a:pt x="71983" y="97955"/>
                  </a:lnTo>
                  <a:lnTo>
                    <a:pt x="71983" y="43345"/>
                  </a:lnTo>
                  <a:lnTo>
                    <a:pt x="71983" y="11887"/>
                  </a:lnTo>
                  <a:close/>
                </a:path>
                <a:path w="148590" h="188595">
                  <a:moveTo>
                    <a:pt x="148221" y="125895"/>
                  </a:moveTo>
                  <a:lnTo>
                    <a:pt x="23787" y="125895"/>
                  </a:lnTo>
                  <a:lnTo>
                    <a:pt x="23787" y="136055"/>
                  </a:lnTo>
                  <a:lnTo>
                    <a:pt x="136969" y="136055"/>
                  </a:lnTo>
                  <a:lnTo>
                    <a:pt x="136969" y="188125"/>
                  </a:lnTo>
                  <a:lnTo>
                    <a:pt x="148221" y="188125"/>
                  </a:lnTo>
                  <a:lnTo>
                    <a:pt x="148221" y="136055"/>
                  </a:lnTo>
                  <a:lnTo>
                    <a:pt x="148221" y="125895"/>
                  </a:lnTo>
                  <a:close/>
                </a:path>
                <a:path w="148590" h="188595">
                  <a:moveTo>
                    <a:pt x="148221" y="60299"/>
                  </a:moveTo>
                  <a:lnTo>
                    <a:pt x="137388" y="60299"/>
                  </a:lnTo>
                  <a:lnTo>
                    <a:pt x="137388" y="112750"/>
                  </a:lnTo>
                  <a:lnTo>
                    <a:pt x="148221" y="112750"/>
                  </a:lnTo>
                  <a:lnTo>
                    <a:pt x="148221" y="60299"/>
                  </a:lnTo>
                  <a:close/>
                </a:path>
                <a:path w="148590" h="188595">
                  <a:moveTo>
                    <a:pt x="148221" y="50965"/>
                  </a:moveTo>
                  <a:lnTo>
                    <a:pt x="107657" y="50965"/>
                  </a:lnTo>
                  <a:lnTo>
                    <a:pt x="107657" y="3975"/>
                  </a:lnTo>
                  <a:lnTo>
                    <a:pt x="96824" y="3975"/>
                  </a:lnTo>
                  <a:lnTo>
                    <a:pt x="96824" y="50965"/>
                  </a:lnTo>
                  <a:lnTo>
                    <a:pt x="96824" y="59855"/>
                  </a:lnTo>
                  <a:lnTo>
                    <a:pt x="96824" y="111925"/>
                  </a:lnTo>
                  <a:lnTo>
                    <a:pt x="107657" y="111925"/>
                  </a:lnTo>
                  <a:lnTo>
                    <a:pt x="107657" y="59855"/>
                  </a:lnTo>
                  <a:lnTo>
                    <a:pt x="148221" y="59855"/>
                  </a:lnTo>
                  <a:lnTo>
                    <a:pt x="148221" y="50965"/>
                  </a:lnTo>
                  <a:close/>
                </a:path>
                <a:path w="148590" h="188595">
                  <a:moveTo>
                    <a:pt x="148221" y="215"/>
                  </a:moveTo>
                  <a:lnTo>
                    <a:pt x="137388" y="0"/>
                  </a:lnTo>
                  <a:lnTo>
                    <a:pt x="137388" y="50749"/>
                  </a:lnTo>
                  <a:lnTo>
                    <a:pt x="148221" y="50749"/>
                  </a:lnTo>
                  <a:lnTo>
                    <a:pt x="148221" y="21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56038" y="7823195"/>
              <a:ext cx="333814" cy="18877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0524668" y="7823199"/>
              <a:ext cx="869315" cy="211454"/>
            </a:xfrm>
            <a:custGeom>
              <a:avLst/>
              <a:gdLst/>
              <a:ahLst/>
              <a:cxnLst/>
              <a:rect l="l" t="t" r="r" b="b"/>
              <a:pathLst>
                <a:path w="869315" h="211454">
                  <a:moveTo>
                    <a:pt x="29095" y="160540"/>
                  </a:moveTo>
                  <a:lnTo>
                    <a:pt x="24003" y="153530"/>
                  </a:lnTo>
                  <a:lnTo>
                    <a:pt x="10617" y="153530"/>
                  </a:lnTo>
                  <a:lnTo>
                    <a:pt x="5105" y="157353"/>
                  </a:lnTo>
                  <a:lnTo>
                    <a:pt x="5105" y="171157"/>
                  </a:lnTo>
                  <a:lnTo>
                    <a:pt x="10198" y="174980"/>
                  </a:lnTo>
                  <a:lnTo>
                    <a:pt x="17843" y="174980"/>
                  </a:lnTo>
                  <a:lnTo>
                    <a:pt x="18694" y="174764"/>
                  </a:lnTo>
                  <a:lnTo>
                    <a:pt x="17233" y="183870"/>
                  </a:lnTo>
                  <a:lnTo>
                    <a:pt x="13411" y="191706"/>
                  </a:lnTo>
                  <a:lnTo>
                    <a:pt x="7556" y="198183"/>
                  </a:lnTo>
                  <a:lnTo>
                    <a:pt x="0" y="203225"/>
                  </a:lnTo>
                  <a:lnTo>
                    <a:pt x="3619" y="211289"/>
                  </a:lnTo>
                  <a:lnTo>
                    <a:pt x="13957" y="204368"/>
                  </a:lnTo>
                  <a:lnTo>
                    <a:pt x="22009" y="195287"/>
                  </a:lnTo>
                  <a:lnTo>
                    <a:pt x="27228" y="184327"/>
                  </a:lnTo>
                  <a:lnTo>
                    <a:pt x="29095" y="171792"/>
                  </a:lnTo>
                  <a:lnTo>
                    <a:pt x="29095" y="160540"/>
                  </a:lnTo>
                  <a:close/>
                </a:path>
                <a:path w="869315" h="211454">
                  <a:moveTo>
                    <a:pt x="178968" y="19532"/>
                  </a:moveTo>
                  <a:lnTo>
                    <a:pt x="168351" y="19532"/>
                  </a:lnTo>
                  <a:lnTo>
                    <a:pt x="168351" y="67322"/>
                  </a:lnTo>
                  <a:lnTo>
                    <a:pt x="178968" y="67322"/>
                  </a:lnTo>
                  <a:lnTo>
                    <a:pt x="178968" y="19532"/>
                  </a:lnTo>
                  <a:close/>
                </a:path>
                <a:path w="869315" h="211454">
                  <a:moveTo>
                    <a:pt x="223139" y="4673"/>
                  </a:moveTo>
                  <a:lnTo>
                    <a:pt x="212305" y="4673"/>
                  </a:lnTo>
                  <a:lnTo>
                    <a:pt x="212305" y="72771"/>
                  </a:lnTo>
                  <a:lnTo>
                    <a:pt x="178968" y="72771"/>
                  </a:lnTo>
                  <a:lnTo>
                    <a:pt x="178968" y="67691"/>
                  </a:lnTo>
                  <a:lnTo>
                    <a:pt x="168351" y="67691"/>
                  </a:lnTo>
                  <a:lnTo>
                    <a:pt x="168351" y="76581"/>
                  </a:lnTo>
                  <a:lnTo>
                    <a:pt x="168351" y="82931"/>
                  </a:lnTo>
                  <a:lnTo>
                    <a:pt x="168351" y="129921"/>
                  </a:lnTo>
                  <a:lnTo>
                    <a:pt x="119303" y="129921"/>
                  </a:lnTo>
                  <a:lnTo>
                    <a:pt x="119303" y="76581"/>
                  </a:lnTo>
                  <a:lnTo>
                    <a:pt x="168351" y="76581"/>
                  </a:lnTo>
                  <a:lnTo>
                    <a:pt x="168351" y="67691"/>
                  </a:lnTo>
                  <a:lnTo>
                    <a:pt x="119303" y="67691"/>
                  </a:lnTo>
                  <a:lnTo>
                    <a:pt x="119303" y="19431"/>
                  </a:lnTo>
                  <a:lnTo>
                    <a:pt x="108470" y="19431"/>
                  </a:lnTo>
                  <a:lnTo>
                    <a:pt x="108470" y="140081"/>
                  </a:lnTo>
                  <a:lnTo>
                    <a:pt x="178968" y="140081"/>
                  </a:lnTo>
                  <a:lnTo>
                    <a:pt x="178968" y="129921"/>
                  </a:lnTo>
                  <a:lnTo>
                    <a:pt x="178968" y="82931"/>
                  </a:lnTo>
                  <a:lnTo>
                    <a:pt x="212305" y="82931"/>
                  </a:lnTo>
                  <a:lnTo>
                    <a:pt x="212305" y="178587"/>
                  </a:lnTo>
                  <a:lnTo>
                    <a:pt x="223139" y="178587"/>
                  </a:lnTo>
                  <a:lnTo>
                    <a:pt x="223139" y="82931"/>
                  </a:lnTo>
                  <a:lnTo>
                    <a:pt x="223139" y="76581"/>
                  </a:lnTo>
                  <a:lnTo>
                    <a:pt x="223139" y="73266"/>
                  </a:lnTo>
                  <a:lnTo>
                    <a:pt x="223139" y="72771"/>
                  </a:lnTo>
                  <a:lnTo>
                    <a:pt x="223139" y="4673"/>
                  </a:lnTo>
                  <a:close/>
                </a:path>
                <a:path w="869315" h="211454">
                  <a:moveTo>
                    <a:pt x="260083" y="0"/>
                  </a:moveTo>
                  <a:lnTo>
                    <a:pt x="249262" y="0"/>
                  </a:lnTo>
                  <a:lnTo>
                    <a:pt x="249262" y="188569"/>
                  </a:lnTo>
                  <a:lnTo>
                    <a:pt x="260083" y="188569"/>
                  </a:lnTo>
                  <a:lnTo>
                    <a:pt x="260083" y="0"/>
                  </a:lnTo>
                  <a:close/>
                </a:path>
                <a:path w="869315" h="211454">
                  <a:moveTo>
                    <a:pt x="450570" y="98107"/>
                  </a:moveTo>
                  <a:lnTo>
                    <a:pt x="428294" y="90043"/>
                  </a:lnTo>
                  <a:lnTo>
                    <a:pt x="405384" y="74879"/>
                  </a:lnTo>
                  <a:lnTo>
                    <a:pt x="387502" y="54178"/>
                  </a:lnTo>
                  <a:lnTo>
                    <a:pt x="386499" y="50749"/>
                  </a:lnTo>
                  <a:lnTo>
                    <a:pt x="380276" y="29514"/>
                  </a:lnTo>
                  <a:lnTo>
                    <a:pt x="380276" y="14439"/>
                  </a:lnTo>
                  <a:lnTo>
                    <a:pt x="368604" y="14439"/>
                  </a:lnTo>
                  <a:lnTo>
                    <a:pt x="368604" y="29514"/>
                  </a:lnTo>
                  <a:lnTo>
                    <a:pt x="361480" y="54241"/>
                  </a:lnTo>
                  <a:lnTo>
                    <a:pt x="343776" y="74879"/>
                  </a:lnTo>
                  <a:lnTo>
                    <a:pt x="321030" y="89992"/>
                  </a:lnTo>
                  <a:lnTo>
                    <a:pt x="298742" y="98107"/>
                  </a:lnTo>
                  <a:lnTo>
                    <a:pt x="304050" y="107657"/>
                  </a:lnTo>
                  <a:lnTo>
                    <a:pt x="323989" y="100139"/>
                  </a:lnTo>
                  <a:lnTo>
                    <a:pt x="344309" y="87807"/>
                  </a:lnTo>
                  <a:lnTo>
                    <a:pt x="362089" y="71196"/>
                  </a:lnTo>
                  <a:lnTo>
                    <a:pt x="374548" y="50749"/>
                  </a:lnTo>
                  <a:lnTo>
                    <a:pt x="387007" y="71170"/>
                  </a:lnTo>
                  <a:lnTo>
                    <a:pt x="404964" y="87884"/>
                  </a:lnTo>
                  <a:lnTo>
                    <a:pt x="425373" y="100228"/>
                  </a:lnTo>
                  <a:lnTo>
                    <a:pt x="445262" y="107657"/>
                  </a:lnTo>
                  <a:lnTo>
                    <a:pt x="450570" y="98107"/>
                  </a:lnTo>
                  <a:close/>
                </a:path>
                <a:path w="869315" h="211454">
                  <a:moveTo>
                    <a:pt x="460756" y="152260"/>
                  </a:moveTo>
                  <a:lnTo>
                    <a:pt x="289610" y="152260"/>
                  </a:lnTo>
                  <a:lnTo>
                    <a:pt x="289610" y="161810"/>
                  </a:lnTo>
                  <a:lnTo>
                    <a:pt x="460756" y="161810"/>
                  </a:lnTo>
                  <a:lnTo>
                    <a:pt x="460756" y="152260"/>
                  </a:lnTo>
                  <a:close/>
                </a:path>
                <a:path w="869315" h="211454">
                  <a:moveTo>
                    <a:pt x="629361" y="104521"/>
                  </a:moveTo>
                  <a:lnTo>
                    <a:pt x="513207" y="104521"/>
                  </a:lnTo>
                  <a:lnTo>
                    <a:pt x="513207" y="70231"/>
                  </a:lnTo>
                  <a:lnTo>
                    <a:pt x="623417" y="70231"/>
                  </a:lnTo>
                  <a:lnTo>
                    <a:pt x="623417" y="60071"/>
                  </a:lnTo>
                  <a:lnTo>
                    <a:pt x="513207" y="60071"/>
                  </a:lnTo>
                  <a:lnTo>
                    <a:pt x="513207" y="27051"/>
                  </a:lnTo>
                  <a:lnTo>
                    <a:pt x="627456" y="27051"/>
                  </a:lnTo>
                  <a:lnTo>
                    <a:pt x="627456" y="18161"/>
                  </a:lnTo>
                  <a:lnTo>
                    <a:pt x="501738" y="18161"/>
                  </a:lnTo>
                  <a:lnTo>
                    <a:pt x="501738" y="27051"/>
                  </a:lnTo>
                  <a:lnTo>
                    <a:pt x="501738" y="60071"/>
                  </a:lnTo>
                  <a:lnTo>
                    <a:pt x="501738" y="70231"/>
                  </a:lnTo>
                  <a:lnTo>
                    <a:pt x="501738" y="104521"/>
                  </a:lnTo>
                  <a:lnTo>
                    <a:pt x="501738" y="113411"/>
                  </a:lnTo>
                  <a:lnTo>
                    <a:pt x="629361" y="113411"/>
                  </a:lnTo>
                  <a:lnTo>
                    <a:pt x="629361" y="104521"/>
                  </a:lnTo>
                  <a:close/>
                </a:path>
                <a:path w="869315" h="211454">
                  <a:moveTo>
                    <a:pt x="649744" y="153314"/>
                  </a:moveTo>
                  <a:lnTo>
                    <a:pt x="478599" y="153314"/>
                  </a:lnTo>
                  <a:lnTo>
                    <a:pt x="478599" y="162877"/>
                  </a:lnTo>
                  <a:lnTo>
                    <a:pt x="649744" y="162877"/>
                  </a:lnTo>
                  <a:lnTo>
                    <a:pt x="649744" y="153314"/>
                  </a:lnTo>
                  <a:close/>
                </a:path>
                <a:path w="869315" h="211454">
                  <a:moveTo>
                    <a:pt x="868984" y="7861"/>
                  </a:moveTo>
                  <a:lnTo>
                    <a:pt x="857732" y="7861"/>
                  </a:lnTo>
                  <a:lnTo>
                    <a:pt x="857732" y="35941"/>
                  </a:lnTo>
                  <a:lnTo>
                    <a:pt x="754532" y="35941"/>
                  </a:lnTo>
                  <a:lnTo>
                    <a:pt x="754532" y="8001"/>
                  </a:lnTo>
                  <a:lnTo>
                    <a:pt x="743280" y="8001"/>
                  </a:lnTo>
                  <a:lnTo>
                    <a:pt x="743280" y="35941"/>
                  </a:lnTo>
                  <a:lnTo>
                    <a:pt x="743280" y="46101"/>
                  </a:lnTo>
                  <a:lnTo>
                    <a:pt x="743280" y="79121"/>
                  </a:lnTo>
                  <a:lnTo>
                    <a:pt x="743280" y="88011"/>
                  </a:lnTo>
                  <a:lnTo>
                    <a:pt x="868984" y="88011"/>
                  </a:lnTo>
                  <a:lnTo>
                    <a:pt x="868984" y="79121"/>
                  </a:lnTo>
                  <a:lnTo>
                    <a:pt x="754532" y="79121"/>
                  </a:lnTo>
                  <a:lnTo>
                    <a:pt x="754532" y="46101"/>
                  </a:lnTo>
                  <a:lnTo>
                    <a:pt x="857732" y="46101"/>
                  </a:lnTo>
                  <a:lnTo>
                    <a:pt x="857732" y="78778"/>
                  </a:lnTo>
                  <a:lnTo>
                    <a:pt x="868984" y="78778"/>
                  </a:lnTo>
                  <a:lnTo>
                    <a:pt x="868984" y="46101"/>
                  </a:lnTo>
                  <a:lnTo>
                    <a:pt x="868984" y="45872"/>
                  </a:lnTo>
                  <a:lnTo>
                    <a:pt x="868984" y="36525"/>
                  </a:lnTo>
                  <a:lnTo>
                    <a:pt x="868984" y="35941"/>
                  </a:lnTo>
                  <a:lnTo>
                    <a:pt x="868984" y="7861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245019" y="7837635"/>
              <a:ext cx="360358" cy="17433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685514" y="7823581"/>
              <a:ext cx="397095" cy="21090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159647" y="7823619"/>
              <a:ext cx="154378" cy="18368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346728" y="7823408"/>
              <a:ext cx="149919" cy="18856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607640" y="8142193"/>
              <a:ext cx="150131" cy="18771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92598" y="8142193"/>
              <a:ext cx="149919" cy="18793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030085" y="8152174"/>
              <a:ext cx="170092" cy="17773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220139" y="8141980"/>
              <a:ext cx="157563" cy="18856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60879" y="8150899"/>
              <a:ext cx="170517" cy="17901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0029094" y="7256886"/>
              <a:ext cx="239395" cy="266065"/>
            </a:xfrm>
            <a:custGeom>
              <a:avLst/>
              <a:gdLst/>
              <a:ahLst/>
              <a:cxnLst/>
              <a:rect l="l" t="t" r="r" b="b"/>
              <a:pathLst>
                <a:path w="239395" h="266065">
                  <a:moveTo>
                    <a:pt x="235810" y="265985"/>
                  </a:moveTo>
                  <a:lnTo>
                    <a:pt x="207591" y="265985"/>
                  </a:lnTo>
                  <a:lnTo>
                    <a:pt x="207591" y="109523"/>
                  </a:lnTo>
                  <a:lnTo>
                    <a:pt x="138580" y="109523"/>
                  </a:lnTo>
                  <a:lnTo>
                    <a:pt x="138580" y="82701"/>
                  </a:lnTo>
                  <a:lnTo>
                    <a:pt x="207591" y="82701"/>
                  </a:lnTo>
                  <a:lnTo>
                    <a:pt x="207591" y="0"/>
                  </a:lnTo>
                  <a:lnTo>
                    <a:pt x="239163" y="0"/>
                  </a:lnTo>
                  <a:lnTo>
                    <a:pt x="239163" y="262633"/>
                  </a:lnTo>
                  <a:lnTo>
                    <a:pt x="235810" y="265985"/>
                  </a:lnTo>
                  <a:close/>
                </a:path>
                <a:path w="239395" h="266065">
                  <a:moveTo>
                    <a:pt x="20954" y="208150"/>
                  </a:moveTo>
                  <a:lnTo>
                    <a:pt x="0" y="187754"/>
                  </a:lnTo>
                  <a:lnTo>
                    <a:pt x="8277" y="182721"/>
                  </a:lnTo>
                  <a:lnTo>
                    <a:pt x="13830" y="178918"/>
                  </a:lnTo>
                  <a:lnTo>
                    <a:pt x="43657" y="149992"/>
                  </a:lnTo>
                  <a:lnTo>
                    <a:pt x="65378" y="115949"/>
                  </a:lnTo>
                  <a:lnTo>
                    <a:pt x="71246" y="102818"/>
                  </a:lnTo>
                  <a:lnTo>
                    <a:pt x="71246" y="12293"/>
                  </a:lnTo>
                  <a:lnTo>
                    <a:pt x="103376" y="12293"/>
                  </a:lnTo>
                  <a:lnTo>
                    <a:pt x="103492" y="97876"/>
                  </a:lnTo>
                  <a:lnTo>
                    <a:pt x="122783" y="134907"/>
                  </a:lnTo>
                  <a:lnTo>
                    <a:pt x="127100" y="139977"/>
                  </a:lnTo>
                  <a:lnTo>
                    <a:pt x="88568" y="139977"/>
                  </a:lnTo>
                  <a:lnTo>
                    <a:pt x="63955" y="171722"/>
                  </a:lnTo>
                  <a:lnTo>
                    <a:pt x="28777" y="204518"/>
                  </a:lnTo>
                  <a:lnTo>
                    <a:pt x="20954" y="208150"/>
                  </a:lnTo>
                  <a:close/>
                </a:path>
                <a:path w="239395" h="266065">
                  <a:moveTo>
                    <a:pt x="157579" y="204797"/>
                  </a:moveTo>
                  <a:lnTo>
                    <a:pt x="124951" y="180915"/>
                  </a:lnTo>
                  <a:lnTo>
                    <a:pt x="93318" y="147242"/>
                  </a:lnTo>
                  <a:lnTo>
                    <a:pt x="88568" y="139977"/>
                  </a:lnTo>
                  <a:lnTo>
                    <a:pt x="127100" y="139977"/>
                  </a:lnTo>
                  <a:lnTo>
                    <a:pt x="129360" y="142632"/>
                  </a:lnTo>
                  <a:lnTo>
                    <a:pt x="136024" y="150308"/>
                  </a:lnTo>
                  <a:lnTo>
                    <a:pt x="166258" y="176159"/>
                  </a:lnTo>
                  <a:lnTo>
                    <a:pt x="177416" y="181887"/>
                  </a:lnTo>
                  <a:lnTo>
                    <a:pt x="157579" y="204797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00947" y="7270297"/>
              <a:ext cx="251457" cy="21513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567200" y="7256614"/>
              <a:ext cx="480695" cy="266700"/>
            </a:xfrm>
            <a:custGeom>
              <a:avLst/>
              <a:gdLst/>
              <a:ahLst/>
              <a:cxnLst/>
              <a:rect l="l" t="t" r="r" b="b"/>
              <a:pathLst>
                <a:path w="480695" h="266700">
                  <a:moveTo>
                    <a:pt x="156464" y="169875"/>
                  </a:moveTo>
                  <a:lnTo>
                    <a:pt x="111975" y="175133"/>
                  </a:lnTo>
                  <a:lnTo>
                    <a:pt x="73723" y="177571"/>
                  </a:lnTo>
                  <a:lnTo>
                    <a:pt x="31292" y="178257"/>
                  </a:lnTo>
                  <a:lnTo>
                    <a:pt x="31292" y="119583"/>
                  </a:lnTo>
                  <a:lnTo>
                    <a:pt x="115951" y="119583"/>
                  </a:lnTo>
                  <a:lnTo>
                    <a:pt x="125730" y="110083"/>
                  </a:lnTo>
                  <a:lnTo>
                    <a:pt x="125730" y="13690"/>
                  </a:lnTo>
                  <a:lnTo>
                    <a:pt x="0" y="13690"/>
                  </a:lnTo>
                  <a:lnTo>
                    <a:pt x="0" y="39954"/>
                  </a:lnTo>
                  <a:lnTo>
                    <a:pt x="94437" y="39954"/>
                  </a:lnTo>
                  <a:lnTo>
                    <a:pt x="94437" y="93319"/>
                  </a:lnTo>
                  <a:lnTo>
                    <a:pt x="0" y="93319"/>
                  </a:lnTo>
                  <a:lnTo>
                    <a:pt x="0" y="194462"/>
                  </a:lnTo>
                  <a:lnTo>
                    <a:pt x="9499" y="204241"/>
                  </a:lnTo>
                  <a:lnTo>
                    <a:pt x="17043" y="204241"/>
                  </a:lnTo>
                  <a:lnTo>
                    <a:pt x="74485" y="202793"/>
                  </a:lnTo>
                  <a:lnTo>
                    <a:pt x="118643" y="199974"/>
                  </a:lnTo>
                  <a:lnTo>
                    <a:pt x="156464" y="195859"/>
                  </a:lnTo>
                  <a:lnTo>
                    <a:pt x="156464" y="178257"/>
                  </a:lnTo>
                  <a:lnTo>
                    <a:pt x="156464" y="169875"/>
                  </a:lnTo>
                  <a:close/>
                </a:path>
                <a:path w="480695" h="266700">
                  <a:moveTo>
                    <a:pt x="240842" y="90525"/>
                  </a:moveTo>
                  <a:lnTo>
                    <a:pt x="202565" y="90525"/>
                  </a:lnTo>
                  <a:lnTo>
                    <a:pt x="202565" y="0"/>
                  </a:lnTo>
                  <a:lnTo>
                    <a:pt x="170713" y="0"/>
                  </a:lnTo>
                  <a:lnTo>
                    <a:pt x="170713" y="266268"/>
                  </a:lnTo>
                  <a:lnTo>
                    <a:pt x="199212" y="266268"/>
                  </a:lnTo>
                  <a:lnTo>
                    <a:pt x="202565" y="262915"/>
                  </a:lnTo>
                  <a:lnTo>
                    <a:pt x="202565" y="117068"/>
                  </a:lnTo>
                  <a:lnTo>
                    <a:pt x="240842" y="117068"/>
                  </a:lnTo>
                  <a:lnTo>
                    <a:pt x="240842" y="90525"/>
                  </a:lnTo>
                  <a:close/>
                </a:path>
                <a:path w="480695" h="266700">
                  <a:moveTo>
                    <a:pt x="413727" y="119926"/>
                  </a:moveTo>
                  <a:lnTo>
                    <a:pt x="409600" y="72364"/>
                  </a:lnTo>
                  <a:lnTo>
                    <a:pt x="393661" y="35204"/>
                  </a:lnTo>
                  <a:lnTo>
                    <a:pt x="381660" y="21513"/>
                  </a:lnTo>
                  <a:lnTo>
                    <a:pt x="381660" y="96672"/>
                  </a:lnTo>
                  <a:lnTo>
                    <a:pt x="381622" y="116497"/>
                  </a:lnTo>
                  <a:lnTo>
                    <a:pt x="366572" y="169875"/>
                  </a:lnTo>
                  <a:lnTo>
                    <a:pt x="350926" y="181889"/>
                  </a:lnTo>
                  <a:lnTo>
                    <a:pt x="329971" y="181889"/>
                  </a:lnTo>
                  <a:lnTo>
                    <a:pt x="304546" y="149479"/>
                  </a:lnTo>
                  <a:lnTo>
                    <a:pt x="299796" y="96672"/>
                  </a:lnTo>
                  <a:lnTo>
                    <a:pt x="304266" y="71526"/>
                  </a:lnTo>
                  <a:lnTo>
                    <a:pt x="314045" y="49733"/>
                  </a:lnTo>
                  <a:lnTo>
                    <a:pt x="329692" y="35204"/>
                  </a:lnTo>
                  <a:lnTo>
                    <a:pt x="351485" y="35204"/>
                  </a:lnTo>
                  <a:lnTo>
                    <a:pt x="367131" y="49733"/>
                  </a:lnTo>
                  <a:lnTo>
                    <a:pt x="377190" y="71526"/>
                  </a:lnTo>
                  <a:lnTo>
                    <a:pt x="381660" y="96672"/>
                  </a:lnTo>
                  <a:lnTo>
                    <a:pt x="381660" y="21513"/>
                  </a:lnTo>
                  <a:lnTo>
                    <a:pt x="340588" y="7264"/>
                  </a:lnTo>
                  <a:lnTo>
                    <a:pt x="329234" y="7404"/>
                  </a:lnTo>
                  <a:lnTo>
                    <a:pt x="294284" y="26098"/>
                  </a:lnTo>
                  <a:lnTo>
                    <a:pt x="274421" y="61798"/>
                  </a:lnTo>
                  <a:lnTo>
                    <a:pt x="267779" y="96672"/>
                  </a:lnTo>
                  <a:lnTo>
                    <a:pt x="267881" y="122440"/>
                  </a:lnTo>
                  <a:lnTo>
                    <a:pt x="276644" y="164579"/>
                  </a:lnTo>
                  <a:lnTo>
                    <a:pt x="299567" y="196596"/>
                  </a:lnTo>
                  <a:lnTo>
                    <a:pt x="340588" y="209829"/>
                  </a:lnTo>
                  <a:lnTo>
                    <a:pt x="351955" y="209702"/>
                  </a:lnTo>
                  <a:lnTo>
                    <a:pt x="386918" y="192608"/>
                  </a:lnTo>
                  <a:lnTo>
                    <a:pt x="394741" y="181889"/>
                  </a:lnTo>
                  <a:lnTo>
                    <a:pt x="396468" y="179235"/>
                  </a:lnTo>
                  <a:lnTo>
                    <a:pt x="412026" y="135699"/>
                  </a:lnTo>
                  <a:lnTo>
                    <a:pt x="413258" y="128079"/>
                  </a:lnTo>
                  <a:lnTo>
                    <a:pt x="413727" y="119926"/>
                  </a:lnTo>
                  <a:close/>
                </a:path>
                <a:path w="480695" h="266700">
                  <a:moveTo>
                    <a:pt x="480288" y="0"/>
                  </a:moveTo>
                  <a:lnTo>
                    <a:pt x="448437" y="0"/>
                  </a:lnTo>
                  <a:lnTo>
                    <a:pt x="448437" y="266268"/>
                  </a:lnTo>
                  <a:lnTo>
                    <a:pt x="476935" y="266268"/>
                  </a:lnTo>
                  <a:lnTo>
                    <a:pt x="480288" y="262915"/>
                  </a:lnTo>
                  <a:lnTo>
                    <a:pt x="480288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080464" y="7270297"/>
              <a:ext cx="251457" cy="21457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1429886" y="7256614"/>
              <a:ext cx="756920" cy="266700"/>
            </a:xfrm>
            <a:custGeom>
              <a:avLst/>
              <a:gdLst/>
              <a:ahLst/>
              <a:cxnLst/>
              <a:rect l="l" t="t" r="r" b="b"/>
              <a:pathLst>
                <a:path w="756920" h="266700">
                  <a:moveTo>
                    <a:pt x="145948" y="119926"/>
                  </a:moveTo>
                  <a:lnTo>
                    <a:pt x="141833" y="72364"/>
                  </a:lnTo>
                  <a:lnTo>
                    <a:pt x="125882" y="35204"/>
                  </a:lnTo>
                  <a:lnTo>
                    <a:pt x="123532" y="31407"/>
                  </a:lnTo>
                  <a:lnTo>
                    <a:pt x="119405" y="26098"/>
                  </a:lnTo>
                  <a:lnTo>
                    <a:pt x="114338" y="21818"/>
                  </a:lnTo>
                  <a:lnTo>
                    <a:pt x="113893" y="21526"/>
                  </a:lnTo>
                  <a:lnTo>
                    <a:pt x="113893" y="96672"/>
                  </a:lnTo>
                  <a:lnTo>
                    <a:pt x="113842" y="116497"/>
                  </a:lnTo>
                  <a:lnTo>
                    <a:pt x="98806" y="169875"/>
                  </a:lnTo>
                  <a:lnTo>
                    <a:pt x="83159" y="181889"/>
                  </a:lnTo>
                  <a:lnTo>
                    <a:pt x="62204" y="181889"/>
                  </a:lnTo>
                  <a:lnTo>
                    <a:pt x="36779" y="149479"/>
                  </a:lnTo>
                  <a:lnTo>
                    <a:pt x="32029" y="96672"/>
                  </a:lnTo>
                  <a:lnTo>
                    <a:pt x="36499" y="71526"/>
                  </a:lnTo>
                  <a:lnTo>
                    <a:pt x="46278" y="49733"/>
                  </a:lnTo>
                  <a:lnTo>
                    <a:pt x="61925" y="35204"/>
                  </a:lnTo>
                  <a:lnTo>
                    <a:pt x="83718" y="35204"/>
                  </a:lnTo>
                  <a:lnTo>
                    <a:pt x="99364" y="49733"/>
                  </a:lnTo>
                  <a:lnTo>
                    <a:pt x="109423" y="71526"/>
                  </a:lnTo>
                  <a:lnTo>
                    <a:pt x="113893" y="96672"/>
                  </a:lnTo>
                  <a:lnTo>
                    <a:pt x="113893" y="21526"/>
                  </a:lnTo>
                  <a:lnTo>
                    <a:pt x="72821" y="7264"/>
                  </a:lnTo>
                  <a:lnTo>
                    <a:pt x="61455" y="7404"/>
                  </a:lnTo>
                  <a:lnTo>
                    <a:pt x="26504" y="26098"/>
                  </a:lnTo>
                  <a:lnTo>
                    <a:pt x="6642" y="61798"/>
                  </a:lnTo>
                  <a:lnTo>
                    <a:pt x="0" y="96672"/>
                  </a:lnTo>
                  <a:lnTo>
                    <a:pt x="101" y="122440"/>
                  </a:lnTo>
                  <a:lnTo>
                    <a:pt x="8864" y="164579"/>
                  </a:lnTo>
                  <a:lnTo>
                    <a:pt x="31788" y="196596"/>
                  </a:lnTo>
                  <a:lnTo>
                    <a:pt x="72821" y="209829"/>
                  </a:lnTo>
                  <a:lnTo>
                    <a:pt x="84175" y="209702"/>
                  </a:lnTo>
                  <a:lnTo>
                    <a:pt x="119138" y="192608"/>
                  </a:lnTo>
                  <a:lnTo>
                    <a:pt x="126974" y="181889"/>
                  </a:lnTo>
                  <a:lnTo>
                    <a:pt x="128701" y="179235"/>
                  </a:lnTo>
                  <a:lnTo>
                    <a:pt x="144246" y="135699"/>
                  </a:lnTo>
                  <a:lnTo>
                    <a:pt x="145478" y="128079"/>
                  </a:lnTo>
                  <a:lnTo>
                    <a:pt x="145948" y="119926"/>
                  </a:lnTo>
                  <a:close/>
                </a:path>
                <a:path w="756920" h="266700">
                  <a:moveTo>
                    <a:pt x="212509" y="0"/>
                  </a:moveTo>
                  <a:lnTo>
                    <a:pt x="180670" y="0"/>
                  </a:lnTo>
                  <a:lnTo>
                    <a:pt x="180670" y="266268"/>
                  </a:lnTo>
                  <a:lnTo>
                    <a:pt x="209156" y="266268"/>
                  </a:lnTo>
                  <a:lnTo>
                    <a:pt x="212509" y="262915"/>
                  </a:lnTo>
                  <a:lnTo>
                    <a:pt x="212509" y="0"/>
                  </a:lnTo>
                  <a:close/>
                </a:path>
                <a:path w="756920" h="266700">
                  <a:moveTo>
                    <a:pt x="424573" y="279"/>
                  </a:moveTo>
                  <a:lnTo>
                    <a:pt x="393839" y="279"/>
                  </a:lnTo>
                  <a:lnTo>
                    <a:pt x="393839" y="61468"/>
                  </a:lnTo>
                  <a:lnTo>
                    <a:pt x="367855" y="61468"/>
                  </a:lnTo>
                  <a:lnTo>
                    <a:pt x="367855" y="50012"/>
                  </a:lnTo>
                  <a:lnTo>
                    <a:pt x="367855" y="3632"/>
                  </a:lnTo>
                  <a:lnTo>
                    <a:pt x="338239" y="3632"/>
                  </a:lnTo>
                  <a:lnTo>
                    <a:pt x="338239" y="50012"/>
                  </a:lnTo>
                  <a:lnTo>
                    <a:pt x="338239" y="75158"/>
                  </a:lnTo>
                  <a:lnTo>
                    <a:pt x="338239" y="125171"/>
                  </a:lnTo>
                  <a:lnTo>
                    <a:pt x="285991" y="125171"/>
                  </a:lnTo>
                  <a:lnTo>
                    <a:pt x="285991" y="75158"/>
                  </a:lnTo>
                  <a:lnTo>
                    <a:pt x="338239" y="75158"/>
                  </a:lnTo>
                  <a:lnTo>
                    <a:pt x="338239" y="50012"/>
                  </a:lnTo>
                  <a:lnTo>
                    <a:pt x="285991" y="50012"/>
                  </a:lnTo>
                  <a:lnTo>
                    <a:pt x="285991" y="3632"/>
                  </a:lnTo>
                  <a:lnTo>
                    <a:pt x="256095" y="3632"/>
                  </a:lnTo>
                  <a:lnTo>
                    <a:pt x="256095" y="140538"/>
                  </a:lnTo>
                  <a:lnTo>
                    <a:pt x="265595" y="150317"/>
                  </a:lnTo>
                  <a:lnTo>
                    <a:pt x="357797" y="150317"/>
                  </a:lnTo>
                  <a:lnTo>
                    <a:pt x="367855" y="140817"/>
                  </a:lnTo>
                  <a:lnTo>
                    <a:pt x="367855" y="125171"/>
                  </a:lnTo>
                  <a:lnTo>
                    <a:pt x="367855" y="88290"/>
                  </a:lnTo>
                  <a:lnTo>
                    <a:pt x="393839" y="88290"/>
                  </a:lnTo>
                  <a:lnTo>
                    <a:pt x="393839" y="193344"/>
                  </a:lnTo>
                  <a:lnTo>
                    <a:pt x="421220" y="193344"/>
                  </a:lnTo>
                  <a:lnTo>
                    <a:pt x="424573" y="189992"/>
                  </a:lnTo>
                  <a:lnTo>
                    <a:pt x="424573" y="88290"/>
                  </a:lnTo>
                  <a:lnTo>
                    <a:pt x="424573" y="75158"/>
                  </a:lnTo>
                  <a:lnTo>
                    <a:pt x="424573" y="61468"/>
                  </a:lnTo>
                  <a:lnTo>
                    <a:pt x="424573" y="279"/>
                  </a:lnTo>
                  <a:close/>
                </a:path>
                <a:path w="756920" h="266700">
                  <a:moveTo>
                    <a:pt x="477939" y="279"/>
                  </a:moveTo>
                  <a:lnTo>
                    <a:pt x="447205" y="279"/>
                  </a:lnTo>
                  <a:lnTo>
                    <a:pt x="447205" y="193344"/>
                  </a:lnTo>
                  <a:lnTo>
                    <a:pt x="474586" y="193344"/>
                  </a:lnTo>
                  <a:lnTo>
                    <a:pt x="477939" y="189992"/>
                  </a:lnTo>
                  <a:lnTo>
                    <a:pt x="477939" y="279"/>
                  </a:lnTo>
                  <a:close/>
                </a:path>
                <a:path w="756920" h="266700">
                  <a:moveTo>
                    <a:pt x="481012" y="239445"/>
                  </a:moveTo>
                  <a:lnTo>
                    <a:pt x="335445" y="239445"/>
                  </a:lnTo>
                  <a:lnTo>
                    <a:pt x="333768" y="238048"/>
                  </a:lnTo>
                  <a:lnTo>
                    <a:pt x="333768" y="177698"/>
                  </a:lnTo>
                  <a:lnTo>
                    <a:pt x="302196" y="177698"/>
                  </a:lnTo>
                  <a:lnTo>
                    <a:pt x="302196" y="256768"/>
                  </a:lnTo>
                  <a:lnTo>
                    <a:pt x="312534" y="266547"/>
                  </a:lnTo>
                  <a:lnTo>
                    <a:pt x="477659" y="266547"/>
                  </a:lnTo>
                  <a:lnTo>
                    <a:pt x="481012" y="263194"/>
                  </a:lnTo>
                  <a:lnTo>
                    <a:pt x="481012" y="239445"/>
                  </a:lnTo>
                  <a:close/>
                </a:path>
                <a:path w="756920" h="266700">
                  <a:moveTo>
                    <a:pt x="725487" y="132168"/>
                  </a:moveTo>
                  <a:lnTo>
                    <a:pt x="570141" y="132168"/>
                  </a:lnTo>
                  <a:lnTo>
                    <a:pt x="570141" y="99148"/>
                  </a:lnTo>
                  <a:lnTo>
                    <a:pt x="718781" y="99148"/>
                  </a:lnTo>
                  <a:lnTo>
                    <a:pt x="718781" y="72478"/>
                  </a:lnTo>
                  <a:lnTo>
                    <a:pt x="570141" y="72478"/>
                  </a:lnTo>
                  <a:lnTo>
                    <a:pt x="570141" y="40728"/>
                  </a:lnTo>
                  <a:lnTo>
                    <a:pt x="722972" y="40728"/>
                  </a:lnTo>
                  <a:lnTo>
                    <a:pt x="722972" y="22948"/>
                  </a:lnTo>
                  <a:lnTo>
                    <a:pt x="722972" y="14058"/>
                  </a:lnTo>
                  <a:lnTo>
                    <a:pt x="542290" y="14058"/>
                  </a:lnTo>
                  <a:lnTo>
                    <a:pt x="542290" y="22948"/>
                  </a:lnTo>
                  <a:lnTo>
                    <a:pt x="537171" y="22948"/>
                  </a:lnTo>
                  <a:lnTo>
                    <a:pt x="537171" y="149948"/>
                  </a:lnTo>
                  <a:lnTo>
                    <a:pt x="542442" y="149948"/>
                  </a:lnTo>
                  <a:lnTo>
                    <a:pt x="542442" y="160108"/>
                  </a:lnTo>
                  <a:lnTo>
                    <a:pt x="725487" y="160108"/>
                  </a:lnTo>
                  <a:lnTo>
                    <a:pt x="725487" y="149948"/>
                  </a:lnTo>
                  <a:lnTo>
                    <a:pt x="725487" y="132168"/>
                  </a:lnTo>
                  <a:close/>
                </a:path>
                <a:path w="756920" h="266700">
                  <a:moveTo>
                    <a:pt x="756780" y="202018"/>
                  </a:moveTo>
                  <a:lnTo>
                    <a:pt x="505320" y="202018"/>
                  </a:lnTo>
                  <a:lnTo>
                    <a:pt x="505320" y="222338"/>
                  </a:lnTo>
                  <a:lnTo>
                    <a:pt x="505320" y="226148"/>
                  </a:lnTo>
                  <a:lnTo>
                    <a:pt x="505320" y="228688"/>
                  </a:lnTo>
                  <a:lnTo>
                    <a:pt x="754722" y="228688"/>
                  </a:lnTo>
                  <a:lnTo>
                    <a:pt x="754722" y="226148"/>
                  </a:lnTo>
                  <a:lnTo>
                    <a:pt x="756678" y="226148"/>
                  </a:lnTo>
                  <a:lnTo>
                    <a:pt x="756678" y="222338"/>
                  </a:lnTo>
                  <a:lnTo>
                    <a:pt x="756780" y="20201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881043" y="6362903"/>
              <a:ext cx="459105" cy="323850"/>
            </a:xfrm>
            <a:custGeom>
              <a:avLst/>
              <a:gdLst/>
              <a:ahLst/>
              <a:cxnLst/>
              <a:rect l="l" t="t" r="r" b="b"/>
              <a:pathLst>
                <a:path w="459104" h="323850">
                  <a:moveTo>
                    <a:pt x="221195" y="119926"/>
                  </a:moveTo>
                  <a:lnTo>
                    <a:pt x="214630" y="80581"/>
                  </a:lnTo>
                  <a:lnTo>
                    <a:pt x="200355" y="45123"/>
                  </a:lnTo>
                  <a:lnTo>
                    <a:pt x="171653" y="15532"/>
                  </a:lnTo>
                  <a:lnTo>
                    <a:pt x="169659" y="14643"/>
                  </a:lnTo>
                  <a:lnTo>
                    <a:pt x="169659" y="126949"/>
                  </a:lnTo>
                  <a:lnTo>
                    <a:pt x="169646" y="201244"/>
                  </a:lnTo>
                  <a:lnTo>
                    <a:pt x="164211" y="242214"/>
                  </a:lnTo>
                  <a:lnTo>
                    <a:pt x="140817" y="273570"/>
                  </a:lnTo>
                  <a:lnTo>
                    <a:pt x="113093" y="280263"/>
                  </a:lnTo>
                  <a:lnTo>
                    <a:pt x="103187" y="280162"/>
                  </a:lnTo>
                  <a:lnTo>
                    <a:pt x="65684" y="255219"/>
                  </a:lnTo>
                  <a:lnTo>
                    <a:pt x="53289" y="216306"/>
                  </a:lnTo>
                  <a:lnTo>
                    <a:pt x="51981" y="201244"/>
                  </a:lnTo>
                  <a:lnTo>
                    <a:pt x="52031" y="122656"/>
                  </a:lnTo>
                  <a:lnTo>
                    <a:pt x="57492" y="83210"/>
                  </a:lnTo>
                  <a:lnTo>
                    <a:pt x="80581" y="48082"/>
                  </a:lnTo>
                  <a:lnTo>
                    <a:pt x="109651" y="45123"/>
                  </a:lnTo>
                  <a:lnTo>
                    <a:pt x="120002" y="45212"/>
                  </a:lnTo>
                  <a:lnTo>
                    <a:pt x="157073" y="68440"/>
                  </a:lnTo>
                  <a:lnTo>
                    <a:pt x="168478" y="106807"/>
                  </a:lnTo>
                  <a:lnTo>
                    <a:pt x="169659" y="126949"/>
                  </a:lnTo>
                  <a:lnTo>
                    <a:pt x="169659" y="14643"/>
                  </a:lnTo>
                  <a:lnTo>
                    <a:pt x="125857" y="914"/>
                  </a:lnTo>
                  <a:lnTo>
                    <a:pt x="108508" y="774"/>
                  </a:lnTo>
                  <a:lnTo>
                    <a:pt x="90944" y="927"/>
                  </a:lnTo>
                  <a:lnTo>
                    <a:pt x="45605" y="17030"/>
                  </a:lnTo>
                  <a:lnTo>
                    <a:pt x="16713" y="48539"/>
                  </a:lnTo>
                  <a:lnTo>
                    <a:pt x="2349" y="92049"/>
                  </a:lnTo>
                  <a:lnTo>
                    <a:pt x="0" y="114223"/>
                  </a:lnTo>
                  <a:lnTo>
                    <a:pt x="38" y="212610"/>
                  </a:lnTo>
                  <a:lnTo>
                    <a:pt x="11303" y="262788"/>
                  </a:lnTo>
                  <a:lnTo>
                    <a:pt x="36118" y="299008"/>
                  </a:lnTo>
                  <a:lnTo>
                    <a:pt x="74612" y="320065"/>
                  </a:lnTo>
                  <a:lnTo>
                    <a:pt x="110045" y="323850"/>
                  </a:lnTo>
                  <a:lnTo>
                    <a:pt x="127838" y="323710"/>
                  </a:lnTo>
                  <a:lnTo>
                    <a:pt x="173939" y="309105"/>
                  </a:lnTo>
                  <a:lnTo>
                    <a:pt x="202095" y="280263"/>
                  </a:lnTo>
                  <a:lnTo>
                    <a:pt x="218719" y="232676"/>
                  </a:lnTo>
                  <a:lnTo>
                    <a:pt x="221081" y="212610"/>
                  </a:lnTo>
                  <a:lnTo>
                    <a:pt x="221195" y="119926"/>
                  </a:lnTo>
                  <a:close/>
                </a:path>
                <a:path w="459104" h="323850">
                  <a:moveTo>
                    <a:pt x="458736" y="198818"/>
                  </a:moveTo>
                  <a:lnTo>
                    <a:pt x="451472" y="177800"/>
                  </a:lnTo>
                  <a:lnTo>
                    <a:pt x="440004" y="160972"/>
                  </a:lnTo>
                  <a:lnTo>
                    <a:pt x="425094" y="148348"/>
                  </a:lnTo>
                  <a:lnTo>
                    <a:pt x="417449" y="144145"/>
                  </a:lnTo>
                  <a:lnTo>
                    <a:pt x="423938" y="139941"/>
                  </a:lnTo>
                  <a:lnTo>
                    <a:pt x="436181" y="127711"/>
                  </a:lnTo>
                  <a:lnTo>
                    <a:pt x="445350" y="113563"/>
                  </a:lnTo>
                  <a:lnTo>
                    <a:pt x="451091" y="97497"/>
                  </a:lnTo>
                  <a:lnTo>
                    <a:pt x="450977" y="63233"/>
                  </a:lnTo>
                  <a:lnTo>
                    <a:pt x="435076" y="27800"/>
                  </a:lnTo>
                  <a:lnTo>
                    <a:pt x="401497" y="7924"/>
                  </a:lnTo>
                  <a:lnTo>
                    <a:pt x="363575" y="889"/>
                  </a:lnTo>
                  <a:lnTo>
                    <a:pt x="338683" y="0"/>
                  </a:lnTo>
                  <a:lnTo>
                    <a:pt x="316509" y="774"/>
                  </a:lnTo>
                  <a:lnTo>
                    <a:pt x="276021" y="7505"/>
                  </a:lnTo>
                  <a:lnTo>
                    <a:pt x="258013" y="11861"/>
                  </a:lnTo>
                  <a:lnTo>
                    <a:pt x="258013" y="56972"/>
                  </a:lnTo>
                  <a:lnTo>
                    <a:pt x="272148" y="53581"/>
                  </a:lnTo>
                  <a:lnTo>
                    <a:pt x="293598" y="48895"/>
                  </a:lnTo>
                  <a:lnTo>
                    <a:pt x="331774" y="43624"/>
                  </a:lnTo>
                  <a:lnTo>
                    <a:pt x="339064" y="43586"/>
                  </a:lnTo>
                  <a:lnTo>
                    <a:pt x="349008" y="43586"/>
                  </a:lnTo>
                  <a:lnTo>
                    <a:pt x="370420" y="47028"/>
                  </a:lnTo>
                  <a:lnTo>
                    <a:pt x="387997" y="55067"/>
                  </a:lnTo>
                  <a:lnTo>
                    <a:pt x="399478" y="68059"/>
                  </a:lnTo>
                  <a:lnTo>
                    <a:pt x="399478" y="96354"/>
                  </a:lnTo>
                  <a:lnTo>
                    <a:pt x="389915" y="111264"/>
                  </a:lnTo>
                  <a:lnTo>
                    <a:pt x="374243" y="120827"/>
                  </a:lnTo>
                  <a:lnTo>
                    <a:pt x="353974" y="125412"/>
                  </a:lnTo>
                  <a:lnTo>
                    <a:pt x="272923" y="125412"/>
                  </a:lnTo>
                  <a:lnTo>
                    <a:pt x="272923" y="171297"/>
                  </a:lnTo>
                  <a:lnTo>
                    <a:pt x="341744" y="171297"/>
                  </a:lnTo>
                  <a:lnTo>
                    <a:pt x="350113" y="171335"/>
                  </a:lnTo>
                  <a:lnTo>
                    <a:pt x="397941" y="187350"/>
                  </a:lnTo>
                  <a:lnTo>
                    <a:pt x="407885" y="203034"/>
                  </a:lnTo>
                  <a:lnTo>
                    <a:pt x="407885" y="238582"/>
                  </a:lnTo>
                  <a:lnTo>
                    <a:pt x="395262" y="256933"/>
                  </a:lnTo>
                  <a:lnTo>
                    <a:pt x="375386" y="268795"/>
                  </a:lnTo>
                  <a:lnTo>
                    <a:pt x="350672" y="274116"/>
                  </a:lnTo>
                  <a:lnTo>
                    <a:pt x="328104" y="274104"/>
                  </a:lnTo>
                  <a:lnTo>
                    <a:pt x="285521" y="268300"/>
                  </a:lnTo>
                  <a:lnTo>
                    <a:pt x="253415" y="258470"/>
                  </a:lnTo>
                  <a:lnTo>
                    <a:pt x="253415" y="305879"/>
                  </a:lnTo>
                  <a:lnTo>
                    <a:pt x="293585" y="315747"/>
                  </a:lnTo>
                  <a:lnTo>
                    <a:pt x="340207" y="320027"/>
                  </a:lnTo>
                  <a:lnTo>
                    <a:pt x="353136" y="319951"/>
                  </a:lnTo>
                  <a:lnTo>
                    <a:pt x="395757" y="312013"/>
                  </a:lnTo>
                  <a:lnTo>
                    <a:pt x="431152" y="292608"/>
                  </a:lnTo>
                  <a:lnTo>
                    <a:pt x="454380" y="259829"/>
                  </a:lnTo>
                  <a:lnTo>
                    <a:pt x="458609" y="238582"/>
                  </a:lnTo>
                  <a:lnTo>
                    <a:pt x="458736" y="198818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29860" y="7822133"/>
              <a:ext cx="174127" cy="18962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29469" y="7823408"/>
              <a:ext cx="147795" cy="18389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61861" y="7823408"/>
              <a:ext cx="157563" cy="18389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48517" y="7823195"/>
              <a:ext cx="159687" cy="18877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590944" y="7829931"/>
              <a:ext cx="360680" cy="176530"/>
            </a:xfrm>
            <a:custGeom>
              <a:avLst/>
              <a:gdLst/>
              <a:ahLst/>
              <a:cxnLst/>
              <a:rect l="l" t="t" r="r" b="b"/>
              <a:pathLst>
                <a:path w="360679" h="176529">
                  <a:moveTo>
                    <a:pt x="81330" y="88404"/>
                  </a:moveTo>
                  <a:lnTo>
                    <a:pt x="80746" y="84582"/>
                  </a:lnTo>
                  <a:lnTo>
                    <a:pt x="79844" y="78854"/>
                  </a:lnTo>
                  <a:lnTo>
                    <a:pt x="65671" y="81711"/>
                  </a:lnTo>
                  <a:lnTo>
                    <a:pt x="52133" y="83464"/>
                  </a:lnTo>
                  <a:lnTo>
                    <a:pt x="39243" y="84340"/>
                  </a:lnTo>
                  <a:lnTo>
                    <a:pt x="26974" y="84582"/>
                  </a:lnTo>
                  <a:lnTo>
                    <a:pt x="26974" y="22148"/>
                  </a:lnTo>
                  <a:lnTo>
                    <a:pt x="77724" y="22148"/>
                  </a:lnTo>
                  <a:lnTo>
                    <a:pt x="77724" y="12801"/>
                  </a:lnTo>
                  <a:lnTo>
                    <a:pt x="15925" y="12801"/>
                  </a:lnTo>
                  <a:lnTo>
                    <a:pt x="15925" y="94132"/>
                  </a:lnTo>
                  <a:lnTo>
                    <a:pt x="25273" y="94132"/>
                  </a:lnTo>
                  <a:lnTo>
                    <a:pt x="38125" y="93929"/>
                  </a:lnTo>
                  <a:lnTo>
                    <a:pt x="51638" y="93103"/>
                  </a:lnTo>
                  <a:lnTo>
                    <a:pt x="65976" y="91363"/>
                  </a:lnTo>
                  <a:lnTo>
                    <a:pt x="81330" y="88404"/>
                  </a:lnTo>
                  <a:close/>
                </a:path>
                <a:path w="360679" h="176529">
                  <a:moveTo>
                    <a:pt x="157149" y="84582"/>
                  </a:moveTo>
                  <a:lnTo>
                    <a:pt x="100444" y="84582"/>
                  </a:lnTo>
                  <a:lnTo>
                    <a:pt x="100444" y="21932"/>
                  </a:lnTo>
                  <a:lnTo>
                    <a:pt x="154597" y="21932"/>
                  </a:lnTo>
                  <a:lnTo>
                    <a:pt x="154597" y="12382"/>
                  </a:lnTo>
                  <a:lnTo>
                    <a:pt x="89192" y="12382"/>
                  </a:lnTo>
                  <a:lnTo>
                    <a:pt x="89192" y="94132"/>
                  </a:lnTo>
                  <a:lnTo>
                    <a:pt x="157149" y="94132"/>
                  </a:lnTo>
                  <a:lnTo>
                    <a:pt x="157149" y="84582"/>
                  </a:lnTo>
                  <a:close/>
                </a:path>
                <a:path w="360679" h="176529">
                  <a:moveTo>
                    <a:pt x="171157" y="147015"/>
                  </a:moveTo>
                  <a:lnTo>
                    <a:pt x="90893" y="147015"/>
                  </a:lnTo>
                  <a:lnTo>
                    <a:pt x="90893" y="104330"/>
                  </a:lnTo>
                  <a:lnTo>
                    <a:pt x="79641" y="104330"/>
                  </a:lnTo>
                  <a:lnTo>
                    <a:pt x="79641" y="147015"/>
                  </a:lnTo>
                  <a:lnTo>
                    <a:pt x="0" y="147015"/>
                  </a:lnTo>
                  <a:lnTo>
                    <a:pt x="0" y="156565"/>
                  </a:lnTo>
                  <a:lnTo>
                    <a:pt x="171157" y="156565"/>
                  </a:lnTo>
                  <a:lnTo>
                    <a:pt x="171157" y="147015"/>
                  </a:lnTo>
                  <a:close/>
                </a:path>
                <a:path w="360679" h="176529">
                  <a:moveTo>
                    <a:pt x="339979" y="53340"/>
                  </a:moveTo>
                  <a:lnTo>
                    <a:pt x="224459" y="53340"/>
                  </a:lnTo>
                  <a:lnTo>
                    <a:pt x="224459" y="0"/>
                  </a:lnTo>
                  <a:lnTo>
                    <a:pt x="213207" y="0"/>
                  </a:lnTo>
                  <a:lnTo>
                    <a:pt x="213207" y="53340"/>
                  </a:lnTo>
                  <a:lnTo>
                    <a:pt x="213207" y="63500"/>
                  </a:lnTo>
                  <a:lnTo>
                    <a:pt x="339979" y="63500"/>
                  </a:lnTo>
                  <a:lnTo>
                    <a:pt x="339979" y="53340"/>
                  </a:lnTo>
                  <a:close/>
                </a:path>
                <a:path w="360679" h="176529">
                  <a:moveTo>
                    <a:pt x="341045" y="167640"/>
                  </a:moveTo>
                  <a:lnTo>
                    <a:pt x="223608" y="167640"/>
                  </a:lnTo>
                  <a:lnTo>
                    <a:pt x="223608" y="123190"/>
                  </a:lnTo>
                  <a:lnTo>
                    <a:pt x="212356" y="123190"/>
                  </a:lnTo>
                  <a:lnTo>
                    <a:pt x="212356" y="167640"/>
                  </a:lnTo>
                  <a:lnTo>
                    <a:pt x="212356" y="176530"/>
                  </a:lnTo>
                  <a:lnTo>
                    <a:pt x="341045" y="176530"/>
                  </a:lnTo>
                  <a:lnTo>
                    <a:pt x="341045" y="167640"/>
                  </a:lnTo>
                  <a:close/>
                </a:path>
                <a:path w="360679" h="176529">
                  <a:moveTo>
                    <a:pt x="360146" y="91795"/>
                  </a:moveTo>
                  <a:lnTo>
                    <a:pt x="189001" y="91795"/>
                  </a:lnTo>
                  <a:lnTo>
                    <a:pt x="189001" y="101358"/>
                  </a:lnTo>
                  <a:lnTo>
                    <a:pt x="360146" y="101358"/>
                  </a:lnTo>
                  <a:lnTo>
                    <a:pt x="360146" y="91795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11167" y="7844218"/>
              <a:ext cx="170517" cy="13887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23873" y="7823408"/>
              <a:ext cx="157563" cy="18389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01645" y="7823408"/>
              <a:ext cx="157351" cy="18793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97007" y="7823408"/>
              <a:ext cx="145035" cy="18856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31684" y="7821496"/>
              <a:ext cx="347617" cy="190478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261833" y="7840090"/>
              <a:ext cx="171450" cy="146050"/>
            </a:xfrm>
            <a:custGeom>
              <a:avLst/>
              <a:gdLst/>
              <a:ahLst/>
              <a:cxnLst/>
              <a:rect l="l" t="t" r="r" b="b"/>
              <a:pathLst>
                <a:path w="171450" h="146050">
                  <a:moveTo>
                    <a:pt x="171157" y="135890"/>
                  </a:moveTo>
                  <a:lnTo>
                    <a:pt x="90893" y="135890"/>
                  </a:lnTo>
                  <a:lnTo>
                    <a:pt x="90893" y="81280"/>
                  </a:lnTo>
                  <a:lnTo>
                    <a:pt x="150774" y="81280"/>
                  </a:lnTo>
                  <a:lnTo>
                    <a:pt x="150774" y="71120"/>
                  </a:lnTo>
                  <a:lnTo>
                    <a:pt x="33337" y="71120"/>
                  </a:lnTo>
                  <a:lnTo>
                    <a:pt x="33337" y="0"/>
                  </a:lnTo>
                  <a:lnTo>
                    <a:pt x="22085" y="0"/>
                  </a:lnTo>
                  <a:lnTo>
                    <a:pt x="22085" y="71120"/>
                  </a:lnTo>
                  <a:lnTo>
                    <a:pt x="22085" y="81280"/>
                  </a:lnTo>
                  <a:lnTo>
                    <a:pt x="79629" y="81280"/>
                  </a:lnTo>
                  <a:lnTo>
                    <a:pt x="79629" y="135890"/>
                  </a:lnTo>
                  <a:lnTo>
                    <a:pt x="0" y="135890"/>
                  </a:lnTo>
                  <a:lnTo>
                    <a:pt x="0" y="146050"/>
                  </a:lnTo>
                  <a:lnTo>
                    <a:pt x="171157" y="146050"/>
                  </a:lnTo>
                  <a:lnTo>
                    <a:pt x="171157" y="1358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457416" y="7823195"/>
              <a:ext cx="152679" cy="18877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375235" y="8141982"/>
              <a:ext cx="768350" cy="188595"/>
            </a:xfrm>
            <a:custGeom>
              <a:avLst/>
              <a:gdLst/>
              <a:ahLst/>
              <a:cxnLst/>
              <a:rect l="l" t="t" r="r" b="b"/>
              <a:pathLst>
                <a:path w="768350" h="188595">
                  <a:moveTo>
                    <a:pt x="148640" y="7645"/>
                  </a:moveTo>
                  <a:lnTo>
                    <a:pt x="137388" y="7645"/>
                  </a:lnTo>
                  <a:lnTo>
                    <a:pt x="137388" y="35928"/>
                  </a:lnTo>
                  <a:lnTo>
                    <a:pt x="34188" y="35928"/>
                  </a:lnTo>
                  <a:lnTo>
                    <a:pt x="34188" y="7988"/>
                  </a:lnTo>
                  <a:lnTo>
                    <a:pt x="22936" y="7988"/>
                  </a:lnTo>
                  <a:lnTo>
                    <a:pt x="22936" y="35928"/>
                  </a:lnTo>
                  <a:lnTo>
                    <a:pt x="22936" y="46088"/>
                  </a:lnTo>
                  <a:lnTo>
                    <a:pt x="22936" y="79108"/>
                  </a:lnTo>
                  <a:lnTo>
                    <a:pt x="22936" y="87998"/>
                  </a:lnTo>
                  <a:lnTo>
                    <a:pt x="148640" y="87998"/>
                  </a:lnTo>
                  <a:lnTo>
                    <a:pt x="148640" y="79108"/>
                  </a:lnTo>
                  <a:lnTo>
                    <a:pt x="34188" y="79108"/>
                  </a:lnTo>
                  <a:lnTo>
                    <a:pt x="34188" y="46088"/>
                  </a:lnTo>
                  <a:lnTo>
                    <a:pt x="137388" y="46088"/>
                  </a:lnTo>
                  <a:lnTo>
                    <a:pt x="137388" y="78574"/>
                  </a:lnTo>
                  <a:lnTo>
                    <a:pt x="148640" y="78574"/>
                  </a:lnTo>
                  <a:lnTo>
                    <a:pt x="148640" y="46088"/>
                  </a:lnTo>
                  <a:lnTo>
                    <a:pt x="148640" y="45656"/>
                  </a:lnTo>
                  <a:lnTo>
                    <a:pt x="148640" y="36322"/>
                  </a:lnTo>
                  <a:lnTo>
                    <a:pt x="148640" y="35928"/>
                  </a:lnTo>
                  <a:lnTo>
                    <a:pt x="148640" y="7645"/>
                  </a:lnTo>
                  <a:close/>
                </a:path>
                <a:path w="768350" h="188595">
                  <a:moveTo>
                    <a:pt x="171361" y="113614"/>
                  </a:moveTo>
                  <a:lnTo>
                    <a:pt x="0" y="113614"/>
                  </a:lnTo>
                  <a:lnTo>
                    <a:pt x="0" y="123164"/>
                  </a:lnTo>
                  <a:lnTo>
                    <a:pt x="79629" y="123164"/>
                  </a:lnTo>
                  <a:lnTo>
                    <a:pt x="79629" y="188569"/>
                  </a:lnTo>
                  <a:lnTo>
                    <a:pt x="90881" y="188569"/>
                  </a:lnTo>
                  <a:lnTo>
                    <a:pt x="90881" y="123164"/>
                  </a:lnTo>
                  <a:lnTo>
                    <a:pt x="171361" y="123164"/>
                  </a:lnTo>
                  <a:lnTo>
                    <a:pt x="171361" y="113614"/>
                  </a:lnTo>
                  <a:close/>
                </a:path>
                <a:path w="768350" h="188595">
                  <a:moveTo>
                    <a:pt x="342519" y="105778"/>
                  </a:moveTo>
                  <a:lnTo>
                    <a:pt x="222758" y="105778"/>
                  </a:lnTo>
                  <a:lnTo>
                    <a:pt x="222758" y="68948"/>
                  </a:lnTo>
                  <a:lnTo>
                    <a:pt x="338061" y="68948"/>
                  </a:lnTo>
                  <a:lnTo>
                    <a:pt x="338061" y="60058"/>
                  </a:lnTo>
                  <a:lnTo>
                    <a:pt x="338061" y="24498"/>
                  </a:lnTo>
                  <a:lnTo>
                    <a:pt x="338061" y="15608"/>
                  </a:lnTo>
                  <a:lnTo>
                    <a:pt x="211074" y="15608"/>
                  </a:lnTo>
                  <a:lnTo>
                    <a:pt x="211074" y="24498"/>
                  </a:lnTo>
                  <a:lnTo>
                    <a:pt x="327025" y="24498"/>
                  </a:lnTo>
                  <a:lnTo>
                    <a:pt x="327025" y="60058"/>
                  </a:lnTo>
                  <a:lnTo>
                    <a:pt x="211709" y="60058"/>
                  </a:lnTo>
                  <a:lnTo>
                    <a:pt x="211709" y="68948"/>
                  </a:lnTo>
                  <a:lnTo>
                    <a:pt x="211709" y="105778"/>
                  </a:lnTo>
                  <a:lnTo>
                    <a:pt x="211709" y="114668"/>
                  </a:lnTo>
                  <a:lnTo>
                    <a:pt x="342519" y="114668"/>
                  </a:lnTo>
                  <a:lnTo>
                    <a:pt x="342519" y="105778"/>
                  </a:lnTo>
                  <a:close/>
                </a:path>
                <a:path w="768350" h="188595">
                  <a:moveTo>
                    <a:pt x="360565" y="153746"/>
                  </a:moveTo>
                  <a:lnTo>
                    <a:pt x="189204" y="153746"/>
                  </a:lnTo>
                  <a:lnTo>
                    <a:pt x="189204" y="163296"/>
                  </a:lnTo>
                  <a:lnTo>
                    <a:pt x="360565" y="163296"/>
                  </a:lnTo>
                  <a:lnTo>
                    <a:pt x="360565" y="153746"/>
                  </a:lnTo>
                  <a:close/>
                </a:path>
                <a:path w="768350" h="188595">
                  <a:moveTo>
                    <a:pt x="531939" y="108724"/>
                  </a:moveTo>
                  <a:lnTo>
                    <a:pt x="520687" y="108724"/>
                  </a:lnTo>
                  <a:lnTo>
                    <a:pt x="520687" y="188569"/>
                  </a:lnTo>
                  <a:lnTo>
                    <a:pt x="531939" y="188569"/>
                  </a:lnTo>
                  <a:lnTo>
                    <a:pt x="531939" y="108724"/>
                  </a:lnTo>
                  <a:close/>
                </a:path>
                <a:path w="768350" h="188595">
                  <a:moveTo>
                    <a:pt x="531939" y="0"/>
                  </a:moveTo>
                  <a:lnTo>
                    <a:pt x="520687" y="0"/>
                  </a:lnTo>
                  <a:lnTo>
                    <a:pt x="520687" y="46088"/>
                  </a:lnTo>
                  <a:lnTo>
                    <a:pt x="469506" y="46088"/>
                  </a:lnTo>
                  <a:lnTo>
                    <a:pt x="469506" y="28308"/>
                  </a:lnTo>
                  <a:lnTo>
                    <a:pt x="469506" y="19418"/>
                  </a:lnTo>
                  <a:lnTo>
                    <a:pt x="458254" y="19418"/>
                  </a:lnTo>
                  <a:lnTo>
                    <a:pt x="458254" y="129908"/>
                  </a:lnTo>
                  <a:lnTo>
                    <a:pt x="397306" y="129908"/>
                  </a:lnTo>
                  <a:lnTo>
                    <a:pt x="397306" y="28308"/>
                  </a:lnTo>
                  <a:lnTo>
                    <a:pt x="458254" y="28308"/>
                  </a:lnTo>
                  <a:lnTo>
                    <a:pt x="458254" y="19418"/>
                  </a:lnTo>
                  <a:lnTo>
                    <a:pt x="386270" y="19418"/>
                  </a:lnTo>
                  <a:lnTo>
                    <a:pt x="386270" y="28308"/>
                  </a:lnTo>
                  <a:lnTo>
                    <a:pt x="386270" y="129908"/>
                  </a:lnTo>
                  <a:lnTo>
                    <a:pt x="386270" y="140068"/>
                  </a:lnTo>
                  <a:lnTo>
                    <a:pt x="469506" y="140068"/>
                  </a:lnTo>
                  <a:lnTo>
                    <a:pt x="469506" y="129908"/>
                  </a:lnTo>
                  <a:lnTo>
                    <a:pt x="469506" y="108318"/>
                  </a:lnTo>
                  <a:lnTo>
                    <a:pt x="531939" y="108318"/>
                  </a:lnTo>
                  <a:lnTo>
                    <a:pt x="531939" y="99428"/>
                  </a:lnTo>
                  <a:lnTo>
                    <a:pt x="469506" y="99428"/>
                  </a:lnTo>
                  <a:lnTo>
                    <a:pt x="469506" y="56248"/>
                  </a:lnTo>
                  <a:lnTo>
                    <a:pt x="520687" y="56248"/>
                  </a:lnTo>
                  <a:lnTo>
                    <a:pt x="520687" y="99174"/>
                  </a:lnTo>
                  <a:lnTo>
                    <a:pt x="531939" y="99174"/>
                  </a:lnTo>
                  <a:lnTo>
                    <a:pt x="531939" y="56248"/>
                  </a:lnTo>
                  <a:lnTo>
                    <a:pt x="531939" y="56070"/>
                  </a:lnTo>
                  <a:lnTo>
                    <a:pt x="531939" y="46507"/>
                  </a:lnTo>
                  <a:lnTo>
                    <a:pt x="531939" y="46088"/>
                  </a:lnTo>
                  <a:lnTo>
                    <a:pt x="531939" y="0"/>
                  </a:lnTo>
                  <a:close/>
                </a:path>
                <a:path w="768350" h="188595">
                  <a:moveTo>
                    <a:pt x="768159" y="5740"/>
                  </a:moveTo>
                  <a:lnTo>
                    <a:pt x="756907" y="5740"/>
                  </a:lnTo>
                  <a:lnTo>
                    <a:pt x="756907" y="32118"/>
                  </a:lnTo>
                  <a:lnTo>
                    <a:pt x="756907" y="42278"/>
                  </a:lnTo>
                  <a:lnTo>
                    <a:pt x="756907" y="70218"/>
                  </a:lnTo>
                  <a:lnTo>
                    <a:pt x="654558" y="70218"/>
                  </a:lnTo>
                  <a:lnTo>
                    <a:pt x="654558" y="42278"/>
                  </a:lnTo>
                  <a:lnTo>
                    <a:pt x="756907" y="42278"/>
                  </a:lnTo>
                  <a:lnTo>
                    <a:pt x="756907" y="32118"/>
                  </a:lnTo>
                  <a:lnTo>
                    <a:pt x="654558" y="32118"/>
                  </a:lnTo>
                  <a:lnTo>
                    <a:pt x="654558" y="5448"/>
                  </a:lnTo>
                  <a:lnTo>
                    <a:pt x="643305" y="5448"/>
                  </a:lnTo>
                  <a:lnTo>
                    <a:pt x="643305" y="32118"/>
                  </a:lnTo>
                  <a:lnTo>
                    <a:pt x="643305" y="42278"/>
                  </a:lnTo>
                  <a:lnTo>
                    <a:pt x="643305" y="70218"/>
                  </a:lnTo>
                  <a:lnTo>
                    <a:pt x="643305" y="80378"/>
                  </a:lnTo>
                  <a:lnTo>
                    <a:pt x="768159" y="80378"/>
                  </a:lnTo>
                  <a:lnTo>
                    <a:pt x="768159" y="32118"/>
                  </a:lnTo>
                  <a:lnTo>
                    <a:pt x="768159" y="574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95185" y="8142193"/>
              <a:ext cx="341884" cy="18856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6991" y="8141980"/>
              <a:ext cx="149919" cy="18856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615544" y="8160879"/>
              <a:ext cx="359933" cy="14397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918934" y="7250746"/>
              <a:ext cx="510540" cy="278765"/>
            </a:xfrm>
            <a:custGeom>
              <a:avLst/>
              <a:gdLst/>
              <a:ahLst/>
              <a:cxnLst/>
              <a:rect l="l" t="t" r="r" b="b"/>
              <a:pathLst>
                <a:path w="510540" h="278765">
                  <a:moveTo>
                    <a:pt x="139420" y="98907"/>
                  </a:moveTo>
                  <a:lnTo>
                    <a:pt x="132753" y="87731"/>
                  </a:lnTo>
                  <a:lnTo>
                    <a:pt x="129082" y="81584"/>
                  </a:lnTo>
                  <a:lnTo>
                    <a:pt x="111201" y="69291"/>
                  </a:lnTo>
                  <a:lnTo>
                    <a:pt x="108686" y="68605"/>
                  </a:lnTo>
                  <a:lnTo>
                    <a:pt x="108686" y="104216"/>
                  </a:lnTo>
                  <a:lnTo>
                    <a:pt x="108686" y="114833"/>
                  </a:lnTo>
                  <a:lnTo>
                    <a:pt x="103098" y="122936"/>
                  </a:lnTo>
                  <a:lnTo>
                    <a:pt x="93319" y="128524"/>
                  </a:lnTo>
                  <a:lnTo>
                    <a:pt x="80467" y="131318"/>
                  </a:lnTo>
                  <a:lnTo>
                    <a:pt x="73202" y="131318"/>
                  </a:lnTo>
                  <a:lnTo>
                    <a:pt x="38277" y="119303"/>
                  </a:lnTo>
                  <a:lnTo>
                    <a:pt x="38277" y="99187"/>
                  </a:lnTo>
                  <a:lnTo>
                    <a:pt x="73202" y="87731"/>
                  </a:lnTo>
                  <a:lnTo>
                    <a:pt x="80467" y="87731"/>
                  </a:lnTo>
                  <a:lnTo>
                    <a:pt x="93319" y="90525"/>
                  </a:lnTo>
                  <a:lnTo>
                    <a:pt x="103098" y="96113"/>
                  </a:lnTo>
                  <a:lnTo>
                    <a:pt x="108686" y="104216"/>
                  </a:lnTo>
                  <a:lnTo>
                    <a:pt x="108686" y="68605"/>
                  </a:lnTo>
                  <a:lnTo>
                    <a:pt x="91808" y="63995"/>
                  </a:lnTo>
                  <a:lnTo>
                    <a:pt x="86702" y="63004"/>
                  </a:lnTo>
                  <a:lnTo>
                    <a:pt x="81318" y="62636"/>
                  </a:lnTo>
                  <a:lnTo>
                    <a:pt x="73202" y="62585"/>
                  </a:lnTo>
                  <a:lnTo>
                    <a:pt x="65100" y="62636"/>
                  </a:lnTo>
                  <a:lnTo>
                    <a:pt x="17322" y="81584"/>
                  </a:lnTo>
                  <a:lnTo>
                    <a:pt x="6985" y="98907"/>
                  </a:lnTo>
                  <a:lnTo>
                    <a:pt x="6985" y="120421"/>
                  </a:lnTo>
                  <a:lnTo>
                    <a:pt x="35483" y="149758"/>
                  </a:lnTo>
                  <a:lnTo>
                    <a:pt x="73202" y="155905"/>
                  </a:lnTo>
                  <a:lnTo>
                    <a:pt x="81318" y="155854"/>
                  </a:lnTo>
                  <a:lnTo>
                    <a:pt x="129082" y="137185"/>
                  </a:lnTo>
                  <a:lnTo>
                    <a:pt x="139420" y="120142"/>
                  </a:lnTo>
                  <a:lnTo>
                    <a:pt x="139420" y="98907"/>
                  </a:lnTo>
                  <a:close/>
                </a:path>
                <a:path w="510540" h="278765">
                  <a:moveTo>
                    <a:pt x="145008" y="31013"/>
                  </a:moveTo>
                  <a:lnTo>
                    <a:pt x="88569" y="31013"/>
                  </a:lnTo>
                  <a:lnTo>
                    <a:pt x="88569" y="0"/>
                  </a:lnTo>
                  <a:lnTo>
                    <a:pt x="56159" y="0"/>
                  </a:lnTo>
                  <a:lnTo>
                    <a:pt x="56159" y="31013"/>
                  </a:lnTo>
                  <a:lnTo>
                    <a:pt x="0" y="31013"/>
                  </a:lnTo>
                  <a:lnTo>
                    <a:pt x="0" y="56438"/>
                  </a:lnTo>
                  <a:lnTo>
                    <a:pt x="145008" y="56438"/>
                  </a:lnTo>
                  <a:lnTo>
                    <a:pt x="145008" y="31013"/>
                  </a:lnTo>
                  <a:close/>
                </a:path>
                <a:path w="510540" h="278765">
                  <a:moveTo>
                    <a:pt x="208711" y="170434"/>
                  </a:moveTo>
                  <a:lnTo>
                    <a:pt x="176860" y="170434"/>
                  </a:lnTo>
                  <a:lnTo>
                    <a:pt x="176860" y="197815"/>
                  </a:lnTo>
                  <a:lnTo>
                    <a:pt x="176860" y="222961"/>
                  </a:lnTo>
                  <a:lnTo>
                    <a:pt x="176860" y="247548"/>
                  </a:lnTo>
                  <a:lnTo>
                    <a:pt x="67894" y="247548"/>
                  </a:lnTo>
                  <a:lnTo>
                    <a:pt x="67894" y="222961"/>
                  </a:lnTo>
                  <a:lnTo>
                    <a:pt x="176860" y="222961"/>
                  </a:lnTo>
                  <a:lnTo>
                    <a:pt x="176860" y="197815"/>
                  </a:lnTo>
                  <a:lnTo>
                    <a:pt x="67894" y="197815"/>
                  </a:lnTo>
                  <a:lnTo>
                    <a:pt x="67894" y="170434"/>
                  </a:lnTo>
                  <a:lnTo>
                    <a:pt x="35763" y="170434"/>
                  </a:lnTo>
                  <a:lnTo>
                    <a:pt x="35763" y="263474"/>
                  </a:lnTo>
                  <a:lnTo>
                    <a:pt x="45542" y="272973"/>
                  </a:lnTo>
                  <a:lnTo>
                    <a:pt x="198932" y="272973"/>
                  </a:lnTo>
                  <a:lnTo>
                    <a:pt x="208711" y="263474"/>
                  </a:lnTo>
                  <a:lnTo>
                    <a:pt x="208711" y="247548"/>
                  </a:lnTo>
                  <a:lnTo>
                    <a:pt x="208711" y="222961"/>
                  </a:lnTo>
                  <a:lnTo>
                    <a:pt x="208711" y="197815"/>
                  </a:lnTo>
                  <a:lnTo>
                    <a:pt x="208711" y="170434"/>
                  </a:lnTo>
                  <a:close/>
                </a:path>
                <a:path w="510540" h="278765">
                  <a:moveTo>
                    <a:pt x="246430" y="72364"/>
                  </a:moveTo>
                  <a:lnTo>
                    <a:pt x="207594" y="72364"/>
                  </a:lnTo>
                  <a:lnTo>
                    <a:pt x="207594" y="6146"/>
                  </a:lnTo>
                  <a:lnTo>
                    <a:pt x="176301" y="6146"/>
                  </a:lnTo>
                  <a:lnTo>
                    <a:pt x="176301" y="157022"/>
                  </a:lnTo>
                  <a:lnTo>
                    <a:pt x="204241" y="157022"/>
                  </a:lnTo>
                  <a:lnTo>
                    <a:pt x="207594" y="153670"/>
                  </a:lnTo>
                  <a:lnTo>
                    <a:pt x="207594" y="99187"/>
                  </a:lnTo>
                  <a:lnTo>
                    <a:pt x="246430" y="99187"/>
                  </a:lnTo>
                  <a:lnTo>
                    <a:pt x="246430" y="72364"/>
                  </a:lnTo>
                  <a:close/>
                </a:path>
                <a:path w="510540" h="278765">
                  <a:moveTo>
                    <a:pt x="421894" y="131597"/>
                  </a:moveTo>
                  <a:lnTo>
                    <a:pt x="386981" y="111264"/>
                  </a:lnTo>
                  <a:lnTo>
                    <a:pt x="355676" y="71805"/>
                  </a:lnTo>
                  <a:lnTo>
                    <a:pt x="355676" y="55041"/>
                  </a:lnTo>
                  <a:lnTo>
                    <a:pt x="411556" y="55041"/>
                  </a:lnTo>
                  <a:lnTo>
                    <a:pt x="411556" y="29337"/>
                  </a:lnTo>
                  <a:lnTo>
                    <a:pt x="355396" y="29337"/>
                  </a:lnTo>
                  <a:lnTo>
                    <a:pt x="355396" y="0"/>
                  </a:lnTo>
                  <a:lnTo>
                    <a:pt x="322707" y="0"/>
                  </a:lnTo>
                  <a:lnTo>
                    <a:pt x="322707" y="29337"/>
                  </a:lnTo>
                  <a:lnTo>
                    <a:pt x="267385" y="29337"/>
                  </a:lnTo>
                  <a:lnTo>
                    <a:pt x="267385" y="55041"/>
                  </a:lnTo>
                  <a:lnTo>
                    <a:pt x="322427" y="55041"/>
                  </a:lnTo>
                  <a:lnTo>
                    <a:pt x="322326" y="67691"/>
                  </a:lnTo>
                  <a:lnTo>
                    <a:pt x="298119" y="106730"/>
                  </a:lnTo>
                  <a:lnTo>
                    <a:pt x="263436" y="132054"/>
                  </a:lnTo>
                  <a:lnTo>
                    <a:pt x="252857" y="137185"/>
                  </a:lnTo>
                  <a:lnTo>
                    <a:pt x="272973" y="157581"/>
                  </a:lnTo>
                  <a:lnTo>
                    <a:pt x="310134" y="133972"/>
                  </a:lnTo>
                  <a:lnTo>
                    <a:pt x="339750" y="101981"/>
                  </a:lnTo>
                  <a:lnTo>
                    <a:pt x="345922" y="111264"/>
                  </a:lnTo>
                  <a:lnTo>
                    <a:pt x="377507" y="137668"/>
                  </a:lnTo>
                  <a:lnTo>
                    <a:pt x="403733" y="152273"/>
                  </a:lnTo>
                  <a:lnTo>
                    <a:pt x="421894" y="131597"/>
                  </a:lnTo>
                  <a:close/>
                </a:path>
                <a:path w="510540" h="278765">
                  <a:moveTo>
                    <a:pt x="475983" y="215239"/>
                  </a:moveTo>
                  <a:lnTo>
                    <a:pt x="449973" y="182029"/>
                  </a:lnTo>
                  <a:lnTo>
                    <a:pt x="443128" y="178422"/>
                  </a:lnTo>
                  <a:lnTo>
                    <a:pt x="443128" y="216255"/>
                  </a:lnTo>
                  <a:lnTo>
                    <a:pt x="443128" y="231343"/>
                  </a:lnTo>
                  <a:lnTo>
                    <a:pt x="434187" y="241960"/>
                  </a:lnTo>
                  <a:lnTo>
                    <a:pt x="418541" y="248666"/>
                  </a:lnTo>
                  <a:lnTo>
                    <a:pt x="397306" y="251739"/>
                  </a:lnTo>
                  <a:lnTo>
                    <a:pt x="372999" y="251739"/>
                  </a:lnTo>
                  <a:lnTo>
                    <a:pt x="351485" y="248666"/>
                  </a:lnTo>
                  <a:lnTo>
                    <a:pt x="335838" y="241960"/>
                  </a:lnTo>
                  <a:lnTo>
                    <a:pt x="326898" y="231343"/>
                  </a:lnTo>
                  <a:lnTo>
                    <a:pt x="326898" y="216255"/>
                  </a:lnTo>
                  <a:lnTo>
                    <a:pt x="335838" y="205638"/>
                  </a:lnTo>
                  <a:lnTo>
                    <a:pt x="351485" y="198932"/>
                  </a:lnTo>
                  <a:lnTo>
                    <a:pt x="372999" y="195859"/>
                  </a:lnTo>
                  <a:lnTo>
                    <a:pt x="397306" y="195859"/>
                  </a:lnTo>
                  <a:lnTo>
                    <a:pt x="418541" y="198932"/>
                  </a:lnTo>
                  <a:lnTo>
                    <a:pt x="434187" y="205638"/>
                  </a:lnTo>
                  <a:lnTo>
                    <a:pt x="443128" y="216255"/>
                  </a:lnTo>
                  <a:lnTo>
                    <a:pt x="443128" y="178422"/>
                  </a:lnTo>
                  <a:lnTo>
                    <a:pt x="404202" y="169697"/>
                  </a:lnTo>
                  <a:lnTo>
                    <a:pt x="385013" y="169316"/>
                  </a:lnTo>
                  <a:lnTo>
                    <a:pt x="373443" y="169367"/>
                  </a:lnTo>
                  <a:lnTo>
                    <a:pt x="332765" y="175895"/>
                  </a:lnTo>
                  <a:lnTo>
                    <a:pt x="300913" y="198932"/>
                  </a:lnTo>
                  <a:lnTo>
                    <a:pt x="294043" y="215239"/>
                  </a:lnTo>
                  <a:lnTo>
                    <a:pt x="294043" y="232359"/>
                  </a:lnTo>
                  <a:lnTo>
                    <a:pt x="320052" y="265569"/>
                  </a:lnTo>
                  <a:lnTo>
                    <a:pt x="358749" y="276987"/>
                  </a:lnTo>
                  <a:lnTo>
                    <a:pt x="385013" y="278282"/>
                  </a:lnTo>
                  <a:lnTo>
                    <a:pt x="396582" y="278231"/>
                  </a:lnTo>
                  <a:lnTo>
                    <a:pt x="437261" y="271691"/>
                  </a:lnTo>
                  <a:lnTo>
                    <a:pt x="469112" y="248666"/>
                  </a:lnTo>
                  <a:lnTo>
                    <a:pt x="475983" y="232359"/>
                  </a:lnTo>
                  <a:lnTo>
                    <a:pt x="475983" y="215239"/>
                  </a:lnTo>
                  <a:close/>
                </a:path>
                <a:path w="510540" h="278765">
                  <a:moveTo>
                    <a:pt x="510463" y="72364"/>
                  </a:moveTo>
                  <a:lnTo>
                    <a:pt x="473583" y="72364"/>
                  </a:lnTo>
                  <a:lnTo>
                    <a:pt x="473583" y="6146"/>
                  </a:lnTo>
                  <a:lnTo>
                    <a:pt x="442010" y="6146"/>
                  </a:lnTo>
                  <a:lnTo>
                    <a:pt x="442010" y="160934"/>
                  </a:lnTo>
                  <a:lnTo>
                    <a:pt x="470230" y="160934"/>
                  </a:lnTo>
                  <a:lnTo>
                    <a:pt x="473583" y="157581"/>
                  </a:lnTo>
                  <a:lnTo>
                    <a:pt x="473583" y="98628"/>
                  </a:lnTo>
                  <a:lnTo>
                    <a:pt x="510463" y="98628"/>
                  </a:lnTo>
                  <a:lnTo>
                    <a:pt x="510463" y="72364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41249" y="6361201"/>
              <a:ext cx="461645" cy="325755"/>
            </a:xfrm>
            <a:custGeom>
              <a:avLst/>
              <a:gdLst/>
              <a:ahLst/>
              <a:cxnLst/>
              <a:rect l="l" t="t" r="r" b="b"/>
              <a:pathLst>
                <a:path w="461645" h="325754">
                  <a:moveTo>
                    <a:pt x="221195" y="121627"/>
                  </a:moveTo>
                  <a:lnTo>
                    <a:pt x="214630" y="82283"/>
                  </a:lnTo>
                  <a:lnTo>
                    <a:pt x="200355" y="46824"/>
                  </a:lnTo>
                  <a:lnTo>
                    <a:pt x="171653" y="17233"/>
                  </a:lnTo>
                  <a:lnTo>
                    <a:pt x="169659" y="16344"/>
                  </a:lnTo>
                  <a:lnTo>
                    <a:pt x="169659" y="128651"/>
                  </a:lnTo>
                  <a:lnTo>
                    <a:pt x="169646" y="202946"/>
                  </a:lnTo>
                  <a:lnTo>
                    <a:pt x="164211" y="243916"/>
                  </a:lnTo>
                  <a:lnTo>
                    <a:pt x="140817" y="275272"/>
                  </a:lnTo>
                  <a:lnTo>
                    <a:pt x="113093" y="281965"/>
                  </a:lnTo>
                  <a:lnTo>
                    <a:pt x="103187" y="281863"/>
                  </a:lnTo>
                  <a:lnTo>
                    <a:pt x="65684" y="256921"/>
                  </a:lnTo>
                  <a:lnTo>
                    <a:pt x="53289" y="218008"/>
                  </a:lnTo>
                  <a:lnTo>
                    <a:pt x="51981" y="202946"/>
                  </a:lnTo>
                  <a:lnTo>
                    <a:pt x="52031" y="124358"/>
                  </a:lnTo>
                  <a:lnTo>
                    <a:pt x="57492" y="84912"/>
                  </a:lnTo>
                  <a:lnTo>
                    <a:pt x="80581" y="49784"/>
                  </a:lnTo>
                  <a:lnTo>
                    <a:pt x="109651" y="46824"/>
                  </a:lnTo>
                  <a:lnTo>
                    <a:pt x="120002" y="46913"/>
                  </a:lnTo>
                  <a:lnTo>
                    <a:pt x="157073" y="70142"/>
                  </a:lnTo>
                  <a:lnTo>
                    <a:pt x="168478" y="108508"/>
                  </a:lnTo>
                  <a:lnTo>
                    <a:pt x="169659" y="128651"/>
                  </a:lnTo>
                  <a:lnTo>
                    <a:pt x="169659" y="16344"/>
                  </a:lnTo>
                  <a:lnTo>
                    <a:pt x="125857" y="2616"/>
                  </a:lnTo>
                  <a:lnTo>
                    <a:pt x="108508" y="2476"/>
                  </a:lnTo>
                  <a:lnTo>
                    <a:pt x="90944" y="2628"/>
                  </a:lnTo>
                  <a:lnTo>
                    <a:pt x="45605" y="18732"/>
                  </a:lnTo>
                  <a:lnTo>
                    <a:pt x="16713" y="50241"/>
                  </a:lnTo>
                  <a:lnTo>
                    <a:pt x="2349" y="93751"/>
                  </a:lnTo>
                  <a:lnTo>
                    <a:pt x="0" y="115925"/>
                  </a:lnTo>
                  <a:lnTo>
                    <a:pt x="38" y="214312"/>
                  </a:lnTo>
                  <a:lnTo>
                    <a:pt x="11303" y="264490"/>
                  </a:lnTo>
                  <a:lnTo>
                    <a:pt x="36118" y="300710"/>
                  </a:lnTo>
                  <a:lnTo>
                    <a:pt x="74612" y="321767"/>
                  </a:lnTo>
                  <a:lnTo>
                    <a:pt x="110045" y="325551"/>
                  </a:lnTo>
                  <a:lnTo>
                    <a:pt x="127838" y="325412"/>
                  </a:lnTo>
                  <a:lnTo>
                    <a:pt x="173939" y="310807"/>
                  </a:lnTo>
                  <a:lnTo>
                    <a:pt x="202095" y="281965"/>
                  </a:lnTo>
                  <a:lnTo>
                    <a:pt x="218719" y="234378"/>
                  </a:lnTo>
                  <a:lnTo>
                    <a:pt x="221081" y="214312"/>
                  </a:lnTo>
                  <a:lnTo>
                    <a:pt x="221195" y="121627"/>
                  </a:lnTo>
                  <a:close/>
                </a:path>
                <a:path w="461645" h="325754">
                  <a:moveTo>
                    <a:pt x="461416" y="273164"/>
                  </a:moveTo>
                  <a:lnTo>
                    <a:pt x="303123" y="273164"/>
                  </a:lnTo>
                  <a:lnTo>
                    <a:pt x="303123" y="260553"/>
                  </a:lnTo>
                  <a:lnTo>
                    <a:pt x="306946" y="253288"/>
                  </a:lnTo>
                  <a:lnTo>
                    <a:pt x="309626" y="250609"/>
                  </a:lnTo>
                  <a:lnTo>
                    <a:pt x="312305" y="247548"/>
                  </a:lnTo>
                  <a:lnTo>
                    <a:pt x="411327" y="165354"/>
                  </a:lnTo>
                  <a:lnTo>
                    <a:pt x="444017" y="126733"/>
                  </a:lnTo>
                  <a:lnTo>
                    <a:pt x="457212" y="78562"/>
                  </a:lnTo>
                  <a:lnTo>
                    <a:pt x="457098" y="57708"/>
                  </a:lnTo>
                  <a:lnTo>
                    <a:pt x="437934" y="22059"/>
                  </a:lnTo>
                  <a:lnTo>
                    <a:pt x="401193" y="4572"/>
                  </a:lnTo>
                  <a:lnTo>
                    <a:pt x="349440" y="0"/>
                  </a:lnTo>
                  <a:lnTo>
                    <a:pt x="338823" y="228"/>
                  </a:lnTo>
                  <a:lnTo>
                    <a:pt x="295262" y="4749"/>
                  </a:lnTo>
                  <a:lnTo>
                    <a:pt x="261061" y="14325"/>
                  </a:lnTo>
                  <a:lnTo>
                    <a:pt x="261061" y="59055"/>
                  </a:lnTo>
                  <a:lnTo>
                    <a:pt x="271284" y="55702"/>
                  </a:lnTo>
                  <a:lnTo>
                    <a:pt x="278320" y="53682"/>
                  </a:lnTo>
                  <a:lnTo>
                    <a:pt x="319379" y="47066"/>
                  </a:lnTo>
                  <a:lnTo>
                    <a:pt x="342887" y="44907"/>
                  </a:lnTo>
                  <a:lnTo>
                    <a:pt x="363918" y="44907"/>
                  </a:lnTo>
                  <a:lnTo>
                    <a:pt x="367741" y="45288"/>
                  </a:lnTo>
                  <a:lnTo>
                    <a:pt x="369265" y="45288"/>
                  </a:lnTo>
                  <a:lnTo>
                    <a:pt x="381508" y="47205"/>
                  </a:lnTo>
                  <a:lnTo>
                    <a:pt x="394881" y="52946"/>
                  </a:lnTo>
                  <a:lnTo>
                    <a:pt x="405206" y="64033"/>
                  </a:lnTo>
                  <a:lnTo>
                    <a:pt x="405206" y="90030"/>
                  </a:lnTo>
                  <a:lnTo>
                    <a:pt x="398703" y="106464"/>
                  </a:lnTo>
                  <a:lnTo>
                    <a:pt x="388391" y="120992"/>
                  </a:lnTo>
                  <a:lnTo>
                    <a:pt x="375005" y="133997"/>
                  </a:lnTo>
                  <a:lnTo>
                    <a:pt x="368122" y="139738"/>
                  </a:lnTo>
                  <a:lnTo>
                    <a:pt x="272923" y="219646"/>
                  </a:lnTo>
                  <a:lnTo>
                    <a:pt x="248945" y="255092"/>
                  </a:lnTo>
                  <a:lnTo>
                    <a:pt x="248831" y="307200"/>
                  </a:lnTo>
                  <a:lnTo>
                    <a:pt x="258394" y="316369"/>
                  </a:lnTo>
                  <a:lnTo>
                    <a:pt x="457212" y="316369"/>
                  </a:lnTo>
                  <a:lnTo>
                    <a:pt x="461416" y="311404"/>
                  </a:lnTo>
                  <a:lnTo>
                    <a:pt x="461416" y="273164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5452" y="7823199"/>
              <a:ext cx="1546860" cy="189230"/>
            </a:xfrm>
            <a:custGeom>
              <a:avLst/>
              <a:gdLst/>
              <a:ahLst/>
              <a:cxnLst/>
              <a:rect l="l" t="t" r="r" b="b"/>
              <a:pathLst>
                <a:path w="1546860" h="189229">
                  <a:moveTo>
                    <a:pt x="150558" y="42684"/>
                  </a:moveTo>
                  <a:lnTo>
                    <a:pt x="145961" y="27241"/>
                  </a:lnTo>
                  <a:lnTo>
                    <a:pt x="138887" y="20967"/>
                  </a:lnTo>
                  <a:lnTo>
                    <a:pt x="138887" y="42684"/>
                  </a:lnTo>
                  <a:lnTo>
                    <a:pt x="135001" y="53987"/>
                  </a:lnTo>
                  <a:lnTo>
                    <a:pt x="124066" y="62699"/>
                  </a:lnTo>
                  <a:lnTo>
                    <a:pt x="107175" y="68300"/>
                  </a:lnTo>
                  <a:lnTo>
                    <a:pt x="85369" y="70294"/>
                  </a:lnTo>
                  <a:lnTo>
                    <a:pt x="63817" y="68300"/>
                  </a:lnTo>
                  <a:lnTo>
                    <a:pt x="47040" y="62699"/>
                  </a:lnTo>
                  <a:lnTo>
                    <a:pt x="36156" y="53987"/>
                  </a:lnTo>
                  <a:lnTo>
                    <a:pt x="32283" y="42684"/>
                  </a:lnTo>
                  <a:lnTo>
                    <a:pt x="36156" y="31381"/>
                  </a:lnTo>
                  <a:lnTo>
                    <a:pt x="47040" y="22669"/>
                  </a:lnTo>
                  <a:lnTo>
                    <a:pt x="63817" y="17068"/>
                  </a:lnTo>
                  <a:lnTo>
                    <a:pt x="85369" y="15074"/>
                  </a:lnTo>
                  <a:lnTo>
                    <a:pt x="107175" y="17068"/>
                  </a:lnTo>
                  <a:lnTo>
                    <a:pt x="124066" y="22669"/>
                  </a:lnTo>
                  <a:lnTo>
                    <a:pt x="135001" y="31381"/>
                  </a:lnTo>
                  <a:lnTo>
                    <a:pt x="138887" y="42684"/>
                  </a:lnTo>
                  <a:lnTo>
                    <a:pt x="138887" y="20967"/>
                  </a:lnTo>
                  <a:lnTo>
                    <a:pt x="132854" y="15608"/>
                  </a:lnTo>
                  <a:lnTo>
                    <a:pt x="131368" y="15074"/>
                  </a:lnTo>
                  <a:lnTo>
                    <a:pt x="112306" y="8280"/>
                  </a:lnTo>
                  <a:lnTo>
                    <a:pt x="85369" y="5740"/>
                  </a:lnTo>
                  <a:lnTo>
                    <a:pt x="58674" y="8280"/>
                  </a:lnTo>
                  <a:lnTo>
                    <a:pt x="38252" y="15608"/>
                  </a:lnTo>
                  <a:lnTo>
                    <a:pt x="25196" y="27241"/>
                  </a:lnTo>
                  <a:lnTo>
                    <a:pt x="20599" y="42684"/>
                  </a:lnTo>
                  <a:lnTo>
                    <a:pt x="25196" y="58166"/>
                  </a:lnTo>
                  <a:lnTo>
                    <a:pt x="38252" y="69862"/>
                  </a:lnTo>
                  <a:lnTo>
                    <a:pt x="58674" y="77266"/>
                  </a:lnTo>
                  <a:lnTo>
                    <a:pt x="85369" y="79844"/>
                  </a:lnTo>
                  <a:lnTo>
                    <a:pt x="112306" y="77266"/>
                  </a:lnTo>
                  <a:lnTo>
                    <a:pt x="131673" y="70294"/>
                  </a:lnTo>
                  <a:lnTo>
                    <a:pt x="132854" y="69862"/>
                  </a:lnTo>
                  <a:lnTo>
                    <a:pt x="145961" y="58166"/>
                  </a:lnTo>
                  <a:lnTo>
                    <a:pt x="150558" y="42684"/>
                  </a:lnTo>
                  <a:close/>
                </a:path>
                <a:path w="1546860" h="189229">
                  <a:moveTo>
                    <a:pt x="152476" y="174345"/>
                  </a:moveTo>
                  <a:lnTo>
                    <a:pt x="34188" y="174345"/>
                  </a:lnTo>
                  <a:lnTo>
                    <a:pt x="34188" y="129959"/>
                  </a:lnTo>
                  <a:lnTo>
                    <a:pt x="23152" y="129959"/>
                  </a:lnTo>
                  <a:lnTo>
                    <a:pt x="23152" y="184111"/>
                  </a:lnTo>
                  <a:lnTo>
                    <a:pt x="152476" y="184111"/>
                  </a:lnTo>
                  <a:lnTo>
                    <a:pt x="152476" y="174345"/>
                  </a:lnTo>
                  <a:close/>
                </a:path>
                <a:path w="1546860" h="189229">
                  <a:moveTo>
                    <a:pt x="171373" y="98323"/>
                  </a:moveTo>
                  <a:lnTo>
                    <a:pt x="0" y="98323"/>
                  </a:lnTo>
                  <a:lnTo>
                    <a:pt x="0" y="107873"/>
                  </a:lnTo>
                  <a:lnTo>
                    <a:pt x="81546" y="107873"/>
                  </a:lnTo>
                  <a:lnTo>
                    <a:pt x="81546" y="149707"/>
                  </a:lnTo>
                  <a:lnTo>
                    <a:pt x="92798" y="149707"/>
                  </a:lnTo>
                  <a:lnTo>
                    <a:pt x="92798" y="107873"/>
                  </a:lnTo>
                  <a:lnTo>
                    <a:pt x="171373" y="107873"/>
                  </a:lnTo>
                  <a:lnTo>
                    <a:pt x="171373" y="98323"/>
                  </a:lnTo>
                  <a:close/>
                </a:path>
                <a:path w="1546860" h="189229">
                  <a:moveTo>
                    <a:pt x="338709" y="154800"/>
                  </a:moveTo>
                  <a:lnTo>
                    <a:pt x="334302" y="140512"/>
                  </a:lnTo>
                  <a:lnTo>
                    <a:pt x="327444" y="134835"/>
                  </a:lnTo>
                  <a:lnTo>
                    <a:pt x="327444" y="154800"/>
                  </a:lnTo>
                  <a:lnTo>
                    <a:pt x="323723" y="165074"/>
                  </a:lnTo>
                  <a:lnTo>
                    <a:pt x="313118" y="172745"/>
                  </a:lnTo>
                  <a:lnTo>
                    <a:pt x="296456" y="177558"/>
                  </a:lnTo>
                  <a:lnTo>
                    <a:pt x="274574" y="179222"/>
                  </a:lnTo>
                  <a:lnTo>
                    <a:pt x="252691" y="177558"/>
                  </a:lnTo>
                  <a:lnTo>
                    <a:pt x="236029" y="172745"/>
                  </a:lnTo>
                  <a:lnTo>
                    <a:pt x="225425" y="165074"/>
                  </a:lnTo>
                  <a:lnTo>
                    <a:pt x="221703" y="154800"/>
                  </a:lnTo>
                  <a:lnTo>
                    <a:pt x="225425" y="144538"/>
                  </a:lnTo>
                  <a:lnTo>
                    <a:pt x="236029" y="136867"/>
                  </a:lnTo>
                  <a:lnTo>
                    <a:pt x="252691" y="132054"/>
                  </a:lnTo>
                  <a:lnTo>
                    <a:pt x="274574" y="130390"/>
                  </a:lnTo>
                  <a:lnTo>
                    <a:pt x="296456" y="132054"/>
                  </a:lnTo>
                  <a:lnTo>
                    <a:pt x="313118" y="136867"/>
                  </a:lnTo>
                  <a:lnTo>
                    <a:pt x="323723" y="144538"/>
                  </a:lnTo>
                  <a:lnTo>
                    <a:pt x="327444" y="154800"/>
                  </a:lnTo>
                  <a:lnTo>
                    <a:pt x="327444" y="134835"/>
                  </a:lnTo>
                  <a:lnTo>
                    <a:pt x="322084" y="130390"/>
                  </a:lnTo>
                  <a:lnTo>
                    <a:pt x="321614" y="129984"/>
                  </a:lnTo>
                  <a:lnTo>
                    <a:pt x="301434" y="123482"/>
                  </a:lnTo>
                  <a:lnTo>
                    <a:pt x="274574" y="121259"/>
                  </a:lnTo>
                  <a:lnTo>
                    <a:pt x="247713" y="123482"/>
                  </a:lnTo>
                  <a:lnTo>
                    <a:pt x="227533" y="129984"/>
                  </a:lnTo>
                  <a:lnTo>
                    <a:pt x="214845" y="140512"/>
                  </a:lnTo>
                  <a:lnTo>
                    <a:pt x="210439" y="154800"/>
                  </a:lnTo>
                  <a:lnTo>
                    <a:pt x="214845" y="169189"/>
                  </a:lnTo>
                  <a:lnTo>
                    <a:pt x="227533" y="179705"/>
                  </a:lnTo>
                  <a:lnTo>
                    <a:pt x="247713" y="186156"/>
                  </a:lnTo>
                  <a:lnTo>
                    <a:pt x="274574" y="188353"/>
                  </a:lnTo>
                  <a:lnTo>
                    <a:pt x="301434" y="186156"/>
                  </a:lnTo>
                  <a:lnTo>
                    <a:pt x="321614" y="179705"/>
                  </a:lnTo>
                  <a:lnTo>
                    <a:pt x="322186" y="179222"/>
                  </a:lnTo>
                  <a:lnTo>
                    <a:pt x="334302" y="169189"/>
                  </a:lnTo>
                  <a:lnTo>
                    <a:pt x="338709" y="154800"/>
                  </a:lnTo>
                  <a:close/>
                </a:path>
                <a:path w="1546860" h="189229">
                  <a:moveTo>
                    <a:pt x="359943" y="95554"/>
                  </a:moveTo>
                  <a:lnTo>
                    <a:pt x="279882" y="95554"/>
                  </a:lnTo>
                  <a:lnTo>
                    <a:pt x="279882" y="70294"/>
                  </a:lnTo>
                  <a:lnTo>
                    <a:pt x="339547" y="70294"/>
                  </a:lnTo>
                  <a:lnTo>
                    <a:pt x="339547" y="60731"/>
                  </a:lnTo>
                  <a:lnTo>
                    <a:pt x="222338" y="60731"/>
                  </a:lnTo>
                  <a:lnTo>
                    <a:pt x="222338" y="18478"/>
                  </a:lnTo>
                  <a:lnTo>
                    <a:pt x="338061" y="18478"/>
                  </a:lnTo>
                  <a:lnTo>
                    <a:pt x="338061" y="8915"/>
                  </a:lnTo>
                  <a:lnTo>
                    <a:pt x="211289" y="8915"/>
                  </a:lnTo>
                  <a:lnTo>
                    <a:pt x="211289" y="70294"/>
                  </a:lnTo>
                  <a:lnTo>
                    <a:pt x="268846" y="70294"/>
                  </a:lnTo>
                  <a:lnTo>
                    <a:pt x="268846" y="95554"/>
                  </a:lnTo>
                  <a:lnTo>
                    <a:pt x="189420" y="95554"/>
                  </a:lnTo>
                  <a:lnTo>
                    <a:pt x="189420" y="105117"/>
                  </a:lnTo>
                  <a:lnTo>
                    <a:pt x="359943" y="105117"/>
                  </a:lnTo>
                  <a:lnTo>
                    <a:pt x="359943" y="95554"/>
                  </a:lnTo>
                  <a:close/>
                </a:path>
                <a:path w="1546860" h="189229">
                  <a:moveTo>
                    <a:pt x="485863" y="94703"/>
                  </a:moveTo>
                  <a:lnTo>
                    <a:pt x="467563" y="85598"/>
                  </a:lnTo>
                  <a:lnTo>
                    <a:pt x="452577" y="72301"/>
                  </a:lnTo>
                  <a:lnTo>
                    <a:pt x="444677" y="59461"/>
                  </a:lnTo>
                  <a:lnTo>
                    <a:pt x="442442" y="55829"/>
                  </a:lnTo>
                  <a:lnTo>
                    <a:pt x="438759" y="37376"/>
                  </a:lnTo>
                  <a:lnTo>
                    <a:pt x="438721" y="24422"/>
                  </a:lnTo>
                  <a:lnTo>
                    <a:pt x="483311" y="24422"/>
                  </a:lnTo>
                  <a:lnTo>
                    <a:pt x="483311" y="15074"/>
                  </a:lnTo>
                  <a:lnTo>
                    <a:pt x="382866" y="15074"/>
                  </a:lnTo>
                  <a:lnTo>
                    <a:pt x="382866" y="24422"/>
                  </a:lnTo>
                  <a:lnTo>
                    <a:pt x="427685" y="24422"/>
                  </a:lnTo>
                  <a:lnTo>
                    <a:pt x="427685" y="37376"/>
                  </a:lnTo>
                  <a:lnTo>
                    <a:pt x="423786" y="57886"/>
                  </a:lnTo>
                  <a:lnTo>
                    <a:pt x="413232" y="75730"/>
                  </a:lnTo>
                  <a:lnTo>
                    <a:pt x="397662" y="90055"/>
                  </a:lnTo>
                  <a:lnTo>
                    <a:pt x="378841" y="99809"/>
                  </a:lnTo>
                  <a:lnTo>
                    <a:pt x="384784" y="108724"/>
                  </a:lnTo>
                  <a:lnTo>
                    <a:pt x="400621" y="100698"/>
                  </a:lnTo>
                  <a:lnTo>
                    <a:pt x="414540" y="89585"/>
                  </a:lnTo>
                  <a:lnTo>
                    <a:pt x="425754" y="75755"/>
                  </a:lnTo>
                  <a:lnTo>
                    <a:pt x="433628" y="59461"/>
                  </a:lnTo>
                  <a:lnTo>
                    <a:pt x="441134" y="73888"/>
                  </a:lnTo>
                  <a:lnTo>
                    <a:pt x="451802" y="86321"/>
                  </a:lnTo>
                  <a:lnTo>
                    <a:pt x="465074" y="96367"/>
                  </a:lnTo>
                  <a:lnTo>
                    <a:pt x="480339" y="103632"/>
                  </a:lnTo>
                  <a:lnTo>
                    <a:pt x="485863" y="94703"/>
                  </a:lnTo>
                  <a:close/>
                </a:path>
                <a:path w="1546860" h="189229">
                  <a:moveTo>
                    <a:pt x="525145" y="154597"/>
                  </a:moveTo>
                  <a:lnTo>
                    <a:pt x="520941" y="140296"/>
                  </a:lnTo>
                  <a:lnTo>
                    <a:pt x="514108" y="134353"/>
                  </a:lnTo>
                  <a:lnTo>
                    <a:pt x="514108" y="154597"/>
                  </a:lnTo>
                  <a:lnTo>
                    <a:pt x="510578" y="164769"/>
                  </a:lnTo>
                  <a:lnTo>
                    <a:pt x="500545" y="172453"/>
                  </a:lnTo>
                  <a:lnTo>
                    <a:pt x="484809" y="177317"/>
                  </a:lnTo>
                  <a:lnTo>
                    <a:pt x="464197" y="179019"/>
                  </a:lnTo>
                  <a:lnTo>
                    <a:pt x="443712" y="177317"/>
                  </a:lnTo>
                  <a:lnTo>
                    <a:pt x="428053" y="172453"/>
                  </a:lnTo>
                  <a:lnTo>
                    <a:pt x="418033" y="164769"/>
                  </a:lnTo>
                  <a:lnTo>
                    <a:pt x="414515" y="154597"/>
                  </a:lnTo>
                  <a:lnTo>
                    <a:pt x="418033" y="144411"/>
                  </a:lnTo>
                  <a:lnTo>
                    <a:pt x="428053" y="136728"/>
                  </a:lnTo>
                  <a:lnTo>
                    <a:pt x="443712" y="131864"/>
                  </a:lnTo>
                  <a:lnTo>
                    <a:pt x="464197" y="130175"/>
                  </a:lnTo>
                  <a:lnTo>
                    <a:pt x="484809" y="131864"/>
                  </a:lnTo>
                  <a:lnTo>
                    <a:pt x="500545" y="136728"/>
                  </a:lnTo>
                  <a:lnTo>
                    <a:pt x="510578" y="144411"/>
                  </a:lnTo>
                  <a:lnTo>
                    <a:pt x="514108" y="154597"/>
                  </a:lnTo>
                  <a:lnTo>
                    <a:pt x="514108" y="134353"/>
                  </a:lnTo>
                  <a:lnTo>
                    <a:pt x="509308" y="130175"/>
                  </a:lnTo>
                  <a:lnTo>
                    <a:pt x="508850" y="129768"/>
                  </a:lnTo>
                  <a:lnTo>
                    <a:pt x="489673" y="123266"/>
                  </a:lnTo>
                  <a:lnTo>
                    <a:pt x="464197" y="121043"/>
                  </a:lnTo>
                  <a:lnTo>
                    <a:pt x="438772" y="123266"/>
                  </a:lnTo>
                  <a:lnTo>
                    <a:pt x="419658" y="129768"/>
                  </a:lnTo>
                  <a:lnTo>
                    <a:pt x="407644" y="140296"/>
                  </a:lnTo>
                  <a:lnTo>
                    <a:pt x="403466" y="154597"/>
                  </a:lnTo>
                  <a:lnTo>
                    <a:pt x="407644" y="168884"/>
                  </a:lnTo>
                  <a:lnTo>
                    <a:pt x="419658" y="179412"/>
                  </a:lnTo>
                  <a:lnTo>
                    <a:pt x="438772" y="185915"/>
                  </a:lnTo>
                  <a:lnTo>
                    <a:pt x="464197" y="188150"/>
                  </a:lnTo>
                  <a:lnTo>
                    <a:pt x="489673" y="185915"/>
                  </a:lnTo>
                  <a:lnTo>
                    <a:pt x="508850" y="179412"/>
                  </a:lnTo>
                  <a:lnTo>
                    <a:pt x="509308" y="179019"/>
                  </a:lnTo>
                  <a:lnTo>
                    <a:pt x="520941" y="168884"/>
                  </a:lnTo>
                  <a:lnTo>
                    <a:pt x="525145" y="154597"/>
                  </a:lnTo>
                  <a:close/>
                </a:path>
                <a:path w="1546860" h="189229">
                  <a:moveTo>
                    <a:pt x="553173" y="50749"/>
                  </a:moveTo>
                  <a:lnTo>
                    <a:pt x="523659" y="50749"/>
                  </a:lnTo>
                  <a:lnTo>
                    <a:pt x="523659" y="215"/>
                  </a:lnTo>
                  <a:lnTo>
                    <a:pt x="512406" y="215"/>
                  </a:lnTo>
                  <a:lnTo>
                    <a:pt x="512406" y="114884"/>
                  </a:lnTo>
                  <a:lnTo>
                    <a:pt x="523659" y="114884"/>
                  </a:lnTo>
                  <a:lnTo>
                    <a:pt x="523659" y="60515"/>
                  </a:lnTo>
                  <a:lnTo>
                    <a:pt x="553173" y="60515"/>
                  </a:lnTo>
                  <a:lnTo>
                    <a:pt x="553173" y="50749"/>
                  </a:lnTo>
                  <a:close/>
                </a:path>
                <a:path w="1546860" h="189229">
                  <a:moveTo>
                    <a:pt x="689724" y="4673"/>
                  </a:moveTo>
                  <a:lnTo>
                    <a:pt x="678891" y="4673"/>
                  </a:lnTo>
                  <a:lnTo>
                    <a:pt x="678891" y="75806"/>
                  </a:lnTo>
                  <a:lnTo>
                    <a:pt x="649795" y="75806"/>
                  </a:lnTo>
                  <a:lnTo>
                    <a:pt x="646188" y="51511"/>
                  </a:lnTo>
                  <a:lnTo>
                    <a:pt x="639178" y="35788"/>
                  </a:lnTo>
                  <a:lnTo>
                    <a:pt x="639178" y="81114"/>
                  </a:lnTo>
                  <a:lnTo>
                    <a:pt x="637082" y="102857"/>
                  </a:lnTo>
                  <a:lnTo>
                    <a:pt x="631139" y="119849"/>
                  </a:lnTo>
                  <a:lnTo>
                    <a:pt x="621893" y="130898"/>
                  </a:lnTo>
                  <a:lnTo>
                    <a:pt x="609879" y="134848"/>
                  </a:lnTo>
                  <a:lnTo>
                    <a:pt x="597954" y="130898"/>
                  </a:lnTo>
                  <a:lnTo>
                    <a:pt x="588695" y="119849"/>
                  </a:lnTo>
                  <a:lnTo>
                    <a:pt x="582701" y="102857"/>
                  </a:lnTo>
                  <a:lnTo>
                    <a:pt x="580567" y="81114"/>
                  </a:lnTo>
                  <a:lnTo>
                    <a:pt x="582701" y="59461"/>
                  </a:lnTo>
                  <a:lnTo>
                    <a:pt x="588695" y="42468"/>
                  </a:lnTo>
                  <a:lnTo>
                    <a:pt x="597954" y="31369"/>
                  </a:lnTo>
                  <a:lnTo>
                    <a:pt x="609879" y="27393"/>
                  </a:lnTo>
                  <a:lnTo>
                    <a:pt x="621893" y="31369"/>
                  </a:lnTo>
                  <a:lnTo>
                    <a:pt x="631139" y="42468"/>
                  </a:lnTo>
                  <a:lnTo>
                    <a:pt x="637082" y="59461"/>
                  </a:lnTo>
                  <a:lnTo>
                    <a:pt x="639178" y="81114"/>
                  </a:lnTo>
                  <a:lnTo>
                    <a:pt x="639178" y="35788"/>
                  </a:lnTo>
                  <a:lnTo>
                    <a:pt x="637959" y="33045"/>
                  </a:lnTo>
                  <a:lnTo>
                    <a:pt x="632040" y="27393"/>
                  </a:lnTo>
                  <a:lnTo>
                    <a:pt x="625665" y="21310"/>
                  </a:lnTo>
                  <a:lnTo>
                    <a:pt x="609879" y="17208"/>
                  </a:lnTo>
                  <a:lnTo>
                    <a:pt x="593547" y="21691"/>
                  </a:lnTo>
                  <a:lnTo>
                    <a:pt x="581025" y="34505"/>
                  </a:lnTo>
                  <a:lnTo>
                    <a:pt x="572998" y="54648"/>
                  </a:lnTo>
                  <a:lnTo>
                    <a:pt x="570166" y="81114"/>
                  </a:lnTo>
                  <a:lnTo>
                    <a:pt x="572998" y="107594"/>
                  </a:lnTo>
                  <a:lnTo>
                    <a:pt x="581025" y="127736"/>
                  </a:lnTo>
                  <a:lnTo>
                    <a:pt x="593547" y="140550"/>
                  </a:lnTo>
                  <a:lnTo>
                    <a:pt x="609879" y="145034"/>
                  </a:lnTo>
                  <a:lnTo>
                    <a:pt x="625792" y="140881"/>
                  </a:lnTo>
                  <a:lnTo>
                    <a:pt x="632040" y="134848"/>
                  </a:lnTo>
                  <a:lnTo>
                    <a:pt x="638124" y="128981"/>
                  </a:lnTo>
                  <a:lnTo>
                    <a:pt x="646303" y="110185"/>
                  </a:lnTo>
                  <a:lnTo>
                    <a:pt x="649795" y="85369"/>
                  </a:lnTo>
                  <a:lnTo>
                    <a:pt x="678891" y="85369"/>
                  </a:lnTo>
                  <a:lnTo>
                    <a:pt x="678891" y="178587"/>
                  </a:lnTo>
                  <a:lnTo>
                    <a:pt x="689724" y="178587"/>
                  </a:lnTo>
                  <a:lnTo>
                    <a:pt x="689724" y="85369"/>
                  </a:lnTo>
                  <a:lnTo>
                    <a:pt x="689724" y="75806"/>
                  </a:lnTo>
                  <a:lnTo>
                    <a:pt x="689724" y="4673"/>
                  </a:lnTo>
                  <a:close/>
                </a:path>
                <a:path w="1546860" h="189229">
                  <a:moveTo>
                    <a:pt x="726668" y="0"/>
                  </a:moveTo>
                  <a:lnTo>
                    <a:pt x="715835" y="0"/>
                  </a:lnTo>
                  <a:lnTo>
                    <a:pt x="715835" y="188785"/>
                  </a:lnTo>
                  <a:lnTo>
                    <a:pt x="726668" y="188785"/>
                  </a:lnTo>
                  <a:lnTo>
                    <a:pt x="726668" y="0"/>
                  </a:lnTo>
                  <a:close/>
                </a:path>
                <a:path w="1546860" h="189229">
                  <a:moveTo>
                    <a:pt x="958380" y="25908"/>
                  </a:moveTo>
                  <a:lnTo>
                    <a:pt x="947547" y="25908"/>
                  </a:lnTo>
                  <a:lnTo>
                    <a:pt x="947547" y="94068"/>
                  </a:lnTo>
                  <a:lnTo>
                    <a:pt x="958380" y="94068"/>
                  </a:lnTo>
                  <a:lnTo>
                    <a:pt x="958380" y="25908"/>
                  </a:lnTo>
                  <a:close/>
                </a:path>
                <a:path w="1546860" h="189229">
                  <a:moveTo>
                    <a:pt x="980465" y="153746"/>
                  </a:moveTo>
                  <a:lnTo>
                    <a:pt x="899985" y="153746"/>
                  </a:lnTo>
                  <a:lnTo>
                    <a:pt x="899985" y="103251"/>
                  </a:lnTo>
                  <a:lnTo>
                    <a:pt x="958380" y="103251"/>
                  </a:lnTo>
                  <a:lnTo>
                    <a:pt x="958380" y="94361"/>
                  </a:lnTo>
                  <a:lnTo>
                    <a:pt x="841375" y="94361"/>
                  </a:lnTo>
                  <a:lnTo>
                    <a:pt x="841375" y="25781"/>
                  </a:lnTo>
                  <a:lnTo>
                    <a:pt x="958380" y="25781"/>
                  </a:lnTo>
                  <a:lnTo>
                    <a:pt x="958380" y="16891"/>
                  </a:lnTo>
                  <a:lnTo>
                    <a:pt x="830541" y="16891"/>
                  </a:lnTo>
                  <a:lnTo>
                    <a:pt x="830541" y="25781"/>
                  </a:lnTo>
                  <a:lnTo>
                    <a:pt x="830541" y="94361"/>
                  </a:lnTo>
                  <a:lnTo>
                    <a:pt x="830541" y="103251"/>
                  </a:lnTo>
                  <a:lnTo>
                    <a:pt x="888733" y="103251"/>
                  </a:lnTo>
                  <a:lnTo>
                    <a:pt x="888733" y="153746"/>
                  </a:lnTo>
                  <a:lnTo>
                    <a:pt x="809104" y="153746"/>
                  </a:lnTo>
                  <a:lnTo>
                    <a:pt x="809104" y="163296"/>
                  </a:lnTo>
                  <a:lnTo>
                    <a:pt x="980465" y="163296"/>
                  </a:lnTo>
                  <a:lnTo>
                    <a:pt x="980465" y="153746"/>
                  </a:lnTo>
                  <a:close/>
                </a:path>
                <a:path w="1546860" h="189229">
                  <a:moveTo>
                    <a:pt x="1110424" y="87706"/>
                  </a:moveTo>
                  <a:lnTo>
                    <a:pt x="1110043" y="84937"/>
                  </a:lnTo>
                  <a:lnTo>
                    <a:pt x="1109154" y="78359"/>
                  </a:lnTo>
                  <a:lnTo>
                    <a:pt x="1089418" y="81622"/>
                  </a:lnTo>
                  <a:lnTo>
                    <a:pt x="1069492" y="83642"/>
                  </a:lnTo>
                  <a:lnTo>
                    <a:pt x="1047572" y="84658"/>
                  </a:lnTo>
                  <a:lnTo>
                    <a:pt x="1021880" y="84937"/>
                  </a:lnTo>
                  <a:lnTo>
                    <a:pt x="1019111" y="84937"/>
                  </a:lnTo>
                  <a:lnTo>
                    <a:pt x="1019111" y="23152"/>
                  </a:lnTo>
                  <a:lnTo>
                    <a:pt x="1090676" y="23152"/>
                  </a:lnTo>
                  <a:lnTo>
                    <a:pt x="1090676" y="13589"/>
                  </a:lnTo>
                  <a:lnTo>
                    <a:pt x="1007859" y="13589"/>
                  </a:lnTo>
                  <a:lnTo>
                    <a:pt x="1007859" y="94703"/>
                  </a:lnTo>
                  <a:lnTo>
                    <a:pt x="1021880" y="94703"/>
                  </a:lnTo>
                  <a:lnTo>
                    <a:pt x="1047978" y="94386"/>
                  </a:lnTo>
                  <a:lnTo>
                    <a:pt x="1070216" y="93281"/>
                  </a:lnTo>
                  <a:lnTo>
                    <a:pt x="1090409" y="91122"/>
                  </a:lnTo>
                  <a:lnTo>
                    <a:pt x="1110424" y="87706"/>
                  </a:lnTo>
                  <a:close/>
                </a:path>
                <a:path w="1546860" h="189229">
                  <a:moveTo>
                    <a:pt x="1143546" y="122529"/>
                  </a:moveTo>
                  <a:lnTo>
                    <a:pt x="1022934" y="122529"/>
                  </a:lnTo>
                  <a:lnTo>
                    <a:pt x="1022934" y="132080"/>
                  </a:lnTo>
                  <a:lnTo>
                    <a:pt x="1132293" y="132080"/>
                  </a:lnTo>
                  <a:lnTo>
                    <a:pt x="1132293" y="188988"/>
                  </a:lnTo>
                  <a:lnTo>
                    <a:pt x="1143546" y="188988"/>
                  </a:lnTo>
                  <a:lnTo>
                    <a:pt x="1143546" y="122529"/>
                  </a:lnTo>
                  <a:close/>
                </a:path>
                <a:path w="1546860" h="189229">
                  <a:moveTo>
                    <a:pt x="1173073" y="49898"/>
                  </a:moveTo>
                  <a:lnTo>
                    <a:pt x="1143546" y="49898"/>
                  </a:lnTo>
                  <a:lnTo>
                    <a:pt x="1143546" y="215"/>
                  </a:lnTo>
                  <a:lnTo>
                    <a:pt x="1132293" y="215"/>
                  </a:lnTo>
                  <a:lnTo>
                    <a:pt x="1132293" y="111480"/>
                  </a:lnTo>
                  <a:lnTo>
                    <a:pt x="1143546" y="111480"/>
                  </a:lnTo>
                  <a:lnTo>
                    <a:pt x="1143546" y="59677"/>
                  </a:lnTo>
                  <a:lnTo>
                    <a:pt x="1173073" y="59677"/>
                  </a:lnTo>
                  <a:lnTo>
                    <a:pt x="1173073" y="49898"/>
                  </a:lnTo>
                  <a:close/>
                </a:path>
                <a:path w="1546860" h="189229">
                  <a:moveTo>
                    <a:pt x="1335087" y="24511"/>
                  </a:moveTo>
                  <a:lnTo>
                    <a:pt x="1323835" y="24511"/>
                  </a:lnTo>
                  <a:lnTo>
                    <a:pt x="1323835" y="33401"/>
                  </a:lnTo>
                  <a:lnTo>
                    <a:pt x="1323835" y="54991"/>
                  </a:lnTo>
                  <a:lnTo>
                    <a:pt x="1221486" y="54991"/>
                  </a:lnTo>
                  <a:lnTo>
                    <a:pt x="1221486" y="33401"/>
                  </a:lnTo>
                  <a:lnTo>
                    <a:pt x="1323835" y="33401"/>
                  </a:lnTo>
                  <a:lnTo>
                    <a:pt x="1323835" y="24511"/>
                  </a:lnTo>
                  <a:lnTo>
                    <a:pt x="1221486" y="24511"/>
                  </a:lnTo>
                  <a:lnTo>
                    <a:pt x="1221486" y="2921"/>
                  </a:lnTo>
                  <a:lnTo>
                    <a:pt x="1210233" y="2921"/>
                  </a:lnTo>
                  <a:lnTo>
                    <a:pt x="1210233" y="24511"/>
                  </a:lnTo>
                  <a:lnTo>
                    <a:pt x="1210233" y="33401"/>
                  </a:lnTo>
                  <a:lnTo>
                    <a:pt x="1210233" y="54991"/>
                  </a:lnTo>
                  <a:lnTo>
                    <a:pt x="1210233" y="65151"/>
                  </a:lnTo>
                  <a:lnTo>
                    <a:pt x="1335087" y="65151"/>
                  </a:lnTo>
                  <a:lnTo>
                    <a:pt x="1335087" y="55422"/>
                  </a:lnTo>
                  <a:lnTo>
                    <a:pt x="1335087" y="54991"/>
                  </a:lnTo>
                  <a:lnTo>
                    <a:pt x="1335087" y="33401"/>
                  </a:lnTo>
                  <a:lnTo>
                    <a:pt x="1335087" y="33134"/>
                  </a:lnTo>
                  <a:lnTo>
                    <a:pt x="1335087" y="24511"/>
                  </a:lnTo>
                  <a:close/>
                </a:path>
                <a:path w="1546860" h="189229">
                  <a:moveTo>
                    <a:pt x="1335087" y="2971"/>
                  </a:moveTo>
                  <a:lnTo>
                    <a:pt x="1323835" y="2971"/>
                  </a:lnTo>
                  <a:lnTo>
                    <a:pt x="1323835" y="24003"/>
                  </a:lnTo>
                  <a:lnTo>
                    <a:pt x="1335087" y="24003"/>
                  </a:lnTo>
                  <a:lnTo>
                    <a:pt x="1335087" y="2971"/>
                  </a:lnTo>
                  <a:close/>
                </a:path>
                <a:path w="1546860" h="189229">
                  <a:moveTo>
                    <a:pt x="1357604" y="83451"/>
                  </a:moveTo>
                  <a:lnTo>
                    <a:pt x="1187081" y="83451"/>
                  </a:lnTo>
                  <a:lnTo>
                    <a:pt x="1187081" y="92798"/>
                  </a:lnTo>
                  <a:lnTo>
                    <a:pt x="1266710" y="92798"/>
                  </a:lnTo>
                  <a:lnTo>
                    <a:pt x="1266710" y="114681"/>
                  </a:lnTo>
                  <a:lnTo>
                    <a:pt x="1208532" y="114681"/>
                  </a:lnTo>
                  <a:lnTo>
                    <a:pt x="1208532" y="124841"/>
                  </a:lnTo>
                  <a:lnTo>
                    <a:pt x="1324051" y="124841"/>
                  </a:lnTo>
                  <a:lnTo>
                    <a:pt x="1324051" y="145161"/>
                  </a:lnTo>
                  <a:lnTo>
                    <a:pt x="1208951" y="145161"/>
                  </a:lnTo>
                  <a:lnTo>
                    <a:pt x="1208951" y="154051"/>
                  </a:lnTo>
                  <a:lnTo>
                    <a:pt x="1208951" y="176911"/>
                  </a:lnTo>
                  <a:lnTo>
                    <a:pt x="1208951" y="185801"/>
                  </a:lnTo>
                  <a:lnTo>
                    <a:pt x="1341247" y="185801"/>
                  </a:lnTo>
                  <a:lnTo>
                    <a:pt x="1341247" y="176911"/>
                  </a:lnTo>
                  <a:lnTo>
                    <a:pt x="1220000" y="176911"/>
                  </a:lnTo>
                  <a:lnTo>
                    <a:pt x="1220000" y="154051"/>
                  </a:lnTo>
                  <a:lnTo>
                    <a:pt x="1335087" y="154051"/>
                  </a:lnTo>
                  <a:lnTo>
                    <a:pt x="1335087" y="145161"/>
                  </a:lnTo>
                  <a:lnTo>
                    <a:pt x="1335087" y="124841"/>
                  </a:lnTo>
                  <a:lnTo>
                    <a:pt x="1335087" y="114681"/>
                  </a:lnTo>
                  <a:lnTo>
                    <a:pt x="1277975" y="114681"/>
                  </a:lnTo>
                  <a:lnTo>
                    <a:pt x="1277975" y="92798"/>
                  </a:lnTo>
                  <a:lnTo>
                    <a:pt x="1357604" y="92798"/>
                  </a:lnTo>
                  <a:lnTo>
                    <a:pt x="1357604" y="83451"/>
                  </a:lnTo>
                  <a:close/>
                </a:path>
                <a:path w="1546860" h="189229">
                  <a:moveTo>
                    <a:pt x="1526628" y="36525"/>
                  </a:moveTo>
                  <a:lnTo>
                    <a:pt x="1522209" y="22428"/>
                  </a:lnTo>
                  <a:lnTo>
                    <a:pt x="1515160" y="16751"/>
                  </a:lnTo>
                  <a:lnTo>
                    <a:pt x="1515160" y="36525"/>
                  </a:lnTo>
                  <a:lnTo>
                    <a:pt x="1511401" y="46672"/>
                  </a:lnTo>
                  <a:lnTo>
                    <a:pt x="1500644" y="54279"/>
                  </a:lnTo>
                  <a:lnTo>
                    <a:pt x="1483715" y="59067"/>
                  </a:lnTo>
                  <a:lnTo>
                    <a:pt x="1461439" y="60731"/>
                  </a:lnTo>
                  <a:lnTo>
                    <a:pt x="1439164" y="59067"/>
                  </a:lnTo>
                  <a:lnTo>
                    <a:pt x="1422234" y="54279"/>
                  </a:lnTo>
                  <a:lnTo>
                    <a:pt x="1411478" y="46672"/>
                  </a:lnTo>
                  <a:lnTo>
                    <a:pt x="1407718" y="36525"/>
                  </a:lnTo>
                  <a:lnTo>
                    <a:pt x="1411478" y="26504"/>
                  </a:lnTo>
                  <a:lnTo>
                    <a:pt x="1422234" y="18948"/>
                  </a:lnTo>
                  <a:lnTo>
                    <a:pt x="1439164" y="14185"/>
                  </a:lnTo>
                  <a:lnTo>
                    <a:pt x="1461439" y="12534"/>
                  </a:lnTo>
                  <a:lnTo>
                    <a:pt x="1483715" y="14185"/>
                  </a:lnTo>
                  <a:lnTo>
                    <a:pt x="1500644" y="18948"/>
                  </a:lnTo>
                  <a:lnTo>
                    <a:pt x="1511401" y="26504"/>
                  </a:lnTo>
                  <a:lnTo>
                    <a:pt x="1515160" y="36525"/>
                  </a:lnTo>
                  <a:lnTo>
                    <a:pt x="1515160" y="16751"/>
                  </a:lnTo>
                  <a:lnTo>
                    <a:pt x="1509928" y="12534"/>
                  </a:lnTo>
                  <a:lnTo>
                    <a:pt x="1509407" y="12103"/>
                  </a:lnTo>
                  <a:lnTo>
                    <a:pt x="1488909" y="5765"/>
                  </a:lnTo>
                  <a:lnTo>
                    <a:pt x="1461439" y="3606"/>
                  </a:lnTo>
                  <a:lnTo>
                    <a:pt x="1433969" y="5765"/>
                  </a:lnTo>
                  <a:lnTo>
                    <a:pt x="1413471" y="12103"/>
                  </a:lnTo>
                  <a:lnTo>
                    <a:pt x="1400670" y="22428"/>
                  </a:lnTo>
                  <a:lnTo>
                    <a:pt x="1396250" y="36525"/>
                  </a:lnTo>
                  <a:lnTo>
                    <a:pt x="1400670" y="50749"/>
                  </a:lnTo>
                  <a:lnTo>
                    <a:pt x="1413471" y="61137"/>
                  </a:lnTo>
                  <a:lnTo>
                    <a:pt x="1433969" y="67487"/>
                  </a:lnTo>
                  <a:lnTo>
                    <a:pt x="1461439" y="69646"/>
                  </a:lnTo>
                  <a:lnTo>
                    <a:pt x="1488909" y="67487"/>
                  </a:lnTo>
                  <a:lnTo>
                    <a:pt x="1509407" y="61137"/>
                  </a:lnTo>
                  <a:lnTo>
                    <a:pt x="1509890" y="60731"/>
                  </a:lnTo>
                  <a:lnTo>
                    <a:pt x="1522209" y="50749"/>
                  </a:lnTo>
                  <a:lnTo>
                    <a:pt x="1526628" y="36525"/>
                  </a:lnTo>
                  <a:close/>
                </a:path>
                <a:path w="1546860" h="189229">
                  <a:moveTo>
                    <a:pt x="1530235" y="176682"/>
                  </a:moveTo>
                  <a:lnTo>
                    <a:pt x="1408988" y="176682"/>
                  </a:lnTo>
                  <a:lnTo>
                    <a:pt x="1408988" y="152463"/>
                  </a:lnTo>
                  <a:lnTo>
                    <a:pt x="1524088" y="152463"/>
                  </a:lnTo>
                  <a:lnTo>
                    <a:pt x="1524088" y="113614"/>
                  </a:lnTo>
                  <a:lnTo>
                    <a:pt x="1397520" y="113614"/>
                  </a:lnTo>
                  <a:lnTo>
                    <a:pt x="1397520" y="122745"/>
                  </a:lnTo>
                  <a:lnTo>
                    <a:pt x="1513039" y="122745"/>
                  </a:lnTo>
                  <a:lnTo>
                    <a:pt x="1513039" y="143764"/>
                  </a:lnTo>
                  <a:lnTo>
                    <a:pt x="1397952" y="143764"/>
                  </a:lnTo>
                  <a:lnTo>
                    <a:pt x="1397952" y="186016"/>
                  </a:lnTo>
                  <a:lnTo>
                    <a:pt x="1530235" y="186016"/>
                  </a:lnTo>
                  <a:lnTo>
                    <a:pt x="1530235" y="176682"/>
                  </a:lnTo>
                  <a:close/>
                </a:path>
                <a:path w="1546860" h="189229">
                  <a:moveTo>
                    <a:pt x="1546593" y="84518"/>
                  </a:moveTo>
                  <a:lnTo>
                    <a:pt x="1376070" y="84518"/>
                  </a:lnTo>
                  <a:lnTo>
                    <a:pt x="1376070" y="94068"/>
                  </a:lnTo>
                  <a:lnTo>
                    <a:pt x="1546593" y="94068"/>
                  </a:lnTo>
                  <a:lnTo>
                    <a:pt x="1546593" y="84518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33643" y="7823195"/>
              <a:ext cx="153316" cy="18856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22422" y="7831477"/>
              <a:ext cx="359721" cy="18028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053370" y="7835010"/>
              <a:ext cx="360045" cy="176530"/>
            </a:xfrm>
            <a:custGeom>
              <a:avLst/>
              <a:gdLst/>
              <a:ahLst/>
              <a:cxnLst/>
              <a:rect l="l" t="t" r="r" b="b"/>
              <a:pathLst>
                <a:path w="360045" h="176529">
                  <a:moveTo>
                    <a:pt x="149275" y="14097"/>
                  </a:moveTo>
                  <a:lnTo>
                    <a:pt x="138455" y="14097"/>
                  </a:lnTo>
                  <a:lnTo>
                    <a:pt x="138455" y="82257"/>
                  </a:lnTo>
                  <a:lnTo>
                    <a:pt x="149275" y="82257"/>
                  </a:lnTo>
                  <a:lnTo>
                    <a:pt x="149275" y="14097"/>
                  </a:lnTo>
                  <a:close/>
                </a:path>
                <a:path w="360045" h="176529">
                  <a:moveTo>
                    <a:pt x="171361" y="141935"/>
                  </a:moveTo>
                  <a:lnTo>
                    <a:pt x="90881" y="141935"/>
                  </a:lnTo>
                  <a:lnTo>
                    <a:pt x="90881" y="91440"/>
                  </a:lnTo>
                  <a:lnTo>
                    <a:pt x="149275" y="91440"/>
                  </a:lnTo>
                  <a:lnTo>
                    <a:pt x="149275" y="82550"/>
                  </a:lnTo>
                  <a:lnTo>
                    <a:pt x="32270" y="82550"/>
                  </a:lnTo>
                  <a:lnTo>
                    <a:pt x="32270" y="13970"/>
                  </a:lnTo>
                  <a:lnTo>
                    <a:pt x="149275" y="13970"/>
                  </a:lnTo>
                  <a:lnTo>
                    <a:pt x="149275" y="5080"/>
                  </a:lnTo>
                  <a:lnTo>
                    <a:pt x="21450" y="5080"/>
                  </a:lnTo>
                  <a:lnTo>
                    <a:pt x="21450" y="13970"/>
                  </a:lnTo>
                  <a:lnTo>
                    <a:pt x="21450" y="82550"/>
                  </a:lnTo>
                  <a:lnTo>
                    <a:pt x="21450" y="91440"/>
                  </a:lnTo>
                  <a:lnTo>
                    <a:pt x="79629" y="91440"/>
                  </a:lnTo>
                  <a:lnTo>
                    <a:pt x="79629" y="141935"/>
                  </a:lnTo>
                  <a:lnTo>
                    <a:pt x="0" y="141935"/>
                  </a:lnTo>
                  <a:lnTo>
                    <a:pt x="0" y="151485"/>
                  </a:lnTo>
                  <a:lnTo>
                    <a:pt x="171361" y="151485"/>
                  </a:lnTo>
                  <a:lnTo>
                    <a:pt x="171361" y="141935"/>
                  </a:lnTo>
                  <a:close/>
                </a:path>
                <a:path w="360045" h="176529">
                  <a:moveTo>
                    <a:pt x="337629" y="60960"/>
                  </a:moveTo>
                  <a:lnTo>
                    <a:pt x="225094" y="60960"/>
                  </a:lnTo>
                  <a:lnTo>
                    <a:pt x="225094" y="8890"/>
                  </a:lnTo>
                  <a:lnTo>
                    <a:pt x="334454" y="8890"/>
                  </a:lnTo>
                  <a:lnTo>
                    <a:pt x="334454" y="0"/>
                  </a:lnTo>
                  <a:lnTo>
                    <a:pt x="213626" y="0"/>
                  </a:lnTo>
                  <a:lnTo>
                    <a:pt x="213626" y="8890"/>
                  </a:lnTo>
                  <a:lnTo>
                    <a:pt x="213626" y="60960"/>
                  </a:lnTo>
                  <a:lnTo>
                    <a:pt x="213626" y="69850"/>
                  </a:lnTo>
                  <a:lnTo>
                    <a:pt x="337629" y="69850"/>
                  </a:lnTo>
                  <a:lnTo>
                    <a:pt x="337629" y="60960"/>
                  </a:lnTo>
                  <a:close/>
                </a:path>
                <a:path w="360045" h="176529">
                  <a:moveTo>
                    <a:pt x="359930" y="98183"/>
                  </a:moveTo>
                  <a:lnTo>
                    <a:pt x="188988" y="98183"/>
                  </a:lnTo>
                  <a:lnTo>
                    <a:pt x="188988" y="107746"/>
                  </a:lnTo>
                  <a:lnTo>
                    <a:pt x="268414" y="107746"/>
                  </a:lnTo>
                  <a:lnTo>
                    <a:pt x="268414" y="176123"/>
                  </a:lnTo>
                  <a:lnTo>
                    <a:pt x="279666" y="176123"/>
                  </a:lnTo>
                  <a:lnTo>
                    <a:pt x="279666" y="107746"/>
                  </a:lnTo>
                  <a:lnTo>
                    <a:pt x="359930" y="107746"/>
                  </a:lnTo>
                  <a:lnTo>
                    <a:pt x="359930" y="9818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485230" y="7821496"/>
              <a:ext cx="174127" cy="18750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18224" y="8141980"/>
              <a:ext cx="156926" cy="188567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2057869" y="8149971"/>
              <a:ext cx="170815" cy="177800"/>
            </a:xfrm>
            <a:custGeom>
              <a:avLst/>
              <a:gdLst/>
              <a:ahLst/>
              <a:cxnLst/>
              <a:rect l="l" t="t" r="r" b="b"/>
              <a:pathLst>
                <a:path w="170814" h="177800">
                  <a:moveTo>
                    <a:pt x="149923" y="45720"/>
                  </a:moveTo>
                  <a:lnTo>
                    <a:pt x="34836" y="45720"/>
                  </a:lnTo>
                  <a:lnTo>
                    <a:pt x="34836" y="8890"/>
                  </a:lnTo>
                  <a:lnTo>
                    <a:pt x="147802" y="8890"/>
                  </a:lnTo>
                  <a:lnTo>
                    <a:pt x="147802" y="0"/>
                  </a:lnTo>
                  <a:lnTo>
                    <a:pt x="23571" y="0"/>
                  </a:lnTo>
                  <a:lnTo>
                    <a:pt x="23571" y="8890"/>
                  </a:lnTo>
                  <a:lnTo>
                    <a:pt x="23571" y="45720"/>
                  </a:lnTo>
                  <a:lnTo>
                    <a:pt x="23571" y="55880"/>
                  </a:lnTo>
                  <a:lnTo>
                    <a:pt x="149923" y="55880"/>
                  </a:lnTo>
                  <a:lnTo>
                    <a:pt x="149923" y="45720"/>
                  </a:lnTo>
                  <a:close/>
                </a:path>
                <a:path w="170814" h="177800">
                  <a:moveTo>
                    <a:pt x="170307" y="74193"/>
                  </a:moveTo>
                  <a:lnTo>
                    <a:pt x="0" y="74193"/>
                  </a:lnTo>
                  <a:lnTo>
                    <a:pt x="0" y="83756"/>
                  </a:lnTo>
                  <a:lnTo>
                    <a:pt x="79641" y="83756"/>
                  </a:lnTo>
                  <a:lnTo>
                    <a:pt x="79641" y="105410"/>
                  </a:lnTo>
                  <a:lnTo>
                    <a:pt x="21234" y="105410"/>
                  </a:lnTo>
                  <a:lnTo>
                    <a:pt x="21234" y="115570"/>
                  </a:lnTo>
                  <a:lnTo>
                    <a:pt x="136753" y="115570"/>
                  </a:lnTo>
                  <a:lnTo>
                    <a:pt x="136753" y="135890"/>
                  </a:lnTo>
                  <a:lnTo>
                    <a:pt x="21666" y="135890"/>
                  </a:lnTo>
                  <a:lnTo>
                    <a:pt x="21666" y="144780"/>
                  </a:lnTo>
                  <a:lnTo>
                    <a:pt x="21666" y="167640"/>
                  </a:lnTo>
                  <a:lnTo>
                    <a:pt x="21666" y="177800"/>
                  </a:lnTo>
                  <a:lnTo>
                    <a:pt x="153962" y="177800"/>
                  </a:lnTo>
                  <a:lnTo>
                    <a:pt x="153962" y="167640"/>
                  </a:lnTo>
                  <a:lnTo>
                    <a:pt x="32702" y="167640"/>
                  </a:lnTo>
                  <a:lnTo>
                    <a:pt x="32702" y="144780"/>
                  </a:lnTo>
                  <a:lnTo>
                    <a:pt x="147802" y="144780"/>
                  </a:lnTo>
                  <a:lnTo>
                    <a:pt x="147802" y="135890"/>
                  </a:lnTo>
                  <a:lnTo>
                    <a:pt x="147802" y="115570"/>
                  </a:lnTo>
                  <a:lnTo>
                    <a:pt x="147802" y="105410"/>
                  </a:lnTo>
                  <a:lnTo>
                    <a:pt x="90678" y="105410"/>
                  </a:lnTo>
                  <a:lnTo>
                    <a:pt x="90678" y="83756"/>
                  </a:lnTo>
                  <a:lnTo>
                    <a:pt x="170307" y="83756"/>
                  </a:lnTo>
                  <a:lnTo>
                    <a:pt x="170307" y="74193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53667" y="8141980"/>
              <a:ext cx="146521" cy="18877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440748" y="8141768"/>
              <a:ext cx="360570" cy="18877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866542" y="8158860"/>
              <a:ext cx="171450" cy="146050"/>
            </a:xfrm>
            <a:custGeom>
              <a:avLst/>
              <a:gdLst/>
              <a:ahLst/>
              <a:cxnLst/>
              <a:rect l="l" t="t" r="r" b="b"/>
              <a:pathLst>
                <a:path w="171450" h="146050">
                  <a:moveTo>
                    <a:pt x="171157" y="135890"/>
                  </a:moveTo>
                  <a:lnTo>
                    <a:pt x="90893" y="135890"/>
                  </a:lnTo>
                  <a:lnTo>
                    <a:pt x="90893" y="81280"/>
                  </a:lnTo>
                  <a:lnTo>
                    <a:pt x="150774" y="81280"/>
                  </a:lnTo>
                  <a:lnTo>
                    <a:pt x="150774" y="71120"/>
                  </a:lnTo>
                  <a:lnTo>
                    <a:pt x="33337" y="71120"/>
                  </a:lnTo>
                  <a:lnTo>
                    <a:pt x="33337" y="0"/>
                  </a:lnTo>
                  <a:lnTo>
                    <a:pt x="22085" y="0"/>
                  </a:lnTo>
                  <a:lnTo>
                    <a:pt x="22085" y="71120"/>
                  </a:lnTo>
                  <a:lnTo>
                    <a:pt x="22085" y="81280"/>
                  </a:lnTo>
                  <a:lnTo>
                    <a:pt x="79629" y="81280"/>
                  </a:lnTo>
                  <a:lnTo>
                    <a:pt x="79629" y="135890"/>
                  </a:lnTo>
                  <a:lnTo>
                    <a:pt x="0" y="135890"/>
                  </a:lnTo>
                  <a:lnTo>
                    <a:pt x="0" y="146050"/>
                  </a:lnTo>
                  <a:lnTo>
                    <a:pt x="171157" y="146050"/>
                  </a:lnTo>
                  <a:lnTo>
                    <a:pt x="171157" y="13589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62125" y="8141768"/>
              <a:ext cx="152679" cy="18877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3297339" y="8149627"/>
              <a:ext cx="360680" cy="180975"/>
            </a:xfrm>
            <a:custGeom>
              <a:avLst/>
              <a:gdLst/>
              <a:ahLst/>
              <a:cxnLst/>
              <a:rect l="l" t="t" r="r" b="b"/>
              <a:pathLst>
                <a:path w="360679" h="180975">
                  <a:moveTo>
                    <a:pt x="148640" y="0"/>
                  </a:moveTo>
                  <a:lnTo>
                    <a:pt x="137388" y="0"/>
                  </a:lnTo>
                  <a:lnTo>
                    <a:pt x="137388" y="28282"/>
                  </a:lnTo>
                  <a:lnTo>
                    <a:pt x="34188" y="28282"/>
                  </a:lnTo>
                  <a:lnTo>
                    <a:pt x="34188" y="342"/>
                  </a:lnTo>
                  <a:lnTo>
                    <a:pt x="22936" y="342"/>
                  </a:lnTo>
                  <a:lnTo>
                    <a:pt x="22936" y="28282"/>
                  </a:lnTo>
                  <a:lnTo>
                    <a:pt x="22936" y="38442"/>
                  </a:lnTo>
                  <a:lnTo>
                    <a:pt x="22936" y="71462"/>
                  </a:lnTo>
                  <a:lnTo>
                    <a:pt x="22936" y="80352"/>
                  </a:lnTo>
                  <a:lnTo>
                    <a:pt x="148640" y="80352"/>
                  </a:lnTo>
                  <a:lnTo>
                    <a:pt x="148640" y="71462"/>
                  </a:lnTo>
                  <a:lnTo>
                    <a:pt x="34188" y="71462"/>
                  </a:lnTo>
                  <a:lnTo>
                    <a:pt x="34188" y="38442"/>
                  </a:lnTo>
                  <a:lnTo>
                    <a:pt x="137388" y="38442"/>
                  </a:lnTo>
                  <a:lnTo>
                    <a:pt x="137388" y="70929"/>
                  </a:lnTo>
                  <a:lnTo>
                    <a:pt x="148640" y="70929"/>
                  </a:lnTo>
                  <a:lnTo>
                    <a:pt x="148640" y="38442"/>
                  </a:lnTo>
                  <a:lnTo>
                    <a:pt x="148640" y="38011"/>
                  </a:lnTo>
                  <a:lnTo>
                    <a:pt x="148640" y="28676"/>
                  </a:lnTo>
                  <a:lnTo>
                    <a:pt x="148640" y="28282"/>
                  </a:lnTo>
                  <a:lnTo>
                    <a:pt x="148640" y="0"/>
                  </a:lnTo>
                  <a:close/>
                </a:path>
                <a:path w="360679" h="180975">
                  <a:moveTo>
                    <a:pt x="171361" y="105968"/>
                  </a:moveTo>
                  <a:lnTo>
                    <a:pt x="0" y="105968"/>
                  </a:lnTo>
                  <a:lnTo>
                    <a:pt x="0" y="115519"/>
                  </a:lnTo>
                  <a:lnTo>
                    <a:pt x="79629" y="115519"/>
                  </a:lnTo>
                  <a:lnTo>
                    <a:pt x="79629" y="180924"/>
                  </a:lnTo>
                  <a:lnTo>
                    <a:pt x="90881" y="180924"/>
                  </a:lnTo>
                  <a:lnTo>
                    <a:pt x="90881" y="115519"/>
                  </a:lnTo>
                  <a:lnTo>
                    <a:pt x="171361" y="115519"/>
                  </a:lnTo>
                  <a:lnTo>
                    <a:pt x="171361" y="105968"/>
                  </a:lnTo>
                  <a:close/>
                </a:path>
                <a:path w="360679" h="180975">
                  <a:moveTo>
                    <a:pt x="342519" y="98132"/>
                  </a:moveTo>
                  <a:lnTo>
                    <a:pt x="222758" y="98132"/>
                  </a:lnTo>
                  <a:lnTo>
                    <a:pt x="222758" y="61302"/>
                  </a:lnTo>
                  <a:lnTo>
                    <a:pt x="338061" y="61302"/>
                  </a:lnTo>
                  <a:lnTo>
                    <a:pt x="338061" y="52412"/>
                  </a:lnTo>
                  <a:lnTo>
                    <a:pt x="338061" y="16852"/>
                  </a:lnTo>
                  <a:lnTo>
                    <a:pt x="338061" y="7962"/>
                  </a:lnTo>
                  <a:lnTo>
                    <a:pt x="211074" y="7962"/>
                  </a:lnTo>
                  <a:lnTo>
                    <a:pt x="211074" y="16852"/>
                  </a:lnTo>
                  <a:lnTo>
                    <a:pt x="327012" y="16852"/>
                  </a:lnTo>
                  <a:lnTo>
                    <a:pt x="327012" y="52412"/>
                  </a:lnTo>
                  <a:lnTo>
                    <a:pt x="211709" y="52412"/>
                  </a:lnTo>
                  <a:lnTo>
                    <a:pt x="211709" y="61302"/>
                  </a:lnTo>
                  <a:lnTo>
                    <a:pt x="211709" y="98132"/>
                  </a:lnTo>
                  <a:lnTo>
                    <a:pt x="211709" y="107022"/>
                  </a:lnTo>
                  <a:lnTo>
                    <a:pt x="342519" y="107022"/>
                  </a:lnTo>
                  <a:lnTo>
                    <a:pt x="342519" y="98132"/>
                  </a:lnTo>
                  <a:close/>
                </a:path>
                <a:path w="360679" h="180975">
                  <a:moveTo>
                    <a:pt x="360565" y="146100"/>
                  </a:moveTo>
                  <a:lnTo>
                    <a:pt x="189204" y="146100"/>
                  </a:lnTo>
                  <a:lnTo>
                    <a:pt x="189204" y="155651"/>
                  </a:lnTo>
                  <a:lnTo>
                    <a:pt x="360565" y="155651"/>
                  </a:lnTo>
                  <a:lnTo>
                    <a:pt x="360565" y="14610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677026" y="8141980"/>
              <a:ext cx="152042" cy="18835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73238" y="8141768"/>
              <a:ext cx="167544" cy="18877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14508" y="8141980"/>
              <a:ext cx="145035" cy="18856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99465" y="8141980"/>
              <a:ext cx="338486" cy="188567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597772" y="7256893"/>
              <a:ext cx="817880" cy="1392555"/>
            </a:xfrm>
            <a:custGeom>
              <a:avLst/>
              <a:gdLst/>
              <a:ahLst/>
              <a:cxnLst/>
              <a:rect l="l" t="t" r="r" b="b"/>
              <a:pathLst>
                <a:path w="817879" h="1392554">
                  <a:moveTo>
                    <a:pt x="116687" y="64058"/>
                  </a:moveTo>
                  <a:lnTo>
                    <a:pt x="116624" y="59512"/>
                  </a:lnTo>
                  <a:lnTo>
                    <a:pt x="116509" y="17043"/>
                  </a:lnTo>
                  <a:lnTo>
                    <a:pt x="106172" y="8102"/>
                  </a:lnTo>
                  <a:lnTo>
                    <a:pt x="9499" y="8102"/>
                  </a:lnTo>
                  <a:lnTo>
                    <a:pt x="9499" y="33248"/>
                  </a:lnTo>
                  <a:lnTo>
                    <a:pt x="86055" y="33248"/>
                  </a:lnTo>
                  <a:lnTo>
                    <a:pt x="86055" y="59512"/>
                  </a:lnTo>
                  <a:lnTo>
                    <a:pt x="4470" y="59512"/>
                  </a:lnTo>
                  <a:lnTo>
                    <a:pt x="4470" y="84937"/>
                  </a:lnTo>
                  <a:lnTo>
                    <a:pt x="77673" y="84937"/>
                  </a:lnTo>
                  <a:lnTo>
                    <a:pt x="72644" y="93319"/>
                  </a:lnTo>
                  <a:lnTo>
                    <a:pt x="35763" y="119583"/>
                  </a:lnTo>
                  <a:lnTo>
                    <a:pt x="0" y="134391"/>
                  </a:lnTo>
                  <a:lnTo>
                    <a:pt x="19278" y="153111"/>
                  </a:lnTo>
                  <a:lnTo>
                    <a:pt x="62979" y="134213"/>
                  </a:lnTo>
                  <a:lnTo>
                    <a:pt x="98247" y="105371"/>
                  </a:lnTo>
                  <a:lnTo>
                    <a:pt x="115862" y="72097"/>
                  </a:lnTo>
                  <a:lnTo>
                    <a:pt x="116687" y="64058"/>
                  </a:lnTo>
                  <a:close/>
                </a:path>
                <a:path w="817879" h="1392554">
                  <a:moveTo>
                    <a:pt x="220726" y="165684"/>
                  </a:moveTo>
                  <a:lnTo>
                    <a:pt x="190271" y="165684"/>
                  </a:lnTo>
                  <a:lnTo>
                    <a:pt x="190271" y="191668"/>
                  </a:lnTo>
                  <a:lnTo>
                    <a:pt x="190271" y="241122"/>
                  </a:lnTo>
                  <a:lnTo>
                    <a:pt x="73482" y="241122"/>
                  </a:lnTo>
                  <a:lnTo>
                    <a:pt x="73482" y="191668"/>
                  </a:lnTo>
                  <a:lnTo>
                    <a:pt x="190271" y="191668"/>
                  </a:lnTo>
                  <a:lnTo>
                    <a:pt x="190271" y="165684"/>
                  </a:lnTo>
                  <a:lnTo>
                    <a:pt x="42748" y="165684"/>
                  </a:lnTo>
                  <a:lnTo>
                    <a:pt x="42748" y="257327"/>
                  </a:lnTo>
                  <a:lnTo>
                    <a:pt x="52527" y="266827"/>
                  </a:lnTo>
                  <a:lnTo>
                    <a:pt x="210667" y="266827"/>
                  </a:lnTo>
                  <a:lnTo>
                    <a:pt x="220726" y="257606"/>
                  </a:lnTo>
                  <a:lnTo>
                    <a:pt x="220726" y="241122"/>
                  </a:lnTo>
                  <a:lnTo>
                    <a:pt x="220726" y="191668"/>
                  </a:lnTo>
                  <a:lnTo>
                    <a:pt x="220726" y="165684"/>
                  </a:lnTo>
                  <a:close/>
                </a:path>
                <a:path w="817879" h="1392554">
                  <a:moveTo>
                    <a:pt x="224078" y="0"/>
                  </a:moveTo>
                  <a:lnTo>
                    <a:pt x="192786" y="0"/>
                  </a:lnTo>
                  <a:lnTo>
                    <a:pt x="192786" y="55880"/>
                  </a:lnTo>
                  <a:lnTo>
                    <a:pt x="166522" y="55880"/>
                  </a:lnTo>
                  <a:lnTo>
                    <a:pt x="166522" y="0"/>
                  </a:lnTo>
                  <a:lnTo>
                    <a:pt x="135229" y="0"/>
                  </a:lnTo>
                  <a:lnTo>
                    <a:pt x="135229" y="151993"/>
                  </a:lnTo>
                  <a:lnTo>
                    <a:pt x="161772" y="151993"/>
                  </a:lnTo>
                  <a:lnTo>
                    <a:pt x="166243" y="150317"/>
                  </a:lnTo>
                  <a:lnTo>
                    <a:pt x="166522" y="146405"/>
                  </a:lnTo>
                  <a:lnTo>
                    <a:pt x="166522" y="83261"/>
                  </a:lnTo>
                  <a:lnTo>
                    <a:pt x="192786" y="83261"/>
                  </a:lnTo>
                  <a:lnTo>
                    <a:pt x="192786" y="151993"/>
                  </a:lnTo>
                  <a:lnTo>
                    <a:pt x="219049" y="151993"/>
                  </a:lnTo>
                  <a:lnTo>
                    <a:pt x="223799" y="150317"/>
                  </a:lnTo>
                  <a:lnTo>
                    <a:pt x="224078" y="146405"/>
                  </a:lnTo>
                  <a:lnTo>
                    <a:pt x="224078" y="83261"/>
                  </a:lnTo>
                  <a:lnTo>
                    <a:pt x="224078" y="55880"/>
                  </a:lnTo>
                  <a:lnTo>
                    <a:pt x="224078" y="0"/>
                  </a:lnTo>
                  <a:close/>
                </a:path>
                <a:path w="817879" h="1392554">
                  <a:moveTo>
                    <a:pt x="570750" y="1334681"/>
                  </a:moveTo>
                  <a:lnTo>
                    <a:pt x="570572" y="1333614"/>
                  </a:lnTo>
                  <a:lnTo>
                    <a:pt x="569061" y="1325118"/>
                  </a:lnTo>
                  <a:lnTo>
                    <a:pt x="545909" y="1329131"/>
                  </a:lnTo>
                  <a:lnTo>
                    <a:pt x="523697" y="1331760"/>
                  </a:lnTo>
                  <a:lnTo>
                    <a:pt x="502081" y="1333182"/>
                  </a:lnTo>
                  <a:lnTo>
                    <a:pt x="480720" y="1333614"/>
                  </a:lnTo>
                  <a:lnTo>
                    <a:pt x="477748" y="1333614"/>
                  </a:lnTo>
                  <a:lnTo>
                    <a:pt x="477748" y="1221917"/>
                  </a:lnTo>
                  <a:lnTo>
                    <a:pt x="466496" y="1221917"/>
                  </a:lnTo>
                  <a:lnTo>
                    <a:pt x="466496" y="1343380"/>
                  </a:lnTo>
                  <a:lnTo>
                    <a:pt x="480720" y="1343380"/>
                  </a:lnTo>
                  <a:lnTo>
                    <a:pt x="502551" y="1342923"/>
                  </a:lnTo>
                  <a:lnTo>
                    <a:pt x="524459" y="1341424"/>
                  </a:lnTo>
                  <a:lnTo>
                    <a:pt x="547014" y="1338719"/>
                  </a:lnTo>
                  <a:lnTo>
                    <a:pt x="570750" y="1334681"/>
                  </a:lnTo>
                  <a:close/>
                </a:path>
                <a:path w="817879" h="1392554">
                  <a:moveTo>
                    <a:pt x="634034" y="1280947"/>
                  </a:moveTo>
                  <a:lnTo>
                    <a:pt x="601332" y="1280947"/>
                  </a:lnTo>
                  <a:lnTo>
                    <a:pt x="601332" y="1203439"/>
                  </a:lnTo>
                  <a:lnTo>
                    <a:pt x="590080" y="1203439"/>
                  </a:lnTo>
                  <a:lnTo>
                    <a:pt x="590080" y="1392224"/>
                  </a:lnTo>
                  <a:lnTo>
                    <a:pt x="601332" y="1392224"/>
                  </a:lnTo>
                  <a:lnTo>
                    <a:pt x="601332" y="1290726"/>
                  </a:lnTo>
                  <a:lnTo>
                    <a:pt x="634034" y="1290726"/>
                  </a:lnTo>
                  <a:lnTo>
                    <a:pt x="634034" y="1280947"/>
                  </a:lnTo>
                  <a:close/>
                </a:path>
                <a:path w="817879" h="1392554">
                  <a:moveTo>
                    <a:pt x="797763" y="1258836"/>
                  </a:moveTo>
                  <a:lnTo>
                    <a:pt x="682447" y="1258836"/>
                  </a:lnTo>
                  <a:lnTo>
                    <a:pt x="682447" y="1208036"/>
                  </a:lnTo>
                  <a:lnTo>
                    <a:pt x="671195" y="1208036"/>
                  </a:lnTo>
                  <a:lnTo>
                    <a:pt x="671195" y="1258836"/>
                  </a:lnTo>
                  <a:lnTo>
                    <a:pt x="671195" y="1267726"/>
                  </a:lnTo>
                  <a:lnTo>
                    <a:pt x="797763" y="1267726"/>
                  </a:lnTo>
                  <a:lnTo>
                    <a:pt x="797763" y="1258836"/>
                  </a:lnTo>
                  <a:close/>
                </a:path>
                <a:path w="817879" h="1392554">
                  <a:moveTo>
                    <a:pt x="817511" y="1290929"/>
                  </a:moveTo>
                  <a:lnTo>
                    <a:pt x="646988" y="1290929"/>
                  </a:lnTo>
                  <a:lnTo>
                    <a:pt x="646988" y="1300492"/>
                  </a:lnTo>
                  <a:lnTo>
                    <a:pt x="726414" y="1300492"/>
                  </a:lnTo>
                  <a:lnTo>
                    <a:pt x="726414" y="1327416"/>
                  </a:lnTo>
                  <a:lnTo>
                    <a:pt x="669290" y="1327416"/>
                  </a:lnTo>
                  <a:lnTo>
                    <a:pt x="669290" y="1336306"/>
                  </a:lnTo>
                  <a:lnTo>
                    <a:pt x="669290" y="1379486"/>
                  </a:lnTo>
                  <a:lnTo>
                    <a:pt x="669290" y="1389646"/>
                  </a:lnTo>
                  <a:lnTo>
                    <a:pt x="795426" y="1389646"/>
                  </a:lnTo>
                  <a:lnTo>
                    <a:pt x="795426" y="1379689"/>
                  </a:lnTo>
                  <a:lnTo>
                    <a:pt x="795426" y="1379486"/>
                  </a:lnTo>
                  <a:lnTo>
                    <a:pt x="795426" y="1336802"/>
                  </a:lnTo>
                  <a:lnTo>
                    <a:pt x="784593" y="1336802"/>
                  </a:lnTo>
                  <a:lnTo>
                    <a:pt x="784593" y="1379486"/>
                  </a:lnTo>
                  <a:lnTo>
                    <a:pt x="680326" y="1379486"/>
                  </a:lnTo>
                  <a:lnTo>
                    <a:pt x="680326" y="1336306"/>
                  </a:lnTo>
                  <a:lnTo>
                    <a:pt x="795426" y="1336306"/>
                  </a:lnTo>
                  <a:lnTo>
                    <a:pt x="795426" y="1327416"/>
                  </a:lnTo>
                  <a:lnTo>
                    <a:pt x="737450" y="1327416"/>
                  </a:lnTo>
                  <a:lnTo>
                    <a:pt x="737450" y="1300492"/>
                  </a:lnTo>
                  <a:lnTo>
                    <a:pt x="817511" y="1300492"/>
                  </a:lnTo>
                  <a:lnTo>
                    <a:pt x="817511" y="1290929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48675" y="7270297"/>
              <a:ext cx="251457" cy="215135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107944" y="7256614"/>
              <a:ext cx="749300" cy="266700"/>
            </a:xfrm>
            <a:custGeom>
              <a:avLst/>
              <a:gdLst/>
              <a:ahLst/>
              <a:cxnLst/>
              <a:rect l="l" t="t" r="r" b="b"/>
              <a:pathLst>
                <a:path w="749300" h="266700">
                  <a:moveTo>
                    <a:pt x="172389" y="165404"/>
                  </a:moveTo>
                  <a:lnTo>
                    <a:pt x="164566" y="167919"/>
                  </a:lnTo>
                  <a:lnTo>
                    <a:pt x="146405" y="170992"/>
                  </a:lnTo>
                  <a:lnTo>
                    <a:pt x="137464" y="172110"/>
                  </a:lnTo>
                  <a:lnTo>
                    <a:pt x="138861" y="168198"/>
                  </a:lnTo>
                  <a:lnTo>
                    <a:pt x="138861" y="39674"/>
                  </a:lnTo>
                  <a:lnTo>
                    <a:pt x="164007" y="39674"/>
                  </a:lnTo>
                  <a:lnTo>
                    <a:pt x="164007" y="13690"/>
                  </a:lnTo>
                  <a:lnTo>
                    <a:pt x="107848" y="13690"/>
                  </a:lnTo>
                  <a:lnTo>
                    <a:pt x="107848" y="39674"/>
                  </a:lnTo>
                  <a:lnTo>
                    <a:pt x="107848" y="174345"/>
                  </a:lnTo>
                  <a:lnTo>
                    <a:pt x="58953" y="174345"/>
                  </a:lnTo>
                  <a:lnTo>
                    <a:pt x="58953" y="39674"/>
                  </a:lnTo>
                  <a:lnTo>
                    <a:pt x="107848" y="39674"/>
                  </a:lnTo>
                  <a:lnTo>
                    <a:pt x="107848" y="13690"/>
                  </a:lnTo>
                  <a:lnTo>
                    <a:pt x="2794" y="13690"/>
                  </a:lnTo>
                  <a:lnTo>
                    <a:pt x="2794" y="39674"/>
                  </a:lnTo>
                  <a:lnTo>
                    <a:pt x="27940" y="39674"/>
                  </a:lnTo>
                  <a:lnTo>
                    <a:pt x="27940" y="169595"/>
                  </a:lnTo>
                  <a:lnTo>
                    <a:pt x="29895" y="174345"/>
                  </a:lnTo>
                  <a:lnTo>
                    <a:pt x="0" y="174345"/>
                  </a:lnTo>
                  <a:lnTo>
                    <a:pt x="0" y="200050"/>
                  </a:lnTo>
                  <a:lnTo>
                    <a:pt x="88849" y="200050"/>
                  </a:lnTo>
                  <a:lnTo>
                    <a:pt x="108673" y="199593"/>
                  </a:lnTo>
                  <a:lnTo>
                    <a:pt x="164007" y="194462"/>
                  </a:lnTo>
                  <a:lnTo>
                    <a:pt x="172389" y="191947"/>
                  </a:lnTo>
                  <a:lnTo>
                    <a:pt x="172389" y="172110"/>
                  </a:lnTo>
                  <a:lnTo>
                    <a:pt x="172389" y="165404"/>
                  </a:lnTo>
                  <a:close/>
                </a:path>
                <a:path w="749300" h="266700">
                  <a:moveTo>
                    <a:pt x="251180" y="88290"/>
                  </a:moveTo>
                  <a:lnTo>
                    <a:pt x="215417" y="88290"/>
                  </a:lnTo>
                  <a:lnTo>
                    <a:pt x="215417" y="0"/>
                  </a:lnTo>
                  <a:lnTo>
                    <a:pt x="183565" y="0"/>
                  </a:lnTo>
                  <a:lnTo>
                    <a:pt x="183565" y="266268"/>
                  </a:lnTo>
                  <a:lnTo>
                    <a:pt x="212064" y="266268"/>
                  </a:lnTo>
                  <a:lnTo>
                    <a:pt x="215417" y="262915"/>
                  </a:lnTo>
                  <a:lnTo>
                    <a:pt x="215417" y="114833"/>
                  </a:lnTo>
                  <a:lnTo>
                    <a:pt x="251180" y="114833"/>
                  </a:lnTo>
                  <a:lnTo>
                    <a:pt x="251180" y="88290"/>
                  </a:lnTo>
                  <a:close/>
                </a:path>
                <a:path w="749300" h="266700">
                  <a:moveTo>
                    <a:pt x="420712" y="119926"/>
                  </a:moveTo>
                  <a:lnTo>
                    <a:pt x="416585" y="72364"/>
                  </a:lnTo>
                  <a:lnTo>
                    <a:pt x="400646" y="35204"/>
                  </a:lnTo>
                  <a:lnTo>
                    <a:pt x="388645" y="21513"/>
                  </a:lnTo>
                  <a:lnTo>
                    <a:pt x="388645" y="96672"/>
                  </a:lnTo>
                  <a:lnTo>
                    <a:pt x="388607" y="116497"/>
                  </a:lnTo>
                  <a:lnTo>
                    <a:pt x="373557" y="169875"/>
                  </a:lnTo>
                  <a:lnTo>
                    <a:pt x="357911" y="181889"/>
                  </a:lnTo>
                  <a:lnTo>
                    <a:pt x="336956" y="181889"/>
                  </a:lnTo>
                  <a:lnTo>
                    <a:pt x="311531" y="149479"/>
                  </a:lnTo>
                  <a:lnTo>
                    <a:pt x="306781" y="96672"/>
                  </a:lnTo>
                  <a:lnTo>
                    <a:pt x="311251" y="71526"/>
                  </a:lnTo>
                  <a:lnTo>
                    <a:pt x="321030" y="49733"/>
                  </a:lnTo>
                  <a:lnTo>
                    <a:pt x="336677" y="35204"/>
                  </a:lnTo>
                  <a:lnTo>
                    <a:pt x="358470" y="35204"/>
                  </a:lnTo>
                  <a:lnTo>
                    <a:pt x="374116" y="49733"/>
                  </a:lnTo>
                  <a:lnTo>
                    <a:pt x="384175" y="71526"/>
                  </a:lnTo>
                  <a:lnTo>
                    <a:pt x="388645" y="96672"/>
                  </a:lnTo>
                  <a:lnTo>
                    <a:pt x="388645" y="21513"/>
                  </a:lnTo>
                  <a:lnTo>
                    <a:pt x="347573" y="7264"/>
                  </a:lnTo>
                  <a:lnTo>
                    <a:pt x="336219" y="7404"/>
                  </a:lnTo>
                  <a:lnTo>
                    <a:pt x="301269" y="26098"/>
                  </a:lnTo>
                  <a:lnTo>
                    <a:pt x="281406" y="61798"/>
                  </a:lnTo>
                  <a:lnTo>
                    <a:pt x="274764" y="96672"/>
                  </a:lnTo>
                  <a:lnTo>
                    <a:pt x="274866" y="122440"/>
                  </a:lnTo>
                  <a:lnTo>
                    <a:pt x="283629" y="164579"/>
                  </a:lnTo>
                  <a:lnTo>
                    <a:pt x="306552" y="196596"/>
                  </a:lnTo>
                  <a:lnTo>
                    <a:pt x="347573" y="209829"/>
                  </a:lnTo>
                  <a:lnTo>
                    <a:pt x="358940" y="209702"/>
                  </a:lnTo>
                  <a:lnTo>
                    <a:pt x="393903" y="192608"/>
                  </a:lnTo>
                  <a:lnTo>
                    <a:pt x="401726" y="181889"/>
                  </a:lnTo>
                  <a:lnTo>
                    <a:pt x="403453" y="179235"/>
                  </a:lnTo>
                  <a:lnTo>
                    <a:pt x="419011" y="135699"/>
                  </a:lnTo>
                  <a:lnTo>
                    <a:pt x="420243" y="128079"/>
                  </a:lnTo>
                  <a:lnTo>
                    <a:pt x="420712" y="119926"/>
                  </a:lnTo>
                  <a:close/>
                </a:path>
                <a:path w="749300" h="266700">
                  <a:moveTo>
                    <a:pt x="487273" y="0"/>
                  </a:moveTo>
                  <a:lnTo>
                    <a:pt x="455422" y="0"/>
                  </a:lnTo>
                  <a:lnTo>
                    <a:pt x="455422" y="266268"/>
                  </a:lnTo>
                  <a:lnTo>
                    <a:pt x="483920" y="266268"/>
                  </a:lnTo>
                  <a:lnTo>
                    <a:pt x="487273" y="262915"/>
                  </a:lnTo>
                  <a:lnTo>
                    <a:pt x="487273" y="0"/>
                  </a:lnTo>
                  <a:close/>
                </a:path>
                <a:path w="749300" h="266700">
                  <a:moveTo>
                    <a:pt x="749071" y="0"/>
                  </a:moveTo>
                  <a:lnTo>
                    <a:pt x="717219" y="0"/>
                  </a:lnTo>
                  <a:lnTo>
                    <a:pt x="717219" y="91084"/>
                  </a:lnTo>
                  <a:lnTo>
                    <a:pt x="678942" y="91084"/>
                  </a:lnTo>
                  <a:lnTo>
                    <a:pt x="667854" y="48628"/>
                  </a:lnTo>
                  <a:lnTo>
                    <a:pt x="647649" y="21399"/>
                  </a:lnTo>
                  <a:lnTo>
                    <a:pt x="647649" y="96672"/>
                  </a:lnTo>
                  <a:lnTo>
                    <a:pt x="647560" y="117627"/>
                  </a:lnTo>
                  <a:lnTo>
                    <a:pt x="632561" y="169875"/>
                  </a:lnTo>
                  <a:lnTo>
                    <a:pt x="616915" y="181889"/>
                  </a:lnTo>
                  <a:lnTo>
                    <a:pt x="595960" y="181889"/>
                  </a:lnTo>
                  <a:lnTo>
                    <a:pt x="570534" y="149479"/>
                  </a:lnTo>
                  <a:lnTo>
                    <a:pt x="565785" y="96672"/>
                  </a:lnTo>
                  <a:lnTo>
                    <a:pt x="570255" y="71526"/>
                  </a:lnTo>
                  <a:lnTo>
                    <a:pt x="580034" y="49733"/>
                  </a:lnTo>
                  <a:lnTo>
                    <a:pt x="595680" y="35204"/>
                  </a:lnTo>
                  <a:lnTo>
                    <a:pt x="617474" y="35204"/>
                  </a:lnTo>
                  <a:lnTo>
                    <a:pt x="633120" y="49733"/>
                  </a:lnTo>
                  <a:lnTo>
                    <a:pt x="643178" y="71526"/>
                  </a:lnTo>
                  <a:lnTo>
                    <a:pt x="647649" y="96672"/>
                  </a:lnTo>
                  <a:lnTo>
                    <a:pt x="647649" y="21399"/>
                  </a:lnTo>
                  <a:lnTo>
                    <a:pt x="606577" y="7264"/>
                  </a:lnTo>
                  <a:lnTo>
                    <a:pt x="595210" y="7404"/>
                  </a:lnTo>
                  <a:lnTo>
                    <a:pt x="560260" y="26098"/>
                  </a:lnTo>
                  <a:lnTo>
                    <a:pt x="540410" y="61798"/>
                  </a:lnTo>
                  <a:lnTo>
                    <a:pt x="533768" y="96672"/>
                  </a:lnTo>
                  <a:lnTo>
                    <a:pt x="533857" y="122440"/>
                  </a:lnTo>
                  <a:lnTo>
                    <a:pt x="542632" y="164579"/>
                  </a:lnTo>
                  <a:lnTo>
                    <a:pt x="565556" y="196596"/>
                  </a:lnTo>
                  <a:lnTo>
                    <a:pt x="606577" y="209829"/>
                  </a:lnTo>
                  <a:lnTo>
                    <a:pt x="616635" y="209715"/>
                  </a:lnTo>
                  <a:lnTo>
                    <a:pt x="653503" y="191058"/>
                  </a:lnTo>
                  <a:lnTo>
                    <a:pt x="660374" y="181889"/>
                  </a:lnTo>
                  <a:lnTo>
                    <a:pt x="664298" y="176466"/>
                  </a:lnTo>
                  <a:lnTo>
                    <a:pt x="677875" y="137337"/>
                  </a:lnTo>
                  <a:lnTo>
                    <a:pt x="679500" y="117627"/>
                  </a:lnTo>
                  <a:lnTo>
                    <a:pt x="717219" y="117627"/>
                  </a:lnTo>
                  <a:lnTo>
                    <a:pt x="717219" y="266268"/>
                  </a:lnTo>
                  <a:lnTo>
                    <a:pt x="745718" y="266268"/>
                  </a:lnTo>
                  <a:lnTo>
                    <a:pt x="749071" y="262915"/>
                  </a:lnTo>
                  <a:lnTo>
                    <a:pt x="749071" y="117627"/>
                  </a:lnTo>
                  <a:lnTo>
                    <a:pt x="749071" y="91084"/>
                  </a:lnTo>
                  <a:lnTo>
                    <a:pt x="749071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01378" y="6363677"/>
              <a:ext cx="392430" cy="323215"/>
            </a:xfrm>
            <a:custGeom>
              <a:avLst/>
              <a:gdLst/>
              <a:ahLst/>
              <a:cxnLst/>
              <a:rect l="l" t="t" r="r" b="b"/>
              <a:pathLst>
                <a:path w="392429" h="323215">
                  <a:moveTo>
                    <a:pt x="221195" y="119151"/>
                  </a:moveTo>
                  <a:lnTo>
                    <a:pt x="214630" y="79806"/>
                  </a:lnTo>
                  <a:lnTo>
                    <a:pt x="200355" y="44348"/>
                  </a:lnTo>
                  <a:lnTo>
                    <a:pt x="171653" y="14757"/>
                  </a:lnTo>
                  <a:lnTo>
                    <a:pt x="169659" y="13868"/>
                  </a:lnTo>
                  <a:lnTo>
                    <a:pt x="169659" y="126174"/>
                  </a:lnTo>
                  <a:lnTo>
                    <a:pt x="169646" y="200469"/>
                  </a:lnTo>
                  <a:lnTo>
                    <a:pt x="164211" y="241439"/>
                  </a:lnTo>
                  <a:lnTo>
                    <a:pt x="140817" y="272796"/>
                  </a:lnTo>
                  <a:lnTo>
                    <a:pt x="113093" y="279488"/>
                  </a:lnTo>
                  <a:lnTo>
                    <a:pt x="103187" y="279387"/>
                  </a:lnTo>
                  <a:lnTo>
                    <a:pt x="65684" y="254444"/>
                  </a:lnTo>
                  <a:lnTo>
                    <a:pt x="53289" y="215531"/>
                  </a:lnTo>
                  <a:lnTo>
                    <a:pt x="51968" y="200469"/>
                  </a:lnTo>
                  <a:lnTo>
                    <a:pt x="52031" y="121881"/>
                  </a:lnTo>
                  <a:lnTo>
                    <a:pt x="57492" y="82435"/>
                  </a:lnTo>
                  <a:lnTo>
                    <a:pt x="80568" y="47307"/>
                  </a:lnTo>
                  <a:lnTo>
                    <a:pt x="109651" y="44348"/>
                  </a:lnTo>
                  <a:lnTo>
                    <a:pt x="120002" y="44437"/>
                  </a:lnTo>
                  <a:lnTo>
                    <a:pt x="157060" y="67665"/>
                  </a:lnTo>
                  <a:lnTo>
                    <a:pt x="168478" y="106032"/>
                  </a:lnTo>
                  <a:lnTo>
                    <a:pt x="169659" y="126174"/>
                  </a:lnTo>
                  <a:lnTo>
                    <a:pt x="169659" y="13868"/>
                  </a:lnTo>
                  <a:lnTo>
                    <a:pt x="125857" y="139"/>
                  </a:lnTo>
                  <a:lnTo>
                    <a:pt x="108508" y="0"/>
                  </a:lnTo>
                  <a:lnTo>
                    <a:pt x="90944" y="152"/>
                  </a:lnTo>
                  <a:lnTo>
                    <a:pt x="45605" y="16256"/>
                  </a:lnTo>
                  <a:lnTo>
                    <a:pt x="16713" y="47764"/>
                  </a:lnTo>
                  <a:lnTo>
                    <a:pt x="2336" y="91274"/>
                  </a:lnTo>
                  <a:lnTo>
                    <a:pt x="0" y="113449"/>
                  </a:lnTo>
                  <a:lnTo>
                    <a:pt x="38" y="211836"/>
                  </a:lnTo>
                  <a:lnTo>
                    <a:pt x="11303" y="262013"/>
                  </a:lnTo>
                  <a:lnTo>
                    <a:pt x="36118" y="298234"/>
                  </a:lnTo>
                  <a:lnTo>
                    <a:pt x="74599" y="319290"/>
                  </a:lnTo>
                  <a:lnTo>
                    <a:pt x="110032" y="323075"/>
                  </a:lnTo>
                  <a:lnTo>
                    <a:pt x="127838" y="322935"/>
                  </a:lnTo>
                  <a:lnTo>
                    <a:pt x="173939" y="308330"/>
                  </a:lnTo>
                  <a:lnTo>
                    <a:pt x="202082" y="279488"/>
                  </a:lnTo>
                  <a:lnTo>
                    <a:pt x="203593" y="277495"/>
                  </a:lnTo>
                  <a:lnTo>
                    <a:pt x="218719" y="231902"/>
                  </a:lnTo>
                  <a:lnTo>
                    <a:pt x="221081" y="211836"/>
                  </a:lnTo>
                  <a:lnTo>
                    <a:pt x="221195" y="119151"/>
                  </a:lnTo>
                  <a:close/>
                </a:path>
                <a:path w="392429" h="323215">
                  <a:moveTo>
                    <a:pt x="392201" y="13169"/>
                  </a:moveTo>
                  <a:lnTo>
                    <a:pt x="386295" y="13169"/>
                  </a:lnTo>
                  <a:lnTo>
                    <a:pt x="386295" y="1739"/>
                  </a:lnTo>
                  <a:lnTo>
                    <a:pt x="295478" y="1739"/>
                  </a:lnTo>
                  <a:lnTo>
                    <a:pt x="295478" y="13169"/>
                  </a:lnTo>
                  <a:lnTo>
                    <a:pt x="295478" y="46189"/>
                  </a:lnTo>
                  <a:lnTo>
                    <a:pt x="342125" y="46189"/>
                  </a:lnTo>
                  <a:lnTo>
                    <a:pt x="342125" y="309079"/>
                  </a:lnTo>
                  <a:lnTo>
                    <a:pt x="342125" y="314159"/>
                  </a:lnTo>
                  <a:lnTo>
                    <a:pt x="390410" y="314159"/>
                  </a:lnTo>
                  <a:lnTo>
                    <a:pt x="390410" y="309079"/>
                  </a:lnTo>
                  <a:lnTo>
                    <a:pt x="392201" y="309079"/>
                  </a:lnTo>
                  <a:lnTo>
                    <a:pt x="392201" y="46189"/>
                  </a:lnTo>
                  <a:lnTo>
                    <a:pt x="392201" y="13169"/>
                  </a:lnTo>
                  <a:close/>
                </a:path>
              </a:pathLst>
            </a:custGeom>
            <a:solidFill>
              <a:srgbClr val="90A4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455383" y="1671497"/>
              <a:ext cx="4279900" cy="613410"/>
            </a:xfrm>
            <a:custGeom>
              <a:avLst/>
              <a:gdLst/>
              <a:ahLst/>
              <a:cxnLst/>
              <a:rect l="l" t="t" r="r" b="b"/>
              <a:pathLst>
                <a:path w="4279900" h="613410">
                  <a:moveTo>
                    <a:pt x="466953" y="251764"/>
                  </a:moveTo>
                  <a:lnTo>
                    <a:pt x="449884" y="205130"/>
                  </a:lnTo>
                  <a:lnTo>
                    <a:pt x="405688" y="171907"/>
                  </a:lnTo>
                  <a:lnTo>
                    <a:pt x="398068" y="168224"/>
                  </a:lnTo>
                  <a:lnTo>
                    <a:pt x="398068" y="251764"/>
                  </a:lnTo>
                  <a:lnTo>
                    <a:pt x="398068" y="263956"/>
                  </a:lnTo>
                  <a:lnTo>
                    <a:pt x="358140" y="288645"/>
                  </a:lnTo>
                  <a:lnTo>
                    <a:pt x="306768" y="300342"/>
                  </a:lnTo>
                  <a:lnTo>
                    <a:pt x="288137" y="301713"/>
                  </a:lnTo>
                  <a:lnTo>
                    <a:pt x="265404" y="301701"/>
                  </a:lnTo>
                  <a:lnTo>
                    <a:pt x="223304" y="296367"/>
                  </a:lnTo>
                  <a:lnTo>
                    <a:pt x="186994" y="284810"/>
                  </a:lnTo>
                  <a:lnTo>
                    <a:pt x="157886" y="263956"/>
                  </a:lnTo>
                  <a:lnTo>
                    <a:pt x="157886" y="238963"/>
                  </a:lnTo>
                  <a:lnTo>
                    <a:pt x="197815" y="213664"/>
                  </a:lnTo>
                  <a:lnTo>
                    <a:pt x="249161" y="202463"/>
                  </a:lnTo>
                  <a:lnTo>
                    <a:pt x="277368" y="201168"/>
                  </a:lnTo>
                  <a:lnTo>
                    <a:pt x="289687" y="201218"/>
                  </a:lnTo>
                  <a:lnTo>
                    <a:pt x="332041" y="206082"/>
                  </a:lnTo>
                  <a:lnTo>
                    <a:pt x="374751" y="219875"/>
                  </a:lnTo>
                  <a:lnTo>
                    <a:pt x="398068" y="251764"/>
                  </a:lnTo>
                  <a:lnTo>
                    <a:pt x="398068" y="168224"/>
                  </a:lnTo>
                  <a:lnTo>
                    <a:pt x="344728" y="152095"/>
                  </a:lnTo>
                  <a:lnTo>
                    <a:pt x="297281" y="145796"/>
                  </a:lnTo>
                  <a:lnTo>
                    <a:pt x="277368" y="145694"/>
                  </a:lnTo>
                  <a:lnTo>
                    <a:pt x="257454" y="145796"/>
                  </a:lnTo>
                  <a:lnTo>
                    <a:pt x="210007" y="151790"/>
                  </a:lnTo>
                  <a:lnTo>
                    <a:pt x="165125" y="163322"/>
                  </a:lnTo>
                  <a:lnTo>
                    <a:pt x="122605" y="184975"/>
                  </a:lnTo>
                  <a:lnTo>
                    <a:pt x="94373" y="216281"/>
                  </a:lnTo>
                  <a:lnTo>
                    <a:pt x="87172" y="251764"/>
                  </a:lnTo>
                  <a:lnTo>
                    <a:pt x="87439" y="266877"/>
                  </a:lnTo>
                  <a:lnTo>
                    <a:pt x="114058" y="307886"/>
                  </a:lnTo>
                  <a:lnTo>
                    <a:pt x="147828" y="329184"/>
                  </a:lnTo>
                  <a:lnTo>
                    <a:pt x="188937" y="345224"/>
                  </a:lnTo>
                  <a:lnTo>
                    <a:pt x="229362" y="353187"/>
                  </a:lnTo>
                  <a:lnTo>
                    <a:pt x="277368" y="356006"/>
                  </a:lnTo>
                  <a:lnTo>
                    <a:pt x="297281" y="355917"/>
                  </a:lnTo>
                  <a:lnTo>
                    <a:pt x="344728" y="349605"/>
                  </a:lnTo>
                  <a:lnTo>
                    <a:pt x="389483" y="337908"/>
                  </a:lnTo>
                  <a:lnTo>
                    <a:pt x="431558" y="316763"/>
                  </a:lnTo>
                  <a:lnTo>
                    <a:pt x="459752" y="286397"/>
                  </a:lnTo>
                  <a:lnTo>
                    <a:pt x="466686" y="267576"/>
                  </a:lnTo>
                  <a:lnTo>
                    <a:pt x="466953" y="251764"/>
                  </a:lnTo>
                  <a:close/>
                </a:path>
                <a:path w="4279900" h="613410">
                  <a:moveTo>
                    <a:pt x="495604" y="71932"/>
                  </a:moveTo>
                  <a:lnTo>
                    <a:pt x="310286" y="71932"/>
                  </a:lnTo>
                  <a:lnTo>
                    <a:pt x="310286" y="8534"/>
                  </a:lnTo>
                  <a:lnTo>
                    <a:pt x="240792" y="8534"/>
                  </a:lnTo>
                  <a:lnTo>
                    <a:pt x="240792" y="71932"/>
                  </a:lnTo>
                  <a:lnTo>
                    <a:pt x="56692" y="71932"/>
                  </a:lnTo>
                  <a:lnTo>
                    <a:pt x="56692" y="129235"/>
                  </a:lnTo>
                  <a:lnTo>
                    <a:pt x="495604" y="129235"/>
                  </a:lnTo>
                  <a:lnTo>
                    <a:pt x="495604" y="71932"/>
                  </a:lnTo>
                  <a:close/>
                </a:path>
                <a:path w="4279900" h="613410">
                  <a:moveTo>
                    <a:pt x="548640" y="378561"/>
                  </a:moveTo>
                  <a:lnTo>
                    <a:pt x="0" y="378561"/>
                  </a:lnTo>
                  <a:lnTo>
                    <a:pt x="0" y="436473"/>
                  </a:lnTo>
                  <a:lnTo>
                    <a:pt x="240182" y="436473"/>
                  </a:lnTo>
                  <a:lnTo>
                    <a:pt x="240182" y="602284"/>
                  </a:lnTo>
                  <a:lnTo>
                    <a:pt x="299313" y="602284"/>
                  </a:lnTo>
                  <a:lnTo>
                    <a:pt x="309067" y="598627"/>
                  </a:lnTo>
                  <a:lnTo>
                    <a:pt x="309676" y="590092"/>
                  </a:lnTo>
                  <a:lnTo>
                    <a:pt x="309676" y="436473"/>
                  </a:lnTo>
                  <a:lnTo>
                    <a:pt x="538276" y="436473"/>
                  </a:lnTo>
                  <a:lnTo>
                    <a:pt x="548030" y="432816"/>
                  </a:lnTo>
                  <a:lnTo>
                    <a:pt x="548640" y="424281"/>
                  </a:lnTo>
                  <a:lnTo>
                    <a:pt x="548640" y="378561"/>
                  </a:lnTo>
                  <a:close/>
                </a:path>
                <a:path w="4279900" h="613410">
                  <a:moveTo>
                    <a:pt x="889317" y="243078"/>
                  </a:moveTo>
                  <a:lnTo>
                    <a:pt x="885545" y="203606"/>
                  </a:lnTo>
                  <a:lnTo>
                    <a:pt x="874674" y="157391"/>
                  </a:lnTo>
                  <a:lnTo>
                    <a:pt x="851916" y="109728"/>
                  </a:lnTo>
                  <a:lnTo>
                    <a:pt x="845477" y="99364"/>
                  </a:lnTo>
                  <a:lnTo>
                    <a:pt x="840346" y="91097"/>
                  </a:lnTo>
                  <a:lnTo>
                    <a:pt x="831342" y="79514"/>
                  </a:lnTo>
                  <a:lnTo>
                    <a:pt x="820280" y="70167"/>
                  </a:lnTo>
                  <a:lnTo>
                    <a:pt x="819226" y="69469"/>
                  </a:lnTo>
                  <a:lnTo>
                    <a:pt x="819226" y="243078"/>
                  </a:lnTo>
                  <a:lnTo>
                    <a:pt x="819226" y="276745"/>
                  </a:lnTo>
                  <a:lnTo>
                    <a:pt x="814120" y="319430"/>
                  </a:lnTo>
                  <a:lnTo>
                    <a:pt x="804392" y="357632"/>
                  </a:lnTo>
                  <a:lnTo>
                    <a:pt x="786269" y="392049"/>
                  </a:lnTo>
                  <a:lnTo>
                    <a:pt x="752665" y="417766"/>
                  </a:lnTo>
                  <a:lnTo>
                    <a:pt x="730300" y="419404"/>
                  </a:lnTo>
                  <a:lnTo>
                    <a:pt x="716648" y="419201"/>
                  </a:lnTo>
                  <a:lnTo>
                    <a:pt x="680504" y="398373"/>
                  </a:lnTo>
                  <a:lnTo>
                    <a:pt x="656209" y="357632"/>
                  </a:lnTo>
                  <a:lnTo>
                    <a:pt x="646176" y="319430"/>
                  </a:lnTo>
                  <a:lnTo>
                    <a:pt x="640778" y="276745"/>
                  </a:lnTo>
                  <a:lnTo>
                    <a:pt x="640765" y="243078"/>
                  </a:lnTo>
                  <a:lnTo>
                    <a:pt x="641299" y="233019"/>
                  </a:lnTo>
                  <a:lnTo>
                    <a:pt x="648563" y="189814"/>
                  </a:lnTo>
                  <a:lnTo>
                    <a:pt x="668032" y="140855"/>
                  </a:lnTo>
                  <a:lnTo>
                    <a:pt x="699693" y="106057"/>
                  </a:lnTo>
                  <a:lnTo>
                    <a:pt x="730300" y="99364"/>
                  </a:lnTo>
                  <a:lnTo>
                    <a:pt x="744308" y="99618"/>
                  </a:lnTo>
                  <a:lnTo>
                    <a:pt x="781177" y="124752"/>
                  </a:lnTo>
                  <a:lnTo>
                    <a:pt x="805129" y="169011"/>
                  </a:lnTo>
                  <a:lnTo>
                    <a:pt x="814425" y="206044"/>
                  </a:lnTo>
                  <a:lnTo>
                    <a:pt x="819226" y="243078"/>
                  </a:lnTo>
                  <a:lnTo>
                    <a:pt x="819226" y="69469"/>
                  </a:lnTo>
                  <a:lnTo>
                    <a:pt x="784440" y="46774"/>
                  </a:lnTo>
                  <a:lnTo>
                    <a:pt x="730300" y="38404"/>
                  </a:lnTo>
                  <a:lnTo>
                    <a:pt x="705154" y="38722"/>
                  </a:lnTo>
                  <a:lnTo>
                    <a:pt x="657453" y="58216"/>
                  </a:lnTo>
                  <a:lnTo>
                    <a:pt x="619645" y="91097"/>
                  </a:lnTo>
                  <a:lnTo>
                    <a:pt x="596836" y="128663"/>
                  </a:lnTo>
                  <a:lnTo>
                    <a:pt x="579729" y="180441"/>
                  </a:lnTo>
                  <a:lnTo>
                    <a:pt x="571728" y="219379"/>
                  </a:lnTo>
                  <a:lnTo>
                    <a:pt x="570674" y="243078"/>
                  </a:lnTo>
                  <a:lnTo>
                    <a:pt x="570725" y="284226"/>
                  </a:lnTo>
                  <a:lnTo>
                    <a:pt x="579729" y="342595"/>
                  </a:lnTo>
                  <a:lnTo>
                    <a:pt x="590169" y="381647"/>
                  </a:lnTo>
                  <a:lnTo>
                    <a:pt x="620128" y="431698"/>
                  </a:lnTo>
                  <a:lnTo>
                    <a:pt x="658063" y="462381"/>
                  </a:lnTo>
                  <a:lnTo>
                    <a:pt x="705510" y="480085"/>
                  </a:lnTo>
                  <a:lnTo>
                    <a:pt x="730300" y="480364"/>
                  </a:lnTo>
                  <a:lnTo>
                    <a:pt x="755091" y="480085"/>
                  </a:lnTo>
                  <a:lnTo>
                    <a:pt x="802233" y="462381"/>
                  </a:lnTo>
                  <a:lnTo>
                    <a:pt x="839863" y="431698"/>
                  </a:lnTo>
                  <a:lnTo>
                    <a:pt x="863028" y="395198"/>
                  </a:lnTo>
                  <a:lnTo>
                    <a:pt x="880262" y="342595"/>
                  </a:lnTo>
                  <a:lnTo>
                    <a:pt x="888263" y="301828"/>
                  </a:lnTo>
                  <a:lnTo>
                    <a:pt x="889266" y="284226"/>
                  </a:lnTo>
                  <a:lnTo>
                    <a:pt x="889317" y="243078"/>
                  </a:lnTo>
                  <a:close/>
                </a:path>
                <a:path w="4279900" h="613410">
                  <a:moveTo>
                    <a:pt x="1112520" y="117043"/>
                  </a:moveTo>
                  <a:lnTo>
                    <a:pt x="1030833" y="117043"/>
                  </a:lnTo>
                  <a:lnTo>
                    <a:pt x="1030833" y="21336"/>
                  </a:lnTo>
                  <a:lnTo>
                    <a:pt x="961339" y="21336"/>
                  </a:lnTo>
                  <a:lnTo>
                    <a:pt x="961339" y="602284"/>
                  </a:lnTo>
                  <a:lnTo>
                    <a:pt x="1023518" y="602284"/>
                  </a:lnTo>
                  <a:lnTo>
                    <a:pt x="1030833" y="594969"/>
                  </a:lnTo>
                  <a:lnTo>
                    <a:pt x="1030833" y="395020"/>
                  </a:lnTo>
                  <a:lnTo>
                    <a:pt x="1112520" y="395020"/>
                  </a:lnTo>
                  <a:lnTo>
                    <a:pt x="1112520" y="335889"/>
                  </a:lnTo>
                  <a:lnTo>
                    <a:pt x="1030833" y="335889"/>
                  </a:lnTo>
                  <a:lnTo>
                    <a:pt x="1030833" y="176174"/>
                  </a:lnTo>
                  <a:lnTo>
                    <a:pt x="1112520" y="176174"/>
                  </a:lnTo>
                  <a:lnTo>
                    <a:pt x="1112520" y="117043"/>
                  </a:lnTo>
                  <a:close/>
                </a:path>
                <a:path w="4279900" h="613410">
                  <a:moveTo>
                    <a:pt x="1434998" y="426110"/>
                  </a:moveTo>
                  <a:lnTo>
                    <a:pt x="1393850" y="392582"/>
                  </a:lnTo>
                  <a:lnTo>
                    <a:pt x="1364957" y="363270"/>
                  </a:lnTo>
                  <a:lnTo>
                    <a:pt x="1337005" y="327317"/>
                  </a:lnTo>
                  <a:lnTo>
                    <a:pt x="1317485" y="290982"/>
                  </a:lnTo>
                  <a:lnTo>
                    <a:pt x="1312468" y="108508"/>
                  </a:lnTo>
                  <a:lnTo>
                    <a:pt x="1413662" y="108508"/>
                  </a:lnTo>
                  <a:lnTo>
                    <a:pt x="1413662" y="53035"/>
                  </a:lnTo>
                  <a:lnTo>
                    <a:pt x="1138732" y="53035"/>
                  </a:lnTo>
                  <a:lnTo>
                    <a:pt x="1138732" y="108508"/>
                  </a:lnTo>
                  <a:lnTo>
                    <a:pt x="1242364" y="108508"/>
                  </a:lnTo>
                  <a:lnTo>
                    <a:pt x="1242314" y="262128"/>
                  </a:lnTo>
                  <a:lnTo>
                    <a:pt x="1231696" y="301142"/>
                  </a:lnTo>
                  <a:lnTo>
                    <a:pt x="1213612" y="335953"/>
                  </a:lnTo>
                  <a:lnTo>
                    <a:pt x="1184338" y="376542"/>
                  </a:lnTo>
                  <a:lnTo>
                    <a:pt x="1147140" y="415023"/>
                  </a:lnTo>
                  <a:lnTo>
                    <a:pt x="1111300" y="443179"/>
                  </a:lnTo>
                  <a:lnTo>
                    <a:pt x="1159459" y="487070"/>
                  </a:lnTo>
                  <a:lnTo>
                    <a:pt x="1195425" y="457504"/>
                  </a:lnTo>
                  <a:lnTo>
                    <a:pt x="1228953" y="422452"/>
                  </a:lnTo>
                  <a:lnTo>
                    <a:pt x="1258214" y="385876"/>
                  </a:lnTo>
                  <a:lnTo>
                    <a:pt x="1280769" y="352348"/>
                  </a:lnTo>
                  <a:lnTo>
                    <a:pt x="1285189" y="360718"/>
                  </a:lnTo>
                  <a:lnTo>
                    <a:pt x="1308049" y="392125"/>
                  </a:lnTo>
                  <a:lnTo>
                    <a:pt x="1337398" y="424421"/>
                  </a:lnTo>
                  <a:lnTo>
                    <a:pt x="1370749" y="455701"/>
                  </a:lnTo>
                  <a:lnTo>
                    <a:pt x="1394155" y="473659"/>
                  </a:lnTo>
                  <a:lnTo>
                    <a:pt x="1434998" y="426110"/>
                  </a:lnTo>
                  <a:close/>
                </a:path>
                <a:path w="4279900" h="613410">
                  <a:moveTo>
                    <a:pt x="1527657" y="21945"/>
                  </a:moveTo>
                  <a:lnTo>
                    <a:pt x="1458772" y="21945"/>
                  </a:lnTo>
                  <a:lnTo>
                    <a:pt x="1458772" y="211531"/>
                  </a:lnTo>
                  <a:lnTo>
                    <a:pt x="1361236" y="211531"/>
                  </a:lnTo>
                  <a:lnTo>
                    <a:pt x="1361236" y="270052"/>
                  </a:lnTo>
                  <a:lnTo>
                    <a:pt x="1458772" y="270052"/>
                  </a:lnTo>
                  <a:lnTo>
                    <a:pt x="1458772" y="588264"/>
                  </a:lnTo>
                  <a:lnTo>
                    <a:pt x="1517904" y="588264"/>
                  </a:lnTo>
                  <a:lnTo>
                    <a:pt x="1527048" y="583996"/>
                  </a:lnTo>
                  <a:lnTo>
                    <a:pt x="1527657" y="576072"/>
                  </a:lnTo>
                  <a:lnTo>
                    <a:pt x="1527657" y="21945"/>
                  </a:lnTo>
                  <a:close/>
                </a:path>
                <a:path w="4279900" h="613410">
                  <a:moveTo>
                    <a:pt x="1649577" y="21945"/>
                  </a:moveTo>
                  <a:lnTo>
                    <a:pt x="1580692" y="21945"/>
                  </a:lnTo>
                  <a:lnTo>
                    <a:pt x="1580692" y="602284"/>
                  </a:lnTo>
                  <a:lnTo>
                    <a:pt x="1639824" y="602284"/>
                  </a:lnTo>
                  <a:lnTo>
                    <a:pt x="1648968" y="598017"/>
                  </a:lnTo>
                  <a:lnTo>
                    <a:pt x="1649577" y="590092"/>
                  </a:lnTo>
                  <a:lnTo>
                    <a:pt x="1649577" y="21945"/>
                  </a:lnTo>
                  <a:close/>
                </a:path>
                <a:path w="4279900" h="613410">
                  <a:moveTo>
                    <a:pt x="2217686" y="51206"/>
                  </a:moveTo>
                  <a:lnTo>
                    <a:pt x="2081745" y="51206"/>
                  </a:lnTo>
                  <a:lnTo>
                    <a:pt x="2081745" y="0"/>
                  </a:lnTo>
                  <a:lnTo>
                    <a:pt x="2012251" y="0"/>
                  </a:lnTo>
                  <a:lnTo>
                    <a:pt x="2012251" y="51206"/>
                  </a:lnTo>
                  <a:lnTo>
                    <a:pt x="1876310" y="51206"/>
                  </a:lnTo>
                  <a:lnTo>
                    <a:pt x="1876310" y="104241"/>
                  </a:lnTo>
                  <a:lnTo>
                    <a:pt x="2217686" y="104241"/>
                  </a:lnTo>
                  <a:lnTo>
                    <a:pt x="2217686" y="51206"/>
                  </a:lnTo>
                  <a:close/>
                </a:path>
                <a:path w="4279900" h="613410">
                  <a:moveTo>
                    <a:pt x="2245118" y="301752"/>
                  </a:moveTo>
                  <a:lnTo>
                    <a:pt x="2185301" y="311962"/>
                  </a:lnTo>
                  <a:lnTo>
                    <a:pt x="2147214" y="316725"/>
                  </a:lnTo>
                  <a:lnTo>
                    <a:pt x="2102624" y="319316"/>
                  </a:lnTo>
                  <a:lnTo>
                    <a:pt x="2081136" y="319430"/>
                  </a:lnTo>
                  <a:lnTo>
                    <a:pt x="2081136" y="288340"/>
                  </a:lnTo>
                  <a:lnTo>
                    <a:pt x="2112619" y="285203"/>
                  </a:lnTo>
                  <a:lnTo>
                    <a:pt x="2131809" y="281444"/>
                  </a:lnTo>
                  <a:lnTo>
                    <a:pt x="2181923" y="249694"/>
                  </a:lnTo>
                  <a:lnTo>
                    <a:pt x="2190889" y="238963"/>
                  </a:lnTo>
                  <a:lnTo>
                    <a:pt x="2194026" y="226161"/>
                  </a:lnTo>
                  <a:lnTo>
                    <a:pt x="2194077" y="224942"/>
                  </a:lnTo>
                  <a:lnTo>
                    <a:pt x="2194522" y="204216"/>
                  </a:lnTo>
                  <a:lnTo>
                    <a:pt x="2193899" y="179222"/>
                  </a:lnTo>
                  <a:lnTo>
                    <a:pt x="2154898" y="140208"/>
                  </a:lnTo>
                  <a:lnTo>
                    <a:pt x="2125027" y="125920"/>
                  </a:lnTo>
                  <a:lnTo>
                    <a:pt x="2125027" y="196291"/>
                  </a:lnTo>
                  <a:lnTo>
                    <a:pt x="2125027" y="212140"/>
                  </a:lnTo>
                  <a:lnTo>
                    <a:pt x="2091499" y="234086"/>
                  </a:lnTo>
                  <a:lnTo>
                    <a:pt x="2054644" y="238950"/>
                  </a:lnTo>
                  <a:lnTo>
                    <a:pt x="2039683" y="238937"/>
                  </a:lnTo>
                  <a:lnTo>
                    <a:pt x="1997976" y="232930"/>
                  </a:lnTo>
                  <a:lnTo>
                    <a:pt x="1966531" y="212750"/>
                  </a:lnTo>
                  <a:lnTo>
                    <a:pt x="1966531" y="195681"/>
                  </a:lnTo>
                  <a:lnTo>
                    <a:pt x="2002993" y="174002"/>
                  </a:lnTo>
                  <a:lnTo>
                    <a:pt x="2049437" y="169468"/>
                  </a:lnTo>
                  <a:lnTo>
                    <a:pt x="2058111" y="169506"/>
                  </a:lnTo>
                  <a:lnTo>
                    <a:pt x="2112835" y="183489"/>
                  </a:lnTo>
                  <a:lnTo>
                    <a:pt x="2125027" y="196291"/>
                  </a:lnTo>
                  <a:lnTo>
                    <a:pt x="2125027" y="125920"/>
                  </a:lnTo>
                  <a:lnTo>
                    <a:pt x="2111845" y="121539"/>
                  </a:lnTo>
                  <a:lnTo>
                    <a:pt x="2087600" y="119214"/>
                  </a:lnTo>
                  <a:lnTo>
                    <a:pt x="2048217" y="118872"/>
                  </a:lnTo>
                  <a:lnTo>
                    <a:pt x="2028405" y="118960"/>
                  </a:lnTo>
                  <a:lnTo>
                    <a:pt x="1986953" y="124053"/>
                  </a:lnTo>
                  <a:lnTo>
                    <a:pt x="1939099" y="139903"/>
                  </a:lnTo>
                  <a:lnTo>
                    <a:pt x="1907705" y="166420"/>
                  </a:lnTo>
                  <a:lnTo>
                    <a:pt x="1896541" y="196291"/>
                  </a:lnTo>
                  <a:lnTo>
                    <a:pt x="1896618" y="212750"/>
                  </a:lnTo>
                  <a:lnTo>
                    <a:pt x="1909673" y="249567"/>
                  </a:lnTo>
                  <a:lnTo>
                    <a:pt x="1946783" y="274193"/>
                  </a:lnTo>
                  <a:lnTo>
                    <a:pt x="2011032" y="287731"/>
                  </a:lnTo>
                  <a:lnTo>
                    <a:pt x="2011032" y="319430"/>
                  </a:lnTo>
                  <a:lnTo>
                    <a:pt x="1867776" y="319430"/>
                  </a:lnTo>
                  <a:lnTo>
                    <a:pt x="1867776" y="371246"/>
                  </a:lnTo>
                  <a:lnTo>
                    <a:pt x="2039073" y="371246"/>
                  </a:lnTo>
                  <a:lnTo>
                    <a:pt x="2070582" y="371132"/>
                  </a:lnTo>
                  <a:lnTo>
                    <a:pt x="2130628" y="369303"/>
                  </a:lnTo>
                  <a:lnTo>
                    <a:pt x="2172805" y="366483"/>
                  </a:lnTo>
                  <a:lnTo>
                    <a:pt x="2215972" y="360883"/>
                  </a:lnTo>
                  <a:lnTo>
                    <a:pt x="2245118" y="344424"/>
                  </a:lnTo>
                  <a:lnTo>
                    <a:pt x="2245118" y="301752"/>
                  </a:lnTo>
                  <a:close/>
                </a:path>
                <a:path w="4279900" h="613410">
                  <a:moveTo>
                    <a:pt x="2346922" y="554736"/>
                  </a:moveTo>
                  <a:lnTo>
                    <a:pt x="2021395" y="554736"/>
                  </a:lnTo>
                  <a:lnTo>
                    <a:pt x="2021395" y="526084"/>
                  </a:lnTo>
                  <a:lnTo>
                    <a:pt x="2298154" y="526084"/>
                  </a:lnTo>
                  <a:lnTo>
                    <a:pt x="2307488" y="525932"/>
                  </a:lnTo>
                  <a:lnTo>
                    <a:pt x="2335174" y="499529"/>
                  </a:lnTo>
                  <a:lnTo>
                    <a:pt x="2335339" y="489508"/>
                  </a:lnTo>
                  <a:lnTo>
                    <a:pt x="2335339" y="396240"/>
                  </a:lnTo>
                  <a:lnTo>
                    <a:pt x="1951291" y="396240"/>
                  </a:lnTo>
                  <a:lnTo>
                    <a:pt x="1951291" y="447446"/>
                  </a:lnTo>
                  <a:lnTo>
                    <a:pt x="2264626" y="447446"/>
                  </a:lnTo>
                  <a:lnTo>
                    <a:pt x="2264626" y="474878"/>
                  </a:lnTo>
                  <a:lnTo>
                    <a:pt x="1951291" y="474878"/>
                  </a:lnTo>
                  <a:lnTo>
                    <a:pt x="1951291" y="570585"/>
                  </a:lnTo>
                  <a:lnTo>
                    <a:pt x="1951875" y="591731"/>
                  </a:lnTo>
                  <a:lnTo>
                    <a:pt x="1955939" y="602589"/>
                  </a:lnTo>
                  <a:lnTo>
                    <a:pt x="1966976" y="606590"/>
                  </a:lnTo>
                  <a:lnTo>
                    <a:pt x="1988477" y="607161"/>
                  </a:lnTo>
                  <a:lnTo>
                    <a:pt x="2339606" y="607161"/>
                  </a:lnTo>
                  <a:lnTo>
                    <a:pt x="2346922" y="599846"/>
                  </a:lnTo>
                  <a:lnTo>
                    <a:pt x="2346922" y="554736"/>
                  </a:lnTo>
                  <a:close/>
                </a:path>
                <a:path w="4279900" h="613410">
                  <a:moveTo>
                    <a:pt x="2417635" y="188366"/>
                  </a:moveTo>
                  <a:lnTo>
                    <a:pt x="2337778" y="188366"/>
                  </a:lnTo>
                  <a:lnTo>
                    <a:pt x="2337778" y="23164"/>
                  </a:lnTo>
                  <a:lnTo>
                    <a:pt x="2270112" y="23164"/>
                  </a:lnTo>
                  <a:lnTo>
                    <a:pt x="2270112" y="373075"/>
                  </a:lnTo>
                  <a:lnTo>
                    <a:pt x="2330462" y="373075"/>
                  </a:lnTo>
                  <a:lnTo>
                    <a:pt x="2337778" y="365760"/>
                  </a:lnTo>
                  <a:lnTo>
                    <a:pt x="2337778" y="246888"/>
                  </a:lnTo>
                  <a:lnTo>
                    <a:pt x="2417635" y="246888"/>
                  </a:lnTo>
                  <a:lnTo>
                    <a:pt x="2417635" y="188366"/>
                  </a:lnTo>
                  <a:close/>
                </a:path>
                <a:path w="4279900" h="613410">
                  <a:moveTo>
                    <a:pt x="2911919" y="491502"/>
                  </a:moveTo>
                  <a:lnTo>
                    <a:pt x="2897390" y="449884"/>
                  </a:lnTo>
                  <a:lnTo>
                    <a:pt x="2856242" y="414528"/>
                  </a:lnTo>
                  <a:lnTo>
                    <a:pt x="2841307" y="406831"/>
                  </a:lnTo>
                  <a:lnTo>
                    <a:pt x="2841307" y="500481"/>
                  </a:lnTo>
                  <a:lnTo>
                    <a:pt x="2841117" y="509460"/>
                  </a:lnTo>
                  <a:lnTo>
                    <a:pt x="2809748" y="539851"/>
                  </a:lnTo>
                  <a:lnTo>
                    <a:pt x="2770136" y="552259"/>
                  </a:lnTo>
                  <a:lnTo>
                    <a:pt x="2723527" y="557136"/>
                  </a:lnTo>
                  <a:lnTo>
                    <a:pt x="2723388" y="557136"/>
                  </a:lnTo>
                  <a:lnTo>
                    <a:pt x="2676334" y="555764"/>
                  </a:lnTo>
                  <a:lnTo>
                    <a:pt x="2631313" y="547700"/>
                  </a:lnTo>
                  <a:lnTo>
                    <a:pt x="2589238" y="526084"/>
                  </a:lnTo>
                  <a:lnTo>
                    <a:pt x="2577376" y="500481"/>
                  </a:lnTo>
                  <a:lnTo>
                    <a:pt x="2577528" y="490296"/>
                  </a:lnTo>
                  <a:lnTo>
                    <a:pt x="2606814" y="460044"/>
                  </a:lnTo>
                  <a:lnTo>
                    <a:pt x="2645740" y="447967"/>
                  </a:lnTo>
                  <a:lnTo>
                    <a:pt x="2684221" y="442988"/>
                  </a:lnTo>
                  <a:lnTo>
                    <a:pt x="2709634" y="442569"/>
                  </a:lnTo>
                  <a:lnTo>
                    <a:pt x="2724454" y="442633"/>
                  </a:lnTo>
                  <a:lnTo>
                    <a:pt x="2772435" y="447967"/>
                  </a:lnTo>
                  <a:lnTo>
                    <a:pt x="2811183" y="460032"/>
                  </a:lnTo>
                  <a:lnTo>
                    <a:pt x="2839897" y="485736"/>
                  </a:lnTo>
                  <a:lnTo>
                    <a:pt x="2841307" y="500481"/>
                  </a:lnTo>
                  <a:lnTo>
                    <a:pt x="2841307" y="406831"/>
                  </a:lnTo>
                  <a:lnTo>
                    <a:pt x="2792234" y="393496"/>
                  </a:lnTo>
                  <a:lnTo>
                    <a:pt x="2753791" y="387362"/>
                  </a:lnTo>
                  <a:lnTo>
                    <a:pt x="2709634" y="386486"/>
                  </a:lnTo>
                  <a:lnTo>
                    <a:pt x="2682621" y="386600"/>
                  </a:lnTo>
                  <a:lnTo>
                    <a:pt x="2626728" y="393496"/>
                  </a:lnTo>
                  <a:lnTo>
                    <a:pt x="2578811" y="406323"/>
                  </a:lnTo>
                  <a:lnTo>
                    <a:pt x="2537422" y="429463"/>
                  </a:lnTo>
                  <a:lnTo>
                    <a:pt x="2512822" y="462661"/>
                  </a:lnTo>
                  <a:lnTo>
                    <a:pt x="2506751" y="491502"/>
                  </a:lnTo>
                  <a:lnTo>
                    <a:pt x="2506865" y="517029"/>
                  </a:lnTo>
                  <a:lnTo>
                    <a:pt x="2530144" y="561936"/>
                  </a:lnTo>
                  <a:lnTo>
                    <a:pt x="2562720" y="584911"/>
                  </a:lnTo>
                  <a:lnTo>
                    <a:pt x="2604808" y="601980"/>
                  </a:lnTo>
                  <a:lnTo>
                    <a:pt x="2648940" y="610311"/>
                  </a:lnTo>
                  <a:lnTo>
                    <a:pt x="2709634" y="613257"/>
                  </a:lnTo>
                  <a:lnTo>
                    <a:pt x="2736304" y="613143"/>
                  </a:lnTo>
                  <a:lnTo>
                    <a:pt x="2792234" y="605942"/>
                  </a:lnTo>
                  <a:lnTo>
                    <a:pt x="2840329" y="592709"/>
                  </a:lnTo>
                  <a:lnTo>
                    <a:pt x="2881274" y="569099"/>
                  </a:lnTo>
                  <a:lnTo>
                    <a:pt x="2891358" y="557174"/>
                  </a:lnTo>
                  <a:lnTo>
                    <a:pt x="2897390" y="548640"/>
                  </a:lnTo>
                  <a:lnTo>
                    <a:pt x="2905849" y="535876"/>
                  </a:lnTo>
                  <a:lnTo>
                    <a:pt x="2910192" y="526465"/>
                  </a:lnTo>
                  <a:lnTo>
                    <a:pt x="2911792" y="515810"/>
                  </a:lnTo>
                  <a:lnTo>
                    <a:pt x="2911919" y="491502"/>
                  </a:lnTo>
                  <a:close/>
                </a:path>
                <a:path w="4279900" h="613410">
                  <a:moveTo>
                    <a:pt x="2980906" y="303580"/>
                  </a:moveTo>
                  <a:lnTo>
                    <a:pt x="2742552" y="303580"/>
                  </a:lnTo>
                  <a:lnTo>
                    <a:pt x="2742552" y="242620"/>
                  </a:lnTo>
                  <a:lnTo>
                    <a:pt x="2909582" y="242620"/>
                  </a:lnTo>
                  <a:lnTo>
                    <a:pt x="2909582" y="184708"/>
                  </a:lnTo>
                  <a:lnTo>
                    <a:pt x="2579179" y="184708"/>
                  </a:lnTo>
                  <a:lnTo>
                    <a:pt x="2579179" y="90220"/>
                  </a:lnTo>
                  <a:lnTo>
                    <a:pt x="2903486" y="90220"/>
                  </a:lnTo>
                  <a:lnTo>
                    <a:pt x="2903486" y="34137"/>
                  </a:lnTo>
                  <a:lnTo>
                    <a:pt x="2546261" y="34137"/>
                  </a:lnTo>
                  <a:lnTo>
                    <a:pt x="2536926" y="34302"/>
                  </a:lnTo>
                  <a:lnTo>
                    <a:pt x="2509240" y="61391"/>
                  </a:lnTo>
                  <a:lnTo>
                    <a:pt x="2509075" y="70713"/>
                  </a:lnTo>
                  <a:lnTo>
                    <a:pt x="2509075" y="206044"/>
                  </a:lnTo>
                  <a:lnTo>
                    <a:pt x="2532049" y="241325"/>
                  </a:lnTo>
                  <a:lnTo>
                    <a:pt x="2546261" y="242620"/>
                  </a:lnTo>
                  <a:lnTo>
                    <a:pt x="2673058" y="242620"/>
                  </a:lnTo>
                  <a:lnTo>
                    <a:pt x="2673058" y="303580"/>
                  </a:lnTo>
                  <a:lnTo>
                    <a:pt x="2431656" y="303580"/>
                  </a:lnTo>
                  <a:lnTo>
                    <a:pt x="2431656" y="360883"/>
                  </a:lnTo>
                  <a:lnTo>
                    <a:pt x="2973590" y="360883"/>
                  </a:lnTo>
                  <a:lnTo>
                    <a:pt x="2980906" y="353568"/>
                  </a:lnTo>
                  <a:lnTo>
                    <a:pt x="2980906" y="303580"/>
                  </a:lnTo>
                  <a:close/>
                </a:path>
                <a:path w="4279900" h="613410">
                  <a:moveTo>
                    <a:pt x="3645979" y="499872"/>
                  </a:moveTo>
                  <a:lnTo>
                    <a:pt x="3639388" y="447713"/>
                  </a:lnTo>
                  <a:lnTo>
                    <a:pt x="3593249" y="415442"/>
                  </a:lnTo>
                  <a:lnTo>
                    <a:pt x="3576485" y="406692"/>
                  </a:lnTo>
                  <a:lnTo>
                    <a:pt x="3576485" y="499872"/>
                  </a:lnTo>
                  <a:lnTo>
                    <a:pt x="3575951" y="515277"/>
                  </a:lnTo>
                  <a:lnTo>
                    <a:pt x="3542347" y="541629"/>
                  </a:lnTo>
                  <a:lnTo>
                    <a:pt x="3503942" y="555231"/>
                  </a:lnTo>
                  <a:lnTo>
                    <a:pt x="3468255" y="557009"/>
                  </a:lnTo>
                  <a:lnTo>
                    <a:pt x="3399929" y="556933"/>
                  </a:lnTo>
                  <a:lnTo>
                    <a:pt x="3358324" y="550621"/>
                  </a:lnTo>
                  <a:lnTo>
                    <a:pt x="3317786" y="532244"/>
                  </a:lnTo>
                  <a:lnTo>
                    <a:pt x="3303384" y="499872"/>
                  </a:lnTo>
                  <a:lnTo>
                    <a:pt x="3303917" y="484479"/>
                  </a:lnTo>
                  <a:lnTo>
                    <a:pt x="3337522" y="458114"/>
                  </a:lnTo>
                  <a:lnTo>
                    <a:pt x="3375926" y="444512"/>
                  </a:lnTo>
                  <a:lnTo>
                    <a:pt x="3439934" y="442569"/>
                  </a:lnTo>
                  <a:lnTo>
                    <a:pt x="3479939" y="442823"/>
                  </a:lnTo>
                  <a:lnTo>
                    <a:pt x="3521545" y="449135"/>
                  </a:lnTo>
                  <a:lnTo>
                    <a:pt x="3562083" y="467512"/>
                  </a:lnTo>
                  <a:lnTo>
                    <a:pt x="3576485" y="499872"/>
                  </a:lnTo>
                  <a:lnTo>
                    <a:pt x="3576485" y="406692"/>
                  </a:lnTo>
                  <a:lnTo>
                    <a:pt x="3561194" y="398703"/>
                  </a:lnTo>
                  <a:lnTo>
                    <a:pt x="3534537" y="390105"/>
                  </a:lnTo>
                  <a:lnTo>
                    <a:pt x="3498913" y="386943"/>
                  </a:lnTo>
                  <a:lnTo>
                    <a:pt x="3439934" y="386486"/>
                  </a:lnTo>
                  <a:lnTo>
                    <a:pt x="3380613" y="386943"/>
                  </a:lnTo>
                  <a:lnTo>
                    <a:pt x="3318078" y="398703"/>
                  </a:lnTo>
                  <a:lnTo>
                    <a:pt x="3255530" y="433057"/>
                  </a:lnTo>
                  <a:lnTo>
                    <a:pt x="3234105" y="467360"/>
                  </a:lnTo>
                  <a:lnTo>
                    <a:pt x="3233280" y="499872"/>
                  </a:lnTo>
                  <a:lnTo>
                    <a:pt x="3234105" y="532396"/>
                  </a:lnTo>
                  <a:lnTo>
                    <a:pt x="3255530" y="566699"/>
                  </a:lnTo>
                  <a:lnTo>
                    <a:pt x="3318078" y="601052"/>
                  </a:lnTo>
                  <a:lnTo>
                    <a:pt x="3380613" y="612813"/>
                  </a:lnTo>
                  <a:lnTo>
                    <a:pt x="3439934" y="613257"/>
                  </a:lnTo>
                  <a:lnTo>
                    <a:pt x="3498913" y="612813"/>
                  </a:lnTo>
                  <a:lnTo>
                    <a:pt x="3561194" y="601052"/>
                  </a:lnTo>
                  <a:lnTo>
                    <a:pt x="3623729" y="566699"/>
                  </a:lnTo>
                  <a:lnTo>
                    <a:pt x="3645154" y="532396"/>
                  </a:lnTo>
                  <a:lnTo>
                    <a:pt x="3645979" y="499872"/>
                  </a:lnTo>
                  <a:close/>
                </a:path>
                <a:path w="4279900" h="613410">
                  <a:moveTo>
                    <a:pt x="3674021" y="210312"/>
                  </a:moveTo>
                  <a:lnTo>
                    <a:pt x="3627120" y="197485"/>
                  </a:lnTo>
                  <a:lnTo>
                    <a:pt x="3575685" y="175856"/>
                  </a:lnTo>
                  <a:lnTo>
                    <a:pt x="3525723" y="142036"/>
                  </a:lnTo>
                  <a:lnTo>
                    <a:pt x="3519830" y="137947"/>
                  </a:lnTo>
                  <a:lnTo>
                    <a:pt x="3504095" y="124777"/>
                  </a:lnTo>
                  <a:lnTo>
                    <a:pt x="3494074" y="111328"/>
                  </a:lnTo>
                  <a:lnTo>
                    <a:pt x="3483826" y="91440"/>
                  </a:lnTo>
                  <a:lnTo>
                    <a:pt x="3481997" y="87782"/>
                  </a:lnTo>
                  <a:lnTo>
                    <a:pt x="3638664" y="87782"/>
                  </a:lnTo>
                  <a:lnTo>
                    <a:pt x="3638664" y="32918"/>
                  </a:lnTo>
                  <a:lnTo>
                    <a:pt x="3241814" y="32918"/>
                  </a:lnTo>
                  <a:lnTo>
                    <a:pt x="3241814" y="87782"/>
                  </a:lnTo>
                  <a:lnTo>
                    <a:pt x="3399701" y="87782"/>
                  </a:lnTo>
                  <a:lnTo>
                    <a:pt x="3397872" y="91440"/>
                  </a:lnTo>
                  <a:lnTo>
                    <a:pt x="3374059" y="126720"/>
                  </a:lnTo>
                  <a:lnTo>
                    <a:pt x="3331730" y="157886"/>
                  </a:lnTo>
                  <a:lnTo>
                    <a:pt x="3281934" y="187299"/>
                  </a:lnTo>
                  <a:lnTo>
                    <a:pt x="3205848" y="210312"/>
                  </a:lnTo>
                  <a:lnTo>
                    <a:pt x="3244253" y="257860"/>
                  </a:lnTo>
                  <a:lnTo>
                    <a:pt x="3312820" y="233121"/>
                  </a:lnTo>
                  <a:lnTo>
                    <a:pt x="3366325" y="204279"/>
                  </a:lnTo>
                  <a:lnTo>
                    <a:pt x="3400615" y="180136"/>
                  </a:lnTo>
                  <a:lnTo>
                    <a:pt x="3430409" y="153949"/>
                  </a:lnTo>
                  <a:lnTo>
                    <a:pt x="3439934" y="142036"/>
                  </a:lnTo>
                  <a:lnTo>
                    <a:pt x="3449815" y="153250"/>
                  </a:lnTo>
                  <a:lnTo>
                    <a:pt x="3479558" y="178917"/>
                  </a:lnTo>
                  <a:lnTo>
                    <a:pt x="3513544" y="203060"/>
                  </a:lnTo>
                  <a:lnTo>
                    <a:pt x="3555911" y="226961"/>
                  </a:lnTo>
                  <a:lnTo>
                    <a:pt x="3599916" y="246253"/>
                  </a:lnTo>
                  <a:lnTo>
                    <a:pt x="3636226" y="257860"/>
                  </a:lnTo>
                  <a:lnTo>
                    <a:pt x="3674021" y="210312"/>
                  </a:lnTo>
                  <a:close/>
                </a:path>
                <a:path w="4279900" h="613410">
                  <a:moveTo>
                    <a:pt x="3712426" y="300532"/>
                  </a:moveTo>
                  <a:lnTo>
                    <a:pt x="3474682" y="300532"/>
                  </a:lnTo>
                  <a:lnTo>
                    <a:pt x="3474682" y="220675"/>
                  </a:lnTo>
                  <a:lnTo>
                    <a:pt x="3405187" y="220675"/>
                  </a:lnTo>
                  <a:lnTo>
                    <a:pt x="3405187" y="300532"/>
                  </a:lnTo>
                  <a:lnTo>
                    <a:pt x="3163176" y="300532"/>
                  </a:lnTo>
                  <a:lnTo>
                    <a:pt x="3163176" y="357835"/>
                  </a:lnTo>
                  <a:lnTo>
                    <a:pt x="3702672" y="357835"/>
                  </a:lnTo>
                  <a:lnTo>
                    <a:pt x="3711816" y="353568"/>
                  </a:lnTo>
                  <a:lnTo>
                    <a:pt x="3712426" y="345643"/>
                  </a:lnTo>
                  <a:lnTo>
                    <a:pt x="3712426" y="300532"/>
                  </a:lnTo>
                  <a:close/>
                </a:path>
                <a:path w="4279900" h="613410">
                  <a:moveTo>
                    <a:pt x="4214126" y="245668"/>
                  </a:moveTo>
                  <a:lnTo>
                    <a:pt x="3868483" y="245668"/>
                  </a:lnTo>
                  <a:lnTo>
                    <a:pt x="3868483" y="192633"/>
                  </a:lnTo>
                  <a:lnTo>
                    <a:pt x="4167797" y="192633"/>
                  </a:lnTo>
                  <a:lnTo>
                    <a:pt x="4177131" y="192481"/>
                  </a:lnTo>
                  <a:lnTo>
                    <a:pt x="4204817" y="166077"/>
                  </a:lnTo>
                  <a:lnTo>
                    <a:pt x="4204982" y="156057"/>
                  </a:lnTo>
                  <a:lnTo>
                    <a:pt x="4204982" y="32918"/>
                  </a:lnTo>
                  <a:lnTo>
                    <a:pt x="3800208" y="32918"/>
                  </a:lnTo>
                  <a:lnTo>
                    <a:pt x="3800208" y="89611"/>
                  </a:lnTo>
                  <a:lnTo>
                    <a:pt x="4136707" y="89611"/>
                  </a:lnTo>
                  <a:lnTo>
                    <a:pt x="4136707" y="137769"/>
                  </a:lnTo>
                  <a:lnTo>
                    <a:pt x="3800208" y="137769"/>
                  </a:lnTo>
                  <a:lnTo>
                    <a:pt x="3800208" y="266395"/>
                  </a:lnTo>
                  <a:lnTo>
                    <a:pt x="3822192" y="301637"/>
                  </a:lnTo>
                  <a:lnTo>
                    <a:pt x="3837394" y="302971"/>
                  </a:lnTo>
                  <a:lnTo>
                    <a:pt x="4214126" y="302971"/>
                  </a:lnTo>
                  <a:lnTo>
                    <a:pt x="4214126" y="245668"/>
                  </a:lnTo>
                  <a:close/>
                </a:path>
                <a:path w="4279900" h="613410">
                  <a:moveTo>
                    <a:pt x="4279354" y="355396"/>
                  </a:moveTo>
                  <a:lnTo>
                    <a:pt x="3730714" y="355396"/>
                  </a:lnTo>
                  <a:lnTo>
                    <a:pt x="3730714" y="414528"/>
                  </a:lnTo>
                  <a:lnTo>
                    <a:pt x="3853853" y="414528"/>
                  </a:lnTo>
                  <a:lnTo>
                    <a:pt x="3853853" y="602284"/>
                  </a:lnTo>
                  <a:lnTo>
                    <a:pt x="3916032" y="602284"/>
                  </a:lnTo>
                  <a:lnTo>
                    <a:pt x="3923347" y="594969"/>
                  </a:lnTo>
                  <a:lnTo>
                    <a:pt x="3923347" y="414528"/>
                  </a:lnTo>
                  <a:lnTo>
                    <a:pt x="4080624" y="414528"/>
                  </a:lnTo>
                  <a:lnTo>
                    <a:pt x="4080624" y="602284"/>
                  </a:lnTo>
                  <a:lnTo>
                    <a:pt x="4142194" y="602284"/>
                  </a:lnTo>
                  <a:lnTo>
                    <a:pt x="4149509" y="594969"/>
                  </a:lnTo>
                  <a:lnTo>
                    <a:pt x="4149509" y="414528"/>
                  </a:lnTo>
                  <a:lnTo>
                    <a:pt x="4272038" y="414528"/>
                  </a:lnTo>
                  <a:lnTo>
                    <a:pt x="4279354" y="407212"/>
                  </a:lnTo>
                  <a:lnTo>
                    <a:pt x="4279354" y="355396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61972" y="1741893"/>
              <a:ext cx="577215" cy="413384"/>
            </a:xfrm>
            <a:custGeom>
              <a:avLst/>
              <a:gdLst/>
              <a:ahLst/>
              <a:cxnLst/>
              <a:rect l="l" t="t" r="r" b="b"/>
              <a:pathLst>
                <a:path w="577214" h="413385">
                  <a:moveTo>
                    <a:pt x="279298" y="175679"/>
                  </a:moveTo>
                  <a:lnTo>
                    <a:pt x="275767" y="125425"/>
                  </a:lnTo>
                  <a:lnTo>
                    <a:pt x="265722" y="86753"/>
                  </a:lnTo>
                  <a:lnTo>
                    <a:pt x="245059" y="50914"/>
                  </a:lnTo>
                  <a:lnTo>
                    <a:pt x="216662" y="23939"/>
                  </a:lnTo>
                  <a:lnTo>
                    <a:pt x="214122" y="22809"/>
                  </a:lnTo>
                  <a:lnTo>
                    <a:pt x="214122" y="159156"/>
                  </a:lnTo>
                  <a:lnTo>
                    <a:pt x="214122" y="258356"/>
                  </a:lnTo>
                  <a:lnTo>
                    <a:pt x="209092" y="302183"/>
                  </a:lnTo>
                  <a:lnTo>
                    <a:pt x="190804" y="340360"/>
                  </a:lnTo>
                  <a:lnTo>
                    <a:pt x="155244" y="357962"/>
                  </a:lnTo>
                  <a:lnTo>
                    <a:pt x="142748" y="358101"/>
                  </a:lnTo>
                  <a:lnTo>
                    <a:pt x="130238" y="357974"/>
                  </a:lnTo>
                  <a:lnTo>
                    <a:pt x="92773" y="340817"/>
                  </a:lnTo>
                  <a:lnTo>
                    <a:pt x="72148" y="302564"/>
                  </a:lnTo>
                  <a:lnTo>
                    <a:pt x="65595" y="258356"/>
                  </a:lnTo>
                  <a:lnTo>
                    <a:pt x="65620" y="164579"/>
                  </a:lnTo>
                  <a:lnTo>
                    <a:pt x="67614" y="124218"/>
                  </a:lnTo>
                  <a:lnTo>
                    <a:pt x="92430" y="73914"/>
                  </a:lnTo>
                  <a:lnTo>
                    <a:pt x="138404" y="61290"/>
                  </a:lnTo>
                  <a:lnTo>
                    <a:pt x="151472" y="61417"/>
                  </a:lnTo>
                  <a:lnTo>
                    <a:pt x="188836" y="77127"/>
                  </a:lnTo>
                  <a:lnTo>
                    <a:pt x="208330" y="113944"/>
                  </a:lnTo>
                  <a:lnTo>
                    <a:pt x="214122" y="159156"/>
                  </a:lnTo>
                  <a:lnTo>
                    <a:pt x="214122" y="22809"/>
                  </a:lnTo>
                  <a:lnTo>
                    <a:pt x="172821" y="6756"/>
                  </a:lnTo>
                  <a:lnTo>
                    <a:pt x="136956" y="5308"/>
                  </a:lnTo>
                  <a:lnTo>
                    <a:pt x="114782" y="5511"/>
                  </a:lnTo>
                  <a:lnTo>
                    <a:pt x="73012" y="18097"/>
                  </a:lnTo>
                  <a:lnTo>
                    <a:pt x="40297" y="39852"/>
                  </a:lnTo>
                  <a:lnTo>
                    <a:pt x="15494" y="75234"/>
                  </a:lnTo>
                  <a:lnTo>
                    <a:pt x="2959" y="120523"/>
                  </a:lnTo>
                  <a:lnTo>
                    <a:pt x="0" y="148526"/>
                  </a:lnTo>
                  <a:lnTo>
                    <a:pt x="38" y="272707"/>
                  </a:lnTo>
                  <a:lnTo>
                    <a:pt x="8826" y="318287"/>
                  </a:lnTo>
                  <a:lnTo>
                    <a:pt x="24942" y="356831"/>
                  </a:lnTo>
                  <a:lnTo>
                    <a:pt x="53594" y="389229"/>
                  </a:lnTo>
                  <a:lnTo>
                    <a:pt x="94170" y="408330"/>
                  </a:lnTo>
                  <a:lnTo>
                    <a:pt x="138887" y="413118"/>
                  </a:lnTo>
                  <a:lnTo>
                    <a:pt x="161353" y="412927"/>
                  </a:lnTo>
                  <a:lnTo>
                    <a:pt x="203796" y="401535"/>
                  </a:lnTo>
                  <a:lnTo>
                    <a:pt x="237185" y="381076"/>
                  </a:lnTo>
                  <a:lnTo>
                    <a:pt x="262763" y="345846"/>
                  </a:lnTo>
                  <a:lnTo>
                    <a:pt x="276072" y="298043"/>
                  </a:lnTo>
                  <a:lnTo>
                    <a:pt x="279209" y="270103"/>
                  </a:lnTo>
                  <a:lnTo>
                    <a:pt x="279298" y="175679"/>
                  </a:lnTo>
                  <a:close/>
                </a:path>
                <a:path w="577214" h="413385">
                  <a:moveTo>
                    <a:pt x="576605" y="210426"/>
                  </a:moveTo>
                  <a:lnTo>
                    <a:pt x="576516" y="97497"/>
                  </a:lnTo>
                  <a:lnTo>
                    <a:pt x="569125" y="55981"/>
                  </a:lnTo>
                  <a:lnTo>
                    <a:pt x="545236" y="21234"/>
                  </a:lnTo>
                  <a:lnTo>
                    <a:pt x="512876" y="6083"/>
                  </a:lnTo>
                  <a:lnTo>
                    <a:pt x="512876" y="113423"/>
                  </a:lnTo>
                  <a:lnTo>
                    <a:pt x="512864" y="158877"/>
                  </a:lnTo>
                  <a:lnTo>
                    <a:pt x="491185" y="204635"/>
                  </a:lnTo>
                  <a:lnTo>
                    <a:pt x="452983" y="210388"/>
                  </a:lnTo>
                  <a:lnTo>
                    <a:pt x="433412" y="210375"/>
                  </a:lnTo>
                  <a:lnTo>
                    <a:pt x="386461" y="190639"/>
                  </a:lnTo>
                  <a:lnTo>
                    <a:pt x="377342" y="113423"/>
                  </a:lnTo>
                  <a:lnTo>
                    <a:pt x="377571" y="107632"/>
                  </a:lnTo>
                  <a:lnTo>
                    <a:pt x="394665" y="64668"/>
                  </a:lnTo>
                  <a:lnTo>
                    <a:pt x="439547" y="55981"/>
                  </a:lnTo>
                  <a:lnTo>
                    <a:pt x="452043" y="56045"/>
                  </a:lnTo>
                  <a:lnTo>
                    <a:pt x="506145" y="78193"/>
                  </a:lnTo>
                  <a:lnTo>
                    <a:pt x="512876" y="113423"/>
                  </a:lnTo>
                  <a:lnTo>
                    <a:pt x="512876" y="6083"/>
                  </a:lnTo>
                  <a:lnTo>
                    <a:pt x="462597" y="76"/>
                  </a:lnTo>
                  <a:lnTo>
                    <a:pt x="440994" y="0"/>
                  </a:lnTo>
                  <a:lnTo>
                    <a:pt x="419684" y="127"/>
                  </a:lnTo>
                  <a:lnTo>
                    <a:pt x="379945" y="7962"/>
                  </a:lnTo>
                  <a:lnTo>
                    <a:pt x="340131" y="31127"/>
                  </a:lnTo>
                  <a:lnTo>
                    <a:pt x="318655" y="68529"/>
                  </a:lnTo>
                  <a:lnTo>
                    <a:pt x="312267" y="102108"/>
                  </a:lnTo>
                  <a:lnTo>
                    <a:pt x="312369" y="165354"/>
                  </a:lnTo>
                  <a:lnTo>
                    <a:pt x="321703" y="204635"/>
                  </a:lnTo>
                  <a:lnTo>
                    <a:pt x="347129" y="241312"/>
                  </a:lnTo>
                  <a:lnTo>
                    <a:pt x="383324" y="258445"/>
                  </a:lnTo>
                  <a:lnTo>
                    <a:pt x="425551" y="264960"/>
                  </a:lnTo>
                  <a:lnTo>
                    <a:pt x="432790" y="265925"/>
                  </a:lnTo>
                  <a:lnTo>
                    <a:pt x="454025" y="265442"/>
                  </a:lnTo>
                  <a:lnTo>
                    <a:pt x="478155" y="263512"/>
                  </a:lnTo>
                  <a:lnTo>
                    <a:pt x="502767" y="259168"/>
                  </a:lnTo>
                  <a:lnTo>
                    <a:pt x="513384" y="255790"/>
                  </a:lnTo>
                  <a:lnTo>
                    <a:pt x="513384" y="287159"/>
                  </a:lnTo>
                  <a:lnTo>
                    <a:pt x="500837" y="330593"/>
                  </a:lnTo>
                  <a:lnTo>
                    <a:pt x="464159" y="344347"/>
                  </a:lnTo>
                  <a:lnTo>
                    <a:pt x="444779" y="345973"/>
                  </a:lnTo>
                  <a:lnTo>
                    <a:pt x="419163" y="345948"/>
                  </a:lnTo>
                  <a:lnTo>
                    <a:pt x="371424" y="337527"/>
                  </a:lnTo>
                  <a:lnTo>
                    <a:pt x="335788" y="327215"/>
                  </a:lnTo>
                  <a:lnTo>
                    <a:pt x="335788" y="388023"/>
                  </a:lnTo>
                  <a:lnTo>
                    <a:pt x="398983" y="401828"/>
                  </a:lnTo>
                  <a:lnTo>
                    <a:pt x="438099" y="403466"/>
                  </a:lnTo>
                  <a:lnTo>
                    <a:pt x="455523" y="403390"/>
                  </a:lnTo>
                  <a:lnTo>
                    <a:pt x="507822" y="395643"/>
                  </a:lnTo>
                  <a:lnTo>
                    <a:pt x="547700" y="372884"/>
                  </a:lnTo>
                  <a:lnTo>
                    <a:pt x="572135" y="331012"/>
                  </a:lnTo>
                  <a:lnTo>
                    <a:pt x="576605" y="255790"/>
                  </a:lnTo>
                  <a:lnTo>
                    <a:pt x="576605" y="210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사용자 지정</PresentationFormat>
  <Paragraphs>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연주 김</cp:lastModifiedBy>
  <cp:revision>2</cp:revision>
  <dcterms:created xsi:type="dcterms:W3CDTF">2025-04-14T13:30:25Z</dcterms:created>
  <dcterms:modified xsi:type="dcterms:W3CDTF">2025-04-14T14:50:57Z</dcterms:modified>
  <cp:version/>
</cp:coreProperties>
</file>