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2" d="100"/>
          <a:sy n="72" d="100"/>
        </p:scale>
        <p:origin x="65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8EC46D-C710-48BF-8CC8-4C148FDCC04C}" type="datetimeFigureOut">
              <a:rPr lang="ko-KR" altLang="en-US" smtClean="0"/>
              <a:t>2025-04-15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F0E152-4603-427F-8457-483B74F153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83910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F0E152-4603-427F-8457-483B74F15329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8363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13" Type="http://schemas.openxmlformats.org/officeDocument/2006/relationships/image" Target="../media/image88.png"/><Relationship Id="rId18" Type="http://schemas.openxmlformats.org/officeDocument/2006/relationships/image" Target="../media/image93.png"/><Relationship Id="rId3" Type="http://schemas.openxmlformats.org/officeDocument/2006/relationships/image" Target="../media/image26.png"/><Relationship Id="rId7" Type="http://schemas.openxmlformats.org/officeDocument/2006/relationships/image" Target="../media/image82.png"/><Relationship Id="rId12" Type="http://schemas.openxmlformats.org/officeDocument/2006/relationships/image" Target="../media/image87.png"/><Relationship Id="rId17" Type="http://schemas.openxmlformats.org/officeDocument/2006/relationships/image" Target="../media/image92.png"/><Relationship Id="rId2" Type="http://schemas.openxmlformats.org/officeDocument/2006/relationships/image" Target="../media/image1.png"/><Relationship Id="rId16" Type="http://schemas.openxmlformats.org/officeDocument/2006/relationships/image" Target="../media/image9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png"/><Relationship Id="rId11" Type="http://schemas.openxmlformats.org/officeDocument/2006/relationships/image" Target="../media/image86.png"/><Relationship Id="rId5" Type="http://schemas.openxmlformats.org/officeDocument/2006/relationships/image" Target="../media/image56.png"/><Relationship Id="rId15" Type="http://schemas.openxmlformats.org/officeDocument/2006/relationships/image" Target="../media/image90.png"/><Relationship Id="rId10" Type="http://schemas.openxmlformats.org/officeDocument/2006/relationships/image" Target="../media/image85.png"/><Relationship Id="rId4" Type="http://schemas.openxmlformats.org/officeDocument/2006/relationships/image" Target="../media/image62.png"/><Relationship Id="rId9" Type="http://schemas.openxmlformats.org/officeDocument/2006/relationships/image" Target="../media/image84.png"/><Relationship Id="rId14" Type="http://schemas.openxmlformats.org/officeDocument/2006/relationships/image" Target="../media/image8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13" Type="http://schemas.openxmlformats.org/officeDocument/2006/relationships/image" Target="../media/image100.png"/><Relationship Id="rId18" Type="http://schemas.openxmlformats.org/officeDocument/2006/relationships/image" Target="../media/image105.png"/><Relationship Id="rId3" Type="http://schemas.openxmlformats.org/officeDocument/2006/relationships/image" Target="../media/image26.png"/><Relationship Id="rId7" Type="http://schemas.openxmlformats.org/officeDocument/2006/relationships/image" Target="../media/image94.png"/><Relationship Id="rId12" Type="http://schemas.openxmlformats.org/officeDocument/2006/relationships/image" Target="../media/image99.png"/><Relationship Id="rId17" Type="http://schemas.openxmlformats.org/officeDocument/2006/relationships/image" Target="../media/image104.png"/><Relationship Id="rId2" Type="http://schemas.openxmlformats.org/officeDocument/2006/relationships/image" Target="../media/image1.png"/><Relationship Id="rId16" Type="http://schemas.openxmlformats.org/officeDocument/2006/relationships/image" Target="../media/image103.png"/><Relationship Id="rId20" Type="http://schemas.openxmlformats.org/officeDocument/2006/relationships/image" Target="../media/image10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11" Type="http://schemas.openxmlformats.org/officeDocument/2006/relationships/image" Target="../media/image98.png"/><Relationship Id="rId5" Type="http://schemas.openxmlformats.org/officeDocument/2006/relationships/image" Target="../media/image56.png"/><Relationship Id="rId15" Type="http://schemas.openxmlformats.org/officeDocument/2006/relationships/image" Target="../media/image102.png"/><Relationship Id="rId10" Type="http://schemas.openxmlformats.org/officeDocument/2006/relationships/image" Target="../media/image97.png"/><Relationship Id="rId19" Type="http://schemas.openxmlformats.org/officeDocument/2006/relationships/image" Target="../media/image106.png"/><Relationship Id="rId4" Type="http://schemas.openxmlformats.org/officeDocument/2006/relationships/image" Target="../media/image62.png"/><Relationship Id="rId9" Type="http://schemas.openxmlformats.org/officeDocument/2006/relationships/image" Target="../media/image96.png"/><Relationship Id="rId14" Type="http://schemas.openxmlformats.org/officeDocument/2006/relationships/image" Target="../media/image10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13" Type="http://schemas.openxmlformats.org/officeDocument/2006/relationships/image" Target="../media/image116.png"/><Relationship Id="rId3" Type="http://schemas.openxmlformats.org/officeDocument/2006/relationships/image" Target="../media/image26.png"/><Relationship Id="rId7" Type="http://schemas.openxmlformats.org/officeDocument/2006/relationships/image" Target="../media/image110.png"/><Relationship Id="rId12" Type="http://schemas.openxmlformats.org/officeDocument/2006/relationships/image" Target="../media/image1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9.png"/><Relationship Id="rId11" Type="http://schemas.openxmlformats.org/officeDocument/2006/relationships/image" Target="../media/image114.png"/><Relationship Id="rId5" Type="http://schemas.openxmlformats.org/officeDocument/2006/relationships/image" Target="../media/image56.png"/><Relationship Id="rId10" Type="http://schemas.openxmlformats.org/officeDocument/2006/relationships/image" Target="../media/image113.png"/><Relationship Id="rId4" Type="http://schemas.openxmlformats.org/officeDocument/2006/relationships/image" Target="../media/image108.png"/><Relationship Id="rId9" Type="http://schemas.openxmlformats.org/officeDocument/2006/relationships/image" Target="../media/image112.png"/><Relationship Id="rId14" Type="http://schemas.openxmlformats.org/officeDocument/2006/relationships/image" Target="../media/image11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3" Type="http://schemas.openxmlformats.org/officeDocument/2006/relationships/image" Target="../media/image118.png"/><Relationship Id="rId7" Type="http://schemas.openxmlformats.org/officeDocument/2006/relationships/image" Target="../media/image1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0.png"/><Relationship Id="rId5" Type="http://schemas.openxmlformats.org/officeDocument/2006/relationships/image" Target="../media/image26.png"/><Relationship Id="rId4" Type="http://schemas.openxmlformats.org/officeDocument/2006/relationships/image" Target="../media/image119.png"/><Relationship Id="rId9" Type="http://schemas.openxmlformats.org/officeDocument/2006/relationships/image" Target="../media/image12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13" Type="http://schemas.openxmlformats.org/officeDocument/2006/relationships/image" Target="../media/image132.png"/><Relationship Id="rId3" Type="http://schemas.openxmlformats.org/officeDocument/2006/relationships/image" Target="../media/image118.png"/><Relationship Id="rId7" Type="http://schemas.openxmlformats.org/officeDocument/2006/relationships/image" Target="../media/image126.png"/><Relationship Id="rId12" Type="http://schemas.openxmlformats.org/officeDocument/2006/relationships/image" Target="../media/image1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5.png"/><Relationship Id="rId11" Type="http://schemas.openxmlformats.org/officeDocument/2006/relationships/image" Target="../media/image130.png"/><Relationship Id="rId5" Type="http://schemas.openxmlformats.org/officeDocument/2006/relationships/image" Target="../media/image26.png"/><Relationship Id="rId10" Type="http://schemas.openxmlformats.org/officeDocument/2006/relationships/image" Target="../media/image129.png"/><Relationship Id="rId4" Type="http://schemas.openxmlformats.org/officeDocument/2006/relationships/image" Target="../media/image124.png"/><Relationship Id="rId9" Type="http://schemas.openxmlformats.org/officeDocument/2006/relationships/image" Target="../media/image12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png"/><Relationship Id="rId13" Type="http://schemas.openxmlformats.org/officeDocument/2006/relationships/image" Target="../media/image139.png"/><Relationship Id="rId3" Type="http://schemas.openxmlformats.org/officeDocument/2006/relationships/image" Target="../media/image118.png"/><Relationship Id="rId7" Type="http://schemas.openxmlformats.org/officeDocument/2006/relationships/image" Target="../media/image133.png"/><Relationship Id="rId12" Type="http://schemas.openxmlformats.org/officeDocument/2006/relationships/image" Target="../media/image13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5.png"/><Relationship Id="rId11" Type="http://schemas.openxmlformats.org/officeDocument/2006/relationships/image" Target="../media/image137.png"/><Relationship Id="rId5" Type="http://schemas.openxmlformats.org/officeDocument/2006/relationships/image" Target="../media/image26.png"/><Relationship Id="rId10" Type="http://schemas.openxmlformats.org/officeDocument/2006/relationships/image" Target="../media/image136.png"/><Relationship Id="rId4" Type="http://schemas.openxmlformats.org/officeDocument/2006/relationships/image" Target="../media/image124.png"/><Relationship Id="rId9" Type="http://schemas.openxmlformats.org/officeDocument/2006/relationships/image" Target="../media/image135.png"/><Relationship Id="rId14" Type="http://schemas.openxmlformats.org/officeDocument/2006/relationships/image" Target="../media/image14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png"/><Relationship Id="rId3" Type="http://schemas.openxmlformats.org/officeDocument/2006/relationships/image" Target="../media/image118.png"/><Relationship Id="rId7" Type="http://schemas.openxmlformats.org/officeDocument/2006/relationships/image" Target="../media/image14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1.png"/><Relationship Id="rId5" Type="http://schemas.openxmlformats.org/officeDocument/2006/relationships/image" Target="../media/image26.png"/><Relationship Id="rId4" Type="http://schemas.openxmlformats.org/officeDocument/2006/relationships/image" Target="../media/image124.png"/><Relationship Id="rId9" Type="http://schemas.openxmlformats.org/officeDocument/2006/relationships/image" Target="../media/image14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png"/><Relationship Id="rId13" Type="http://schemas.openxmlformats.org/officeDocument/2006/relationships/image" Target="../media/image151.png"/><Relationship Id="rId3" Type="http://schemas.openxmlformats.org/officeDocument/2006/relationships/image" Target="../media/image118.png"/><Relationship Id="rId7" Type="http://schemas.openxmlformats.org/officeDocument/2006/relationships/image" Target="../media/image145.png"/><Relationship Id="rId12" Type="http://schemas.openxmlformats.org/officeDocument/2006/relationships/image" Target="../media/image15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5.png"/><Relationship Id="rId11" Type="http://schemas.openxmlformats.org/officeDocument/2006/relationships/image" Target="../media/image149.png"/><Relationship Id="rId5" Type="http://schemas.openxmlformats.org/officeDocument/2006/relationships/image" Target="../media/image26.png"/><Relationship Id="rId10" Type="http://schemas.openxmlformats.org/officeDocument/2006/relationships/image" Target="../media/image148.png"/><Relationship Id="rId4" Type="http://schemas.openxmlformats.org/officeDocument/2006/relationships/image" Target="../media/image124.png"/><Relationship Id="rId9" Type="http://schemas.openxmlformats.org/officeDocument/2006/relationships/image" Target="../media/image147.png"/><Relationship Id="rId14" Type="http://schemas.openxmlformats.org/officeDocument/2006/relationships/image" Target="../media/image15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13" Type="http://schemas.openxmlformats.org/officeDocument/2006/relationships/image" Target="../media/image157.png"/><Relationship Id="rId3" Type="http://schemas.openxmlformats.org/officeDocument/2006/relationships/image" Target="../media/image26.png"/><Relationship Id="rId7" Type="http://schemas.openxmlformats.org/officeDocument/2006/relationships/image" Target="../media/image154.png"/><Relationship Id="rId12" Type="http://schemas.openxmlformats.org/officeDocument/2006/relationships/image" Target="../media/image1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3.png"/><Relationship Id="rId11" Type="http://schemas.openxmlformats.org/officeDocument/2006/relationships/image" Target="../media/image156.png"/><Relationship Id="rId5" Type="http://schemas.openxmlformats.org/officeDocument/2006/relationships/image" Target="../media/image109.png"/><Relationship Id="rId10" Type="http://schemas.openxmlformats.org/officeDocument/2006/relationships/image" Target="../media/image155.png"/><Relationship Id="rId4" Type="http://schemas.openxmlformats.org/officeDocument/2006/relationships/image" Target="../media/image56.png"/><Relationship Id="rId9" Type="http://schemas.openxmlformats.org/officeDocument/2006/relationships/image" Target="../media/image113.png"/><Relationship Id="rId14" Type="http://schemas.openxmlformats.org/officeDocument/2006/relationships/image" Target="../media/image15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2.png"/><Relationship Id="rId3" Type="http://schemas.openxmlformats.org/officeDocument/2006/relationships/image" Target="../media/image118.png"/><Relationship Id="rId7" Type="http://schemas.openxmlformats.org/officeDocument/2006/relationships/image" Target="../media/image16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0.png"/><Relationship Id="rId5" Type="http://schemas.openxmlformats.org/officeDocument/2006/relationships/image" Target="../media/image26.png"/><Relationship Id="rId4" Type="http://schemas.openxmlformats.org/officeDocument/2006/relationships/image" Target="../media/image159.png"/><Relationship Id="rId9" Type="http://schemas.openxmlformats.org/officeDocument/2006/relationships/image" Target="../media/image16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1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6.png"/><Relationship Id="rId3" Type="http://schemas.openxmlformats.org/officeDocument/2006/relationships/image" Target="../media/image118.png"/><Relationship Id="rId7" Type="http://schemas.openxmlformats.org/officeDocument/2006/relationships/image" Target="../media/image16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4.png"/><Relationship Id="rId5" Type="http://schemas.openxmlformats.org/officeDocument/2006/relationships/image" Target="../media/image26.png"/><Relationship Id="rId4" Type="http://schemas.openxmlformats.org/officeDocument/2006/relationships/image" Target="../media/image159.png"/><Relationship Id="rId9" Type="http://schemas.openxmlformats.org/officeDocument/2006/relationships/image" Target="../media/image16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3" Type="http://schemas.openxmlformats.org/officeDocument/2006/relationships/image" Target="../media/image118.png"/><Relationship Id="rId7" Type="http://schemas.openxmlformats.org/officeDocument/2006/relationships/image" Target="../media/image16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8.png"/><Relationship Id="rId5" Type="http://schemas.openxmlformats.org/officeDocument/2006/relationships/image" Target="../media/image26.png"/><Relationship Id="rId4" Type="http://schemas.openxmlformats.org/officeDocument/2006/relationships/image" Target="../media/image159.png"/><Relationship Id="rId9" Type="http://schemas.openxmlformats.org/officeDocument/2006/relationships/image" Target="../media/image17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4.png"/><Relationship Id="rId3" Type="http://schemas.openxmlformats.org/officeDocument/2006/relationships/image" Target="../media/image118.png"/><Relationship Id="rId7" Type="http://schemas.openxmlformats.org/officeDocument/2006/relationships/image" Target="../media/image17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2.png"/><Relationship Id="rId5" Type="http://schemas.openxmlformats.org/officeDocument/2006/relationships/image" Target="../media/image26.png"/><Relationship Id="rId4" Type="http://schemas.openxmlformats.org/officeDocument/2006/relationships/image" Target="../media/image159.png"/><Relationship Id="rId9" Type="http://schemas.openxmlformats.org/officeDocument/2006/relationships/image" Target="../media/image17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8.png"/><Relationship Id="rId3" Type="http://schemas.openxmlformats.org/officeDocument/2006/relationships/image" Target="../media/image118.png"/><Relationship Id="rId7" Type="http://schemas.openxmlformats.org/officeDocument/2006/relationships/image" Target="../media/image17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6.png"/><Relationship Id="rId5" Type="http://schemas.openxmlformats.org/officeDocument/2006/relationships/image" Target="../media/image26.png"/><Relationship Id="rId4" Type="http://schemas.openxmlformats.org/officeDocument/2006/relationships/image" Target="../media/image159.png"/><Relationship Id="rId9" Type="http://schemas.openxmlformats.org/officeDocument/2006/relationships/image" Target="../media/image17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13" Type="http://schemas.openxmlformats.org/officeDocument/2006/relationships/image" Target="../media/image184.png"/><Relationship Id="rId3" Type="http://schemas.openxmlformats.org/officeDocument/2006/relationships/image" Target="../media/image26.png"/><Relationship Id="rId7" Type="http://schemas.openxmlformats.org/officeDocument/2006/relationships/image" Target="../media/image181.png"/><Relationship Id="rId12" Type="http://schemas.openxmlformats.org/officeDocument/2006/relationships/image" Target="../media/image1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0.png"/><Relationship Id="rId11" Type="http://schemas.openxmlformats.org/officeDocument/2006/relationships/image" Target="../media/image183.png"/><Relationship Id="rId5" Type="http://schemas.openxmlformats.org/officeDocument/2006/relationships/image" Target="../media/image109.png"/><Relationship Id="rId10" Type="http://schemas.openxmlformats.org/officeDocument/2006/relationships/image" Target="../media/image182.png"/><Relationship Id="rId4" Type="http://schemas.openxmlformats.org/officeDocument/2006/relationships/image" Target="../media/image56.png"/><Relationship Id="rId9" Type="http://schemas.openxmlformats.org/officeDocument/2006/relationships/image" Target="../media/image113.png"/><Relationship Id="rId14" Type="http://schemas.openxmlformats.org/officeDocument/2006/relationships/image" Target="../media/image18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9.png"/><Relationship Id="rId3" Type="http://schemas.openxmlformats.org/officeDocument/2006/relationships/image" Target="../media/image118.png"/><Relationship Id="rId7" Type="http://schemas.openxmlformats.org/officeDocument/2006/relationships/image" Target="../media/image18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7.png"/><Relationship Id="rId5" Type="http://schemas.openxmlformats.org/officeDocument/2006/relationships/image" Target="../media/image26.png"/><Relationship Id="rId4" Type="http://schemas.openxmlformats.org/officeDocument/2006/relationships/image" Target="../media/image186.png"/><Relationship Id="rId9" Type="http://schemas.openxmlformats.org/officeDocument/2006/relationships/image" Target="../media/image19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3.png"/><Relationship Id="rId3" Type="http://schemas.openxmlformats.org/officeDocument/2006/relationships/image" Target="../media/image118.png"/><Relationship Id="rId7" Type="http://schemas.openxmlformats.org/officeDocument/2006/relationships/image" Target="../media/image19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1.png"/><Relationship Id="rId5" Type="http://schemas.openxmlformats.org/officeDocument/2006/relationships/image" Target="../media/image26.png"/><Relationship Id="rId4" Type="http://schemas.openxmlformats.org/officeDocument/2006/relationships/image" Target="../media/image186.png"/><Relationship Id="rId9" Type="http://schemas.openxmlformats.org/officeDocument/2006/relationships/image" Target="../media/image19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13" Type="http://schemas.openxmlformats.org/officeDocument/2006/relationships/image" Target="../media/image199.png"/><Relationship Id="rId3" Type="http://schemas.openxmlformats.org/officeDocument/2006/relationships/image" Target="../media/image26.png"/><Relationship Id="rId7" Type="http://schemas.openxmlformats.org/officeDocument/2006/relationships/image" Target="../media/image196.png"/><Relationship Id="rId12" Type="http://schemas.openxmlformats.org/officeDocument/2006/relationships/image" Target="../media/image1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5.png"/><Relationship Id="rId11" Type="http://schemas.openxmlformats.org/officeDocument/2006/relationships/image" Target="../media/image198.png"/><Relationship Id="rId5" Type="http://schemas.openxmlformats.org/officeDocument/2006/relationships/image" Target="../media/image109.png"/><Relationship Id="rId10" Type="http://schemas.openxmlformats.org/officeDocument/2006/relationships/image" Target="../media/image197.png"/><Relationship Id="rId4" Type="http://schemas.openxmlformats.org/officeDocument/2006/relationships/image" Target="../media/image56.png"/><Relationship Id="rId9" Type="http://schemas.openxmlformats.org/officeDocument/2006/relationships/image" Target="../media/image113.png"/><Relationship Id="rId14" Type="http://schemas.openxmlformats.org/officeDocument/2006/relationships/image" Target="../media/image20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4.png"/><Relationship Id="rId3" Type="http://schemas.openxmlformats.org/officeDocument/2006/relationships/image" Target="../media/image118.png"/><Relationship Id="rId7" Type="http://schemas.openxmlformats.org/officeDocument/2006/relationships/image" Target="../media/image20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2.png"/><Relationship Id="rId5" Type="http://schemas.openxmlformats.org/officeDocument/2006/relationships/image" Target="../media/image26.png"/><Relationship Id="rId10" Type="http://schemas.openxmlformats.org/officeDocument/2006/relationships/image" Target="../media/image206.png"/><Relationship Id="rId4" Type="http://schemas.openxmlformats.org/officeDocument/2006/relationships/image" Target="../media/image201.png"/><Relationship Id="rId9" Type="http://schemas.openxmlformats.org/officeDocument/2006/relationships/image" Target="../media/image20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9.png"/><Relationship Id="rId3" Type="http://schemas.openxmlformats.org/officeDocument/2006/relationships/image" Target="../media/image118.png"/><Relationship Id="rId7" Type="http://schemas.openxmlformats.org/officeDocument/2006/relationships/image" Target="../media/image20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7.png"/><Relationship Id="rId5" Type="http://schemas.openxmlformats.org/officeDocument/2006/relationships/image" Target="../media/image26.png"/><Relationship Id="rId4" Type="http://schemas.openxmlformats.org/officeDocument/2006/relationships/image" Target="../media/image201.png"/><Relationship Id="rId9" Type="http://schemas.openxmlformats.org/officeDocument/2006/relationships/image" Target="../media/image2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13" Type="http://schemas.openxmlformats.org/officeDocument/2006/relationships/image" Target="../media/image215.png"/><Relationship Id="rId3" Type="http://schemas.openxmlformats.org/officeDocument/2006/relationships/image" Target="../media/image26.png"/><Relationship Id="rId7" Type="http://schemas.openxmlformats.org/officeDocument/2006/relationships/image" Target="../media/image212.png"/><Relationship Id="rId12" Type="http://schemas.openxmlformats.org/officeDocument/2006/relationships/image" Target="../media/image1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1.png"/><Relationship Id="rId11" Type="http://schemas.openxmlformats.org/officeDocument/2006/relationships/image" Target="../media/image214.png"/><Relationship Id="rId5" Type="http://schemas.openxmlformats.org/officeDocument/2006/relationships/image" Target="../media/image109.png"/><Relationship Id="rId10" Type="http://schemas.openxmlformats.org/officeDocument/2006/relationships/image" Target="../media/image213.png"/><Relationship Id="rId4" Type="http://schemas.openxmlformats.org/officeDocument/2006/relationships/image" Target="../media/image56.png"/><Relationship Id="rId9" Type="http://schemas.openxmlformats.org/officeDocument/2006/relationships/image" Target="../media/image113.png"/><Relationship Id="rId14" Type="http://schemas.openxmlformats.org/officeDocument/2006/relationships/image" Target="../media/image216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png"/><Relationship Id="rId3" Type="http://schemas.openxmlformats.org/officeDocument/2006/relationships/image" Target="../media/image118.png"/><Relationship Id="rId7" Type="http://schemas.openxmlformats.org/officeDocument/2006/relationships/image" Target="../media/image2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8.png"/><Relationship Id="rId5" Type="http://schemas.openxmlformats.org/officeDocument/2006/relationships/image" Target="../media/image26.png"/><Relationship Id="rId4" Type="http://schemas.openxmlformats.org/officeDocument/2006/relationships/image" Target="../media/image217.png"/><Relationship Id="rId9" Type="http://schemas.openxmlformats.org/officeDocument/2006/relationships/image" Target="../media/image2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18" Type="http://schemas.openxmlformats.org/officeDocument/2006/relationships/image" Target="../media/image41.png"/><Relationship Id="rId3" Type="http://schemas.openxmlformats.org/officeDocument/2006/relationships/image" Target="../media/image26.png"/><Relationship Id="rId21" Type="http://schemas.openxmlformats.org/officeDocument/2006/relationships/image" Target="../media/image44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17" Type="http://schemas.openxmlformats.org/officeDocument/2006/relationships/image" Target="../media/image40.png"/><Relationship Id="rId2" Type="http://schemas.openxmlformats.org/officeDocument/2006/relationships/image" Target="../media/image2.png"/><Relationship Id="rId16" Type="http://schemas.openxmlformats.org/officeDocument/2006/relationships/image" Target="../media/image39.png"/><Relationship Id="rId20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19" Type="http://schemas.openxmlformats.org/officeDocument/2006/relationships/image" Target="../media/image42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3" Type="http://schemas.openxmlformats.org/officeDocument/2006/relationships/image" Target="../media/image26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28.png"/><Relationship Id="rId9" Type="http://schemas.openxmlformats.org/officeDocument/2006/relationships/image" Target="../media/image4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5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26.png"/><Relationship Id="rId4" Type="http://schemas.openxmlformats.org/officeDocument/2006/relationships/image" Target="../media/image5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70.png"/><Relationship Id="rId18" Type="http://schemas.openxmlformats.org/officeDocument/2006/relationships/image" Target="../media/image75.png"/><Relationship Id="rId3" Type="http://schemas.openxmlformats.org/officeDocument/2006/relationships/image" Target="../media/image26.png"/><Relationship Id="rId21" Type="http://schemas.openxmlformats.org/officeDocument/2006/relationships/image" Target="../media/image78.png"/><Relationship Id="rId7" Type="http://schemas.openxmlformats.org/officeDocument/2006/relationships/image" Target="../media/image64.png"/><Relationship Id="rId12" Type="http://schemas.openxmlformats.org/officeDocument/2006/relationships/image" Target="../media/image69.png"/><Relationship Id="rId17" Type="http://schemas.openxmlformats.org/officeDocument/2006/relationships/image" Target="../media/image74.png"/><Relationship Id="rId2" Type="http://schemas.openxmlformats.org/officeDocument/2006/relationships/image" Target="../media/image1.png"/><Relationship Id="rId16" Type="http://schemas.openxmlformats.org/officeDocument/2006/relationships/image" Target="../media/image73.png"/><Relationship Id="rId20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56.png"/><Relationship Id="rId15" Type="http://schemas.openxmlformats.org/officeDocument/2006/relationships/image" Target="../media/image72.png"/><Relationship Id="rId23" Type="http://schemas.openxmlformats.org/officeDocument/2006/relationships/image" Target="../media/image80.png"/><Relationship Id="rId10" Type="http://schemas.openxmlformats.org/officeDocument/2006/relationships/image" Target="../media/image67.png"/><Relationship Id="rId19" Type="http://schemas.openxmlformats.org/officeDocument/2006/relationships/image" Target="../media/image76.png"/><Relationship Id="rId4" Type="http://schemas.openxmlformats.org/officeDocument/2006/relationships/image" Target="../media/image62.png"/><Relationship Id="rId9" Type="http://schemas.openxmlformats.org/officeDocument/2006/relationships/image" Target="../media/image66.png"/><Relationship Id="rId14" Type="http://schemas.openxmlformats.org/officeDocument/2006/relationships/image" Target="../media/image71.png"/><Relationship Id="rId22" Type="http://schemas.openxmlformats.org/officeDocument/2006/relationships/image" Target="../media/image7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200" y="444500"/>
            <a:ext cx="17119600" cy="94107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300" y="571500"/>
            <a:ext cx="16789400" cy="87884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200" y="698500"/>
            <a:ext cx="17119600" cy="91567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13400" y="6108700"/>
            <a:ext cx="7048500" cy="11176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4400" y="2057400"/>
            <a:ext cx="15900400" cy="55753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68800" y="6223000"/>
            <a:ext cx="5270500" cy="20574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47100" y="6223000"/>
            <a:ext cx="5207000" cy="20574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200" y="444500"/>
            <a:ext cx="17119600" cy="94107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6700" y="1917700"/>
            <a:ext cx="15214600" cy="1524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2147483647" y="2147483647"/>
            <a:ext cx="2147483647" cy="190500000"/>
            <a:chOff x="0" y="0"/>
            <a:chExt cx="0" cy="0"/>
          </a:xfrm>
        </p:grpSpPr>
      </p:grpSp>
      <p:grpSp>
        <p:nvGrpSpPr>
          <p:cNvPr id="6" name="Group 6"/>
          <p:cNvGrpSpPr/>
          <p:nvPr/>
        </p:nvGrpSpPr>
        <p:grpSpPr>
          <a:xfrm>
            <a:off x="2147483647" y="2147483647"/>
            <a:ext cx="2147483647" cy="190500000"/>
            <a:chOff x="0" y="0"/>
            <a:chExt cx="0" cy="0"/>
          </a:xfrm>
        </p:grpSpPr>
      </p:grpSp>
      <p:grpSp>
        <p:nvGrpSpPr>
          <p:cNvPr id="8" name="Group 8"/>
          <p:cNvGrpSpPr/>
          <p:nvPr/>
        </p:nvGrpSpPr>
        <p:grpSpPr>
          <a:xfrm>
            <a:off x="2147483647" y="2147483647"/>
            <a:ext cx="2147483647" cy="190500000"/>
            <a:chOff x="0" y="0"/>
            <a:chExt cx="0" cy="0"/>
          </a:xfrm>
        </p:grpSpPr>
      </p:grpSp>
      <p:grpSp>
        <p:nvGrpSpPr>
          <p:cNvPr id="10" name="Group 10"/>
          <p:cNvGrpSpPr/>
          <p:nvPr/>
        </p:nvGrpSpPr>
        <p:grpSpPr>
          <a:xfrm>
            <a:off x="2147483647" y="2147483647"/>
            <a:ext cx="2147483647" cy="190500000"/>
            <a:chOff x="0" y="0"/>
            <a:chExt cx="0" cy="0"/>
          </a:xfrm>
        </p:grpSpPr>
      </p:grpSp>
      <p:grpSp>
        <p:nvGrpSpPr>
          <p:cNvPr id="12" name="Group 12"/>
          <p:cNvGrpSpPr/>
          <p:nvPr/>
        </p:nvGrpSpPr>
        <p:grpSpPr>
          <a:xfrm>
            <a:off x="2147483647" y="2147483647"/>
            <a:ext cx="2147483647" cy="190500000"/>
            <a:chOff x="0" y="0"/>
            <a:chExt cx="0" cy="0"/>
          </a:xfrm>
        </p:grpSpPr>
      </p:grpSp>
      <p:grpSp>
        <p:nvGrpSpPr>
          <p:cNvPr id="14" name="Group 14"/>
          <p:cNvGrpSpPr/>
          <p:nvPr/>
        </p:nvGrpSpPr>
        <p:grpSpPr>
          <a:xfrm>
            <a:off x="2147483647" y="2147483647"/>
            <a:ext cx="2147483647" cy="190500000"/>
            <a:chOff x="0" y="0"/>
            <a:chExt cx="0" cy="0"/>
          </a:xfrm>
        </p:grpSpPr>
      </p:grpSp>
      <p:grpSp>
        <p:nvGrpSpPr>
          <p:cNvPr id="16" name="Group 16"/>
          <p:cNvGrpSpPr/>
          <p:nvPr/>
        </p:nvGrpSpPr>
        <p:grpSpPr>
          <a:xfrm>
            <a:off x="2147483647" y="2147483647"/>
            <a:ext cx="2147483647" cy="190500000"/>
            <a:chOff x="0" y="0"/>
            <a:chExt cx="0" cy="0"/>
          </a:xfrm>
        </p:grpSpPr>
      </p:grpSp>
      <p:grpSp>
        <p:nvGrpSpPr>
          <p:cNvPr id="18" name="Group 18"/>
          <p:cNvGrpSpPr/>
          <p:nvPr/>
        </p:nvGrpSpPr>
        <p:grpSpPr>
          <a:xfrm>
            <a:off x="2147483647" y="2147483647"/>
            <a:ext cx="2147483647" cy="190500000"/>
            <a:chOff x="0" y="0"/>
            <a:chExt cx="0" cy="0"/>
          </a:xfrm>
        </p:grpSpPr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41300" y="698500"/>
            <a:ext cx="15316200" cy="17145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7500" y="927100"/>
            <a:ext cx="1206500" cy="1092200"/>
          </a:xfrm>
          <a:prstGeom prst="rect">
            <a:avLst/>
          </a:prstGeom>
        </p:spPr>
      </p:pic>
      <p:grpSp>
        <p:nvGrpSpPr>
          <p:cNvPr id="33" name="그룹 32">
            <a:extLst>
              <a:ext uri="{FF2B5EF4-FFF2-40B4-BE49-F238E27FC236}">
                <a16:creationId xmlns:a16="http://schemas.microsoft.com/office/drawing/2014/main" id="{BAB78D50-579D-DB9E-DEC8-16E3C47A71E8}"/>
              </a:ext>
            </a:extLst>
          </p:cNvPr>
          <p:cNvGrpSpPr/>
          <p:nvPr/>
        </p:nvGrpSpPr>
        <p:grpSpPr>
          <a:xfrm>
            <a:off x="1905000" y="2019300"/>
            <a:ext cx="13779500" cy="7016750"/>
            <a:chOff x="1905000" y="2019300"/>
            <a:chExt cx="13779500" cy="7016750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-10800000">
              <a:off x="2921000" y="6121400"/>
              <a:ext cx="12446000" cy="127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5400000">
              <a:off x="7772400" y="4660900"/>
              <a:ext cx="2895600" cy="127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5400000">
              <a:off x="3479800" y="4648200"/>
              <a:ext cx="2895600" cy="12700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5400000">
              <a:off x="12039600" y="4673600"/>
              <a:ext cx="2895600" cy="12700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5400000">
              <a:off x="10020300" y="7581900"/>
              <a:ext cx="2895600" cy="12700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5400000">
              <a:off x="5549900" y="7556500"/>
              <a:ext cx="2895600" cy="12700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5400000">
              <a:off x="1511300" y="7518400"/>
              <a:ext cx="2895600" cy="12700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5400000">
              <a:off x="13893800" y="7569200"/>
              <a:ext cx="2895600" cy="12700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229600" y="2019300"/>
              <a:ext cx="1993900" cy="1397000"/>
            </a:xfrm>
            <a:prstGeom prst="rect">
              <a:avLst/>
            </a:prstGeom>
          </p:spPr>
        </p:pic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076700" y="3949700"/>
              <a:ext cx="5067300" cy="977900"/>
            </a:xfrm>
            <a:prstGeom prst="rect">
              <a:avLst/>
            </a:prstGeom>
          </p:spPr>
        </p:pic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981200" y="6985000"/>
              <a:ext cx="5067300" cy="977900"/>
            </a:xfrm>
            <a:prstGeom prst="rect">
              <a:avLst/>
            </a:prstGeom>
          </p:spPr>
        </p:pic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496300" y="3962400"/>
              <a:ext cx="5130800" cy="977900"/>
            </a:xfrm>
            <a:prstGeom prst="rect">
              <a:avLst/>
            </a:prstGeom>
          </p:spPr>
        </p:pic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565900" y="6997700"/>
              <a:ext cx="4813300" cy="977900"/>
            </a:xfrm>
            <a:prstGeom prst="rect">
              <a:avLst/>
            </a:prstGeom>
          </p:spPr>
        </p:pic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0883900" y="7035800"/>
              <a:ext cx="4800600" cy="977900"/>
            </a:xfrm>
            <a:prstGeom prst="rect">
              <a:avLst/>
            </a:prstGeom>
          </p:spPr>
        </p:pic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860800" y="4381500"/>
              <a:ext cx="5270500" cy="965200"/>
            </a:xfrm>
            <a:prstGeom prst="rect">
              <a:avLst/>
            </a:prstGeom>
          </p:spPr>
        </p:pic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905000" y="7442200"/>
              <a:ext cx="5130800" cy="965200"/>
            </a:xfrm>
            <a:prstGeom prst="rect">
              <a:avLst/>
            </a:prstGeom>
          </p:spPr>
        </p:pic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8293100" y="4394200"/>
              <a:ext cx="5270500" cy="965200"/>
            </a:xfrm>
            <a:prstGeom prst="rect">
              <a:avLst/>
            </a:prstGeom>
          </p:spPr>
        </p:pic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6184900" y="7454900"/>
              <a:ext cx="5168900" cy="965200"/>
            </a:xfrm>
            <a:prstGeom prst="rect">
              <a:avLst/>
            </a:prstGeom>
          </p:spPr>
        </p:pic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10490200" y="7454900"/>
              <a:ext cx="5168900" cy="9652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200" y="444500"/>
            <a:ext cx="17119600" cy="94107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6700" y="1917700"/>
            <a:ext cx="15214600" cy="1524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2147483647" y="2147483647"/>
            <a:ext cx="2147483647" cy="190500000"/>
            <a:chOff x="0" y="0"/>
            <a:chExt cx="0" cy="0"/>
          </a:xfrm>
        </p:grpSpPr>
      </p:grpSp>
      <p:grpSp>
        <p:nvGrpSpPr>
          <p:cNvPr id="6" name="Group 6"/>
          <p:cNvGrpSpPr/>
          <p:nvPr/>
        </p:nvGrpSpPr>
        <p:grpSpPr>
          <a:xfrm>
            <a:off x="2147483647" y="2147483647"/>
            <a:ext cx="2147483647" cy="190500000"/>
            <a:chOff x="0" y="0"/>
            <a:chExt cx="0" cy="0"/>
          </a:xfrm>
        </p:grpSpPr>
      </p:grpSp>
      <p:grpSp>
        <p:nvGrpSpPr>
          <p:cNvPr id="8" name="Group 8"/>
          <p:cNvGrpSpPr/>
          <p:nvPr/>
        </p:nvGrpSpPr>
        <p:grpSpPr>
          <a:xfrm>
            <a:off x="2147483647" y="2147483647"/>
            <a:ext cx="2147483647" cy="190500000"/>
            <a:chOff x="0" y="0"/>
            <a:chExt cx="0" cy="0"/>
          </a:xfrm>
        </p:grpSpPr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41300" y="698500"/>
            <a:ext cx="15316200" cy="17145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7500" y="927100"/>
            <a:ext cx="1206500" cy="1092200"/>
          </a:xfrm>
          <a:prstGeom prst="rect">
            <a:avLst/>
          </a:prstGeom>
        </p:spPr>
      </p:pic>
      <p:grpSp>
        <p:nvGrpSpPr>
          <p:cNvPr id="25" name="그룹 24">
            <a:extLst>
              <a:ext uri="{FF2B5EF4-FFF2-40B4-BE49-F238E27FC236}">
                <a16:creationId xmlns:a16="http://schemas.microsoft.com/office/drawing/2014/main" id="{9CAC263C-5DBB-E428-241F-71AA0D8130FB}"/>
              </a:ext>
            </a:extLst>
          </p:cNvPr>
          <p:cNvGrpSpPr/>
          <p:nvPr/>
        </p:nvGrpSpPr>
        <p:grpSpPr>
          <a:xfrm>
            <a:off x="609600" y="2171700"/>
            <a:ext cx="15532100" cy="7245350"/>
            <a:chOff x="609600" y="2171700"/>
            <a:chExt cx="15532100" cy="7245350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5400000">
              <a:off x="3403600" y="6248400"/>
              <a:ext cx="6324600" cy="127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5400000">
              <a:off x="8547100" y="6248400"/>
              <a:ext cx="6324600" cy="127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-10800000">
              <a:off x="2019300" y="6134100"/>
              <a:ext cx="9715500" cy="12700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060700" y="2184400"/>
              <a:ext cx="1955800" cy="1371600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03300" y="3911600"/>
              <a:ext cx="5067300" cy="977900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12800" y="7137400"/>
              <a:ext cx="5245100" cy="977900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210300" y="3911600"/>
              <a:ext cx="4940300" cy="977900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045200" y="7137400"/>
              <a:ext cx="5080000" cy="977900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1341100" y="5537200"/>
              <a:ext cx="4800600" cy="977900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762000" y="4343400"/>
              <a:ext cx="5308600" cy="965200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09600" y="7594600"/>
              <a:ext cx="5410200" cy="965200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5956300" y="4343400"/>
              <a:ext cx="5207000" cy="965200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5816600" y="7594600"/>
              <a:ext cx="5270500" cy="965200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10960100" y="5956300"/>
              <a:ext cx="5130800" cy="965200"/>
            </a:xfrm>
            <a:prstGeom prst="rect">
              <a:avLst/>
            </a:prstGeom>
          </p:spPr>
        </p:pic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8051800" y="2171700"/>
              <a:ext cx="2197100" cy="1384300"/>
            </a:xfrm>
            <a:prstGeom prst="rect">
              <a:avLst/>
            </a:prstGeom>
          </p:spPr>
        </p:pic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12725400" y="2197100"/>
              <a:ext cx="2489200" cy="13462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200" y="444500"/>
            <a:ext cx="17119600" cy="94107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147483647" y="2147483647"/>
            <a:ext cx="2147483647" cy="190500000"/>
            <a:chOff x="0" y="0"/>
            <a:chExt cx="0" cy="0"/>
          </a:xfrm>
        </p:grpSpPr>
      </p:grpSp>
      <p:grpSp>
        <p:nvGrpSpPr>
          <p:cNvPr id="5" name="Group 5"/>
          <p:cNvGrpSpPr/>
          <p:nvPr/>
        </p:nvGrpSpPr>
        <p:grpSpPr>
          <a:xfrm>
            <a:off x="2147483647" y="2147483647"/>
            <a:ext cx="2147483647" cy="190500000"/>
            <a:chOff x="0" y="0"/>
            <a:chExt cx="0" cy="0"/>
          </a:xfrm>
        </p:grpSpPr>
      </p:grpSp>
      <p:grpSp>
        <p:nvGrpSpPr>
          <p:cNvPr id="7" name="Group 7"/>
          <p:cNvGrpSpPr/>
          <p:nvPr/>
        </p:nvGrpSpPr>
        <p:grpSpPr>
          <a:xfrm>
            <a:off x="2147483647" y="2147483647"/>
            <a:ext cx="2147483647" cy="190500000"/>
            <a:chOff x="0" y="0"/>
            <a:chExt cx="0" cy="0"/>
          </a:xfrm>
        </p:grpSpPr>
      </p:grpSp>
      <p:grpSp>
        <p:nvGrpSpPr>
          <p:cNvPr id="9" name="Group 9"/>
          <p:cNvGrpSpPr/>
          <p:nvPr/>
        </p:nvGrpSpPr>
        <p:grpSpPr>
          <a:xfrm>
            <a:off x="2147483647" y="2147483647"/>
            <a:ext cx="2147483647" cy="190500000"/>
            <a:chOff x="0" y="0"/>
            <a:chExt cx="0" cy="0"/>
          </a:xfrm>
        </p:grpSpPr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6700" y="1917700"/>
            <a:ext cx="15214600" cy="1524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3500" y="698500"/>
            <a:ext cx="13766800" cy="17145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7500" y="927100"/>
            <a:ext cx="1206500" cy="1092200"/>
          </a:xfrm>
          <a:prstGeom prst="rect">
            <a:avLst/>
          </a:prstGeom>
        </p:spPr>
      </p:pic>
      <p:grpSp>
        <p:nvGrpSpPr>
          <p:cNvPr id="22" name="그룹 21">
            <a:extLst>
              <a:ext uri="{FF2B5EF4-FFF2-40B4-BE49-F238E27FC236}">
                <a16:creationId xmlns:a16="http://schemas.microsoft.com/office/drawing/2014/main" id="{BF74AE90-08F7-B94D-3F27-BC89816F204D}"/>
              </a:ext>
            </a:extLst>
          </p:cNvPr>
          <p:cNvGrpSpPr/>
          <p:nvPr/>
        </p:nvGrpSpPr>
        <p:grpSpPr>
          <a:xfrm>
            <a:off x="-647700" y="2908300"/>
            <a:ext cx="17221200" cy="6515100"/>
            <a:chOff x="-647700" y="2908300"/>
            <a:chExt cx="17221200" cy="6515100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600200" y="3873500"/>
              <a:ext cx="7226300" cy="127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600200" y="6946900"/>
              <a:ext cx="7226300" cy="127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347200" y="3860800"/>
              <a:ext cx="7226300" cy="127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347200" y="6934200"/>
              <a:ext cx="7226300" cy="12700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058400" y="6959600"/>
              <a:ext cx="6489700" cy="2463800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120900" y="7048500"/>
              <a:ext cx="6248400" cy="2260600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-647700" y="6019800"/>
              <a:ext cx="9309100" cy="1320800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099300" y="2908300"/>
              <a:ext cx="9385300" cy="1320800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-355600" y="3035300"/>
              <a:ext cx="9017000" cy="1206500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387600" y="3975100"/>
              <a:ext cx="5651500" cy="2311400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086600" y="6032500"/>
              <a:ext cx="9385300" cy="1295400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0058400" y="3784600"/>
              <a:ext cx="6388100" cy="28194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300" y="571500"/>
            <a:ext cx="16789400" cy="87884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500" y="927100"/>
            <a:ext cx="1168400" cy="10922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0400" y="698500"/>
            <a:ext cx="7188200" cy="17145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6700" y="1917700"/>
            <a:ext cx="15214600" cy="15240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1D38CC9A-A4C7-268E-C0A3-5726DEE6A2AC}"/>
              </a:ext>
            </a:extLst>
          </p:cNvPr>
          <p:cNvGrpSpPr/>
          <p:nvPr/>
        </p:nvGrpSpPr>
        <p:grpSpPr>
          <a:xfrm>
            <a:off x="1689100" y="3149600"/>
            <a:ext cx="14909800" cy="5549900"/>
            <a:chOff x="1689100" y="3149600"/>
            <a:chExt cx="14909800" cy="5549900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866900" y="3149600"/>
              <a:ext cx="6172200" cy="41275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689100" y="7581900"/>
              <a:ext cx="5422900" cy="11176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387600" y="7023100"/>
              <a:ext cx="4826000" cy="13462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394700" y="4013200"/>
              <a:ext cx="8204200" cy="32004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300" y="571500"/>
            <a:ext cx="16789400" cy="87884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500" y="927100"/>
            <a:ext cx="1168400" cy="10922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8900" y="698500"/>
            <a:ext cx="13741400" cy="17145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6700" y="1917700"/>
            <a:ext cx="15214600" cy="15240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grpSp>
        <p:nvGrpSpPr>
          <p:cNvPr id="8" name="Group 8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grpSp>
        <p:nvGrpSpPr>
          <p:cNvPr id="10" name="Group 10"/>
          <p:cNvGrpSpPr/>
          <p:nvPr/>
        </p:nvGrpSpPr>
        <p:grpSpPr>
          <a:xfrm>
            <a:off x="2147483647" y="2147483647"/>
            <a:ext cx="2147483647" cy="190500000"/>
            <a:chOff x="0" y="0"/>
            <a:chExt cx="0" cy="0"/>
          </a:xfrm>
        </p:grpSpPr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62100" y="5753100"/>
            <a:ext cx="14909800" cy="12700"/>
          </a:xfrm>
          <a:prstGeom prst="rect">
            <a:avLst/>
          </a:prstGeom>
        </p:spPr>
      </p:pic>
      <p:grpSp>
        <p:nvGrpSpPr>
          <p:cNvPr id="18" name="그룹 17">
            <a:extLst>
              <a:ext uri="{FF2B5EF4-FFF2-40B4-BE49-F238E27FC236}">
                <a16:creationId xmlns:a16="http://schemas.microsoft.com/office/drawing/2014/main" id="{EFD7E861-ABCE-56AE-7CD6-D5F393996958}"/>
              </a:ext>
            </a:extLst>
          </p:cNvPr>
          <p:cNvGrpSpPr/>
          <p:nvPr/>
        </p:nvGrpSpPr>
        <p:grpSpPr>
          <a:xfrm>
            <a:off x="1536700" y="2171700"/>
            <a:ext cx="11188700" cy="4305300"/>
            <a:chOff x="1536700" y="2171700"/>
            <a:chExt cx="11188700" cy="4305300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536700" y="2451100"/>
              <a:ext cx="4851400" cy="3251200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330700" y="2755900"/>
              <a:ext cx="5270500" cy="1092200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622800" y="2171700"/>
              <a:ext cx="5181600" cy="1358900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654800" y="3505200"/>
              <a:ext cx="6070600" cy="2971800"/>
            </a:xfrm>
            <a:prstGeom prst="rect">
              <a:avLst/>
            </a:prstGeom>
          </p:spPr>
        </p:pic>
      </p:grp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7756C3A4-5720-9947-00B4-D770CEC83AD9}"/>
              </a:ext>
            </a:extLst>
          </p:cNvPr>
          <p:cNvGrpSpPr/>
          <p:nvPr/>
        </p:nvGrpSpPr>
        <p:grpSpPr>
          <a:xfrm>
            <a:off x="1536700" y="5638800"/>
            <a:ext cx="11010900" cy="4203700"/>
            <a:chOff x="1536700" y="5638800"/>
            <a:chExt cx="11010900" cy="4203700"/>
          </a:xfrm>
        </p:grpSpPr>
        <p:grpSp>
          <p:nvGrpSpPr>
            <p:cNvPr id="19" name="그룹 18">
              <a:extLst>
                <a:ext uri="{FF2B5EF4-FFF2-40B4-BE49-F238E27FC236}">
                  <a16:creationId xmlns:a16="http://schemas.microsoft.com/office/drawing/2014/main" id="{C9698DCE-B620-0072-D884-6E44A80119C7}"/>
                </a:ext>
              </a:extLst>
            </p:cNvPr>
            <p:cNvGrpSpPr/>
            <p:nvPr/>
          </p:nvGrpSpPr>
          <p:grpSpPr>
            <a:xfrm>
              <a:off x="1536700" y="5638800"/>
              <a:ext cx="11010900" cy="4203700"/>
              <a:chOff x="1536700" y="5638800"/>
              <a:chExt cx="11010900" cy="4203700"/>
            </a:xfrm>
          </p:grpSpPr>
          <p:pic>
            <p:nvPicPr>
              <p:cNvPr id="9" name="Picture 9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536700" y="5880100"/>
                <a:ext cx="4851400" cy="3175000"/>
              </a:xfrm>
              <a:prstGeom prst="rect">
                <a:avLst/>
              </a:prstGeom>
            </p:spPr>
          </p:pic>
          <p:pic>
            <p:nvPicPr>
              <p:cNvPr id="16" name="Picture 16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622800" y="5638800"/>
                <a:ext cx="5181600" cy="1346200"/>
              </a:xfrm>
              <a:prstGeom prst="rect">
                <a:avLst/>
              </a:prstGeom>
            </p:spPr>
          </p:pic>
          <p:pic>
            <p:nvPicPr>
              <p:cNvPr id="17" name="Picture 17"/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54800" y="6870700"/>
                <a:ext cx="5892800" cy="2971800"/>
              </a:xfrm>
              <a:prstGeom prst="rect">
                <a:avLst/>
              </a:prstGeom>
            </p:spPr>
          </p:pic>
        </p:grpSp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330700" y="6210300"/>
              <a:ext cx="5270500" cy="10922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300" y="571500"/>
            <a:ext cx="16789400" cy="87884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500" y="927100"/>
            <a:ext cx="1168400" cy="10922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8900" y="698500"/>
            <a:ext cx="13741400" cy="17145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6700" y="1917700"/>
            <a:ext cx="15214600" cy="15240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2147483647" y="2147483647"/>
            <a:ext cx="2147483647" cy="190500000"/>
            <a:chOff x="0" y="0"/>
            <a:chExt cx="0" cy="0"/>
          </a:xfrm>
        </p:grpSpPr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62100" y="5753100"/>
            <a:ext cx="14909800" cy="12700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grpSp>
        <p:nvGrpSpPr>
          <p:cNvPr id="10" name="Group 10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56A2C7EE-C0E8-5EED-919C-8317B2864DC6}"/>
              </a:ext>
            </a:extLst>
          </p:cNvPr>
          <p:cNvGrpSpPr/>
          <p:nvPr/>
        </p:nvGrpSpPr>
        <p:grpSpPr>
          <a:xfrm>
            <a:off x="1536700" y="2184400"/>
            <a:ext cx="9677400" cy="3594100"/>
            <a:chOff x="1536700" y="2184400"/>
            <a:chExt cx="9677400" cy="3594100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536700" y="2362200"/>
              <a:ext cx="4826000" cy="3251200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597400" y="2184400"/>
              <a:ext cx="5295900" cy="1346200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038600" y="2768600"/>
              <a:ext cx="5473700" cy="1079500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642100" y="3657600"/>
              <a:ext cx="4572000" cy="2120900"/>
            </a:xfrm>
            <a:prstGeom prst="rect">
              <a:avLst/>
            </a:prstGeom>
          </p:spPr>
        </p:pic>
      </p:grp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BA125413-889E-BDA7-C8FA-E24618A70147}"/>
              </a:ext>
            </a:extLst>
          </p:cNvPr>
          <p:cNvGrpSpPr/>
          <p:nvPr/>
        </p:nvGrpSpPr>
        <p:grpSpPr>
          <a:xfrm>
            <a:off x="1536700" y="5588000"/>
            <a:ext cx="12674600" cy="4406900"/>
            <a:chOff x="1536700" y="5588000"/>
            <a:chExt cx="12674600" cy="4406900"/>
          </a:xfrm>
        </p:grpSpPr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536700" y="5905500"/>
              <a:ext cx="4800600" cy="3200400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622800" y="5588000"/>
              <a:ext cx="5181600" cy="1346200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064000" y="6159500"/>
              <a:ext cx="5397500" cy="1092200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6654800" y="6832600"/>
              <a:ext cx="7556500" cy="31623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300" y="571500"/>
            <a:ext cx="16789400" cy="87884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500" y="927100"/>
            <a:ext cx="1168400" cy="10922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8900" y="698500"/>
            <a:ext cx="13741400" cy="17145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6700" y="1917700"/>
            <a:ext cx="15214600" cy="15240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1ECFDC90-FDC2-4AB4-F0BC-79A9BEAA7820}"/>
              </a:ext>
            </a:extLst>
          </p:cNvPr>
          <p:cNvGrpSpPr/>
          <p:nvPr/>
        </p:nvGrpSpPr>
        <p:grpSpPr>
          <a:xfrm>
            <a:off x="2146300" y="3073400"/>
            <a:ext cx="13919200" cy="5537200"/>
            <a:chOff x="2146300" y="3073400"/>
            <a:chExt cx="13919200" cy="5537200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336800" y="3073400"/>
              <a:ext cx="6172200" cy="40132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146300" y="7518400"/>
              <a:ext cx="5397500" cy="10922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438400" y="6946900"/>
              <a:ext cx="5219700" cy="13462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851900" y="3606800"/>
              <a:ext cx="7213600" cy="41148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300" y="571500"/>
            <a:ext cx="16789400" cy="87884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500" y="927100"/>
            <a:ext cx="1168400" cy="10922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8900" y="698500"/>
            <a:ext cx="13741400" cy="17145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6700" y="1917700"/>
            <a:ext cx="15214600" cy="15240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2147483647" y="2147483647"/>
            <a:ext cx="2147483647" cy="190500000"/>
            <a:chOff x="0" y="0"/>
            <a:chExt cx="0" cy="0"/>
          </a:xfrm>
        </p:grpSpPr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62100" y="5753100"/>
            <a:ext cx="14909800" cy="12700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grpSp>
        <p:nvGrpSpPr>
          <p:cNvPr id="10" name="Group 10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689EEC4C-1EA3-4B43-7FA0-FF40546955AA}"/>
              </a:ext>
            </a:extLst>
          </p:cNvPr>
          <p:cNvGrpSpPr/>
          <p:nvPr/>
        </p:nvGrpSpPr>
        <p:grpSpPr>
          <a:xfrm>
            <a:off x="1536700" y="2095500"/>
            <a:ext cx="12153900" cy="4419600"/>
            <a:chOff x="1536700" y="2095500"/>
            <a:chExt cx="12153900" cy="4419600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536700" y="2438400"/>
              <a:ext cx="4851400" cy="3111500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622800" y="2095500"/>
              <a:ext cx="5181600" cy="1346200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038600" y="2679700"/>
              <a:ext cx="5435600" cy="1079500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654800" y="3340100"/>
              <a:ext cx="7035800" cy="3175000"/>
            </a:xfrm>
            <a:prstGeom prst="rect">
              <a:avLst/>
            </a:prstGeom>
          </p:spPr>
        </p:pic>
      </p:grp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1C791811-0179-8225-E5E3-BCE4B279DDB1}"/>
              </a:ext>
            </a:extLst>
          </p:cNvPr>
          <p:cNvGrpSpPr/>
          <p:nvPr/>
        </p:nvGrpSpPr>
        <p:grpSpPr>
          <a:xfrm>
            <a:off x="1549400" y="5638800"/>
            <a:ext cx="11290300" cy="4203700"/>
            <a:chOff x="1549400" y="5638800"/>
            <a:chExt cx="11290300" cy="4203700"/>
          </a:xfrm>
        </p:grpSpPr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549400" y="5943600"/>
              <a:ext cx="4838700" cy="3238500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610100" y="5638800"/>
              <a:ext cx="5295900" cy="1333500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673600" y="6210300"/>
              <a:ext cx="5080000" cy="1079500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6654800" y="6870700"/>
              <a:ext cx="6184900" cy="29718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200" y="444500"/>
            <a:ext cx="17119600" cy="94107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147483647" y="2147483647"/>
            <a:ext cx="2147483647" cy="190500000"/>
            <a:chOff x="0" y="0"/>
            <a:chExt cx="0" cy="0"/>
          </a:xfrm>
        </p:grpSpPr>
      </p:grpSp>
      <p:grpSp>
        <p:nvGrpSpPr>
          <p:cNvPr id="5" name="Group 5"/>
          <p:cNvGrpSpPr/>
          <p:nvPr/>
        </p:nvGrpSpPr>
        <p:grpSpPr>
          <a:xfrm>
            <a:off x="2147483647" y="2147483647"/>
            <a:ext cx="2147483647" cy="190500000"/>
            <a:chOff x="0" y="0"/>
            <a:chExt cx="0" cy="0"/>
          </a:xfrm>
        </p:grpSpPr>
      </p:grpSp>
      <p:grpSp>
        <p:nvGrpSpPr>
          <p:cNvPr id="7" name="Group 7"/>
          <p:cNvGrpSpPr/>
          <p:nvPr/>
        </p:nvGrpSpPr>
        <p:grpSpPr>
          <a:xfrm>
            <a:off x="2147483647" y="2147483647"/>
            <a:ext cx="2147483647" cy="190500000"/>
            <a:chOff x="0" y="0"/>
            <a:chExt cx="0" cy="0"/>
          </a:xfrm>
        </p:grpSpPr>
      </p:grpSp>
      <p:grpSp>
        <p:nvGrpSpPr>
          <p:cNvPr id="9" name="Group 9"/>
          <p:cNvGrpSpPr/>
          <p:nvPr/>
        </p:nvGrpSpPr>
        <p:grpSpPr>
          <a:xfrm>
            <a:off x="2147483647" y="2147483647"/>
            <a:ext cx="2147483647" cy="190500000"/>
            <a:chOff x="0" y="0"/>
            <a:chExt cx="0" cy="0"/>
          </a:xfrm>
        </p:grpSpPr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6700" y="1917700"/>
            <a:ext cx="15214600" cy="1524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7500" y="927100"/>
            <a:ext cx="1206500" cy="1092200"/>
          </a:xfrm>
          <a:prstGeom prst="rect">
            <a:avLst/>
          </a:prstGeom>
        </p:spPr>
      </p:pic>
      <p:grpSp>
        <p:nvGrpSpPr>
          <p:cNvPr id="22" name="그룹 21">
            <a:extLst>
              <a:ext uri="{FF2B5EF4-FFF2-40B4-BE49-F238E27FC236}">
                <a16:creationId xmlns:a16="http://schemas.microsoft.com/office/drawing/2014/main" id="{3B04CFEC-2728-0567-B756-41E0F412FD6F}"/>
              </a:ext>
            </a:extLst>
          </p:cNvPr>
          <p:cNvGrpSpPr/>
          <p:nvPr/>
        </p:nvGrpSpPr>
        <p:grpSpPr>
          <a:xfrm>
            <a:off x="-762000" y="2882900"/>
            <a:ext cx="17284700" cy="6540500"/>
            <a:chOff x="-762000" y="2882900"/>
            <a:chExt cx="17284700" cy="6540500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49400" y="3860800"/>
              <a:ext cx="7226300" cy="127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49400" y="6934200"/>
              <a:ext cx="7226300" cy="127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296400" y="3860800"/>
              <a:ext cx="7226300" cy="127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296400" y="6934200"/>
              <a:ext cx="7226300" cy="12700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007600" y="6959600"/>
              <a:ext cx="6489700" cy="2463800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451100" y="6985000"/>
              <a:ext cx="5219700" cy="2222500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698500" y="5943600"/>
              <a:ext cx="9309100" cy="1320800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048500" y="2882900"/>
              <a:ext cx="9385300" cy="1320800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-762000" y="2921000"/>
              <a:ext cx="9359900" cy="1282700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108200" y="4013200"/>
              <a:ext cx="5943600" cy="2222500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035800" y="5956300"/>
              <a:ext cx="9385300" cy="1295400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0274300" y="3810000"/>
              <a:ext cx="5740400" cy="2819400"/>
            </a:xfrm>
            <a:prstGeom prst="rect">
              <a:avLst/>
            </a:prstGeom>
          </p:spPr>
        </p:pic>
      </p:grpSp>
      <p:pic>
        <p:nvPicPr>
          <p:cNvPr id="21" name="Picture 2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371600" y="698500"/>
            <a:ext cx="13741400" cy="1714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300" y="571500"/>
            <a:ext cx="16789400" cy="87884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500" y="927100"/>
            <a:ext cx="1168400" cy="10922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8900" y="698500"/>
            <a:ext cx="13792200" cy="17145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6700" y="1917700"/>
            <a:ext cx="15214600" cy="15240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04DE87E0-E41C-3F40-3573-5C30D6678ADF}"/>
              </a:ext>
            </a:extLst>
          </p:cNvPr>
          <p:cNvGrpSpPr/>
          <p:nvPr/>
        </p:nvGrpSpPr>
        <p:grpSpPr>
          <a:xfrm>
            <a:off x="1892300" y="3314700"/>
            <a:ext cx="14173200" cy="5638800"/>
            <a:chOff x="1892300" y="3314700"/>
            <a:chExt cx="14173200" cy="5638800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30400" y="3314700"/>
              <a:ext cx="6172200" cy="41275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892300" y="7874000"/>
              <a:ext cx="5232400" cy="10795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298700" y="7391400"/>
              <a:ext cx="4940300" cy="12573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445500" y="3568700"/>
              <a:ext cx="7620000" cy="41148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200" y="444500"/>
            <a:ext cx="17119600" cy="94107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6223000"/>
            <a:ext cx="4572000" cy="1524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1500" y="6223000"/>
            <a:ext cx="4572000" cy="1524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7800" y="5791200"/>
            <a:ext cx="1206500" cy="6985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8600" y="5791200"/>
            <a:ext cx="1206500" cy="6985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3848100"/>
            <a:ext cx="4572000" cy="1524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01500" y="3848100"/>
            <a:ext cx="4572000" cy="1524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0700" y="3848100"/>
            <a:ext cx="4572000" cy="1524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36400" y="3213100"/>
            <a:ext cx="4851400" cy="12065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734800" y="3365500"/>
            <a:ext cx="1028700" cy="8890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3300" y="4000500"/>
            <a:ext cx="5346700" cy="12446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15000" y="3162300"/>
            <a:ext cx="5867400" cy="12700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27800" y="3365500"/>
            <a:ext cx="1155700" cy="8890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85900" y="3213100"/>
            <a:ext cx="5029200" cy="12065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35100" y="3340100"/>
            <a:ext cx="1270000" cy="8890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43000" y="4000500"/>
            <a:ext cx="5194300" cy="12446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807700" y="3987800"/>
            <a:ext cx="5753100" cy="12446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276600" y="5486400"/>
            <a:ext cx="5867400" cy="12573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644900" y="6324600"/>
            <a:ext cx="5346700" cy="12446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232900" y="5537200"/>
            <a:ext cx="4851400" cy="120650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229600" y="6324600"/>
            <a:ext cx="5753100" cy="8128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300" y="571500"/>
            <a:ext cx="16789400" cy="87884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500" y="927100"/>
            <a:ext cx="1168400" cy="10922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8900" y="698500"/>
            <a:ext cx="13792200" cy="17145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6700" y="1917700"/>
            <a:ext cx="15214600" cy="15240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8C0CA1E8-5FE8-79A7-49FB-4F61216B232A}"/>
              </a:ext>
            </a:extLst>
          </p:cNvPr>
          <p:cNvGrpSpPr/>
          <p:nvPr/>
        </p:nvGrpSpPr>
        <p:grpSpPr>
          <a:xfrm>
            <a:off x="1892300" y="3111500"/>
            <a:ext cx="15036800" cy="5715000"/>
            <a:chOff x="1892300" y="3111500"/>
            <a:chExt cx="15036800" cy="5715000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43100" y="3111500"/>
              <a:ext cx="6172200" cy="41148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892300" y="7734300"/>
              <a:ext cx="5232400" cy="10922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819400" y="7239000"/>
              <a:ext cx="4470400" cy="12573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445500" y="3517900"/>
              <a:ext cx="8483600" cy="41148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300" y="571500"/>
            <a:ext cx="16789400" cy="87884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500" y="927100"/>
            <a:ext cx="1168400" cy="10922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8900" y="698500"/>
            <a:ext cx="13792200" cy="17145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6700" y="1917700"/>
            <a:ext cx="15214600" cy="15240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1ACA6B72-75CC-F773-E8B7-C21FEC51A931}"/>
              </a:ext>
            </a:extLst>
          </p:cNvPr>
          <p:cNvGrpSpPr/>
          <p:nvPr/>
        </p:nvGrpSpPr>
        <p:grpSpPr>
          <a:xfrm>
            <a:off x="1905000" y="3302000"/>
            <a:ext cx="14071600" cy="5257800"/>
            <a:chOff x="1905000" y="3302000"/>
            <a:chExt cx="14071600" cy="5257800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05000" y="3479800"/>
              <a:ext cx="6172200" cy="34925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057400" y="7493000"/>
              <a:ext cx="5080000" cy="10668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298700" y="6997700"/>
              <a:ext cx="4927600" cy="12573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445500" y="3302000"/>
              <a:ext cx="7531100" cy="46482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300" y="571500"/>
            <a:ext cx="16789400" cy="87884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500" y="927100"/>
            <a:ext cx="1168400" cy="10922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8900" y="698500"/>
            <a:ext cx="13792200" cy="17145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6700" y="1917700"/>
            <a:ext cx="15214600" cy="15240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F6C1D599-5600-132E-A5CE-ECCECF5A10A5}"/>
              </a:ext>
            </a:extLst>
          </p:cNvPr>
          <p:cNvGrpSpPr/>
          <p:nvPr/>
        </p:nvGrpSpPr>
        <p:grpSpPr>
          <a:xfrm>
            <a:off x="1905000" y="3098800"/>
            <a:ext cx="15392400" cy="5727700"/>
            <a:chOff x="1905000" y="3098800"/>
            <a:chExt cx="15392400" cy="5727700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05000" y="3098800"/>
              <a:ext cx="6172200" cy="42418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044700" y="7734300"/>
              <a:ext cx="5118100" cy="10922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667000" y="7251700"/>
              <a:ext cx="4610100" cy="12573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445500" y="3568700"/>
              <a:ext cx="8851900" cy="41148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300" y="571500"/>
            <a:ext cx="16789400" cy="87884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500" y="927100"/>
            <a:ext cx="1168400" cy="10922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8900" y="698500"/>
            <a:ext cx="13792200" cy="17145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6700" y="1917700"/>
            <a:ext cx="15214600" cy="15240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CF13B6F2-7793-A752-04A6-EB21B650D246}"/>
              </a:ext>
            </a:extLst>
          </p:cNvPr>
          <p:cNvGrpSpPr/>
          <p:nvPr/>
        </p:nvGrpSpPr>
        <p:grpSpPr>
          <a:xfrm>
            <a:off x="1790700" y="3822700"/>
            <a:ext cx="14744700" cy="4013200"/>
            <a:chOff x="1790700" y="3822700"/>
            <a:chExt cx="14744700" cy="4013200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790700" y="4064000"/>
              <a:ext cx="6172200" cy="23368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057400" y="6769100"/>
              <a:ext cx="5080000" cy="10668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692400" y="6273800"/>
              <a:ext cx="4572000" cy="12573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445500" y="3822700"/>
              <a:ext cx="8089900" cy="35941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200" y="444500"/>
            <a:ext cx="17119600" cy="94107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147483647" y="2147483647"/>
            <a:ext cx="2147483647" cy="190500000"/>
            <a:chOff x="0" y="0"/>
            <a:chExt cx="0" cy="0"/>
          </a:xfrm>
        </p:grpSpPr>
      </p:grpSp>
      <p:grpSp>
        <p:nvGrpSpPr>
          <p:cNvPr id="5" name="Group 5"/>
          <p:cNvGrpSpPr/>
          <p:nvPr/>
        </p:nvGrpSpPr>
        <p:grpSpPr>
          <a:xfrm>
            <a:off x="2147483647" y="2147483647"/>
            <a:ext cx="2147483647" cy="190500000"/>
            <a:chOff x="0" y="0"/>
            <a:chExt cx="0" cy="0"/>
          </a:xfrm>
        </p:grpSpPr>
      </p:grpSp>
      <p:grpSp>
        <p:nvGrpSpPr>
          <p:cNvPr id="7" name="Group 7"/>
          <p:cNvGrpSpPr/>
          <p:nvPr/>
        </p:nvGrpSpPr>
        <p:grpSpPr>
          <a:xfrm>
            <a:off x="2147483647" y="2147483647"/>
            <a:ext cx="2147483647" cy="190500000"/>
            <a:chOff x="0" y="0"/>
            <a:chExt cx="0" cy="0"/>
          </a:xfrm>
        </p:grpSpPr>
      </p:grpSp>
      <p:grpSp>
        <p:nvGrpSpPr>
          <p:cNvPr id="9" name="Group 9"/>
          <p:cNvGrpSpPr/>
          <p:nvPr/>
        </p:nvGrpSpPr>
        <p:grpSpPr>
          <a:xfrm>
            <a:off x="2147483647" y="2147483647"/>
            <a:ext cx="2147483647" cy="190500000"/>
            <a:chOff x="0" y="0"/>
            <a:chExt cx="0" cy="0"/>
          </a:xfrm>
        </p:grpSpPr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6700" y="1917700"/>
            <a:ext cx="15214600" cy="1524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7500" y="927100"/>
            <a:ext cx="1206500" cy="1092200"/>
          </a:xfrm>
          <a:prstGeom prst="rect">
            <a:avLst/>
          </a:prstGeom>
        </p:spPr>
      </p:pic>
      <p:grpSp>
        <p:nvGrpSpPr>
          <p:cNvPr id="22" name="그룹 21">
            <a:extLst>
              <a:ext uri="{FF2B5EF4-FFF2-40B4-BE49-F238E27FC236}">
                <a16:creationId xmlns:a16="http://schemas.microsoft.com/office/drawing/2014/main" id="{2245BB20-8BF6-A74A-8307-0A63763B5145}"/>
              </a:ext>
            </a:extLst>
          </p:cNvPr>
          <p:cNvGrpSpPr/>
          <p:nvPr/>
        </p:nvGrpSpPr>
        <p:grpSpPr>
          <a:xfrm>
            <a:off x="-711200" y="2844800"/>
            <a:ext cx="17348200" cy="6578600"/>
            <a:chOff x="-711200" y="2844800"/>
            <a:chExt cx="17348200" cy="6578600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00200" y="3784600"/>
              <a:ext cx="7226300" cy="127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00200" y="6858000"/>
              <a:ext cx="7226300" cy="127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347200" y="3784600"/>
              <a:ext cx="7226300" cy="127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347200" y="6858000"/>
              <a:ext cx="7226300" cy="12700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956800" y="6959600"/>
              <a:ext cx="6680200" cy="2463800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628900" y="6908800"/>
              <a:ext cx="5524500" cy="2222500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647700" y="5905500"/>
              <a:ext cx="9309100" cy="1320800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099300" y="2844800"/>
              <a:ext cx="9385300" cy="1320800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-711200" y="2870200"/>
              <a:ext cx="9359900" cy="1282700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790700" y="4127500"/>
              <a:ext cx="6286500" cy="1727200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086600" y="5905500"/>
              <a:ext cx="9385300" cy="1295400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0007600" y="3708400"/>
              <a:ext cx="6223000" cy="2819400"/>
            </a:xfrm>
            <a:prstGeom prst="rect">
              <a:avLst/>
            </a:prstGeom>
          </p:spPr>
        </p:pic>
      </p:grpSp>
      <p:pic>
        <p:nvPicPr>
          <p:cNvPr id="21" name="Picture 2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333500" y="698500"/>
            <a:ext cx="13766800" cy="1714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300" y="571500"/>
            <a:ext cx="16789400" cy="87884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500" y="927100"/>
            <a:ext cx="1168400" cy="10922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8900" y="698500"/>
            <a:ext cx="13766800" cy="17145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6700" y="1917700"/>
            <a:ext cx="15214600" cy="15240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08EADC92-B290-927C-BD09-0A4D605C93BF}"/>
              </a:ext>
            </a:extLst>
          </p:cNvPr>
          <p:cNvGrpSpPr/>
          <p:nvPr/>
        </p:nvGrpSpPr>
        <p:grpSpPr>
          <a:xfrm>
            <a:off x="1892300" y="3136900"/>
            <a:ext cx="14643100" cy="5435600"/>
            <a:chOff x="1892300" y="3136900"/>
            <a:chExt cx="14643100" cy="5435600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197100" y="3136900"/>
              <a:ext cx="5626100" cy="40259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892300" y="7493000"/>
              <a:ext cx="5232400" cy="10795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298700" y="6997700"/>
              <a:ext cx="4940300" cy="12573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445500" y="3568700"/>
              <a:ext cx="8089900" cy="41148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300" y="571500"/>
            <a:ext cx="16789400" cy="87884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500" y="927100"/>
            <a:ext cx="1168400" cy="10922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8900" y="698500"/>
            <a:ext cx="13766800" cy="17145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6700" y="1917700"/>
            <a:ext cx="15214600" cy="15240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3A840021-02D0-E382-03DB-10E85261E8D0}"/>
              </a:ext>
            </a:extLst>
          </p:cNvPr>
          <p:cNvGrpSpPr/>
          <p:nvPr/>
        </p:nvGrpSpPr>
        <p:grpSpPr>
          <a:xfrm>
            <a:off x="1739900" y="3276600"/>
            <a:ext cx="14795500" cy="5295900"/>
            <a:chOff x="1739900" y="3276600"/>
            <a:chExt cx="14795500" cy="5295900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400300" y="3276600"/>
              <a:ext cx="5219700" cy="37338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739900" y="7480300"/>
              <a:ext cx="5397500" cy="10922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108200" y="6997700"/>
              <a:ext cx="5156200" cy="12573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445500" y="3302000"/>
              <a:ext cx="8089900" cy="46482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200" y="444500"/>
            <a:ext cx="17119600" cy="94107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147483647" y="2147483647"/>
            <a:ext cx="2147483647" cy="190500000"/>
            <a:chOff x="0" y="0"/>
            <a:chExt cx="0" cy="0"/>
          </a:xfrm>
        </p:grpSpPr>
      </p:grpSp>
      <p:grpSp>
        <p:nvGrpSpPr>
          <p:cNvPr id="5" name="Group 5"/>
          <p:cNvGrpSpPr/>
          <p:nvPr/>
        </p:nvGrpSpPr>
        <p:grpSpPr>
          <a:xfrm>
            <a:off x="2147483647" y="2147483647"/>
            <a:ext cx="2147483647" cy="190500000"/>
            <a:chOff x="0" y="0"/>
            <a:chExt cx="0" cy="0"/>
          </a:xfrm>
        </p:grpSpPr>
      </p:grpSp>
      <p:grpSp>
        <p:nvGrpSpPr>
          <p:cNvPr id="7" name="Group 7"/>
          <p:cNvGrpSpPr/>
          <p:nvPr/>
        </p:nvGrpSpPr>
        <p:grpSpPr>
          <a:xfrm>
            <a:off x="2147483647" y="2147483647"/>
            <a:ext cx="2147483647" cy="190500000"/>
            <a:chOff x="0" y="0"/>
            <a:chExt cx="0" cy="0"/>
          </a:xfrm>
        </p:grpSpPr>
      </p:grpSp>
      <p:grpSp>
        <p:nvGrpSpPr>
          <p:cNvPr id="9" name="Group 9"/>
          <p:cNvGrpSpPr/>
          <p:nvPr/>
        </p:nvGrpSpPr>
        <p:grpSpPr>
          <a:xfrm>
            <a:off x="2147483647" y="2147483647"/>
            <a:ext cx="2147483647" cy="190500000"/>
            <a:chOff x="0" y="0"/>
            <a:chExt cx="0" cy="0"/>
          </a:xfrm>
        </p:grpSpPr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6700" y="1917700"/>
            <a:ext cx="15214600" cy="1524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7500" y="927100"/>
            <a:ext cx="1206500" cy="1092200"/>
          </a:xfrm>
          <a:prstGeom prst="rect">
            <a:avLst/>
          </a:prstGeom>
        </p:spPr>
      </p:pic>
      <p:grpSp>
        <p:nvGrpSpPr>
          <p:cNvPr id="22" name="그룹 21">
            <a:extLst>
              <a:ext uri="{FF2B5EF4-FFF2-40B4-BE49-F238E27FC236}">
                <a16:creationId xmlns:a16="http://schemas.microsoft.com/office/drawing/2014/main" id="{918DFA2C-C183-2608-1F31-A18B70908115}"/>
              </a:ext>
            </a:extLst>
          </p:cNvPr>
          <p:cNvGrpSpPr/>
          <p:nvPr/>
        </p:nvGrpSpPr>
        <p:grpSpPr>
          <a:xfrm>
            <a:off x="-736600" y="2959100"/>
            <a:ext cx="17348200" cy="6527800"/>
            <a:chOff x="-736600" y="2959100"/>
            <a:chExt cx="17348200" cy="6527800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87500" y="3949700"/>
              <a:ext cx="7226300" cy="127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87500" y="7023100"/>
              <a:ext cx="7226300" cy="127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334500" y="3937000"/>
              <a:ext cx="7226300" cy="127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334500" y="7010400"/>
              <a:ext cx="7226300" cy="12700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299700" y="7023100"/>
              <a:ext cx="5994400" cy="2463800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841500" y="7023100"/>
              <a:ext cx="6997700" cy="2260600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736600" y="6019800"/>
              <a:ext cx="9309100" cy="1320800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086600" y="2959100"/>
              <a:ext cx="9385300" cy="1320800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-736600" y="2984500"/>
              <a:ext cx="9398000" cy="1282700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463800" y="4025900"/>
              <a:ext cx="6045200" cy="2311400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073900" y="6019800"/>
              <a:ext cx="9385300" cy="1295400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9321800" y="3606800"/>
              <a:ext cx="7289800" cy="2819400"/>
            </a:xfrm>
            <a:prstGeom prst="rect">
              <a:avLst/>
            </a:prstGeom>
          </p:spPr>
        </p:pic>
      </p:grpSp>
      <p:pic>
        <p:nvPicPr>
          <p:cNvPr id="21" name="Picture 2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79500" y="698500"/>
            <a:ext cx="14033500" cy="1714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300" y="571500"/>
            <a:ext cx="16789400" cy="87884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500" y="927100"/>
            <a:ext cx="1168400" cy="10922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4900" y="698500"/>
            <a:ext cx="14046200" cy="17145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6700" y="1917700"/>
            <a:ext cx="15214600" cy="15240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grpSp>
        <p:nvGrpSpPr>
          <p:cNvPr id="11" name="Group 11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B23F2DF4-F1FF-C2C5-EE97-BE75158CEA39}"/>
              </a:ext>
            </a:extLst>
          </p:cNvPr>
          <p:cNvGrpSpPr/>
          <p:nvPr/>
        </p:nvGrpSpPr>
        <p:grpSpPr>
          <a:xfrm>
            <a:off x="1562100" y="3162300"/>
            <a:ext cx="15951200" cy="5410200"/>
            <a:chOff x="1562100" y="3162300"/>
            <a:chExt cx="15951200" cy="5410200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87900" y="3162300"/>
              <a:ext cx="2705100" cy="38481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562100" y="7480300"/>
              <a:ext cx="5118100" cy="10922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006600" y="6997700"/>
              <a:ext cx="4775200" cy="12573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962900" y="3314700"/>
              <a:ext cx="9550400" cy="4114800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663700" y="3162300"/>
              <a:ext cx="3175000" cy="38481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300" y="571500"/>
            <a:ext cx="16789400" cy="87884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500" y="927100"/>
            <a:ext cx="1168400" cy="10922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4900" y="698500"/>
            <a:ext cx="14046200" cy="17145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6700" y="1917700"/>
            <a:ext cx="15214600" cy="15240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06EE2F97-D285-EF24-9404-0064730840C6}"/>
              </a:ext>
            </a:extLst>
          </p:cNvPr>
          <p:cNvGrpSpPr/>
          <p:nvPr/>
        </p:nvGrpSpPr>
        <p:grpSpPr>
          <a:xfrm>
            <a:off x="1892300" y="2933700"/>
            <a:ext cx="14554200" cy="5638800"/>
            <a:chOff x="1892300" y="2933700"/>
            <a:chExt cx="14554200" cy="5638800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146300" y="2933700"/>
              <a:ext cx="5689600" cy="4064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892300" y="7493000"/>
              <a:ext cx="5232400" cy="10795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298700" y="6997700"/>
              <a:ext cx="4940300" cy="12573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445500" y="3568700"/>
              <a:ext cx="8001000" cy="41148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300" y="571500"/>
            <a:ext cx="16789400" cy="87884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0600" y="3683000"/>
            <a:ext cx="13881100" cy="34036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200" y="368300"/>
            <a:ext cx="1993900" cy="15367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200" y="444500"/>
            <a:ext cx="17119600" cy="94107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147483647" y="2147483647"/>
            <a:ext cx="2147483647" cy="190500000"/>
            <a:chOff x="0" y="0"/>
            <a:chExt cx="0" cy="0"/>
          </a:xfrm>
        </p:grpSpPr>
      </p:grpSp>
      <p:grpSp>
        <p:nvGrpSpPr>
          <p:cNvPr id="5" name="Group 5"/>
          <p:cNvGrpSpPr/>
          <p:nvPr/>
        </p:nvGrpSpPr>
        <p:grpSpPr>
          <a:xfrm>
            <a:off x="2147483647" y="2147483647"/>
            <a:ext cx="2147483647" cy="190500000"/>
            <a:chOff x="0" y="0"/>
            <a:chExt cx="0" cy="0"/>
          </a:xfrm>
        </p:grpSpPr>
      </p:grpSp>
      <p:grpSp>
        <p:nvGrpSpPr>
          <p:cNvPr id="7" name="Group 7"/>
          <p:cNvGrpSpPr/>
          <p:nvPr/>
        </p:nvGrpSpPr>
        <p:grpSpPr>
          <a:xfrm>
            <a:off x="2147483647" y="2147483647"/>
            <a:ext cx="2147483647" cy="190500000"/>
            <a:chOff x="0" y="0"/>
            <a:chExt cx="0" cy="0"/>
          </a:xfrm>
        </p:grpSpPr>
      </p:grpSp>
      <p:grpSp>
        <p:nvGrpSpPr>
          <p:cNvPr id="9" name="Group 9"/>
          <p:cNvGrpSpPr/>
          <p:nvPr/>
        </p:nvGrpSpPr>
        <p:grpSpPr>
          <a:xfrm>
            <a:off x="2147483647" y="2147483647"/>
            <a:ext cx="2147483647" cy="190500000"/>
            <a:chOff x="0" y="0"/>
            <a:chExt cx="0" cy="0"/>
          </a:xfrm>
        </p:grpSpPr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6700" y="1917700"/>
            <a:ext cx="15214600" cy="1524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7500" y="927100"/>
            <a:ext cx="1206500" cy="1092200"/>
          </a:xfrm>
          <a:prstGeom prst="rect">
            <a:avLst/>
          </a:prstGeom>
        </p:spPr>
      </p:pic>
      <p:grpSp>
        <p:nvGrpSpPr>
          <p:cNvPr id="22" name="그룹 21">
            <a:extLst>
              <a:ext uri="{FF2B5EF4-FFF2-40B4-BE49-F238E27FC236}">
                <a16:creationId xmlns:a16="http://schemas.microsoft.com/office/drawing/2014/main" id="{E5EB5CC7-8359-E852-7551-0FC2DB7265A3}"/>
              </a:ext>
            </a:extLst>
          </p:cNvPr>
          <p:cNvGrpSpPr/>
          <p:nvPr/>
        </p:nvGrpSpPr>
        <p:grpSpPr>
          <a:xfrm>
            <a:off x="-977900" y="2755900"/>
            <a:ext cx="17627600" cy="6756400"/>
            <a:chOff x="-977900" y="2755900"/>
            <a:chExt cx="17627600" cy="6756400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87500" y="3924300"/>
              <a:ext cx="7226300" cy="127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87500" y="6997700"/>
              <a:ext cx="7226300" cy="127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334500" y="3924300"/>
              <a:ext cx="7226300" cy="127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334500" y="6997700"/>
              <a:ext cx="7226300" cy="12700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944100" y="7048500"/>
              <a:ext cx="6705600" cy="2463800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689100" y="7010400"/>
              <a:ext cx="7124700" cy="2222500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660400" y="6007100"/>
              <a:ext cx="9309100" cy="1320800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086600" y="2946400"/>
              <a:ext cx="9385300" cy="1320800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-977900" y="2755900"/>
              <a:ext cx="9652000" cy="1600200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104900" y="4152900"/>
              <a:ext cx="6946900" cy="1638300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073900" y="6007100"/>
              <a:ext cx="9385300" cy="1295400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9728200" y="3733800"/>
              <a:ext cx="6565900" cy="2819400"/>
            </a:xfrm>
            <a:prstGeom prst="rect">
              <a:avLst/>
            </a:prstGeom>
          </p:spPr>
        </p:pic>
      </p:grpSp>
      <p:pic>
        <p:nvPicPr>
          <p:cNvPr id="21" name="Picture 2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87500" y="698500"/>
            <a:ext cx="13512800" cy="1714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300" y="571500"/>
            <a:ext cx="16789400" cy="87884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500" y="927100"/>
            <a:ext cx="1168400" cy="10922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600" y="698500"/>
            <a:ext cx="13525500" cy="17145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6700" y="1917700"/>
            <a:ext cx="15214600" cy="15240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9C94E1C8-CC16-2738-D7B1-144F4D6D92A4}"/>
              </a:ext>
            </a:extLst>
          </p:cNvPr>
          <p:cNvGrpSpPr/>
          <p:nvPr/>
        </p:nvGrpSpPr>
        <p:grpSpPr>
          <a:xfrm>
            <a:off x="1308100" y="2667000"/>
            <a:ext cx="15049500" cy="6362700"/>
            <a:chOff x="1308100" y="2667000"/>
            <a:chExt cx="15049500" cy="6362700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727200" y="3048000"/>
              <a:ext cx="5372100" cy="38354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308100" y="7493000"/>
              <a:ext cx="5080000" cy="10795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943100" y="6997700"/>
              <a:ext cx="4572000" cy="12573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543800" y="2667000"/>
              <a:ext cx="8813800" cy="63627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300" y="571500"/>
            <a:ext cx="16789400" cy="87884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6700" y="1917700"/>
            <a:ext cx="15214600" cy="1524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grpSp>
        <p:nvGrpSpPr>
          <p:cNvPr id="5" name="Group 5"/>
          <p:cNvGrpSpPr/>
          <p:nvPr/>
        </p:nvGrpSpPr>
        <p:grpSpPr>
          <a:xfrm>
            <a:off x="2147483647" y="2147483647"/>
            <a:ext cx="2147483647" cy="476250000"/>
            <a:chOff x="0" y="0"/>
            <a:chExt cx="0" cy="0"/>
          </a:xfrm>
        </p:grpSpPr>
      </p:grpSp>
      <p:grpSp>
        <p:nvGrpSpPr>
          <p:cNvPr id="7" name="Group 7"/>
          <p:cNvGrpSpPr/>
          <p:nvPr/>
        </p:nvGrpSpPr>
        <p:grpSpPr>
          <a:xfrm>
            <a:off x="2147483647" y="2147483647"/>
            <a:ext cx="2147483647" cy="476250000"/>
            <a:chOff x="0" y="0"/>
            <a:chExt cx="0" cy="0"/>
          </a:xfrm>
        </p:grpSpPr>
      </p:grpSp>
      <p:grpSp>
        <p:nvGrpSpPr>
          <p:cNvPr id="9" name="Group 9"/>
          <p:cNvGrpSpPr/>
          <p:nvPr/>
        </p:nvGrpSpPr>
        <p:grpSpPr>
          <a:xfrm>
            <a:off x="2147483647" y="2147483647"/>
            <a:ext cx="2147483647" cy="476250000"/>
            <a:chOff x="0" y="0"/>
            <a:chExt cx="0" cy="0"/>
          </a:xfrm>
        </p:grpSpPr>
      </p:grpSp>
      <p:grpSp>
        <p:nvGrpSpPr>
          <p:cNvPr id="11" name="Group 11"/>
          <p:cNvGrpSpPr/>
          <p:nvPr/>
        </p:nvGrpSpPr>
        <p:grpSpPr>
          <a:xfrm>
            <a:off x="2147483647" y="2147483647"/>
            <a:ext cx="2147483647" cy="476250000"/>
            <a:chOff x="0" y="0"/>
            <a:chExt cx="0" cy="0"/>
          </a:xfrm>
        </p:grpSpPr>
      </p:grpSp>
      <p:grpSp>
        <p:nvGrpSpPr>
          <p:cNvPr id="13" name="Group 13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grpSp>
        <p:nvGrpSpPr>
          <p:cNvPr id="14" name="Group 14"/>
          <p:cNvGrpSpPr/>
          <p:nvPr/>
        </p:nvGrpSpPr>
        <p:grpSpPr>
          <a:xfrm>
            <a:off x="2147483647" y="2147483647"/>
            <a:ext cx="2147483647" cy="476250000"/>
            <a:chOff x="0" y="0"/>
            <a:chExt cx="0" cy="0"/>
          </a:xfrm>
        </p:grpSpPr>
      </p:grpSp>
      <p:grpSp>
        <p:nvGrpSpPr>
          <p:cNvPr id="16" name="Group 16"/>
          <p:cNvGrpSpPr/>
          <p:nvPr/>
        </p:nvGrpSpPr>
        <p:grpSpPr>
          <a:xfrm>
            <a:off x="2147483647" y="2147483647"/>
            <a:ext cx="2147483647" cy="476250000"/>
            <a:chOff x="0" y="0"/>
            <a:chExt cx="0" cy="0"/>
          </a:xfrm>
        </p:grpSpPr>
      </p:grpSp>
      <p:grpSp>
        <p:nvGrpSpPr>
          <p:cNvPr id="18" name="Group 18"/>
          <p:cNvGrpSpPr/>
          <p:nvPr/>
        </p:nvGrpSpPr>
        <p:grpSpPr>
          <a:xfrm>
            <a:off x="2147483647" y="2147483647"/>
            <a:ext cx="2147483647" cy="476250000"/>
            <a:chOff x="0" y="0"/>
            <a:chExt cx="0" cy="0"/>
          </a:xfrm>
        </p:grpSpPr>
      </p:grpSp>
      <p:grpSp>
        <p:nvGrpSpPr>
          <p:cNvPr id="20" name="Group 20"/>
          <p:cNvGrpSpPr/>
          <p:nvPr/>
        </p:nvGrpSpPr>
        <p:grpSpPr>
          <a:xfrm>
            <a:off x="2147483647" y="2147483647"/>
            <a:ext cx="2147483647" cy="476250000"/>
            <a:chOff x="0" y="0"/>
            <a:chExt cx="0" cy="0"/>
          </a:xfrm>
        </p:grpSpPr>
      </p:grpSp>
      <p:grpSp>
        <p:nvGrpSpPr>
          <p:cNvPr id="22" name="Group 22"/>
          <p:cNvGrpSpPr/>
          <p:nvPr/>
        </p:nvGrpSpPr>
        <p:grpSpPr>
          <a:xfrm>
            <a:off x="2147483647" y="2147483647"/>
            <a:ext cx="2147483647" cy="476250000"/>
            <a:chOff x="0" y="0"/>
            <a:chExt cx="0" cy="0"/>
          </a:xfrm>
        </p:grpSpPr>
      </p:grpSp>
      <p:grpSp>
        <p:nvGrpSpPr>
          <p:cNvPr id="24" name="Group 24"/>
          <p:cNvGrpSpPr/>
          <p:nvPr/>
        </p:nvGrpSpPr>
        <p:grpSpPr>
          <a:xfrm>
            <a:off x="2147483647" y="2147483647"/>
            <a:ext cx="2147483647" cy="476250000"/>
            <a:chOff x="0" y="0"/>
            <a:chExt cx="0" cy="0"/>
          </a:xfrm>
        </p:grpSpPr>
      </p:grpSp>
      <p:grpSp>
        <p:nvGrpSpPr>
          <p:cNvPr id="26" name="Group 26"/>
          <p:cNvGrpSpPr/>
          <p:nvPr/>
        </p:nvGrpSpPr>
        <p:grpSpPr>
          <a:xfrm>
            <a:off x="2147483647" y="2147483647"/>
            <a:ext cx="2147483647" cy="476250000"/>
            <a:chOff x="0" y="0"/>
            <a:chExt cx="0" cy="0"/>
          </a:xfrm>
        </p:grpSpPr>
      </p:grpSp>
      <p:grpSp>
        <p:nvGrpSpPr>
          <p:cNvPr id="28" name="Group 28"/>
          <p:cNvGrpSpPr/>
          <p:nvPr/>
        </p:nvGrpSpPr>
        <p:grpSpPr>
          <a:xfrm>
            <a:off x="2147483647" y="2147483647"/>
            <a:ext cx="2147483647" cy="476250000"/>
            <a:chOff x="0" y="0"/>
            <a:chExt cx="0" cy="0"/>
          </a:xfrm>
        </p:grpSpPr>
      </p:grpSp>
      <p:grpSp>
        <p:nvGrpSpPr>
          <p:cNvPr id="30" name="Group 30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grpSp>
        <p:nvGrpSpPr>
          <p:cNvPr id="31" name="Group 31"/>
          <p:cNvGrpSpPr/>
          <p:nvPr/>
        </p:nvGrpSpPr>
        <p:grpSpPr>
          <a:xfrm>
            <a:off x="2147483647" y="2147483647"/>
            <a:ext cx="2147483647" cy="476250000"/>
            <a:chOff x="0" y="0"/>
            <a:chExt cx="0" cy="0"/>
          </a:xfrm>
        </p:grpSpPr>
      </p:grpSp>
      <p:grpSp>
        <p:nvGrpSpPr>
          <p:cNvPr id="33" name="Group 33"/>
          <p:cNvGrpSpPr/>
          <p:nvPr/>
        </p:nvGrpSpPr>
        <p:grpSpPr>
          <a:xfrm>
            <a:off x="2147483647" y="2147483647"/>
            <a:ext cx="2147483647" cy="476250000"/>
            <a:chOff x="0" y="0"/>
            <a:chExt cx="0" cy="0"/>
          </a:xfrm>
        </p:grpSpPr>
      </p:grpSp>
      <p:grpSp>
        <p:nvGrpSpPr>
          <p:cNvPr id="35" name="Group 35"/>
          <p:cNvGrpSpPr/>
          <p:nvPr/>
        </p:nvGrpSpPr>
        <p:grpSpPr>
          <a:xfrm>
            <a:off x="2147483647" y="2147483647"/>
            <a:ext cx="2147483647" cy="476250000"/>
            <a:chOff x="0" y="0"/>
            <a:chExt cx="0" cy="0"/>
          </a:xfrm>
        </p:grpSpPr>
      </p:grpSp>
      <p:grpSp>
        <p:nvGrpSpPr>
          <p:cNvPr id="37" name="Group 37"/>
          <p:cNvGrpSpPr/>
          <p:nvPr/>
        </p:nvGrpSpPr>
        <p:grpSpPr>
          <a:xfrm>
            <a:off x="2147483647" y="2147483647"/>
            <a:ext cx="2147483647" cy="476250000"/>
            <a:chOff x="0" y="0"/>
            <a:chExt cx="0" cy="0"/>
          </a:xfrm>
        </p:grpSpPr>
      </p:grpSp>
      <p:pic>
        <p:nvPicPr>
          <p:cNvPr id="39" name="Picture 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00" y="698500"/>
            <a:ext cx="14998700" cy="1714500"/>
          </a:xfrm>
          <a:prstGeom prst="rect">
            <a:avLst/>
          </a:prstGeom>
        </p:spPr>
      </p:pic>
      <p:pic>
        <p:nvPicPr>
          <p:cNvPr id="40" name="Picture 4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600" y="927100"/>
            <a:ext cx="2870200" cy="1092200"/>
          </a:xfrm>
          <a:prstGeom prst="rect">
            <a:avLst/>
          </a:prstGeom>
        </p:spPr>
      </p:pic>
      <p:grpSp>
        <p:nvGrpSpPr>
          <p:cNvPr id="42" name="Group 42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grpSp>
        <p:nvGrpSpPr>
          <p:cNvPr id="45" name="Group 45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grpSp>
        <p:nvGrpSpPr>
          <p:cNvPr id="56" name="그룹 55">
            <a:extLst>
              <a:ext uri="{FF2B5EF4-FFF2-40B4-BE49-F238E27FC236}">
                <a16:creationId xmlns:a16="http://schemas.microsoft.com/office/drawing/2014/main" id="{76AD2E6B-4D3E-B496-1B02-57550C786FE6}"/>
              </a:ext>
            </a:extLst>
          </p:cNvPr>
          <p:cNvGrpSpPr/>
          <p:nvPr/>
        </p:nvGrpSpPr>
        <p:grpSpPr>
          <a:xfrm>
            <a:off x="-381000" y="2374900"/>
            <a:ext cx="17716500" cy="6502400"/>
            <a:chOff x="-381000" y="2374900"/>
            <a:chExt cx="17716500" cy="6502400"/>
          </a:xfrm>
        </p:grpSpPr>
        <p:pic>
          <p:nvPicPr>
            <p:cNvPr id="48" name="Picture 4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381000" y="7581900"/>
              <a:ext cx="3314700" cy="1257300"/>
            </a:xfrm>
            <a:prstGeom prst="rect">
              <a:avLst/>
            </a:prstGeom>
          </p:spPr>
        </p:pic>
        <p:grpSp>
          <p:nvGrpSpPr>
            <p:cNvPr id="55" name="그룹 54">
              <a:extLst>
                <a:ext uri="{FF2B5EF4-FFF2-40B4-BE49-F238E27FC236}">
                  <a16:creationId xmlns:a16="http://schemas.microsoft.com/office/drawing/2014/main" id="{93D7A611-12F5-FC4A-F23F-983D7E9BB5C2}"/>
                </a:ext>
              </a:extLst>
            </p:cNvPr>
            <p:cNvGrpSpPr/>
            <p:nvPr/>
          </p:nvGrpSpPr>
          <p:grpSpPr>
            <a:xfrm>
              <a:off x="927100" y="2374900"/>
              <a:ext cx="16408400" cy="6502400"/>
              <a:chOff x="927100" y="2374900"/>
              <a:chExt cx="16408400" cy="6502400"/>
            </a:xfrm>
          </p:grpSpPr>
          <p:pic>
            <p:nvPicPr>
              <p:cNvPr id="6" name="Picture 6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5400000">
                <a:off x="8813800" y="3898900"/>
                <a:ext cx="762000" cy="38100"/>
              </a:xfrm>
              <a:prstGeom prst="rect">
                <a:avLst/>
              </a:prstGeom>
            </p:spPr>
          </p:pic>
          <p:pic>
            <p:nvPicPr>
              <p:cNvPr id="8" name="Picture 8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 rot="-10800000">
                <a:off x="4749800" y="4267200"/>
                <a:ext cx="9194800" cy="38100"/>
              </a:xfrm>
              <a:prstGeom prst="rect">
                <a:avLst/>
              </a:prstGeom>
            </p:spPr>
          </p:pic>
          <p:pic>
            <p:nvPicPr>
              <p:cNvPr id="10" name="Picture 10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5400000">
                <a:off x="4343400" y="4622800"/>
                <a:ext cx="762000" cy="38100"/>
              </a:xfrm>
              <a:prstGeom prst="rect">
                <a:avLst/>
              </a:prstGeom>
            </p:spPr>
          </p:pic>
          <p:pic>
            <p:nvPicPr>
              <p:cNvPr id="12" name="Picture 12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5400000">
                <a:off x="13563600" y="4660900"/>
                <a:ext cx="762000" cy="38100"/>
              </a:xfrm>
              <a:prstGeom prst="rect">
                <a:avLst/>
              </a:prstGeom>
            </p:spPr>
          </p:pic>
          <p:pic>
            <p:nvPicPr>
              <p:cNvPr id="15" name="Picture 15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5400000">
                <a:off x="4330700" y="6578600"/>
                <a:ext cx="762000" cy="38100"/>
              </a:xfrm>
              <a:prstGeom prst="rect">
                <a:avLst/>
              </a:prstGeom>
            </p:spPr>
          </p:pic>
          <p:pic>
            <p:nvPicPr>
              <p:cNvPr id="17" name="Picture 17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 rot="-10800000">
                <a:off x="1562100" y="6985000"/>
                <a:ext cx="6604000" cy="38100"/>
              </a:xfrm>
              <a:prstGeom prst="rect">
                <a:avLst/>
              </a:prstGeom>
            </p:spPr>
          </p:pic>
          <p:pic>
            <p:nvPicPr>
              <p:cNvPr id="19" name="Picture 19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5400000">
                <a:off x="1155700" y="7315200"/>
                <a:ext cx="762000" cy="38100"/>
              </a:xfrm>
              <a:prstGeom prst="rect">
                <a:avLst/>
              </a:prstGeom>
            </p:spPr>
          </p:pic>
          <p:pic>
            <p:nvPicPr>
              <p:cNvPr id="21" name="Picture 21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5400000">
                <a:off x="7759700" y="7366000"/>
                <a:ext cx="762000" cy="38100"/>
              </a:xfrm>
              <a:prstGeom prst="rect">
                <a:avLst/>
              </a:prstGeom>
            </p:spPr>
          </p:pic>
          <p:pic>
            <p:nvPicPr>
              <p:cNvPr id="23" name="Picture 23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5400000">
                <a:off x="1155700" y="7315200"/>
                <a:ext cx="762000" cy="38100"/>
              </a:xfrm>
              <a:prstGeom prst="rect">
                <a:avLst/>
              </a:prstGeom>
            </p:spPr>
          </p:pic>
          <p:pic>
            <p:nvPicPr>
              <p:cNvPr id="25" name="Picture 25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5400000">
                <a:off x="4330700" y="7340600"/>
                <a:ext cx="762000" cy="38100"/>
              </a:xfrm>
              <a:prstGeom prst="rect">
                <a:avLst/>
              </a:prstGeom>
            </p:spPr>
          </p:pic>
          <p:pic>
            <p:nvPicPr>
              <p:cNvPr id="27" name="Picture 27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5400000">
                <a:off x="5994400" y="7353300"/>
                <a:ext cx="762000" cy="38100"/>
              </a:xfrm>
              <a:prstGeom prst="rect">
                <a:avLst/>
              </a:prstGeom>
            </p:spPr>
          </p:pic>
          <p:pic>
            <p:nvPicPr>
              <p:cNvPr id="29" name="Picture 29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5400000">
                <a:off x="2755900" y="7340600"/>
                <a:ext cx="762000" cy="38100"/>
              </a:xfrm>
              <a:prstGeom prst="rect">
                <a:avLst/>
              </a:prstGeom>
            </p:spPr>
          </p:pic>
          <p:pic>
            <p:nvPicPr>
              <p:cNvPr id="32" name="Picture 32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5400000">
                <a:off x="11582400" y="7353300"/>
                <a:ext cx="762000" cy="38100"/>
              </a:xfrm>
              <a:prstGeom prst="rect">
                <a:avLst/>
              </a:prstGeom>
            </p:spPr>
          </p:pic>
          <p:pic>
            <p:nvPicPr>
              <p:cNvPr id="34" name="Picture 34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 rot="-10800000">
                <a:off x="11988800" y="6997700"/>
                <a:ext cx="3797300" cy="38100"/>
              </a:xfrm>
              <a:prstGeom prst="rect">
                <a:avLst/>
              </a:prstGeom>
            </p:spPr>
          </p:pic>
          <p:pic>
            <p:nvPicPr>
              <p:cNvPr id="36" name="Picture 36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5400000">
                <a:off x="15405100" y="7378700"/>
                <a:ext cx="762000" cy="38100"/>
              </a:xfrm>
              <a:prstGeom prst="rect">
                <a:avLst/>
              </a:prstGeom>
            </p:spPr>
          </p:pic>
          <p:pic>
            <p:nvPicPr>
              <p:cNvPr id="38" name="Picture 38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5400000">
                <a:off x="13538200" y="6629400"/>
                <a:ext cx="762000" cy="38100"/>
              </a:xfrm>
              <a:prstGeom prst="rect">
                <a:avLst/>
              </a:prstGeom>
            </p:spPr>
          </p:pic>
          <p:pic>
            <p:nvPicPr>
              <p:cNvPr id="41" name="Picture 41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823200" y="2374900"/>
                <a:ext cx="2857500" cy="1549400"/>
              </a:xfrm>
              <a:prstGeom prst="rect">
                <a:avLst/>
              </a:prstGeom>
            </p:spPr>
          </p:pic>
          <p:pic>
            <p:nvPicPr>
              <p:cNvPr id="43" name="Picture 43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022600" y="4813300"/>
                <a:ext cx="3581400" cy="1371600"/>
              </a:xfrm>
              <a:prstGeom prst="rect">
                <a:avLst/>
              </a:prstGeom>
            </p:spPr>
          </p:pic>
          <p:pic>
            <p:nvPicPr>
              <p:cNvPr id="44" name="Picture 44"/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27100" y="5524500"/>
                <a:ext cx="6718300" cy="914400"/>
              </a:xfrm>
              <a:prstGeom prst="rect">
                <a:avLst/>
              </a:prstGeom>
            </p:spPr>
          </p:pic>
          <p:pic>
            <p:nvPicPr>
              <p:cNvPr id="46" name="Picture 46"/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2153900" y="4864100"/>
                <a:ext cx="3581400" cy="1371600"/>
              </a:xfrm>
              <a:prstGeom prst="rect">
                <a:avLst/>
              </a:prstGeom>
            </p:spPr>
          </p:pic>
          <p:pic>
            <p:nvPicPr>
              <p:cNvPr id="47" name="Picture 47"/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375900" y="5588000"/>
                <a:ext cx="6705600" cy="914400"/>
              </a:xfrm>
              <a:prstGeom prst="rect">
                <a:avLst/>
              </a:prstGeom>
            </p:spPr>
          </p:pic>
          <p:pic>
            <p:nvPicPr>
              <p:cNvPr id="49" name="Picture 49"/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219200" y="7581900"/>
                <a:ext cx="3378200" cy="1257300"/>
              </a:xfrm>
              <a:prstGeom prst="rect">
                <a:avLst/>
              </a:prstGeom>
            </p:spPr>
          </p:pic>
          <p:pic>
            <p:nvPicPr>
              <p:cNvPr id="50" name="Picture 50"/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832100" y="7581900"/>
                <a:ext cx="3302000" cy="1257300"/>
              </a:xfrm>
              <a:prstGeom prst="rect">
                <a:avLst/>
              </a:prstGeom>
            </p:spPr>
          </p:pic>
          <p:pic>
            <p:nvPicPr>
              <p:cNvPr id="51" name="Picture 51"/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457700" y="7594600"/>
                <a:ext cx="3340100" cy="1257300"/>
              </a:xfrm>
              <a:prstGeom prst="rect">
                <a:avLst/>
              </a:prstGeom>
            </p:spPr>
          </p:pic>
          <p:pic>
            <p:nvPicPr>
              <p:cNvPr id="52" name="Picture 52"/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689600" y="7607300"/>
                <a:ext cx="4356100" cy="1270000"/>
              </a:xfrm>
              <a:prstGeom prst="rect">
                <a:avLst/>
              </a:prstGeom>
            </p:spPr>
          </p:pic>
          <p:pic>
            <p:nvPicPr>
              <p:cNvPr id="53" name="Picture 53"/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0020300" y="7581900"/>
                <a:ext cx="3378200" cy="1257300"/>
              </a:xfrm>
              <a:prstGeom prst="rect">
                <a:avLst/>
              </a:prstGeom>
            </p:spPr>
          </p:pic>
          <p:pic>
            <p:nvPicPr>
              <p:cNvPr id="54" name="Picture 54"/>
              <p:cNvPicPr>
                <a:picLocks noChangeAspect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4058900" y="7581900"/>
                <a:ext cx="3276600" cy="1270000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300" y="571500"/>
            <a:ext cx="16789400" cy="87884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6700" y="1917700"/>
            <a:ext cx="15214600" cy="1524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600" y="927100"/>
            <a:ext cx="2870200" cy="10922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grpSp>
        <p:nvGrpSpPr>
          <p:cNvPr id="10" name="Group 10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82EB75E5-5B54-53E1-0CD8-561F742FF323}"/>
              </a:ext>
            </a:extLst>
          </p:cNvPr>
          <p:cNvGrpSpPr/>
          <p:nvPr/>
        </p:nvGrpSpPr>
        <p:grpSpPr>
          <a:xfrm>
            <a:off x="0" y="3797300"/>
            <a:ext cx="15443200" cy="4165600"/>
            <a:chOff x="0" y="3797300"/>
            <a:chExt cx="15443200" cy="4165600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35300" y="3822700"/>
              <a:ext cx="2641600" cy="26416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489200" y="4546600"/>
              <a:ext cx="3492500" cy="15113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687300" y="3797300"/>
              <a:ext cx="2654300" cy="26543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2661900" y="4457700"/>
              <a:ext cx="2781300" cy="1511300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23200" y="3822700"/>
              <a:ext cx="2641600" cy="2641600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366000" y="4597400"/>
              <a:ext cx="3403600" cy="1511300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0" y="6565900"/>
              <a:ext cx="7366000" cy="914400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914900" y="6565900"/>
              <a:ext cx="7213600" cy="1397000"/>
            </a:xfrm>
            <a:prstGeom prst="rect">
              <a:avLst/>
            </a:prstGeom>
          </p:spPr>
        </p:pic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261600" y="6565900"/>
            <a:ext cx="6756400" cy="13970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943100" y="698500"/>
            <a:ext cx="13157200" cy="1714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300" y="571500"/>
            <a:ext cx="16789400" cy="87884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800" y="3568700"/>
            <a:ext cx="4749800" cy="35687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200" y="381000"/>
            <a:ext cx="1524000" cy="15367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300" y="571500"/>
            <a:ext cx="16789400" cy="87884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500" y="927100"/>
            <a:ext cx="1206500" cy="10922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41300" y="698500"/>
            <a:ext cx="15341600" cy="17145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6700" y="1917700"/>
            <a:ext cx="15214600" cy="15240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D20BAC8B-D49C-8AFB-D0E8-64F66451910A}"/>
              </a:ext>
            </a:extLst>
          </p:cNvPr>
          <p:cNvGrpSpPr/>
          <p:nvPr/>
        </p:nvGrpSpPr>
        <p:grpSpPr>
          <a:xfrm>
            <a:off x="3149600" y="2120900"/>
            <a:ext cx="12954000" cy="7162800"/>
            <a:chOff x="3149600" y="2120900"/>
            <a:chExt cx="12954000" cy="7162800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49600" y="2120900"/>
              <a:ext cx="5308600" cy="71628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829800" y="3352800"/>
              <a:ext cx="6273800" cy="41148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300" y="571500"/>
            <a:ext cx="16789400" cy="87884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000" y="3746500"/>
            <a:ext cx="10756900" cy="34036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900" y="381000"/>
            <a:ext cx="1485900" cy="15494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200" y="444500"/>
            <a:ext cx="17119600" cy="94107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147483647" y="2147483647"/>
            <a:ext cx="2147483647" cy="190500000"/>
            <a:chOff x="0" y="0"/>
            <a:chExt cx="0" cy="0"/>
          </a:xfrm>
        </p:grpSpPr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6700" y="1917700"/>
            <a:ext cx="15214600" cy="15240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2147483647" y="2147483647"/>
            <a:ext cx="2147483647" cy="190500000"/>
            <a:chOff x="0" y="0"/>
            <a:chExt cx="0" cy="0"/>
          </a:xfrm>
        </p:grpSpPr>
      </p:grpSp>
      <p:grpSp>
        <p:nvGrpSpPr>
          <p:cNvPr id="8" name="Group 8"/>
          <p:cNvGrpSpPr/>
          <p:nvPr/>
        </p:nvGrpSpPr>
        <p:grpSpPr>
          <a:xfrm>
            <a:off x="2147483647" y="2147483647"/>
            <a:ext cx="2147483647" cy="190500000"/>
            <a:chOff x="0" y="0"/>
            <a:chExt cx="0" cy="0"/>
          </a:xfrm>
        </p:grpSpPr>
      </p:grpSp>
      <p:grpSp>
        <p:nvGrpSpPr>
          <p:cNvPr id="10" name="Group 10"/>
          <p:cNvGrpSpPr/>
          <p:nvPr/>
        </p:nvGrpSpPr>
        <p:grpSpPr>
          <a:xfrm>
            <a:off x="2147483647" y="2147483647"/>
            <a:ext cx="2147483647" cy="190500000"/>
            <a:chOff x="0" y="0"/>
            <a:chExt cx="0" cy="0"/>
          </a:xfrm>
        </p:grpSpPr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41300" y="698500"/>
            <a:ext cx="15316200" cy="17145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7500" y="927100"/>
            <a:ext cx="1206500" cy="1092200"/>
          </a:xfrm>
          <a:prstGeom prst="rect">
            <a:avLst/>
          </a:prstGeom>
        </p:spPr>
      </p:pic>
      <p:grpSp>
        <p:nvGrpSpPr>
          <p:cNvPr id="31" name="그룹 30">
            <a:extLst>
              <a:ext uri="{FF2B5EF4-FFF2-40B4-BE49-F238E27FC236}">
                <a16:creationId xmlns:a16="http://schemas.microsoft.com/office/drawing/2014/main" id="{AE83C9FD-00A0-205A-EEFA-4C45B40ABE6C}"/>
              </a:ext>
            </a:extLst>
          </p:cNvPr>
          <p:cNvGrpSpPr/>
          <p:nvPr/>
        </p:nvGrpSpPr>
        <p:grpSpPr>
          <a:xfrm>
            <a:off x="-241300" y="2044700"/>
            <a:ext cx="17856200" cy="7473950"/>
            <a:chOff x="-241300" y="2044700"/>
            <a:chExt cx="17856200" cy="7473950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5400000">
              <a:off x="5994400" y="6350000"/>
              <a:ext cx="6324600" cy="127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5400000">
              <a:off x="10172700" y="6350000"/>
              <a:ext cx="6324600" cy="127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5400000">
              <a:off x="1841500" y="6350000"/>
              <a:ext cx="6324600" cy="12700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-10800000">
              <a:off x="1612900" y="6108700"/>
              <a:ext cx="15151100" cy="12700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229600" y="2044700"/>
              <a:ext cx="1955800" cy="1358900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28600" y="3860800"/>
              <a:ext cx="4978400" cy="1028700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-88900" y="7086600"/>
              <a:ext cx="5257800" cy="1028700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898900" y="3860800"/>
              <a:ext cx="5257800" cy="1028700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860800" y="7086600"/>
              <a:ext cx="5308600" cy="1028700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140700" y="3860800"/>
              <a:ext cx="5257800" cy="1028700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115300" y="7086600"/>
              <a:ext cx="5295900" cy="1028700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2293600" y="3860800"/>
              <a:ext cx="5257800" cy="1028700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2255500" y="7086600"/>
              <a:ext cx="5359400" cy="1028700"/>
            </a:xfrm>
            <a:prstGeom prst="rect">
              <a:avLst/>
            </a:prstGeom>
          </p:spPr>
        </p:pic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-241300" y="4318000"/>
              <a:ext cx="5422900" cy="1003300"/>
            </a:xfrm>
            <a:prstGeom prst="rect">
              <a:avLst/>
            </a:prstGeom>
          </p:spPr>
        </p:pic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-127000" y="7594600"/>
              <a:ext cx="5283200" cy="965200"/>
            </a:xfrm>
            <a:prstGeom prst="rect">
              <a:avLst/>
            </a:prstGeom>
          </p:spPr>
        </p:pic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3860800" y="4343400"/>
              <a:ext cx="5283200" cy="965200"/>
            </a:xfrm>
            <a:prstGeom prst="rect">
              <a:avLst/>
            </a:prstGeom>
          </p:spPr>
        </p:pic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3683000" y="7594600"/>
              <a:ext cx="5486400" cy="965200"/>
            </a:xfrm>
            <a:prstGeom prst="rect">
              <a:avLst/>
            </a:prstGeom>
          </p:spPr>
        </p:pic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7975600" y="4330700"/>
              <a:ext cx="5410200" cy="965200"/>
            </a:xfrm>
            <a:prstGeom prst="rect">
              <a:avLst/>
            </a:prstGeom>
          </p:spPr>
        </p:pic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7950200" y="7581900"/>
              <a:ext cx="5410200" cy="965200"/>
            </a:xfrm>
            <a:prstGeom prst="rect">
              <a:avLst/>
            </a:prstGeom>
          </p:spPr>
        </p:pic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12103100" y="4330700"/>
              <a:ext cx="5486400" cy="965200"/>
            </a:xfrm>
            <a:prstGeom prst="rect">
              <a:avLst/>
            </a:prstGeom>
          </p:spPr>
        </p:pic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12382500" y="7581900"/>
              <a:ext cx="5130800" cy="9652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1</Words>
  <Application>Microsoft Office PowerPoint</Application>
  <PresentationFormat>사용자 지정</PresentationFormat>
  <Paragraphs>1</Paragraphs>
  <Slides>31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31</vt:i4>
      </vt:variant>
    </vt:vector>
  </HeadingPairs>
  <TitlesOfParts>
    <vt:vector size="35" baseType="lpstr"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HOME</dc:creator>
  <cp:lastModifiedBy>혜림 박</cp:lastModifiedBy>
  <cp:revision>3</cp:revision>
  <dcterms:created xsi:type="dcterms:W3CDTF">2006-08-16T00:00:00Z</dcterms:created>
  <dcterms:modified xsi:type="dcterms:W3CDTF">2025-04-15T11:37:10Z</dcterms:modified>
</cp:coreProperties>
</file>