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74" d="100"/>
          <a:sy n="74" d="100"/>
        </p:scale>
        <p:origin x="1086" y="7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70.png"/><Relationship Id="rId18" Type="http://schemas.openxmlformats.org/officeDocument/2006/relationships/image" Target="../media/image113.png"/><Relationship Id="rId3" Type="http://schemas.openxmlformats.org/officeDocument/2006/relationships/image" Target="../media/image10.png"/><Relationship Id="rId7" Type="http://schemas.openxmlformats.org/officeDocument/2006/relationships/image" Target="../media/image93.png"/><Relationship Id="rId12" Type="http://schemas.openxmlformats.org/officeDocument/2006/relationships/image" Target="../media/image19.png"/><Relationship Id="rId17" Type="http://schemas.openxmlformats.org/officeDocument/2006/relationships/image" Target="../media/image112.png"/><Relationship Id="rId2" Type="http://schemas.openxmlformats.org/officeDocument/2006/relationships/image" Target="../media/image9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108.png"/><Relationship Id="rId5" Type="http://schemas.openxmlformats.org/officeDocument/2006/relationships/image" Target="../media/image12.png"/><Relationship Id="rId15" Type="http://schemas.openxmlformats.org/officeDocument/2006/relationships/image" Target="../media/image110.png"/><Relationship Id="rId10" Type="http://schemas.openxmlformats.org/officeDocument/2006/relationships/image" Target="../media/image107.png"/><Relationship Id="rId19" Type="http://schemas.openxmlformats.org/officeDocument/2006/relationships/image" Target="../media/image114.png"/><Relationship Id="rId4" Type="http://schemas.openxmlformats.org/officeDocument/2006/relationships/image" Target="../media/image11.png"/><Relationship Id="rId9" Type="http://schemas.openxmlformats.org/officeDocument/2006/relationships/image" Target="../media/image106.png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0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24" Type="http://schemas.openxmlformats.org/officeDocument/2006/relationships/image" Target="../media/image37.png"/><Relationship Id="rId5" Type="http://schemas.openxmlformats.org/officeDocument/2006/relationships/image" Target="../media/image12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10.png"/><Relationship Id="rId21" Type="http://schemas.openxmlformats.org/officeDocument/2006/relationships/image" Target="../media/image50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9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24" Type="http://schemas.openxmlformats.org/officeDocument/2006/relationships/image" Target="../media/image53.png"/><Relationship Id="rId5" Type="http://schemas.openxmlformats.org/officeDocument/2006/relationships/image" Target="../media/image12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24.png"/><Relationship Id="rId19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9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12.png"/><Relationship Id="rId15" Type="http://schemas.openxmlformats.org/officeDocument/2006/relationships/image" Target="../media/image66.png"/><Relationship Id="rId10" Type="http://schemas.openxmlformats.org/officeDocument/2006/relationships/image" Target="../media/image8.png"/><Relationship Id="rId19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10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9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12.png"/><Relationship Id="rId15" Type="http://schemas.openxmlformats.org/officeDocument/2006/relationships/image" Target="../media/image78.png"/><Relationship Id="rId10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0.png"/><Relationship Id="rId18" Type="http://schemas.openxmlformats.org/officeDocument/2006/relationships/image" Target="../media/image89.png"/><Relationship Id="rId3" Type="http://schemas.openxmlformats.org/officeDocument/2006/relationships/image" Target="../media/image10.png"/><Relationship Id="rId7" Type="http://schemas.openxmlformats.org/officeDocument/2006/relationships/image" Target="../media/image81.png"/><Relationship Id="rId12" Type="http://schemas.openxmlformats.org/officeDocument/2006/relationships/image" Target="../media/image19.png"/><Relationship Id="rId17" Type="http://schemas.openxmlformats.org/officeDocument/2006/relationships/image" Target="../media/image88.png"/><Relationship Id="rId2" Type="http://schemas.openxmlformats.org/officeDocument/2006/relationships/image" Target="../media/image9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84.png"/><Relationship Id="rId5" Type="http://schemas.openxmlformats.org/officeDocument/2006/relationships/image" Target="../media/image12.png"/><Relationship Id="rId15" Type="http://schemas.openxmlformats.org/officeDocument/2006/relationships/image" Target="../media/image86.png"/><Relationship Id="rId10" Type="http://schemas.openxmlformats.org/officeDocument/2006/relationships/image" Target="../media/image83.png"/><Relationship Id="rId19" Type="http://schemas.openxmlformats.org/officeDocument/2006/relationships/image" Target="../media/image90.png"/><Relationship Id="rId4" Type="http://schemas.openxmlformats.org/officeDocument/2006/relationships/image" Target="../media/image11.png"/><Relationship Id="rId9" Type="http://schemas.openxmlformats.org/officeDocument/2006/relationships/image" Target="../media/image82.png"/><Relationship Id="rId1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0.png"/><Relationship Id="rId3" Type="http://schemas.openxmlformats.org/officeDocument/2006/relationships/image" Target="../media/image10.png"/><Relationship Id="rId21" Type="http://schemas.openxmlformats.org/officeDocument/2006/relationships/image" Target="../media/image103.png"/><Relationship Id="rId7" Type="http://schemas.openxmlformats.org/officeDocument/2006/relationships/image" Target="../media/image72.png"/><Relationship Id="rId12" Type="http://schemas.openxmlformats.org/officeDocument/2006/relationships/image" Target="../media/image96.png"/><Relationship Id="rId17" Type="http://schemas.openxmlformats.org/officeDocument/2006/relationships/image" Target="../media/image99.png"/><Relationship Id="rId2" Type="http://schemas.openxmlformats.org/officeDocument/2006/relationships/image" Target="../media/image9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95.png"/><Relationship Id="rId5" Type="http://schemas.openxmlformats.org/officeDocument/2006/relationships/image" Target="../media/image12.png"/><Relationship Id="rId15" Type="http://schemas.openxmlformats.org/officeDocument/2006/relationships/image" Target="../media/image70.png"/><Relationship Id="rId10" Type="http://schemas.openxmlformats.org/officeDocument/2006/relationships/image" Target="../media/image94.png"/><Relationship Id="rId19" Type="http://schemas.openxmlformats.org/officeDocument/2006/relationships/image" Target="../media/image101.png"/><Relationship Id="rId4" Type="http://schemas.openxmlformats.org/officeDocument/2006/relationships/image" Target="../media/image11.png"/><Relationship Id="rId9" Type="http://schemas.openxmlformats.org/officeDocument/2006/relationships/image" Target="../media/image93.png"/><Relationship Id="rId14" Type="http://schemas.openxmlformats.org/officeDocument/2006/relationships/image" Target="../media/image19.png"/><Relationship Id="rId22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092200"/>
            <a:ext cx="15722600" cy="10998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900" y="863600"/>
            <a:ext cx="1752600" cy="162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6883400"/>
            <a:ext cx="16814800" cy="666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0" y="863600"/>
            <a:ext cx="1752600" cy="162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244600"/>
            <a:ext cx="15722600" cy="10998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384300"/>
            <a:ext cx="15722600" cy="1099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0" y="1168400"/>
            <a:ext cx="1752600" cy="1625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0" y="1536700"/>
            <a:ext cx="15722600" cy="10998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" y="8826500"/>
            <a:ext cx="16891000" cy="5638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4521200"/>
            <a:ext cx="3517900" cy="596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3543300"/>
            <a:ext cx="7645400" cy="2908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524000"/>
            <a:ext cx="6223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521200" y="5778500"/>
            <a:ext cx="863600" cy="6756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45000" y="1066800"/>
            <a:ext cx="22059900" cy="1752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6700" y="3657600"/>
            <a:ext cx="139700" cy="5270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5400000">
            <a:off x="6248400" y="4000500"/>
            <a:ext cx="165100" cy="4394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3657600"/>
            <a:ext cx="508000" cy="5270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01A08423-E946-491D-9EF7-D47009398143}"/>
              </a:ext>
            </a:extLst>
          </p:cNvPr>
          <p:cNvGrpSpPr/>
          <p:nvPr/>
        </p:nvGrpSpPr>
        <p:grpSpPr>
          <a:xfrm>
            <a:off x="1384300" y="2451100"/>
            <a:ext cx="14820900" cy="6273800"/>
            <a:chOff x="1384300" y="2451100"/>
            <a:chExt cx="14820900" cy="627380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92600" y="3835400"/>
              <a:ext cx="4102100" cy="23114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 rotWithShape="1">
            <a:blip r:embed="rId15"/>
            <a:srcRect l="12637"/>
            <a:stretch/>
          </p:blipFill>
          <p:spPr>
            <a:xfrm>
              <a:off x="4318000" y="6235834"/>
              <a:ext cx="4038600" cy="240826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84300" y="3810000"/>
              <a:ext cx="2768600" cy="49149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04000" y="2451100"/>
              <a:ext cx="5168900" cy="10541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31200" y="3073400"/>
              <a:ext cx="1536700" cy="5334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880600" y="3733800"/>
              <a:ext cx="6324600" cy="3124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600" y="3517900"/>
            <a:ext cx="5549900" cy="5422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1600200"/>
            <a:ext cx="4267200" cy="46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600" y="1066800"/>
            <a:ext cx="4216400" cy="1739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2900" y="3810000"/>
            <a:ext cx="3479800" cy="463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900" y="1181100"/>
            <a:ext cx="6223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092200"/>
            <a:ext cx="15722600" cy="10998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900" y="863600"/>
            <a:ext cx="1752600" cy="162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6883400"/>
            <a:ext cx="16814800" cy="666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0" y="863600"/>
            <a:ext cx="1752600" cy="162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244600"/>
            <a:ext cx="15722600" cy="10998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384300"/>
            <a:ext cx="15722600" cy="1099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0" y="1168400"/>
            <a:ext cx="1752600" cy="1625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0" y="1536700"/>
            <a:ext cx="15722600" cy="10998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" y="8826500"/>
            <a:ext cx="16891000" cy="5638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4521200"/>
            <a:ext cx="8216900" cy="596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3695700"/>
            <a:ext cx="9385300" cy="2768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524000"/>
            <a:ext cx="609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438400" y="6159500"/>
            <a:ext cx="52959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02400" y="6159500"/>
            <a:ext cx="5295900" cy="12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0744200" y="6159500"/>
            <a:ext cx="52832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2870200"/>
            <a:ext cx="2235200" cy="48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9800" y="2870200"/>
            <a:ext cx="2235200" cy="482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91100" y="1066800"/>
            <a:ext cx="22504400" cy="1739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F970A231-8365-45FD-B396-581B9C383537}"/>
              </a:ext>
            </a:extLst>
          </p:cNvPr>
          <p:cNvGrpSpPr/>
          <p:nvPr/>
        </p:nvGrpSpPr>
        <p:grpSpPr>
          <a:xfrm>
            <a:off x="1739900" y="2755900"/>
            <a:ext cx="14922500" cy="5245100"/>
            <a:chOff x="1739900" y="2755900"/>
            <a:chExt cx="14922500" cy="52451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82500" y="2755900"/>
              <a:ext cx="2324100" cy="8763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44900" y="2755900"/>
              <a:ext cx="2717800" cy="8763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03400" y="4127500"/>
              <a:ext cx="2362200" cy="8255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30400" y="6629400"/>
              <a:ext cx="2235200" cy="8255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147300" y="4127500"/>
              <a:ext cx="2235200" cy="8255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3500" y="6667500"/>
              <a:ext cx="2349500" cy="7874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337800" y="4889500"/>
              <a:ext cx="2006600" cy="5842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07600" y="7404100"/>
              <a:ext cx="2324100" cy="5715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892300" y="4889500"/>
              <a:ext cx="2273300" cy="5842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739900" y="7404100"/>
              <a:ext cx="2667000" cy="5842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778500" y="6629400"/>
              <a:ext cx="2400300" cy="82550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765800" y="7404100"/>
              <a:ext cx="2768600" cy="584200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765800" y="4127500"/>
              <a:ext cx="2438400" cy="82550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816600" y="4826000"/>
              <a:ext cx="2552700" cy="571500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3792200" y="6642100"/>
              <a:ext cx="2870200" cy="8255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058900" y="7416800"/>
              <a:ext cx="2324100" cy="5842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4058900" y="4127500"/>
              <a:ext cx="2413000" cy="8255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4058900" y="4889500"/>
              <a:ext cx="2565400" cy="88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438400" y="6159500"/>
            <a:ext cx="52959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02400" y="6159500"/>
            <a:ext cx="5295900" cy="12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0744200" y="6159500"/>
            <a:ext cx="52832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2870200"/>
            <a:ext cx="2235200" cy="48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57100" y="2870200"/>
            <a:ext cx="2235200" cy="482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91100" y="1066800"/>
            <a:ext cx="22504400" cy="1739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69800" y="2755900"/>
            <a:ext cx="2324100" cy="876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4900" y="2755900"/>
            <a:ext cx="2717800" cy="876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2882900"/>
            <a:ext cx="2235200" cy="4826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57100" y="2870200"/>
            <a:ext cx="2235200" cy="482600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6E1B558F-7C5E-40F5-BDDB-0465117ECA4F}"/>
              </a:ext>
            </a:extLst>
          </p:cNvPr>
          <p:cNvGrpSpPr/>
          <p:nvPr/>
        </p:nvGrpSpPr>
        <p:grpSpPr>
          <a:xfrm>
            <a:off x="1778000" y="2755900"/>
            <a:ext cx="14681200" cy="5232400"/>
            <a:chOff x="1778000" y="2755900"/>
            <a:chExt cx="14681200" cy="5232400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A532A195-2B79-41BD-B005-E97F5A8C4B7D}"/>
                </a:ext>
              </a:extLst>
            </p:cNvPr>
            <p:cNvGrpSpPr/>
            <p:nvPr/>
          </p:nvGrpSpPr>
          <p:grpSpPr>
            <a:xfrm>
              <a:off x="1841500" y="2768600"/>
              <a:ext cx="4508500" cy="2082800"/>
              <a:chOff x="1841500" y="2768600"/>
              <a:chExt cx="4508500" cy="2082800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2200" y="2768600"/>
                <a:ext cx="2717800" cy="876300"/>
              </a:xfrm>
              <a:prstGeom prst="rect">
                <a:avLst/>
              </a:prstGeom>
            </p:spPr>
          </p:pic>
          <p:pic>
            <p:nvPicPr>
              <p:cNvPr id="21" name="Picture 2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500" y="4013200"/>
                <a:ext cx="2362200" cy="838200"/>
              </a:xfrm>
              <a:prstGeom prst="rect">
                <a:avLst/>
              </a:prstGeom>
            </p:spPr>
          </p:pic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41500" y="6629400"/>
              <a:ext cx="2349500" cy="8255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78000" y="4800600"/>
              <a:ext cx="2387600" cy="5842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41500" y="7404100"/>
              <a:ext cx="2501900" cy="5842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800" y="6629400"/>
              <a:ext cx="2133600" cy="8255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56300" y="7404100"/>
              <a:ext cx="2273300" cy="5842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892800" y="4038600"/>
              <a:ext cx="2222500" cy="82550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29300" y="4737100"/>
              <a:ext cx="2273300" cy="58420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861800" y="2755900"/>
              <a:ext cx="3124200" cy="876300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020300" y="4038600"/>
              <a:ext cx="2362200" cy="8255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071100" y="6667500"/>
              <a:ext cx="2578100" cy="7747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172700" y="4800600"/>
              <a:ext cx="2184400" cy="5842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376400" y="6667500"/>
              <a:ext cx="2057400" cy="7874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4376400" y="4076700"/>
              <a:ext cx="2082800" cy="787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7150100"/>
            <a:ext cx="44704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7137400"/>
            <a:ext cx="4470400" cy="12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3784600"/>
            <a:ext cx="44704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3771900"/>
            <a:ext cx="4470400" cy="12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0" y="5740400"/>
            <a:ext cx="44704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600200"/>
            <a:ext cx="5461000" cy="469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445000" y="1066800"/>
            <a:ext cx="22034500" cy="1739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900" y="1181100"/>
            <a:ext cx="622300" cy="10160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9079E269-5E0C-45DC-8F6B-0EE6CC0CDEE9}"/>
              </a:ext>
            </a:extLst>
          </p:cNvPr>
          <p:cNvGrpSpPr/>
          <p:nvPr/>
        </p:nvGrpSpPr>
        <p:grpSpPr>
          <a:xfrm>
            <a:off x="3136900" y="2819400"/>
            <a:ext cx="12369800" cy="6413500"/>
            <a:chOff x="3136900" y="2819400"/>
            <a:chExt cx="12369800" cy="64135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6900" y="4038600"/>
              <a:ext cx="4000500" cy="18923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1100" y="7340600"/>
              <a:ext cx="3022600" cy="16256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23600" y="3886200"/>
              <a:ext cx="4229100" cy="18034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44200" y="7124700"/>
              <a:ext cx="4762500" cy="21082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10100" y="6273800"/>
              <a:ext cx="1104900" cy="14986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573000" y="6184900"/>
              <a:ext cx="1130300" cy="10668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48200" y="2819400"/>
              <a:ext cx="1028700" cy="10541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573000" y="2819400"/>
              <a:ext cx="1143000" cy="1066800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0" y="6769100"/>
            <a:ext cx="139700" cy="2006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45000" y="1066800"/>
            <a:ext cx="22034500" cy="1739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2800" y="3073400"/>
            <a:ext cx="1473200" cy="5588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C4AD613A-1FB7-4B92-9974-306D82877648}"/>
              </a:ext>
            </a:extLst>
          </p:cNvPr>
          <p:cNvGrpSpPr/>
          <p:nvPr/>
        </p:nvGrpSpPr>
        <p:grpSpPr>
          <a:xfrm>
            <a:off x="1727200" y="2451100"/>
            <a:ext cx="15189200" cy="6286500"/>
            <a:chOff x="1727200" y="2451100"/>
            <a:chExt cx="15189200" cy="62865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27200" y="6819900"/>
              <a:ext cx="2870200" cy="19177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0900" y="3822700"/>
              <a:ext cx="2870200" cy="28702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27200" y="3822700"/>
              <a:ext cx="4559300" cy="28702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19500" y="6819900"/>
              <a:ext cx="4711700" cy="19177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78700" y="2451100"/>
              <a:ext cx="3390900" cy="10541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867900" y="3708400"/>
              <a:ext cx="7048500" cy="2425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7100" y="6819900"/>
            <a:ext cx="139700" cy="2006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4978400" y="3416300"/>
            <a:ext cx="139700" cy="6921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3162300"/>
            <a:ext cx="139700" cy="3759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165600" y="1066800"/>
            <a:ext cx="21742400" cy="1739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4B27C46E-4386-4FF5-AAA0-ADBB1016D1D4}"/>
              </a:ext>
            </a:extLst>
          </p:cNvPr>
          <p:cNvGrpSpPr/>
          <p:nvPr/>
        </p:nvGrpSpPr>
        <p:grpSpPr>
          <a:xfrm>
            <a:off x="1727200" y="2451100"/>
            <a:ext cx="15201900" cy="6743700"/>
            <a:chOff x="1727200" y="2451100"/>
            <a:chExt cx="15201900" cy="67437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27200" y="3822700"/>
              <a:ext cx="4483100" cy="29845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37300" y="3822700"/>
              <a:ext cx="1993900" cy="29845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7200" y="6934200"/>
              <a:ext cx="3022600" cy="22606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64100" y="6934200"/>
              <a:ext cx="3467100" cy="18796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175500" y="2451100"/>
              <a:ext cx="4000500" cy="10541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15200" y="3073400"/>
              <a:ext cx="3556000" cy="5207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867900" y="3708400"/>
              <a:ext cx="7061200" cy="3759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0" y="6769100"/>
            <a:ext cx="139700" cy="2006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00" y="3568700"/>
            <a:ext cx="863600" cy="3390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521200" y="5778500"/>
            <a:ext cx="863600" cy="6756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000" y="3568700"/>
            <a:ext cx="139700" cy="2895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1300" y="6540500"/>
            <a:ext cx="139700" cy="2451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5400000">
            <a:off x="4940300" y="3009900"/>
            <a:ext cx="139700" cy="69088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445000" y="1066800"/>
            <a:ext cx="22085300" cy="17526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8B8BC99A-FEAC-4970-9E50-3103EB4E6A36}"/>
              </a:ext>
            </a:extLst>
          </p:cNvPr>
          <p:cNvGrpSpPr/>
          <p:nvPr/>
        </p:nvGrpSpPr>
        <p:grpSpPr>
          <a:xfrm>
            <a:off x="1574800" y="2451100"/>
            <a:ext cx="13881100" cy="6412010"/>
            <a:chOff x="1574800" y="2451100"/>
            <a:chExt cx="13881100" cy="641201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 rotWithShape="1">
            <a:blip r:embed="rId16"/>
            <a:srcRect l="16013"/>
            <a:stretch/>
          </p:blipFill>
          <p:spPr>
            <a:xfrm>
              <a:off x="4992552" y="3784600"/>
              <a:ext cx="3946526" cy="26416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02250" y="6540023"/>
              <a:ext cx="3079750" cy="23230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88385" y="6553199"/>
              <a:ext cx="3441789" cy="229849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 rotWithShape="1">
            <a:blip r:embed="rId19"/>
            <a:srcRect l="9758" t="329" r="8394" b="-329"/>
            <a:stretch/>
          </p:blipFill>
          <p:spPr>
            <a:xfrm>
              <a:off x="1574800" y="3810000"/>
              <a:ext cx="3263900" cy="26543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108700" y="2451100"/>
              <a:ext cx="5664200" cy="10541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34400" y="3073400"/>
              <a:ext cx="1346200" cy="55880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880600" y="3733800"/>
              <a:ext cx="5575300" cy="2463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혜림 박</cp:lastModifiedBy>
  <cp:revision>10</cp:revision>
  <dcterms:created xsi:type="dcterms:W3CDTF">2006-08-16T00:00:00Z</dcterms:created>
  <dcterms:modified xsi:type="dcterms:W3CDTF">2025-04-15T12:05:17Z</dcterms:modified>
  <cp:version/>
</cp:coreProperties>
</file>