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Montserrat"/>
      <p:regular r:id="rId17"/>
    </p:embeddedFont>
    <p:embeddedFont>
      <p:font typeface="Montserrat"/>
      <p:regular r:id="rId18"/>
    </p:embeddedFont>
    <p:embeddedFont>
      <p:font typeface="Montserrat"/>
      <p:regular r:id="rId19"/>
    </p:embeddedFont>
    <p:embeddedFont>
      <p:font typeface="Montserrat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3346609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3월과 4월에 즐기는 일본의 다채로운 축제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6350198" y="3994428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일본의 3월과 4월은 봄기운이 완연하여 다채로운 축제가 열리는 시기입니다. 이 시기에는 일본 전통 문화를 체험하고 아름다운 봄 풍경을 만끽할 수 있습니다.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3346609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결론: 봄 축제와 함께 일본 여행을 더욱 풍성하게 즐기세요!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6350198" y="3994428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일본의 봄 축제는 잊지 못할 경험을 선사합니다. 다채로운 축제와 함께 일본 여행을 더욱 풍성하게 즐기세요. 궁금한 점이 있으시면 언제든지 질문해주세요! 감사합니다.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781651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소개: 봄기운 가득한 일본 축제의 매력</a:t>
            </a:r>
            <a:endParaRPr lang="en-US" sz="1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418" y="2531983"/>
            <a:ext cx="12887563" cy="29619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3798" y="5929670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3월과 4월에 일본에서 열리는 축제들은 특별합니다. 봄의 활기와 전통 문화가 어우러져 잊지 못할 추억을 선사합니다. 가족, 연인, 친구와 함께 즐겨보세요.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766" y="830818"/>
            <a:ext cx="13036868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3월 축제 1: 히나마츠리 (雛祭り)</a:t>
            </a:r>
            <a:endParaRPr lang="en-US" sz="1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766" y="1684496"/>
            <a:ext cx="6240780" cy="42699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6766" y="6210538"/>
            <a:ext cx="4283035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spc="-20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여자아이들의 건강과 행복을 기원하는 날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6766" y="6761559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히나마츠리는 3월 3일에 열리는 여자아이들을 위한 축제입니다. 화려한 히나인형을 장식하고 복숭아 꽃을 감상하며 아이들의 건강과 행복을 기원합니다.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600474" y="1633180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히나마츠리에는 특별한 유래와 의미, 그리고 풍습이 있습니다. 히나인형은 여자아이들의 액운을 막아주는 역할을 합니다. 복숭아 꽃은 장수와 행복을 상징합니다.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3186708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3월 축제 2: 오미즈토리 (お水取り)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6350198" y="3803690"/>
            <a:ext cx="3623310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22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나라 도다이지의 장엄한 불 축제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350198" y="4524494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오미즈토리는 나라 도다이지에서 열리는 불 축제입니다. 횃불을 들고 뛰어다니는 모습은 장엄하고 신성한 분위기를 자아냅니다.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766" y="830818"/>
            <a:ext cx="13036868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4월 축제 1: 타카야마 하루 마츠리 (高山春祭り)</a:t>
            </a:r>
            <a:endParaRPr lang="en-US" sz="1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766" y="1684496"/>
            <a:ext cx="6240780" cy="42699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6766" y="6210538"/>
            <a:ext cx="4047649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spc="-20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화려한 야타이와 행렬이 돋보이는 축제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6766" y="6761559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타카야마 마츠리는 4월 14일과 15일에 열리는 봄 축제입니다. 화려하게 장식된 야타이와 전통 의상을 입은 사람들의 행렬이 볼거리입니다.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600474" y="1633180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타카야마 마츠리는 에도시대부터 이어져 온 역사 깊은 축제입니다. 춤과 음악, 행렬 등 다양한 볼거리를 제공합니다. 축제 기간 동안 많은 관광객이 방문합니다.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3186708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4월 축제 2: 카나마라 마츠리 (かなまら祭り)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863798" y="3803690"/>
            <a:ext cx="4210169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22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성 건강과 다산을 기원하는 이색 축제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63798" y="4524494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카나마라 마츠리는 가와사키에서 열리는 이색 축제입니다. 남근 모양의 가마를 메고 행진하며 성 건강과 다산을 기원합니다.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781651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즐길 거리: 축제 음식과 기념품 소개</a:t>
            </a:r>
            <a:endParaRPr lang="en-US" sz="1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4765" y="2531983"/>
            <a:ext cx="4331732" cy="2961918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903" y="2531983"/>
            <a:ext cx="4331732" cy="29619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3798" y="5929670"/>
            <a:ext cx="129028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각 축제에서는 특별한 음식과 기념품을 만날 수 있습니다. 타코야키, 야키소바, 사탕 등 다양한 먹거리를 즐기고 전통 공예품을 기념품으로 구매해보세요.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766" y="830818"/>
            <a:ext cx="13036868" cy="3414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교통 정보: 각 축제 장소 가는 방법 안내</a:t>
            </a:r>
            <a:endParaRPr lang="en-US" sz="1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766" y="1684496"/>
            <a:ext cx="6240780" cy="42699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6766" y="6210538"/>
            <a:ext cx="3642241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spc="-20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대중교통, 자가용 이용 시 주의사항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96766" y="6761559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각 축제 장소는 대중교통이나 자가용으로 쉽게 찾아갈 수 있습니다. 대중교통 이용 시에는 혼잡을 피하기 위해 미리 시간표를 확인하는 것이 좋습니다.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600474" y="1633180"/>
            <a:ext cx="6240780" cy="1024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자가용 이용 시에는 주차 공간이 부족할 수 있으므로 대중교통 이용을 권장합니다. 축제 기간 동안에는 교통 통제가 있을 수 있으니 주의해야 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3186708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 여행 팁: 축제 기간 숙소 예약 및 준비물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863798" y="3803690"/>
            <a:ext cx="5014793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22" kern="0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숙소 예약 시기, 챙겨야 할 준비물, 날씨 정보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63798" y="4524494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축제 기간 동안에는 숙소 예약이 어려울 수 있으므로 미리 예약하는 것이 좋습니다. 편안한 신발, 우산, 여벌옷 등을 챙겨가면 좋습니다.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2025-04-09T13:42:44Z</dcterms:created>
  <dcterms:modified xsi:type="dcterms:W3CDTF">2025-04-09T13:42:44Z</dcterms:modified>
</cp:coreProperties>
</file>