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9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이 재민" userId="9ad538de74269c87" providerId="LiveId" clId="{73559BF8-1CC1-45C9-9409-2786343CD5C1}"/>
    <pc:docChg chg="undo custSel addSld delSld modSld sldOrd">
      <pc:chgData name="이 재민" userId="9ad538de74269c87" providerId="LiveId" clId="{73559BF8-1CC1-45C9-9409-2786343CD5C1}" dt="2025-04-06T07:30:48.625" v="4071" actId="20577"/>
      <pc:docMkLst>
        <pc:docMk/>
      </pc:docMkLst>
      <pc:sldChg chg="modSp mod">
        <pc:chgData name="이 재민" userId="9ad538de74269c87" providerId="LiveId" clId="{73559BF8-1CC1-45C9-9409-2786343CD5C1}" dt="2025-04-05T17:23:17.368" v="2548" actId="27636"/>
        <pc:sldMkLst>
          <pc:docMk/>
          <pc:sldMk cId="912053856" sldId="256"/>
        </pc:sldMkLst>
        <pc:spChg chg="mod">
          <ac:chgData name="이 재민" userId="9ad538de74269c87" providerId="LiveId" clId="{73559BF8-1CC1-45C9-9409-2786343CD5C1}" dt="2025-04-05T17:23:17.368" v="2548" actId="27636"/>
          <ac:spMkLst>
            <pc:docMk/>
            <pc:sldMk cId="912053856" sldId="256"/>
            <ac:spMk id="2" creationId="{578955C8-7C72-D446-9AC0-E6A9A7079FFB}"/>
          </ac:spMkLst>
        </pc:spChg>
        <pc:spChg chg="mod">
          <ac:chgData name="이 재민" userId="9ad538de74269c87" providerId="LiveId" clId="{73559BF8-1CC1-45C9-9409-2786343CD5C1}" dt="2025-04-05T17:23:04.095" v="2543" actId="20577"/>
          <ac:spMkLst>
            <pc:docMk/>
            <pc:sldMk cId="912053856" sldId="256"/>
            <ac:spMk id="3" creationId="{AFE52FA6-0CCC-6EC0-72C6-09082E377064}"/>
          </ac:spMkLst>
        </pc:spChg>
      </pc:sldChg>
      <pc:sldChg chg="modSp new mod">
        <pc:chgData name="이 재민" userId="9ad538de74269c87" providerId="LiveId" clId="{73559BF8-1CC1-45C9-9409-2786343CD5C1}" dt="2025-04-06T07:30:48.625" v="4071" actId="20577"/>
        <pc:sldMkLst>
          <pc:docMk/>
          <pc:sldMk cId="3289314472" sldId="257"/>
        </pc:sldMkLst>
        <pc:spChg chg="mod">
          <ac:chgData name="이 재민" userId="9ad538de74269c87" providerId="LiveId" clId="{73559BF8-1CC1-45C9-9409-2786343CD5C1}" dt="2025-04-04T08:37:20.197" v="445" actId="20577"/>
          <ac:spMkLst>
            <pc:docMk/>
            <pc:sldMk cId="3289314472" sldId="257"/>
            <ac:spMk id="2" creationId="{765647BF-D898-7DB1-8ABF-435CA2C1DACC}"/>
          </ac:spMkLst>
        </pc:spChg>
        <pc:spChg chg="mod">
          <ac:chgData name="이 재민" userId="9ad538de74269c87" providerId="LiveId" clId="{73559BF8-1CC1-45C9-9409-2786343CD5C1}" dt="2025-04-06T07:30:48.625" v="4071" actId="20577"/>
          <ac:spMkLst>
            <pc:docMk/>
            <pc:sldMk cId="3289314472" sldId="257"/>
            <ac:spMk id="3" creationId="{59DA4ED5-1CD0-93E0-629E-841FDC9A78A5}"/>
          </ac:spMkLst>
        </pc:spChg>
      </pc:sldChg>
      <pc:sldChg chg="modSp new mod">
        <pc:chgData name="이 재민" userId="9ad538de74269c87" providerId="LiveId" clId="{73559BF8-1CC1-45C9-9409-2786343CD5C1}" dt="2025-04-04T09:22:36.750" v="932" actId="255"/>
        <pc:sldMkLst>
          <pc:docMk/>
          <pc:sldMk cId="2256945896" sldId="258"/>
        </pc:sldMkLst>
        <pc:spChg chg="mod">
          <ac:chgData name="이 재민" userId="9ad538de74269c87" providerId="LiveId" clId="{73559BF8-1CC1-45C9-9409-2786343CD5C1}" dt="2025-04-04T09:22:36.750" v="932" actId="255"/>
          <ac:spMkLst>
            <pc:docMk/>
            <pc:sldMk cId="2256945896" sldId="258"/>
            <ac:spMk id="2" creationId="{358BD8A6-E8AC-896C-97E8-7698B677D3FA}"/>
          </ac:spMkLst>
        </pc:spChg>
        <pc:spChg chg="mod">
          <ac:chgData name="이 재민" userId="9ad538de74269c87" providerId="LiveId" clId="{73559BF8-1CC1-45C9-9409-2786343CD5C1}" dt="2025-04-04T09:21:14.588" v="875" actId="20577"/>
          <ac:spMkLst>
            <pc:docMk/>
            <pc:sldMk cId="2256945896" sldId="258"/>
            <ac:spMk id="3" creationId="{23446242-BA7F-1CF2-1A10-2F112A7A8CBC}"/>
          </ac:spMkLst>
        </pc:spChg>
      </pc:sldChg>
      <pc:sldChg chg="modSp new mod">
        <pc:chgData name="이 재민" userId="9ad538de74269c87" providerId="LiveId" clId="{73559BF8-1CC1-45C9-9409-2786343CD5C1}" dt="2025-04-05T17:39:12.654" v="3175" actId="2711"/>
        <pc:sldMkLst>
          <pc:docMk/>
          <pc:sldMk cId="1739874951" sldId="259"/>
        </pc:sldMkLst>
        <pc:spChg chg="mod">
          <ac:chgData name="이 재민" userId="9ad538de74269c87" providerId="LiveId" clId="{73559BF8-1CC1-45C9-9409-2786343CD5C1}" dt="2025-04-05T17:39:12.654" v="3175" actId="2711"/>
          <ac:spMkLst>
            <pc:docMk/>
            <pc:sldMk cId="1739874951" sldId="259"/>
            <ac:spMk id="2" creationId="{960B21CA-28DC-757C-3D03-CD5117BFB301}"/>
          </ac:spMkLst>
        </pc:spChg>
        <pc:spChg chg="mod">
          <ac:chgData name="이 재민" userId="9ad538de74269c87" providerId="LiveId" clId="{73559BF8-1CC1-45C9-9409-2786343CD5C1}" dt="2025-04-04T09:30:30.642" v="1518"/>
          <ac:spMkLst>
            <pc:docMk/>
            <pc:sldMk cId="1739874951" sldId="259"/>
            <ac:spMk id="3" creationId="{5F242ABF-F250-1FA7-9D80-5F4AC7F2085B}"/>
          </ac:spMkLst>
        </pc:spChg>
      </pc:sldChg>
      <pc:sldChg chg="modSp new mod ord">
        <pc:chgData name="이 재민" userId="9ad538de74269c87" providerId="LiveId" clId="{73559BF8-1CC1-45C9-9409-2786343CD5C1}" dt="2025-04-04T10:25:34.769" v="2153" actId="20577"/>
        <pc:sldMkLst>
          <pc:docMk/>
          <pc:sldMk cId="3895926542" sldId="260"/>
        </pc:sldMkLst>
        <pc:spChg chg="mod">
          <ac:chgData name="이 재민" userId="9ad538de74269c87" providerId="LiveId" clId="{73559BF8-1CC1-45C9-9409-2786343CD5C1}" dt="2025-04-04T09:22:29.543" v="931" actId="255"/>
          <ac:spMkLst>
            <pc:docMk/>
            <pc:sldMk cId="3895926542" sldId="260"/>
            <ac:spMk id="2" creationId="{3A12FEB6-B5BB-8F7E-7F3A-E9AB2DD53CDD}"/>
          </ac:spMkLst>
        </pc:spChg>
        <pc:spChg chg="mod">
          <ac:chgData name="이 재민" userId="9ad538de74269c87" providerId="LiveId" clId="{73559BF8-1CC1-45C9-9409-2786343CD5C1}" dt="2025-04-04T10:25:34.769" v="2153" actId="20577"/>
          <ac:spMkLst>
            <pc:docMk/>
            <pc:sldMk cId="3895926542" sldId="260"/>
            <ac:spMk id="3" creationId="{8EC3EE02-7348-E86C-6464-C4923F773218}"/>
          </ac:spMkLst>
        </pc:spChg>
      </pc:sldChg>
      <pc:sldChg chg="modSp new mod">
        <pc:chgData name="이 재민" userId="9ad538de74269c87" providerId="LiveId" clId="{73559BF8-1CC1-45C9-9409-2786343CD5C1}" dt="2025-04-05T17:16:12.286" v="2442"/>
        <pc:sldMkLst>
          <pc:docMk/>
          <pc:sldMk cId="69794731" sldId="261"/>
        </pc:sldMkLst>
        <pc:spChg chg="mod">
          <ac:chgData name="이 재민" userId="9ad538de74269c87" providerId="LiveId" clId="{73559BF8-1CC1-45C9-9409-2786343CD5C1}" dt="2025-04-04T09:14:11.956" v="558" actId="20577"/>
          <ac:spMkLst>
            <pc:docMk/>
            <pc:sldMk cId="69794731" sldId="261"/>
            <ac:spMk id="2" creationId="{8822E926-9FF7-AD16-6EBE-0FB6A6D6EC5E}"/>
          </ac:spMkLst>
        </pc:spChg>
        <pc:spChg chg="mod">
          <ac:chgData name="이 재민" userId="9ad538de74269c87" providerId="LiveId" clId="{73559BF8-1CC1-45C9-9409-2786343CD5C1}" dt="2025-04-05T17:16:12.286" v="2442"/>
          <ac:spMkLst>
            <pc:docMk/>
            <pc:sldMk cId="69794731" sldId="261"/>
            <ac:spMk id="3" creationId="{7E78BD4B-3E4F-54F2-6453-144B35E54078}"/>
          </ac:spMkLst>
        </pc:spChg>
      </pc:sldChg>
      <pc:sldChg chg="modSp new mod">
        <pc:chgData name="이 재민" userId="9ad538de74269c87" providerId="LiveId" clId="{73559BF8-1CC1-45C9-9409-2786343CD5C1}" dt="2025-04-05T17:58:00.297" v="4057" actId="20577"/>
        <pc:sldMkLst>
          <pc:docMk/>
          <pc:sldMk cId="795668949" sldId="262"/>
        </pc:sldMkLst>
        <pc:spChg chg="mod">
          <ac:chgData name="이 재민" userId="9ad538de74269c87" providerId="LiveId" clId="{73559BF8-1CC1-45C9-9409-2786343CD5C1}" dt="2025-04-05T17:39:37.124" v="3194" actId="2711"/>
          <ac:spMkLst>
            <pc:docMk/>
            <pc:sldMk cId="795668949" sldId="262"/>
            <ac:spMk id="2" creationId="{15571BA7-87B9-13D8-FF06-FFF76E4EC3B4}"/>
          </ac:spMkLst>
        </pc:spChg>
        <pc:spChg chg="mod">
          <ac:chgData name="이 재민" userId="9ad538de74269c87" providerId="LiveId" clId="{73559BF8-1CC1-45C9-9409-2786343CD5C1}" dt="2025-04-05T17:58:00.297" v="4057" actId="20577"/>
          <ac:spMkLst>
            <pc:docMk/>
            <pc:sldMk cId="795668949" sldId="262"/>
            <ac:spMk id="3" creationId="{9647BC55-D48F-AFF4-4CB5-3B81DEDC26C6}"/>
          </ac:spMkLst>
        </pc:spChg>
      </pc:sldChg>
      <pc:sldChg chg="modSp new mod">
        <pc:chgData name="이 재민" userId="9ad538de74269c87" providerId="LiveId" clId="{73559BF8-1CC1-45C9-9409-2786343CD5C1}" dt="2025-04-05T17:39:53.083" v="3212" actId="20577"/>
        <pc:sldMkLst>
          <pc:docMk/>
          <pc:sldMk cId="4183846738" sldId="263"/>
        </pc:sldMkLst>
        <pc:spChg chg="mod">
          <ac:chgData name="이 재민" userId="9ad538de74269c87" providerId="LiveId" clId="{73559BF8-1CC1-45C9-9409-2786343CD5C1}" dt="2025-04-05T17:39:53.083" v="3212" actId="20577"/>
          <ac:spMkLst>
            <pc:docMk/>
            <pc:sldMk cId="4183846738" sldId="263"/>
            <ac:spMk id="2" creationId="{287EA9D8-A65A-E5AB-1513-16A22E0A0107}"/>
          </ac:spMkLst>
        </pc:spChg>
        <pc:spChg chg="mod">
          <ac:chgData name="이 재민" userId="9ad538de74269c87" providerId="LiveId" clId="{73559BF8-1CC1-45C9-9409-2786343CD5C1}" dt="2025-04-05T17:36:26.011" v="3170" actId="20577"/>
          <ac:spMkLst>
            <pc:docMk/>
            <pc:sldMk cId="4183846738" sldId="263"/>
            <ac:spMk id="3" creationId="{B43810D5-B113-CE75-811D-47D9BD8C9F0C}"/>
          </ac:spMkLst>
        </pc:spChg>
      </pc:sldChg>
      <pc:sldChg chg="modSp new mod">
        <pc:chgData name="이 재민" userId="9ad538de74269c87" providerId="LiveId" clId="{73559BF8-1CC1-45C9-9409-2786343CD5C1}" dt="2025-04-05T17:57:31.268" v="4041"/>
        <pc:sldMkLst>
          <pc:docMk/>
          <pc:sldMk cId="868857896" sldId="264"/>
        </pc:sldMkLst>
        <pc:spChg chg="mod">
          <ac:chgData name="이 재민" userId="9ad538de74269c87" providerId="LiveId" clId="{73559BF8-1CC1-45C9-9409-2786343CD5C1}" dt="2025-04-05T17:52:46.233" v="3593" actId="20577"/>
          <ac:spMkLst>
            <pc:docMk/>
            <pc:sldMk cId="868857896" sldId="264"/>
            <ac:spMk id="2" creationId="{709C0583-B659-5757-7897-AC9FD685CEE0}"/>
          </ac:spMkLst>
        </pc:spChg>
        <pc:spChg chg="mod">
          <ac:chgData name="이 재민" userId="9ad538de74269c87" providerId="LiveId" clId="{73559BF8-1CC1-45C9-9409-2786343CD5C1}" dt="2025-04-05T17:57:31.268" v="4041"/>
          <ac:spMkLst>
            <pc:docMk/>
            <pc:sldMk cId="868857896" sldId="264"/>
            <ac:spMk id="3" creationId="{C70EBE12-0E9C-234B-0D84-8B09F5103F02}"/>
          </ac:spMkLst>
        </pc:spChg>
      </pc:sldChg>
      <pc:sldChg chg="modSp new del">
        <pc:chgData name="이 재민" userId="9ad538de74269c87" providerId="LiveId" clId="{73559BF8-1CC1-45C9-9409-2786343CD5C1}" dt="2025-04-05T17:47:52.701" v="3558" actId="2696"/>
        <pc:sldMkLst>
          <pc:docMk/>
          <pc:sldMk cId="236900858" sldId="265"/>
        </pc:sldMkLst>
      </pc:sldChg>
      <pc:sldChg chg="new del">
        <pc:chgData name="이 재민" userId="9ad538de74269c87" providerId="LiveId" clId="{73559BF8-1CC1-45C9-9409-2786343CD5C1}" dt="2025-04-04T10:26:09.536" v="2160" actId="2696"/>
        <pc:sldMkLst>
          <pc:docMk/>
          <pc:sldMk cId="247244188" sldId="266"/>
        </pc:sldMkLst>
      </pc:sldChg>
      <pc:sldChg chg="add del">
        <pc:chgData name="이 재민" userId="9ad538de74269c87" providerId="LiveId" clId="{73559BF8-1CC1-45C9-9409-2786343CD5C1}" dt="2025-04-04T10:26:17.499" v="2164"/>
        <pc:sldMkLst>
          <pc:docMk/>
          <pc:sldMk cId="1210245084" sldId="266"/>
        </pc:sldMkLst>
      </pc:sldChg>
      <pc:sldChg chg="modSp new mod">
        <pc:chgData name="이 재민" userId="9ad538de74269c87" providerId="LiveId" clId="{73559BF8-1CC1-45C9-9409-2786343CD5C1}" dt="2025-04-05T17:47:46.632" v="3557" actId="20577"/>
        <pc:sldMkLst>
          <pc:docMk/>
          <pc:sldMk cId="4261810247" sldId="266"/>
        </pc:sldMkLst>
        <pc:spChg chg="mod">
          <ac:chgData name="이 재민" userId="9ad538de74269c87" providerId="LiveId" clId="{73559BF8-1CC1-45C9-9409-2786343CD5C1}" dt="2025-04-05T17:40:17.119" v="3243" actId="20577"/>
          <ac:spMkLst>
            <pc:docMk/>
            <pc:sldMk cId="4261810247" sldId="266"/>
            <ac:spMk id="2" creationId="{B6C1A3B3-5135-45F8-8DBF-0F9452B754D4}"/>
          </ac:spMkLst>
        </pc:spChg>
        <pc:spChg chg="mod">
          <ac:chgData name="이 재민" userId="9ad538de74269c87" providerId="LiveId" clId="{73559BF8-1CC1-45C9-9409-2786343CD5C1}" dt="2025-04-05T17:47:46.632" v="3557" actId="20577"/>
          <ac:spMkLst>
            <pc:docMk/>
            <pc:sldMk cId="4261810247" sldId="266"/>
            <ac:spMk id="3" creationId="{42055529-4820-7D68-F485-B32F0587B54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6EA9-64A8-4732-9D9A-854345B5CE53}" type="datetimeFigureOut">
              <a:rPr lang="ko-KR" altLang="en-US" smtClean="0"/>
              <a:t>2025-04-15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0D566-4C47-4947-A6BA-4F6E1D9F3DC6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9255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6EA9-64A8-4732-9D9A-854345B5CE53}" type="datetimeFigureOut">
              <a:rPr lang="ko-KR" altLang="en-US" smtClean="0"/>
              <a:t>2025-04-15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0D566-4C47-4947-A6BA-4F6E1D9F3D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703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6EA9-64A8-4732-9D9A-854345B5CE53}" type="datetimeFigureOut">
              <a:rPr lang="ko-KR" altLang="en-US" smtClean="0"/>
              <a:t>2025-04-15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0D566-4C47-4947-A6BA-4F6E1D9F3D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0492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6EA9-64A8-4732-9D9A-854345B5CE53}" type="datetimeFigureOut">
              <a:rPr lang="ko-KR" altLang="en-US" smtClean="0"/>
              <a:t>2025-04-15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0D566-4C47-4947-A6BA-4F6E1D9F3D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9824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6EA9-64A8-4732-9D9A-854345B5CE53}" type="datetimeFigureOut">
              <a:rPr lang="ko-KR" altLang="en-US" smtClean="0"/>
              <a:t>2025-04-15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0D566-4C47-4947-A6BA-4F6E1D9F3DC6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2795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6EA9-64A8-4732-9D9A-854345B5CE53}" type="datetimeFigureOut">
              <a:rPr lang="ko-KR" altLang="en-US" smtClean="0"/>
              <a:t>2025-04-15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0D566-4C47-4947-A6BA-4F6E1D9F3D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1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6EA9-64A8-4732-9D9A-854345B5CE53}" type="datetimeFigureOut">
              <a:rPr lang="ko-KR" altLang="en-US" smtClean="0"/>
              <a:t>2025-04-15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0D566-4C47-4947-A6BA-4F6E1D9F3D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253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6EA9-64A8-4732-9D9A-854345B5CE53}" type="datetimeFigureOut">
              <a:rPr lang="ko-KR" altLang="en-US" smtClean="0"/>
              <a:t>2025-04-15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0D566-4C47-4947-A6BA-4F6E1D9F3D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5682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6EA9-64A8-4732-9D9A-854345B5CE53}" type="datetimeFigureOut">
              <a:rPr lang="ko-KR" altLang="en-US" smtClean="0"/>
              <a:t>2025-04-15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0D566-4C47-4947-A6BA-4F6E1D9F3D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0855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3C76EA9-64A8-4732-9D9A-854345B5CE53}" type="datetimeFigureOut">
              <a:rPr lang="ko-KR" altLang="en-US" smtClean="0"/>
              <a:t>2025-04-15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860D566-4C47-4947-A6BA-4F6E1D9F3D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8272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6EA9-64A8-4732-9D9A-854345B5CE53}" type="datetimeFigureOut">
              <a:rPr lang="ko-KR" altLang="en-US" smtClean="0"/>
              <a:t>2025-04-15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0D566-4C47-4947-A6BA-4F6E1D9F3D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9559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3C76EA9-64A8-4732-9D9A-854345B5CE53}" type="datetimeFigureOut">
              <a:rPr lang="ko-KR" altLang="en-US" smtClean="0"/>
              <a:t>2025-04-15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860D566-4C47-4947-A6BA-4F6E1D9F3DC6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17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78955C8-7C72-D446-9AC0-E6A9A7079F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일본의 연중행사</a:t>
            </a:r>
            <a:b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32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11</a:t>
            </a:r>
            <a:r>
              <a:rPr lang="ko-KR" altLang="en-US" sz="32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월</a:t>
            </a:r>
            <a:r>
              <a:rPr lang="en-US" altLang="ko-KR" sz="32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~12</a:t>
            </a:r>
            <a:r>
              <a:rPr lang="ko-KR" altLang="en-US" sz="32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월</a:t>
            </a:r>
            <a:br>
              <a:rPr lang="en-US" altLang="ko-KR" sz="24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24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24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24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24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24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endParaRPr lang="ko-KR" altLang="en-US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FE52FA6-0CCC-6EC0-72C6-09082E3770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altLang="ko-KR" sz="18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22220016</a:t>
            </a:r>
            <a:r>
              <a:rPr lang="ko-KR" altLang="en-US" sz="18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이재민</a:t>
            </a:r>
          </a:p>
        </p:txBody>
      </p:sp>
    </p:spTree>
    <p:extLst>
      <p:ext uri="{BB962C8B-B14F-4D97-AF65-F5344CB8AC3E}">
        <p14:creationId xmlns:p14="http://schemas.microsoft.com/office/powerpoint/2010/main" val="912053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9C0583-B659-5757-7897-AC9FD685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도시노이치</a:t>
            </a:r>
            <a:r>
              <a:rPr lang="en-US" altLang="ko-KR" b="0" i="0" dirty="0">
                <a:solidFill>
                  <a:srgbClr val="444447"/>
                </a:solidFill>
                <a:effectLst/>
                <a:latin typeface="-apple-system"/>
              </a:rPr>
              <a:t>(</a:t>
            </a:r>
            <a:r>
              <a:rPr lang="ko-KR" altLang="en-US" b="0" i="0" dirty="0">
                <a:solidFill>
                  <a:srgbClr val="444447"/>
                </a:solidFill>
                <a:effectLst/>
                <a:latin typeface="-apple-system"/>
              </a:rPr>
              <a:t>歳</a:t>
            </a:r>
            <a:r>
              <a:rPr lang="ja-JP" altLang="en-US" b="0" i="0" dirty="0">
                <a:solidFill>
                  <a:srgbClr val="444447"/>
                </a:solidFill>
                <a:effectLst/>
                <a:latin typeface="-apple-system"/>
              </a:rPr>
              <a:t>の巿</a:t>
            </a:r>
            <a:r>
              <a:rPr lang="en-US" altLang="ko-KR" b="0" i="0" dirty="0">
                <a:solidFill>
                  <a:srgbClr val="444447"/>
                </a:solidFill>
                <a:effectLst/>
                <a:latin typeface="-apple-system"/>
              </a:rPr>
              <a:t>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70EBE12-0E9C-234B-0D84-8B09F5103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/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한 해의 마지막에 열리는 시장을 의미</a:t>
            </a:r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endParaRPr lang="en-US" altLang="ko-KR" dirty="0">
              <a:solidFill>
                <a:srgbClr val="2F2F2F"/>
              </a:solidFill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주로 새해 장식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,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복을 부르는 물건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,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선물 등을 사기 위해  시장에 간다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.</a:t>
            </a:r>
          </a:p>
          <a:p>
            <a:endParaRPr lang="en-US" altLang="ko-KR" dirty="0">
              <a:solidFill>
                <a:srgbClr val="2F2F2F"/>
              </a:solidFill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아사쿠사 </a:t>
            </a:r>
            <a:r>
              <a:rPr lang="ko-KR" altLang="en-US" b="0" i="0" dirty="0" err="1">
                <a:solidFill>
                  <a:srgbClr val="2F2F2F"/>
                </a:solidFill>
                <a:effectLst/>
                <a:latin typeface="Noto Sans KR"/>
              </a:rPr>
              <a:t>센소지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, </a:t>
            </a:r>
            <a:r>
              <a:rPr lang="ko-KR" altLang="en-US" b="0" i="0" dirty="0" err="1">
                <a:solidFill>
                  <a:srgbClr val="2F2F2F"/>
                </a:solidFill>
                <a:effectLst/>
                <a:latin typeface="Noto Sans KR"/>
              </a:rPr>
              <a:t>도고쿠지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,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나리타산 </a:t>
            </a:r>
            <a:r>
              <a:rPr lang="ko-KR" altLang="en-US" b="0" i="0" dirty="0" err="1">
                <a:solidFill>
                  <a:srgbClr val="2F2F2F"/>
                </a:solidFill>
                <a:effectLst/>
                <a:latin typeface="Noto Sans KR"/>
              </a:rPr>
              <a:t>신쇼지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 등의 장소가 있다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.</a:t>
            </a:r>
          </a:p>
          <a:p>
            <a:endParaRPr lang="en-US" altLang="ko-KR" dirty="0">
              <a:solidFill>
                <a:srgbClr val="2F2F2F"/>
              </a:solidFill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전통 음악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,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가면극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,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길거리 음식 등 축제처럼 즐기는 분위기이다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68857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5647BF-D898-7DB1-8ABF-435CA2C1D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11</a:t>
            </a:r>
            <a:r>
              <a:rPr lang="ko-KR" altLang="en-US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월과 </a:t>
            </a:r>
            <a:r>
              <a:rPr lang="en-US" altLang="ko-KR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12</a:t>
            </a:r>
            <a:r>
              <a:rPr lang="ko-KR" altLang="en-US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월의 연중행사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DA4ED5-1CD0-93E0-629E-841FDC9A7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/>
          </a:p>
          <a:p>
            <a:r>
              <a:rPr lang="en-US" altLang="ko-KR" dirty="0"/>
              <a:t>11</a:t>
            </a:r>
            <a:r>
              <a:rPr lang="ko-KR" altLang="en-US" dirty="0"/>
              <a:t>월의 행사 </a:t>
            </a:r>
            <a:endParaRPr lang="en-US" altLang="ko-KR" dirty="0"/>
          </a:p>
          <a:p>
            <a:r>
              <a:rPr lang="ko-KR" altLang="en-US" dirty="0"/>
              <a:t>문화의 날</a:t>
            </a:r>
            <a:r>
              <a:rPr lang="en-US" altLang="ko-KR" dirty="0"/>
              <a:t>(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文化</a:t>
            </a:r>
            <a:r>
              <a:rPr lang="ja-JP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の</a:t>
            </a:r>
            <a:r>
              <a:rPr lang="ko-KR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日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</a:t>
            </a:r>
            <a:r>
              <a:rPr lang="en-US" altLang="ko-KR" dirty="0"/>
              <a:t>, </a:t>
            </a:r>
            <a:r>
              <a:rPr lang="ko-KR" altLang="en-US" dirty="0" err="1"/>
              <a:t>빼빼로데이</a:t>
            </a:r>
            <a:r>
              <a:rPr lang="en-US" altLang="ko-KR" dirty="0"/>
              <a:t>,</a:t>
            </a:r>
            <a:r>
              <a:rPr lang="ko-KR" altLang="en-US" dirty="0"/>
              <a:t> </a:t>
            </a:r>
            <a:r>
              <a:rPr lang="ko-KR" altLang="en-US" dirty="0" err="1"/>
              <a:t>시치고산</a:t>
            </a:r>
            <a:r>
              <a:rPr lang="en-US" altLang="ko-KR" dirty="0"/>
              <a:t>(</a:t>
            </a:r>
            <a:r>
              <a:rPr lang="ko-KR" altLang="en-US" b="0" i="0" dirty="0">
                <a:solidFill>
                  <a:srgbClr val="444447"/>
                </a:solidFill>
                <a:effectLst/>
                <a:latin typeface="-apple-system"/>
              </a:rPr>
              <a:t>七五三</a:t>
            </a:r>
            <a:r>
              <a:rPr lang="en-US" altLang="ko-KR" dirty="0"/>
              <a:t>), </a:t>
            </a:r>
            <a:r>
              <a:rPr lang="ko-KR" altLang="en-US" dirty="0"/>
              <a:t>근로 감사의 날</a:t>
            </a:r>
            <a:r>
              <a:rPr lang="en-US" altLang="ko-KR" dirty="0"/>
              <a:t>(</a:t>
            </a:r>
            <a:r>
              <a:rPr lang="ja-JP" alt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勤労感謝の日</a:t>
            </a:r>
            <a:r>
              <a:rPr lang="en-US" altLang="ko-KR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12</a:t>
            </a:r>
            <a:r>
              <a:rPr lang="ko-KR" altLang="en-US" dirty="0"/>
              <a:t>월의 행사</a:t>
            </a:r>
            <a:endParaRPr lang="en-US" altLang="ko-KR" dirty="0"/>
          </a:p>
          <a:p>
            <a:r>
              <a:rPr lang="ko-KR" altLang="en-US" dirty="0"/>
              <a:t>동지</a:t>
            </a:r>
            <a:r>
              <a:rPr lang="en-US" altLang="ko-KR" dirty="0"/>
              <a:t>(</a:t>
            </a:r>
            <a:r>
              <a:rPr lang="ko-KR" altLang="en-US" dirty="0"/>
              <a:t>冬至</a:t>
            </a:r>
            <a:r>
              <a:rPr lang="en-US" altLang="ko-KR" dirty="0"/>
              <a:t>), </a:t>
            </a:r>
            <a:r>
              <a:rPr lang="ko-KR" altLang="en-US" dirty="0"/>
              <a:t>크리스마스</a:t>
            </a:r>
            <a:r>
              <a:rPr lang="en-US" altLang="ko-KR" dirty="0"/>
              <a:t>, </a:t>
            </a:r>
            <a:r>
              <a:rPr lang="ko-KR" altLang="en-US" dirty="0" err="1"/>
              <a:t>오오미소카</a:t>
            </a:r>
            <a:r>
              <a:rPr lang="en-US" altLang="ko-KR" dirty="0"/>
              <a:t>(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大晦日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)</a:t>
            </a:r>
            <a:r>
              <a:rPr lang="ko-KR" altLang="en-US" b="0" i="0" dirty="0">
                <a:solidFill>
                  <a:srgbClr val="444447"/>
                </a:solidFill>
                <a:effectLst/>
                <a:latin typeface="-apple-system"/>
              </a:rPr>
              <a:t> </a:t>
            </a:r>
            <a:r>
              <a:rPr lang="ko-KR" altLang="en-US" b="0" i="0" dirty="0" err="1">
                <a:solidFill>
                  <a:srgbClr val="444447"/>
                </a:solidFill>
                <a:effectLst/>
                <a:latin typeface="-apple-system"/>
              </a:rPr>
              <a:t>도시노이치</a:t>
            </a:r>
            <a:r>
              <a:rPr lang="en-US" altLang="ko-KR" b="0" i="0" dirty="0">
                <a:solidFill>
                  <a:srgbClr val="444447"/>
                </a:solidFill>
                <a:effectLst/>
                <a:latin typeface="-apple-system"/>
              </a:rPr>
              <a:t>(</a:t>
            </a:r>
            <a:r>
              <a:rPr lang="ko-KR" altLang="en-US" b="0" i="0" dirty="0">
                <a:solidFill>
                  <a:srgbClr val="444447"/>
                </a:solidFill>
                <a:effectLst/>
                <a:latin typeface="-apple-system"/>
              </a:rPr>
              <a:t>歳</a:t>
            </a:r>
            <a:r>
              <a:rPr lang="ja-JP" altLang="en-US" b="0" i="0" dirty="0">
                <a:solidFill>
                  <a:srgbClr val="444447"/>
                </a:solidFill>
                <a:effectLst/>
                <a:latin typeface="-apple-system"/>
              </a:rPr>
              <a:t>の巿</a:t>
            </a:r>
            <a:r>
              <a:rPr lang="en-US" altLang="ko-KR" b="0" i="0" dirty="0">
                <a:solidFill>
                  <a:srgbClr val="444447"/>
                </a:solidFill>
                <a:effectLst/>
                <a:latin typeface="-apple-system"/>
              </a:rPr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89314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8BD8A6-E8AC-896C-97E8-7698B677D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000" dirty="0"/>
              <a:t>문화의 날</a:t>
            </a:r>
            <a:r>
              <a:rPr lang="en-US" altLang="ko-KR" sz="4000" dirty="0"/>
              <a:t>(</a:t>
            </a:r>
            <a:r>
              <a:rPr lang="ko-KR" altLang="en-US" sz="4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文化</a:t>
            </a:r>
            <a:r>
              <a:rPr lang="ja-JP" altLang="en-US" sz="4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の</a:t>
            </a:r>
            <a:r>
              <a:rPr lang="ko-KR" altLang="en-US" sz="4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日</a:t>
            </a:r>
            <a:r>
              <a:rPr lang="en-US" altLang="ko-KR" sz="4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)- 11</a:t>
            </a:r>
            <a:r>
              <a:rPr lang="ko-KR" altLang="en-US" sz="4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월</a:t>
            </a:r>
            <a:r>
              <a:rPr lang="en-US" altLang="ko-KR" sz="4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ko-KR" altLang="en-US" sz="4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일 </a:t>
            </a:r>
            <a:endParaRPr lang="ko-KR" altLang="en-US" sz="40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3446242-BA7F-1CF2-1A10-2F112A7A8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dirty="0"/>
              <a:t>일본의 법정공휴일 </a:t>
            </a:r>
            <a:endParaRPr lang="en-US" altLang="ko-KR" dirty="0"/>
          </a:p>
          <a:p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·1948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년 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11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월 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3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일에 제정</a:t>
            </a:r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자유와 평화를 사랑하고 문화를 촉진시키는 것을 취지로 제정   </a:t>
            </a:r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문화의 날에는 다양한 미술관이나 박물관들을 무료로 이용 할 수 있다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56945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C1A3B3-5135-45F8-8DBF-0F9452B75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빼빼로데이</a:t>
            </a:r>
            <a:r>
              <a:rPr lang="en-US" altLang="ko-KR" dirty="0"/>
              <a:t>-11</a:t>
            </a:r>
            <a:r>
              <a:rPr lang="ko-KR" altLang="en-US" dirty="0"/>
              <a:t>월 </a:t>
            </a:r>
            <a:r>
              <a:rPr lang="en-US" altLang="ko-KR" dirty="0"/>
              <a:t>11</a:t>
            </a:r>
            <a:r>
              <a:rPr lang="ko-KR" altLang="en-US" dirty="0"/>
              <a:t>일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055529-4820-7D68-F485-B32F0587B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/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일본은 포키 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&amp; </a:t>
            </a:r>
            <a:r>
              <a:rPr lang="ko-KR" altLang="en-US" b="0" i="0" dirty="0" err="1">
                <a:solidFill>
                  <a:srgbClr val="2F2F2F"/>
                </a:solidFill>
                <a:effectLst/>
                <a:latin typeface="Noto Sans KR"/>
              </a:rPr>
              <a:t>프릿츠의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 날이라고 칭한다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.</a:t>
            </a:r>
          </a:p>
          <a:p>
            <a:endParaRPr lang="en-US" altLang="ko-KR" dirty="0">
              <a:solidFill>
                <a:srgbClr val="2F2F2F"/>
              </a:solidFill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한국과 달리 친구나 연인끼리 선물하는 문화가 적음</a:t>
            </a:r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endParaRPr lang="en-US" altLang="ko-KR" dirty="0">
              <a:solidFill>
                <a:srgbClr val="2F2F2F"/>
              </a:solidFill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브랜드 기념일 중심의 행사이다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.</a:t>
            </a:r>
          </a:p>
          <a:p>
            <a:endParaRPr lang="en-US" altLang="ko-KR" dirty="0">
              <a:solidFill>
                <a:srgbClr val="2F2F2F"/>
              </a:solidFill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10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대 사이에서는 한국처럼 </a:t>
            </a:r>
            <a:r>
              <a:rPr lang="ko-KR" altLang="en-US" b="0" i="0" dirty="0" err="1">
                <a:solidFill>
                  <a:srgbClr val="2F2F2F"/>
                </a:solidFill>
                <a:effectLst/>
                <a:latin typeface="Noto Sans KR"/>
              </a:rPr>
              <a:t>포키를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 주고 받기도 함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61810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60B21CA-28DC-757C-3D03-CD5117BFB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000" dirty="0" err="1"/>
              <a:t>시치고산</a:t>
            </a:r>
            <a:r>
              <a:rPr lang="en-US" altLang="ko-KR" sz="4000" dirty="0"/>
              <a:t>(</a:t>
            </a:r>
            <a:r>
              <a:rPr lang="ko-KR" altLang="en-US" sz="4000" b="0" i="0" dirty="0">
                <a:solidFill>
                  <a:srgbClr val="444447"/>
                </a:solidFill>
                <a:effectLst/>
                <a:latin typeface="-apple-system"/>
              </a:rPr>
              <a:t>七五三</a:t>
            </a:r>
            <a:r>
              <a:rPr lang="en-US" altLang="ko-KR" sz="4000" dirty="0"/>
              <a:t>)-</a:t>
            </a:r>
            <a:r>
              <a:rPr lang="en-US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ko-KR" altLang="en-US" sz="4000" dirty="0"/>
              <a:t>월 </a:t>
            </a:r>
            <a:r>
              <a:rPr lang="en-US" altLang="ko-KR" sz="4000" dirty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ko-KR" altLang="en-US" sz="4000" dirty="0"/>
              <a:t>일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F242ABF-F250-1FA7-9D80-5F4AC7F20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dirty="0">
              <a:solidFill>
                <a:srgbClr val="2F2F2F"/>
              </a:solidFill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아이가 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3, 5, 7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세가 되는 해에 아이의 건강과 성장을 빌기 위해 신사에 참배하는 행사</a:t>
            </a:r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endParaRPr lang="en-US" altLang="ko-KR" dirty="0">
              <a:solidFill>
                <a:srgbClr val="2F2F2F"/>
              </a:solidFill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에도시대에 제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5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대 쇼군 </a:t>
            </a:r>
            <a:r>
              <a:rPr lang="ko-KR" altLang="en-US" b="0" i="0" dirty="0" err="1">
                <a:solidFill>
                  <a:srgbClr val="2F2F2F"/>
                </a:solidFill>
                <a:effectLst/>
                <a:latin typeface="Noto Sans KR"/>
              </a:rPr>
              <a:t>도쿠가와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 </a:t>
            </a:r>
            <a:r>
              <a:rPr lang="ko-KR" altLang="en-US" b="0" i="0" dirty="0" err="1">
                <a:solidFill>
                  <a:srgbClr val="2F2F2F"/>
                </a:solidFill>
                <a:effectLst/>
                <a:latin typeface="Noto Sans KR"/>
              </a:rPr>
              <a:t>쓰나요시가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  음력 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11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월 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5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일에 신사에 자신에 장남의 </a:t>
            </a:r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r>
              <a:rPr lang="en-US" altLang="ko-KR" dirty="0">
                <a:solidFill>
                  <a:srgbClr val="2F2F2F"/>
                </a:solidFill>
                <a:latin typeface="Noto Sans KR"/>
              </a:rPr>
              <a:t> 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건강기원을 참배한 것에서 유래</a:t>
            </a:r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endParaRPr lang="en-US" altLang="ko-KR" dirty="0">
              <a:solidFill>
                <a:srgbClr val="2F2F2F"/>
              </a:solidFill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대개 남자아이는 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3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세와 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5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세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,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여자아이는 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3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세와 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7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세에 각 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2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번 참배한다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. </a:t>
            </a:r>
          </a:p>
          <a:p>
            <a:endParaRPr lang="en-US" altLang="ko-KR" dirty="0">
              <a:solidFill>
                <a:srgbClr val="2F2F2F"/>
              </a:solidFill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</a:t>
            </a:r>
            <a:r>
              <a:rPr lang="ko-KR" altLang="en-US" b="0" i="0" dirty="0" err="1">
                <a:solidFill>
                  <a:srgbClr val="2F2F2F"/>
                </a:solidFill>
                <a:effectLst/>
                <a:latin typeface="Noto Sans KR"/>
              </a:rPr>
              <a:t>치토세아메라는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 엿가락을 온가족과 나눠먹으며 아이의 장수를 빈다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39874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A12FEB6-B5BB-8F7E-7F3A-E9AB2DD53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000" dirty="0"/>
              <a:t>근로 감사의 날</a:t>
            </a:r>
            <a:r>
              <a:rPr lang="en-US" altLang="ko-KR" sz="4000" dirty="0"/>
              <a:t>(</a:t>
            </a:r>
            <a:r>
              <a:rPr lang="ja-JP" altLang="en-US" sz="4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勤労感謝の日</a:t>
            </a:r>
            <a:r>
              <a:rPr lang="en-US" altLang="ko-KR" sz="4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)-11</a:t>
            </a:r>
            <a:r>
              <a:rPr lang="ko-KR" altLang="en-US" sz="4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월 </a:t>
            </a:r>
            <a:r>
              <a:rPr lang="en-US" altLang="ko-KR" sz="4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23</a:t>
            </a:r>
            <a:r>
              <a:rPr lang="ko-KR" altLang="en-US" sz="4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일</a:t>
            </a:r>
            <a:endParaRPr lang="ko-KR" altLang="en-US" sz="40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EC3EE02-7348-E86C-6464-C4923F773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/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근로를 우선시 하고 생산을 축하하며 국민이 서로 감사하는 것을 취지로 제정  </a:t>
            </a:r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endParaRPr lang="en-US" altLang="ko-KR" dirty="0">
              <a:solidFill>
                <a:srgbClr val="2F2F2F"/>
              </a:solidFill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아스카 시대 때부터 이어온 신상제에서 유래</a:t>
            </a:r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endParaRPr lang="en-US" altLang="ko-KR" dirty="0">
              <a:solidFill>
                <a:srgbClr val="2F2F2F"/>
              </a:solidFill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일본 천황이 햇곡식을 천지의 신에 바치는 신상제를 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1948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년 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GHQ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정책으로 농작물만이 </a:t>
            </a:r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아닌 모든 생산을 축하하며 근로를 위로하는 근로감사의 날로 제정  </a:t>
            </a:r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endParaRPr lang="en-US" altLang="ko-KR" dirty="0">
              <a:solidFill>
                <a:srgbClr val="2F2F2F"/>
              </a:solidFill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특별히 정해진 해야 하는 일없이 서로에게 감사를 전하는 날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95926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822E926-9FF7-AD16-6EBE-0FB6A6D6E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동지</a:t>
            </a:r>
            <a:r>
              <a:rPr lang="en-US" altLang="ko-KR" dirty="0"/>
              <a:t>(</a:t>
            </a:r>
            <a:r>
              <a:rPr lang="ko-KR" altLang="en-US" dirty="0"/>
              <a:t>冬至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E78BD4B-3E4F-54F2-6453-144B35E54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우리나라와 마찬가지로 팥죽을 먹는다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.</a:t>
            </a:r>
          </a:p>
          <a:p>
            <a:endParaRPr lang="en-US" altLang="ko-KR" dirty="0">
              <a:solidFill>
                <a:srgbClr val="2F2F2F"/>
              </a:solidFill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유자탕에 입욕하는 문화가 있다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.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 </a:t>
            </a:r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endParaRPr lang="en-US" altLang="ko-KR" dirty="0">
              <a:solidFill>
                <a:srgbClr val="2F2F2F"/>
              </a:solidFill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단호박 요리를 먹는다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. </a:t>
            </a:r>
          </a:p>
          <a:p>
            <a:endParaRPr lang="en-US" altLang="ko-KR" dirty="0">
              <a:solidFill>
                <a:srgbClr val="2F2F2F"/>
              </a:solidFill>
              <a:latin typeface="Noto Sans KR"/>
            </a:endParaRPr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운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(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運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)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을 높이기 위해</a:t>
            </a:r>
            <a:r>
              <a:rPr lang="en-US" altLang="ja-JP" b="0" i="0" dirty="0">
                <a:solidFill>
                  <a:srgbClr val="000000"/>
                </a:solidFill>
                <a:effectLst/>
                <a:latin typeface="-apple-system"/>
              </a:rPr>
              <a:t>(</a:t>
            </a:r>
            <a:r>
              <a:rPr lang="ja-JP" altLang="en-US" b="0" i="0" dirty="0">
                <a:solidFill>
                  <a:srgbClr val="000000"/>
                </a:solidFill>
                <a:effectLst/>
                <a:latin typeface="-apple-system"/>
              </a:rPr>
              <a:t>ん</a:t>
            </a:r>
            <a:r>
              <a:rPr lang="en-US" altLang="ja-JP" b="0" i="0" dirty="0">
                <a:solidFill>
                  <a:srgbClr val="000000"/>
                </a:solidFill>
                <a:effectLst/>
                <a:latin typeface="-apple-system"/>
              </a:rPr>
              <a:t>)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-apple-system"/>
              </a:rPr>
              <a:t>단어가 들어간 음식을 먹는다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-apple-system"/>
              </a:rPr>
              <a:t>.</a:t>
            </a:r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endParaRPr lang="en-US" altLang="ko-KR" dirty="0">
              <a:solidFill>
                <a:srgbClr val="2F2F2F"/>
              </a:solidFill>
              <a:latin typeface="Noto Sans KR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9794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5571BA7-87B9-13D8-FF06-FFF76E4EC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크리스마스</a:t>
            </a:r>
            <a:r>
              <a:rPr lang="en-US" altLang="ko-KR" dirty="0"/>
              <a:t>-</a:t>
            </a:r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ko-KR" altLang="en-US" dirty="0"/>
              <a:t>월 </a:t>
            </a:r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ko-KR" altLang="en-US" dirty="0"/>
              <a:t>일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647BC55-D48F-AFF4-4CB5-3B81DEDC2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/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가족보다는 친구나 연인 중심으로 보내는 날</a:t>
            </a:r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endParaRPr lang="en-US" altLang="ko-KR" dirty="0"/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독특하게도 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KFC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치킨을 먹는 문화가 있다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.</a:t>
            </a:r>
          </a:p>
          <a:p>
            <a:endParaRPr lang="en-US" altLang="ko-KR" dirty="0"/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도시 곳곳에서 </a:t>
            </a:r>
            <a:r>
              <a:rPr lang="ko-KR" altLang="en-US" b="0" i="0" dirty="0" err="1">
                <a:solidFill>
                  <a:srgbClr val="2F2F2F"/>
                </a:solidFill>
                <a:effectLst/>
                <a:latin typeface="Noto Sans KR"/>
              </a:rPr>
              <a:t>일루미네이션과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 크리스마스 마켓을 볼 수 있다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.</a:t>
            </a:r>
          </a:p>
          <a:p>
            <a:endParaRPr lang="en-US" altLang="ko-KR" dirty="0"/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chemeClr val="tx1"/>
                </a:solidFill>
                <a:effectLst/>
                <a:latin typeface="Noto Sans KR"/>
              </a:rPr>
              <a:t>어린 아이들에게 선물을 준다</a:t>
            </a:r>
            <a:r>
              <a:rPr lang="en-US" altLang="ko-KR" b="0" i="0" dirty="0">
                <a:solidFill>
                  <a:schemeClr val="tx1"/>
                </a:solidFill>
                <a:effectLst/>
                <a:latin typeface="Noto Sans KR"/>
              </a:rPr>
              <a:t>.</a:t>
            </a:r>
          </a:p>
          <a:p>
            <a:endParaRPr lang="en-US" altLang="ko-KR" b="0" i="0" dirty="0">
              <a:solidFill>
                <a:schemeClr val="tx1"/>
              </a:solidFill>
              <a:effectLst/>
              <a:latin typeface="Noto Sans KR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95668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87EA9D8-A65A-E5AB-1513-16A22E0A0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오오미소카</a:t>
            </a:r>
            <a:r>
              <a:rPr lang="en-US" altLang="ko-KR" dirty="0"/>
              <a:t>(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大晦日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)-12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월 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31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일 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43810D5-B113-CE75-811D-47D9BD8C9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/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한 해의 마지막을 뜻하고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,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한 해를 정리하고 새해를 맞이하는 날</a:t>
            </a:r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endParaRPr lang="en-US" altLang="ko-KR" dirty="0"/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집안 구석구석 대청소를 하여 새해를 맞이함</a:t>
            </a:r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endParaRPr lang="en-US" altLang="ko-KR" dirty="0"/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 err="1">
                <a:solidFill>
                  <a:srgbClr val="2F2F2F"/>
                </a:solidFill>
                <a:effectLst/>
                <a:latin typeface="Noto Sans KR"/>
              </a:rPr>
              <a:t>도시코시소바라는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 가늘고 긴 </a:t>
            </a:r>
            <a:r>
              <a:rPr lang="ko-KR" altLang="en-US" b="0" i="0" dirty="0" err="1">
                <a:solidFill>
                  <a:srgbClr val="2F2F2F"/>
                </a:solidFill>
                <a:effectLst/>
                <a:latin typeface="Noto Sans KR"/>
              </a:rPr>
              <a:t>소바를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 먹으며 긴 수명과 액운 씻기를 기원 </a:t>
            </a:r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endParaRPr lang="en-US" altLang="ko-KR" dirty="0"/>
          </a:p>
          <a:p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· 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절에서 </a:t>
            </a:r>
            <a:r>
              <a:rPr lang="en-US" altLang="ko-KR" b="0" i="0" dirty="0">
                <a:solidFill>
                  <a:srgbClr val="2F2F2F"/>
                </a:solidFill>
                <a:effectLst/>
                <a:latin typeface="Noto Sans KR"/>
              </a:rPr>
              <a:t>108</a:t>
            </a:r>
            <a:r>
              <a:rPr lang="ko-KR" altLang="en-US" b="0" i="0" dirty="0">
                <a:solidFill>
                  <a:srgbClr val="2F2F2F"/>
                </a:solidFill>
                <a:effectLst/>
                <a:latin typeface="Noto Sans KR"/>
              </a:rPr>
              <a:t>번 종을 치는 제야의 종 행사</a:t>
            </a:r>
            <a:endParaRPr lang="en-US" altLang="ko-KR" b="0" i="0" dirty="0">
              <a:solidFill>
                <a:srgbClr val="2F2F2F"/>
              </a:solidFill>
              <a:effectLst/>
              <a:latin typeface="Noto Sans KR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83846738"/>
      </p:ext>
    </p:extLst>
  </p:cSld>
  <p:clrMapOvr>
    <a:masterClrMapping/>
  </p:clrMapOvr>
</p:sld>
</file>

<file path=ppt/theme/theme1.xml><?xml version="1.0" encoding="utf-8"?>
<a:theme xmlns:a="http://schemas.openxmlformats.org/drawingml/2006/main" name="추억">
  <a:themeElements>
    <a:clrScheme name="추억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추억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추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316</TotalTime>
  <Words>462</Words>
  <Application>Microsoft Office PowerPoint</Application>
  <PresentationFormat>와이드스크린</PresentationFormat>
  <Paragraphs>83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7" baseType="lpstr">
      <vt:lpstr>-apple-system</vt:lpstr>
      <vt:lpstr>HY견고딕</vt:lpstr>
      <vt:lpstr>Noto Sans KR</vt:lpstr>
      <vt:lpstr>Arial</vt:lpstr>
      <vt:lpstr>Calibri</vt:lpstr>
      <vt:lpstr>Calibri Light</vt:lpstr>
      <vt:lpstr>추억</vt:lpstr>
      <vt:lpstr>일본의 연중행사 11월~12월      </vt:lpstr>
      <vt:lpstr>11월과 12월의 연중행사 </vt:lpstr>
      <vt:lpstr>문화의 날(文化の日)- 11월3일 </vt:lpstr>
      <vt:lpstr>빼빼로데이-11월 11일 </vt:lpstr>
      <vt:lpstr>시치고산(七五三)-11월 15일 </vt:lpstr>
      <vt:lpstr>근로 감사의 날(勤労感謝の日)-11월 23일</vt:lpstr>
      <vt:lpstr>동지(冬至)</vt:lpstr>
      <vt:lpstr>크리스마스-12월 25일</vt:lpstr>
      <vt:lpstr>오오미소카(大晦日)-12월 31일 </vt:lpstr>
      <vt:lpstr>도시노이치(歳の巿)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 재민</dc:creator>
  <cp:lastModifiedBy>이현오</cp:lastModifiedBy>
  <cp:revision>1</cp:revision>
  <dcterms:created xsi:type="dcterms:W3CDTF">2025-04-02T13:01:34Z</dcterms:created>
  <dcterms:modified xsi:type="dcterms:W3CDTF">2025-04-15T14:29:31Z</dcterms:modified>
</cp:coreProperties>
</file>