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0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6.png"/><Relationship Id="rId3" Type="http://schemas.openxmlformats.org/officeDocument/2006/relationships/image" Target="../media/image58.png"/><Relationship Id="rId7" Type="http://schemas.openxmlformats.org/officeDocument/2006/relationships/image" Target="../media/image18.png"/><Relationship Id="rId12" Type="http://schemas.openxmlformats.org/officeDocument/2006/relationships/image" Target="../media/image7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42.png"/><Relationship Id="rId5" Type="http://schemas.openxmlformats.org/officeDocument/2006/relationships/image" Target="../media/image60.png"/><Relationship Id="rId10" Type="http://schemas.openxmlformats.org/officeDocument/2006/relationships/image" Target="../media/image72.png"/><Relationship Id="rId4" Type="http://schemas.openxmlformats.org/officeDocument/2006/relationships/image" Target="../media/image59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8.png"/><Relationship Id="rId7" Type="http://schemas.openxmlformats.org/officeDocument/2006/relationships/image" Target="../media/image18.png"/><Relationship Id="rId12" Type="http://schemas.openxmlformats.org/officeDocument/2006/relationships/image" Target="../media/image7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42.png"/><Relationship Id="rId5" Type="http://schemas.openxmlformats.org/officeDocument/2006/relationships/image" Target="../media/image60.png"/><Relationship Id="rId10" Type="http://schemas.openxmlformats.org/officeDocument/2006/relationships/image" Target="../media/image78.png"/><Relationship Id="rId4" Type="http://schemas.openxmlformats.org/officeDocument/2006/relationships/image" Target="../media/image59.png"/><Relationship Id="rId9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8.png"/><Relationship Id="rId7" Type="http://schemas.openxmlformats.org/officeDocument/2006/relationships/image" Target="../media/image18.png"/><Relationship Id="rId12" Type="http://schemas.openxmlformats.org/officeDocument/2006/relationships/image" Target="../media/image8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42.png"/><Relationship Id="rId5" Type="http://schemas.openxmlformats.org/officeDocument/2006/relationships/image" Target="../media/image60.png"/><Relationship Id="rId10" Type="http://schemas.openxmlformats.org/officeDocument/2006/relationships/image" Target="../media/image78.png"/><Relationship Id="rId4" Type="http://schemas.openxmlformats.org/officeDocument/2006/relationships/image" Target="../media/image59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8.png"/><Relationship Id="rId7" Type="http://schemas.openxmlformats.org/officeDocument/2006/relationships/image" Target="../media/image1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81.png"/><Relationship Id="rId4" Type="http://schemas.openxmlformats.org/officeDocument/2006/relationships/image" Target="../media/image59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5.png"/><Relationship Id="rId3" Type="http://schemas.openxmlformats.org/officeDocument/2006/relationships/image" Target="../media/image58.png"/><Relationship Id="rId7" Type="http://schemas.openxmlformats.org/officeDocument/2006/relationships/image" Target="../media/image18.png"/><Relationship Id="rId12" Type="http://schemas.openxmlformats.org/officeDocument/2006/relationships/image" Target="../media/image8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42.png"/><Relationship Id="rId5" Type="http://schemas.openxmlformats.org/officeDocument/2006/relationships/image" Target="../media/image60.png"/><Relationship Id="rId10" Type="http://schemas.openxmlformats.org/officeDocument/2006/relationships/image" Target="../media/image83.png"/><Relationship Id="rId4" Type="http://schemas.openxmlformats.org/officeDocument/2006/relationships/image" Target="../media/image59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7.png"/><Relationship Id="rId3" Type="http://schemas.openxmlformats.org/officeDocument/2006/relationships/image" Target="../media/image58.png"/><Relationship Id="rId7" Type="http://schemas.openxmlformats.org/officeDocument/2006/relationships/image" Target="../media/image18.png"/><Relationship Id="rId12" Type="http://schemas.openxmlformats.org/officeDocument/2006/relationships/image" Target="../media/image8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42.png"/><Relationship Id="rId5" Type="http://schemas.openxmlformats.org/officeDocument/2006/relationships/image" Target="../media/image60.png"/><Relationship Id="rId10" Type="http://schemas.openxmlformats.org/officeDocument/2006/relationships/image" Target="../media/image83.png"/><Relationship Id="rId4" Type="http://schemas.openxmlformats.org/officeDocument/2006/relationships/image" Target="../media/image59.png"/><Relationship Id="rId9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8.png"/><Relationship Id="rId7" Type="http://schemas.openxmlformats.org/officeDocument/2006/relationships/image" Target="../media/image1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89.png"/><Relationship Id="rId5" Type="http://schemas.openxmlformats.org/officeDocument/2006/relationships/image" Target="../media/image60.png"/><Relationship Id="rId10" Type="http://schemas.openxmlformats.org/officeDocument/2006/relationships/image" Target="../media/image42.png"/><Relationship Id="rId4" Type="http://schemas.openxmlformats.org/officeDocument/2006/relationships/image" Target="../media/image59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5.png"/><Relationship Id="rId7" Type="http://schemas.openxmlformats.org/officeDocument/2006/relationships/image" Target="../media/image18.pn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5.png"/><Relationship Id="rId7" Type="http://schemas.openxmlformats.org/officeDocument/2006/relationships/image" Target="../media/image18.pn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5.png"/><Relationship Id="rId5" Type="http://schemas.openxmlformats.org/officeDocument/2006/relationships/image" Target="../media/image37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7.png"/><Relationship Id="rId7" Type="http://schemas.openxmlformats.org/officeDocument/2006/relationships/image" Target="../media/image18.pn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image" Target="../media/image4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7.png"/><Relationship Id="rId7" Type="http://schemas.openxmlformats.org/officeDocument/2006/relationships/image" Target="../media/image18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4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7.png"/><Relationship Id="rId7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6.png"/><Relationship Id="rId5" Type="http://schemas.openxmlformats.org/officeDocument/2006/relationships/image" Target="../media/image49.png"/><Relationship Id="rId10" Type="http://schemas.openxmlformats.org/officeDocument/2006/relationships/image" Target="../media/image4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6.png"/><Relationship Id="rId18" Type="http://schemas.openxmlformats.org/officeDocument/2006/relationships/image" Target="../media/image42.png"/><Relationship Id="rId3" Type="http://schemas.openxmlformats.org/officeDocument/2006/relationships/image" Target="../media/image58.png"/><Relationship Id="rId7" Type="http://schemas.openxmlformats.org/officeDocument/2006/relationships/image" Target="../media/image18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7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4.png"/><Relationship Id="rId3" Type="http://schemas.openxmlformats.org/officeDocument/2006/relationships/image" Target="../media/image58.png"/><Relationship Id="rId7" Type="http://schemas.openxmlformats.org/officeDocument/2006/relationships/image" Target="../media/image18.png"/><Relationship Id="rId12" Type="http://schemas.openxmlformats.org/officeDocument/2006/relationships/image" Target="../media/image7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42.png"/><Relationship Id="rId5" Type="http://schemas.openxmlformats.org/officeDocument/2006/relationships/image" Target="../media/image60.png"/><Relationship Id="rId10" Type="http://schemas.openxmlformats.org/officeDocument/2006/relationships/image" Target="../media/image72.png"/><Relationship Id="rId4" Type="http://schemas.openxmlformats.org/officeDocument/2006/relationships/image" Target="../media/image59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0" y="571500"/>
            <a:ext cx="38608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71500"/>
            <a:ext cx="38608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0" y="571500"/>
            <a:ext cx="38608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48768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00" y="7150100"/>
            <a:ext cx="16573500" cy="22733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818892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500" y="8293100"/>
            <a:ext cx="15621000" cy="254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78100" y="1701800"/>
            <a:ext cx="2438400" cy="2438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79700" y="1612900"/>
            <a:ext cx="2921000" cy="3289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9500" y="8458200"/>
            <a:ext cx="1892300" cy="1168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3500" y="8305800"/>
            <a:ext cx="1828800" cy="8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8100" y="7404100"/>
            <a:ext cx="1460500" cy="1092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100" y="2298700"/>
            <a:ext cx="15671800" cy="5600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6100" y="444500"/>
            <a:ext cx="34671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100" y="571500"/>
            <a:ext cx="28067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900" y="571500"/>
            <a:ext cx="28448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71500"/>
            <a:ext cx="2870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73025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00" y="-2311400"/>
            <a:ext cx="34671000" cy="1640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1612900"/>
            <a:ext cx="17335500" cy="82042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5700" y="4051300"/>
            <a:ext cx="6172200" cy="4025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500" y="1803400"/>
            <a:ext cx="4838700" cy="2133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622300"/>
            <a:ext cx="6134100" cy="800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9700" y="2870200"/>
            <a:ext cx="9525000" cy="2692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2400" y="5664200"/>
            <a:ext cx="10350500" cy="4737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100" y="571500"/>
            <a:ext cx="28067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900" y="571500"/>
            <a:ext cx="28448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71500"/>
            <a:ext cx="2870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73025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00" y="-2311400"/>
            <a:ext cx="34671000" cy="1640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1612900"/>
            <a:ext cx="17335500" cy="82042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200" y="4152900"/>
            <a:ext cx="6311900" cy="3581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500" y="1803400"/>
            <a:ext cx="4826000" cy="2146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622300"/>
            <a:ext cx="6134100" cy="800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1300" y="3365500"/>
            <a:ext cx="9512300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100" y="571500"/>
            <a:ext cx="28067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900" y="571500"/>
            <a:ext cx="28448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71500"/>
            <a:ext cx="2870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73025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00" y="-2311400"/>
            <a:ext cx="34671000" cy="1640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1612900"/>
            <a:ext cx="17335500" cy="82042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200" y="4152900"/>
            <a:ext cx="6311900" cy="3581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500" y="1803400"/>
            <a:ext cx="4826000" cy="2146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622300"/>
            <a:ext cx="6134100" cy="800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1300" y="3644900"/>
            <a:ext cx="99441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100" y="571500"/>
            <a:ext cx="28067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900" y="571500"/>
            <a:ext cx="28448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71500"/>
            <a:ext cx="2870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73025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00" y="-2311400"/>
            <a:ext cx="34671000" cy="1640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1612900"/>
            <a:ext cx="17335500" cy="8204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622300"/>
            <a:ext cx="6134100" cy="800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900" y="1727200"/>
            <a:ext cx="16624300" cy="901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100" y="571500"/>
            <a:ext cx="28067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900" y="571500"/>
            <a:ext cx="28448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71500"/>
            <a:ext cx="2870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73025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00" y="-2311400"/>
            <a:ext cx="34671000" cy="1640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1612900"/>
            <a:ext cx="17335500" cy="82042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000" y="3505200"/>
            <a:ext cx="6172200" cy="5105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" y="1714500"/>
            <a:ext cx="8255000" cy="2146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622300"/>
            <a:ext cx="6134100" cy="800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1100" y="3009900"/>
            <a:ext cx="10007600" cy="3302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0" y="5803900"/>
            <a:ext cx="10007600" cy="4737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100" y="571500"/>
            <a:ext cx="28067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900" y="571500"/>
            <a:ext cx="28448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71500"/>
            <a:ext cx="2870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73025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00" y="-2311400"/>
            <a:ext cx="34671000" cy="1640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1612900"/>
            <a:ext cx="17335500" cy="82042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000" y="3505200"/>
            <a:ext cx="6172200" cy="5105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" y="1714500"/>
            <a:ext cx="8255000" cy="2146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622300"/>
            <a:ext cx="6134100" cy="800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2800" y="3314700"/>
            <a:ext cx="7277100" cy="1968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8200" y="5562600"/>
            <a:ext cx="10680700" cy="4737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100" y="571500"/>
            <a:ext cx="28067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900" y="571500"/>
            <a:ext cx="28448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71500"/>
            <a:ext cx="2870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73025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00" y="-2311400"/>
            <a:ext cx="34671000" cy="1640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1612900"/>
            <a:ext cx="17335500" cy="8204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1600200"/>
            <a:ext cx="7061200" cy="2755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622300"/>
            <a:ext cx="6134100" cy="800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6600" y="4051300"/>
            <a:ext cx="146558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0" y="571500"/>
            <a:ext cx="38608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71500"/>
            <a:ext cx="38608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0" y="571500"/>
            <a:ext cx="38608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48768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00" y="-2311400"/>
            <a:ext cx="34671000" cy="1640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1612900"/>
            <a:ext cx="17335500" cy="82042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28900" y="7404100"/>
            <a:ext cx="1651000" cy="1651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09900" y="7772400"/>
            <a:ext cx="914400" cy="914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900000">
            <a:off x="16294100" y="8013700"/>
            <a:ext cx="673100" cy="11176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01600" y="4826000"/>
            <a:ext cx="2514600" cy="1955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85700" y="5245100"/>
            <a:ext cx="2844800" cy="1587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50800" y="6832600"/>
            <a:ext cx="2425700" cy="6350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86700" y="4826000"/>
            <a:ext cx="2514600" cy="1955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00" y="5245100"/>
            <a:ext cx="2959100" cy="1536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24800" y="6807200"/>
            <a:ext cx="2425700" cy="6350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35300" y="4826000"/>
            <a:ext cx="2514600" cy="19558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68600" y="5245100"/>
            <a:ext cx="2959100" cy="15367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48000" y="6807200"/>
            <a:ext cx="2438400" cy="6350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68400" y="2146300"/>
            <a:ext cx="3035300" cy="25527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300" y="457200"/>
            <a:ext cx="37338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900" y="571500"/>
            <a:ext cx="27559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571500"/>
            <a:ext cx="28194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600" y="546100"/>
            <a:ext cx="27559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67691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00" y="-2311400"/>
            <a:ext cx="34671000" cy="1640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1612900"/>
            <a:ext cx="17335500" cy="82042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4000500"/>
            <a:ext cx="6502400" cy="4876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400" y="4826000"/>
            <a:ext cx="9499600" cy="3403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5000" y="1816100"/>
            <a:ext cx="11899900" cy="2514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" y="444500"/>
            <a:ext cx="6134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900" y="571500"/>
            <a:ext cx="27559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571500"/>
            <a:ext cx="28194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600" y="546100"/>
            <a:ext cx="27559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67691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00" y="-2311400"/>
            <a:ext cx="34671000" cy="1640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1612900"/>
            <a:ext cx="17335500" cy="82042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500" y="3670300"/>
            <a:ext cx="6502400" cy="4876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2800" y="4203700"/>
            <a:ext cx="8458200" cy="4737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500" y="1752600"/>
            <a:ext cx="6159500" cy="1295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" y="444500"/>
            <a:ext cx="6134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0" y="571500"/>
            <a:ext cx="29083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596900"/>
            <a:ext cx="30480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571500"/>
            <a:ext cx="28956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77343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00" y="-2311400"/>
            <a:ext cx="34671000" cy="1640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1612900"/>
            <a:ext cx="17335500" cy="8204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00" y="1778000"/>
            <a:ext cx="5346700" cy="132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622300"/>
            <a:ext cx="6134100" cy="800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2600" y="3022600"/>
            <a:ext cx="12306300" cy="3302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9900" y="5854700"/>
            <a:ext cx="12204700" cy="2692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0" y="571500"/>
            <a:ext cx="29083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596900"/>
            <a:ext cx="30480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571500"/>
            <a:ext cx="28956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77343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00" y="-2311400"/>
            <a:ext cx="34671000" cy="1640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1612900"/>
            <a:ext cx="17335500" cy="8204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00" y="1778000"/>
            <a:ext cx="5346700" cy="132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622300"/>
            <a:ext cx="6134100" cy="800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3900" y="3098800"/>
            <a:ext cx="11633200" cy="3403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3600" y="6718300"/>
            <a:ext cx="10299700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0" y="571500"/>
            <a:ext cx="29083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596900"/>
            <a:ext cx="30480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571500"/>
            <a:ext cx="28956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77343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00" y="-2311400"/>
            <a:ext cx="34671000" cy="1640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1612900"/>
            <a:ext cx="17335500" cy="8204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00" y="1778000"/>
            <a:ext cx="5346700" cy="132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622300"/>
            <a:ext cx="6134100" cy="800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9900" y="4838700"/>
            <a:ext cx="11734800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100" y="571500"/>
            <a:ext cx="28067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900" y="571500"/>
            <a:ext cx="28448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71500"/>
            <a:ext cx="2870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73025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00" y="-2311400"/>
            <a:ext cx="34671000" cy="1640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1612900"/>
            <a:ext cx="17335500" cy="8204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8800" y="4051300"/>
            <a:ext cx="3009900" cy="596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88800" y="4445000"/>
            <a:ext cx="4711700" cy="448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4051300"/>
            <a:ext cx="3009900" cy="596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4445000"/>
            <a:ext cx="4711700" cy="4483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7500" y="4051300"/>
            <a:ext cx="3009900" cy="596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7500" y="4445000"/>
            <a:ext cx="4711700" cy="4483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33300" y="6400800"/>
            <a:ext cx="3708400" cy="2019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15800" y="4724400"/>
            <a:ext cx="4229100" cy="1054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26300" y="5803900"/>
            <a:ext cx="3670300" cy="3213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0" y="4800600"/>
            <a:ext cx="2489200" cy="1562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4500" y="6197600"/>
            <a:ext cx="4508500" cy="2603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32000" y="4749800"/>
            <a:ext cx="2463800" cy="1054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409700" y="1765300"/>
            <a:ext cx="17399000" cy="2514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" y="622300"/>
            <a:ext cx="6134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100" y="571500"/>
            <a:ext cx="2806700" cy="76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900" y="571500"/>
            <a:ext cx="28448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71500"/>
            <a:ext cx="2870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00"/>
            <a:ext cx="73025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0300"/>
            <a:ext cx="18288000" cy="915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13700" y="-2311400"/>
            <a:ext cx="34671000" cy="1640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1612900"/>
            <a:ext cx="17335500" cy="82042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5700" y="4051300"/>
            <a:ext cx="6172200" cy="4025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500" y="1803400"/>
            <a:ext cx="4838700" cy="2133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622300"/>
            <a:ext cx="6134100" cy="800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1300" y="2857500"/>
            <a:ext cx="9652000" cy="340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3200" y="6515100"/>
            <a:ext cx="7670800" cy="1968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박기정</dc:creator>
  <cp:lastModifiedBy>기정 박</cp:lastModifiedBy>
  <cp:revision>2</cp:revision>
  <dcterms:created xsi:type="dcterms:W3CDTF">2006-08-16T00:00:00Z</dcterms:created>
  <dcterms:modified xsi:type="dcterms:W3CDTF">2025-04-29T12:42:58Z</dcterms:modified>
</cp:coreProperties>
</file>