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272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직사각형 144"/>
          <p:cNvSpPr/>
          <p:nvPr/>
        </p:nvSpPr>
        <p:spPr>
          <a:xfrm>
            <a:off x="384795" y="64817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1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49" name="직사각형 148"/>
          <p:cNvSpPr/>
          <p:nvPr/>
        </p:nvSpPr>
        <p:spPr>
          <a:xfrm>
            <a:off x="367655" y="100821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28" name="직사각형 127"/>
          <p:cNvSpPr/>
          <p:nvPr/>
        </p:nvSpPr>
        <p:spPr>
          <a:xfrm>
            <a:off x="1383382" y="100821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31" name="직사각형 130"/>
          <p:cNvSpPr/>
          <p:nvPr/>
        </p:nvSpPr>
        <p:spPr>
          <a:xfrm>
            <a:off x="2408634" y="64817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2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32" name="직사각형 131"/>
          <p:cNvSpPr/>
          <p:nvPr/>
        </p:nvSpPr>
        <p:spPr>
          <a:xfrm>
            <a:off x="2391494" y="100821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259" name="직사각형 258"/>
          <p:cNvSpPr/>
          <p:nvPr/>
        </p:nvSpPr>
        <p:spPr>
          <a:xfrm>
            <a:off x="3407221" y="100821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261" name="직사각형 260"/>
          <p:cNvSpPr/>
          <p:nvPr/>
        </p:nvSpPr>
        <p:spPr>
          <a:xfrm>
            <a:off x="4424858" y="64817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3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262" name="직사각형 261"/>
          <p:cNvSpPr/>
          <p:nvPr/>
        </p:nvSpPr>
        <p:spPr>
          <a:xfrm>
            <a:off x="4407718" y="100821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263" name="직사각형 262"/>
          <p:cNvSpPr/>
          <p:nvPr/>
        </p:nvSpPr>
        <p:spPr>
          <a:xfrm>
            <a:off x="5423445" y="100821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265" name="직사각형 264"/>
          <p:cNvSpPr/>
          <p:nvPr/>
        </p:nvSpPr>
        <p:spPr>
          <a:xfrm>
            <a:off x="6441082" y="64817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4</a:t>
            </a:r>
            <a:r>
              <a:rPr lang="ko-KR" altLang="en-US" sz="1100" b="1" dirty="0" smtClean="0"/>
              <a:t>학년 </a:t>
            </a:r>
            <a:endParaRPr lang="ko-KR" altLang="en-US" sz="1100" b="1" dirty="0"/>
          </a:p>
        </p:txBody>
      </p:sp>
      <p:sp>
        <p:nvSpPr>
          <p:cNvPr id="266" name="직사각형 265"/>
          <p:cNvSpPr/>
          <p:nvPr/>
        </p:nvSpPr>
        <p:spPr>
          <a:xfrm>
            <a:off x="6423942" y="100821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267" name="직사각형 266"/>
          <p:cNvSpPr/>
          <p:nvPr/>
        </p:nvSpPr>
        <p:spPr>
          <a:xfrm>
            <a:off x="7439669" y="100821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272" name="직사각형 271"/>
          <p:cNvSpPr/>
          <p:nvPr/>
        </p:nvSpPr>
        <p:spPr>
          <a:xfrm>
            <a:off x="367655" y="1512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상담 및 진로지도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52" name="직사각형 51"/>
          <p:cNvSpPr/>
          <p:nvPr/>
        </p:nvSpPr>
        <p:spPr>
          <a:xfrm>
            <a:off x="367655" y="30964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영어회</a:t>
            </a:r>
            <a:r>
              <a:rPr lang="ko-KR" altLang="en-US" sz="1100" dirty="0"/>
              <a:t>화</a:t>
            </a:r>
            <a:endParaRPr lang="en-US" altLang="ko-KR" sz="1100" dirty="0" smtClean="0"/>
          </a:p>
        </p:txBody>
      </p:sp>
      <p:sp>
        <p:nvSpPr>
          <p:cNvPr id="53" name="직사각형 52"/>
          <p:cNvSpPr/>
          <p:nvPr/>
        </p:nvSpPr>
        <p:spPr>
          <a:xfrm>
            <a:off x="367655" y="38885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일본어와 일본사회</a:t>
            </a:r>
            <a:endParaRPr lang="en-US" altLang="ko-KR" sz="1100" dirty="0" smtClean="0"/>
          </a:p>
        </p:txBody>
      </p:sp>
      <p:sp>
        <p:nvSpPr>
          <p:cNvPr id="55" name="직사각형 54"/>
          <p:cNvSpPr/>
          <p:nvPr/>
        </p:nvSpPr>
        <p:spPr>
          <a:xfrm>
            <a:off x="1375767" y="30964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중급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영어회</a:t>
            </a:r>
            <a:r>
              <a:rPr lang="ko-KR" altLang="en-US" sz="1100" dirty="0"/>
              <a:t>화</a:t>
            </a:r>
            <a:endParaRPr lang="en-US" altLang="ko-KR" sz="1100" dirty="0" smtClean="0"/>
          </a:p>
        </p:txBody>
      </p:sp>
      <p:sp>
        <p:nvSpPr>
          <p:cNvPr id="56" name="직사각형 55"/>
          <p:cNvSpPr/>
          <p:nvPr/>
        </p:nvSpPr>
        <p:spPr>
          <a:xfrm>
            <a:off x="1375767" y="2304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OA</a:t>
            </a:r>
            <a:r>
              <a:rPr lang="ko-KR" altLang="en-US" sz="1100" dirty="0" smtClean="0"/>
              <a:t>실무</a:t>
            </a:r>
            <a:endParaRPr lang="en-US" altLang="ko-KR" sz="1100" dirty="0" smtClean="0"/>
          </a:p>
        </p:txBody>
      </p:sp>
      <p:sp>
        <p:nvSpPr>
          <p:cNvPr id="59" name="직사각형 58"/>
          <p:cNvSpPr/>
          <p:nvPr/>
        </p:nvSpPr>
        <p:spPr>
          <a:xfrm>
            <a:off x="367655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초보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일본어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듣기</a:t>
            </a:r>
            <a:endParaRPr lang="en-US" altLang="ko-KR" sz="1100" dirty="0" smtClean="0"/>
          </a:p>
        </p:txBody>
      </p:sp>
      <p:sp>
        <p:nvSpPr>
          <p:cNvPr id="81" name="직사각형 80"/>
          <p:cNvSpPr/>
          <p:nvPr/>
        </p:nvSpPr>
        <p:spPr>
          <a:xfrm>
            <a:off x="1375767" y="1512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상담 및 진로지도</a:t>
            </a:r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82" name="직사각형 81"/>
          <p:cNvSpPr/>
          <p:nvPr/>
        </p:nvSpPr>
        <p:spPr>
          <a:xfrm>
            <a:off x="2383879" y="1512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일본문화의 이해</a:t>
            </a:r>
            <a:endParaRPr lang="en-US" altLang="ko-KR" sz="1100" dirty="0" smtClean="0"/>
          </a:p>
        </p:txBody>
      </p:sp>
      <p:sp>
        <p:nvSpPr>
          <p:cNvPr id="84" name="직사각형 83"/>
          <p:cNvSpPr/>
          <p:nvPr/>
        </p:nvSpPr>
        <p:spPr>
          <a:xfrm>
            <a:off x="3391991" y="1512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일본사회와 역사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2383879" y="2304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일본어회화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88" name="직사각형 87"/>
          <p:cNvSpPr/>
          <p:nvPr/>
        </p:nvSpPr>
        <p:spPr>
          <a:xfrm>
            <a:off x="3391991" y="2304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일본어회화</a:t>
            </a:r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99" name="직사각형 98"/>
          <p:cNvSpPr/>
          <p:nvPr/>
        </p:nvSpPr>
        <p:spPr>
          <a:xfrm>
            <a:off x="2383879" y="30964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시청각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일본</a:t>
            </a:r>
            <a:r>
              <a:rPr lang="ko-KR" altLang="en-US" sz="1100" dirty="0"/>
              <a:t>어</a:t>
            </a:r>
            <a:endParaRPr lang="en-US" altLang="ko-KR" sz="1100" dirty="0" smtClean="0"/>
          </a:p>
        </p:txBody>
      </p:sp>
      <p:sp>
        <p:nvSpPr>
          <p:cNvPr id="103" name="직사각형 102"/>
          <p:cNvSpPr/>
          <p:nvPr/>
        </p:nvSpPr>
        <p:spPr>
          <a:xfrm>
            <a:off x="1375767" y="38885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일본어와 일본문화</a:t>
            </a:r>
            <a:endParaRPr lang="en-US" altLang="ko-KR" sz="1100" dirty="0" smtClean="0"/>
          </a:p>
        </p:txBody>
      </p:sp>
      <p:sp>
        <p:nvSpPr>
          <p:cNvPr id="105" name="직사각형 104"/>
          <p:cNvSpPr/>
          <p:nvPr/>
        </p:nvSpPr>
        <p:spPr>
          <a:xfrm>
            <a:off x="1375767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기초문</a:t>
            </a:r>
            <a:r>
              <a:rPr lang="ko-KR" altLang="en-US" sz="1100" dirty="0"/>
              <a:t>법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367655" y="2302631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독서와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토론</a:t>
            </a:r>
            <a:endParaRPr lang="en-US" altLang="ko-KR" sz="1100" dirty="0" smtClean="0"/>
          </a:p>
        </p:txBody>
      </p:sp>
      <p:sp>
        <p:nvSpPr>
          <p:cNvPr id="91" name="직사각형 90"/>
          <p:cNvSpPr/>
          <p:nvPr/>
        </p:nvSpPr>
        <p:spPr>
          <a:xfrm>
            <a:off x="2408634" y="38885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원서강독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92" name="직사각형 91"/>
          <p:cNvSpPr/>
          <p:nvPr/>
        </p:nvSpPr>
        <p:spPr>
          <a:xfrm>
            <a:off x="2408634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문</a:t>
            </a:r>
            <a:r>
              <a:rPr lang="ko-KR" altLang="en-US" sz="1100" dirty="0"/>
              <a:t>법</a:t>
            </a:r>
            <a:endParaRPr lang="en-US" altLang="ko-KR" sz="1100" dirty="0" smtClean="0"/>
          </a:p>
        </p:txBody>
      </p:sp>
      <p:sp>
        <p:nvSpPr>
          <p:cNvPr id="94" name="직사각형 93"/>
          <p:cNvSpPr/>
          <p:nvPr/>
        </p:nvSpPr>
        <p:spPr>
          <a:xfrm>
            <a:off x="3407221" y="38885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원서강독</a:t>
            </a:r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3407221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자격시험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4407718" y="1512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일본지역연</a:t>
            </a:r>
            <a:r>
              <a:rPr lang="ko-KR" altLang="en-US" sz="1100" dirty="0"/>
              <a:t>구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4407718" y="2304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중급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회</a:t>
            </a:r>
            <a:r>
              <a:rPr lang="ko-KR" altLang="en-US" sz="1100" dirty="0"/>
              <a:t>화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4407718" y="30964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일본근대문학</a:t>
            </a:r>
            <a:endParaRPr lang="en-US" altLang="ko-KR" sz="1100" dirty="0" smtClean="0"/>
          </a:p>
        </p:txBody>
      </p:sp>
      <p:sp>
        <p:nvSpPr>
          <p:cNvPr id="102" name="직사각형 101"/>
          <p:cNvSpPr/>
          <p:nvPr/>
        </p:nvSpPr>
        <p:spPr>
          <a:xfrm>
            <a:off x="4432473" y="38885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시사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일본</a:t>
            </a:r>
            <a:r>
              <a:rPr lang="ko-KR" altLang="en-US" sz="1100" dirty="0"/>
              <a:t>어</a:t>
            </a:r>
            <a:endParaRPr lang="en-US" altLang="ko-KR" sz="1100" dirty="0" smtClean="0"/>
          </a:p>
        </p:txBody>
      </p:sp>
      <p:sp>
        <p:nvSpPr>
          <p:cNvPr id="104" name="직사각형 103"/>
          <p:cNvSpPr/>
          <p:nvPr/>
        </p:nvSpPr>
        <p:spPr>
          <a:xfrm>
            <a:off x="4432473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107" name="직사각형 106"/>
          <p:cNvSpPr/>
          <p:nvPr/>
        </p:nvSpPr>
        <p:spPr>
          <a:xfrm>
            <a:off x="4432473" y="547270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논</a:t>
            </a:r>
            <a:r>
              <a:rPr lang="ko-KR" altLang="en-US" sz="1100" dirty="0"/>
              <a:t>술</a:t>
            </a:r>
            <a:endParaRPr lang="en-US" altLang="ko-KR" sz="1100" dirty="0" smtClean="0"/>
          </a:p>
        </p:txBody>
      </p:sp>
      <p:sp>
        <p:nvSpPr>
          <p:cNvPr id="108" name="직사각형 107"/>
          <p:cNvSpPr/>
          <p:nvPr/>
        </p:nvSpPr>
        <p:spPr>
          <a:xfrm>
            <a:off x="5423445" y="1512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근현대</a:t>
            </a:r>
            <a:r>
              <a:rPr lang="ko-KR" altLang="en-US" sz="1100" dirty="0" err="1"/>
              <a:t>사</a:t>
            </a:r>
            <a:endParaRPr lang="en-US" altLang="ko-KR" sz="1100" dirty="0" smtClean="0"/>
          </a:p>
        </p:txBody>
      </p:sp>
      <p:sp>
        <p:nvSpPr>
          <p:cNvPr id="109" name="직사각형 108"/>
          <p:cNvSpPr/>
          <p:nvPr/>
        </p:nvSpPr>
        <p:spPr>
          <a:xfrm>
            <a:off x="5423445" y="230845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회화</a:t>
            </a:r>
            <a:endParaRPr lang="en-US" altLang="ko-KR" sz="1100" dirty="0" smtClean="0"/>
          </a:p>
        </p:txBody>
      </p:sp>
      <p:sp>
        <p:nvSpPr>
          <p:cNvPr id="110" name="직사각형 109"/>
          <p:cNvSpPr/>
          <p:nvPr/>
        </p:nvSpPr>
        <p:spPr>
          <a:xfrm>
            <a:off x="5423445" y="310054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고전문학</a:t>
            </a:r>
            <a:endParaRPr lang="en-US" altLang="ko-KR" sz="1100" dirty="0" smtClean="0"/>
          </a:p>
        </p:txBody>
      </p:sp>
      <p:sp>
        <p:nvSpPr>
          <p:cNvPr id="112" name="직사각형 111"/>
          <p:cNvSpPr/>
          <p:nvPr/>
        </p:nvSpPr>
        <p:spPr>
          <a:xfrm>
            <a:off x="5448200" y="389263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운문</a:t>
            </a:r>
            <a:r>
              <a:rPr lang="ko-KR" altLang="en-US" sz="1100" dirty="0" smtClean="0"/>
              <a:t>문학</a:t>
            </a:r>
            <a:endParaRPr lang="en-US" altLang="ko-KR" sz="1100" dirty="0" smtClean="0"/>
          </a:p>
        </p:txBody>
      </p:sp>
      <p:sp>
        <p:nvSpPr>
          <p:cNvPr id="113" name="직사각형 112"/>
          <p:cNvSpPr/>
          <p:nvPr/>
        </p:nvSpPr>
        <p:spPr>
          <a:xfrm>
            <a:off x="5448200" y="468472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자격시험</a:t>
            </a:r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114" name="직사각형 113"/>
          <p:cNvSpPr/>
          <p:nvPr/>
        </p:nvSpPr>
        <p:spPr>
          <a:xfrm>
            <a:off x="5448200" y="547681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116" name="직사각형 115"/>
          <p:cNvSpPr/>
          <p:nvPr/>
        </p:nvSpPr>
        <p:spPr>
          <a:xfrm>
            <a:off x="6441082" y="1512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현대일본의 이해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118" name="직사각형 117"/>
          <p:cNvSpPr/>
          <p:nvPr/>
        </p:nvSpPr>
        <p:spPr>
          <a:xfrm>
            <a:off x="6441082" y="230845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한일관계</a:t>
            </a:r>
            <a:endParaRPr lang="en-US" altLang="ko-KR" sz="1100" dirty="0" smtClean="0"/>
          </a:p>
        </p:txBody>
      </p:sp>
      <p:sp>
        <p:nvSpPr>
          <p:cNvPr id="119" name="직사각형 118"/>
          <p:cNvSpPr/>
          <p:nvPr/>
        </p:nvSpPr>
        <p:spPr>
          <a:xfrm>
            <a:off x="6441082" y="310054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문학기</a:t>
            </a:r>
            <a:r>
              <a:rPr lang="ko-KR" altLang="en-US" sz="1100" dirty="0"/>
              <a:t>행</a:t>
            </a:r>
            <a:endParaRPr lang="en-US" altLang="ko-KR" sz="1100" dirty="0" smtClean="0"/>
          </a:p>
        </p:txBody>
      </p:sp>
      <p:sp>
        <p:nvSpPr>
          <p:cNvPr id="120" name="직사각형 119"/>
          <p:cNvSpPr/>
          <p:nvPr/>
        </p:nvSpPr>
        <p:spPr>
          <a:xfrm>
            <a:off x="6465837" y="389263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프리토</a:t>
            </a:r>
            <a:r>
              <a:rPr lang="ko-KR" altLang="en-US" sz="1100" dirty="0" err="1"/>
              <a:t>킹</a:t>
            </a:r>
            <a:endParaRPr lang="en-US" altLang="ko-KR" sz="1100" dirty="0" smtClean="0"/>
          </a:p>
        </p:txBody>
      </p:sp>
      <p:sp>
        <p:nvSpPr>
          <p:cNvPr id="121" name="직사각형 120"/>
          <p:cNvSpPr/>
          <p:nvPr/>
        </p:nvSpPr>
        <p:spPr>
          <a:xfrm>
            <a:off x="6465837" y="468472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특강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123" name="직사각형 122"/>
          <p:cNvSpPr/>
          <p:nvPr/>
        </p:nvSpPr>
        <p:spPr>
          <a:xfrm>
            <a:off x="6465837" y="547681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r>
              <a:rPr lang="ko-KR" altLang="en-US" sz="1100" dirty="0" smtClean="0"/>
              <a:t>교재 연구 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24" name="직사각형 123"/>
          <p:cNvSpPr/>
          <p:nvPr/>
        </p:nvSpPr>
        <p:spPr>
          <a:xfrm>
            <a:off x="7439669" y="1512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현대일본의 이해</a:t>
            </a:r>
            <a:r>
              <a:rPr lang="en-US" altLang="ko-KR" sz="1100" dirty="0" smtClean="0"/>
              <a:t>(2)</a:t>
            </a:r>
            <a:endParaRPr lang="en-US" altLang="ko-KR" sz="1100" dirty="0"/>
          </a:p>
        </p:txBody>
      </p:sp>
      <p:sp>
        <p:nvSpPr>
          <p:cNvPr id="126" name="직사각형 125"/>
          <p:cNvSpPr/>
          <p:nvPr/>
        </p:nvSpPr>
        <p:spPr>
          <a:xfrm>
            <a:off x="7439669" y="230845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연습</a:t>
            </a:r>
            <a:endParaRPr lang="en-US" altLang="ko-KR" sz="1100" dirty="0" smtClean="0"/>
          </a:p>
        </p:txBody>
      </p:sp>
      <p:sp>
        <p:nvSpPr>
          <p:cNvPr id="130" name="직사각형 129"/>
          <p:cNvSpPr/>
          <p:nvPr/>
        </p:nvSpPr>
        <p:spPr>
          <a:xfrm>
            <a:off x="7464424" y="389263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통번역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연</a:t>
            </a:r>
            <a:r>
              <a:rPr lang="ko-KR" altLang="en-US" sz="1100" dirty="0"/>
              <a:t>습</a:t>
            </a:r>
            <a:endParaRPr lang="en-US" altLang="ko-KR" sz="1100" dirty="0" smtClean="0"/>
          </a:p>
        </p:txBody>
      </p:sp>
      <p:sp>
        <p:nvSpPr>
          <p:cNvPr id="134" name="직사각형 133"/>
          <p:cNvSpPr/>
          <p:nvPr/>
        </p:nvSpPr>
        <p:spPr>
          <a:xfrm>
            <a:off x="7464424" y="468472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특강</a:t>
            </a:r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cxnSp>
        <p:nvCxnSpPr>
          <p:cNvPr id="5" name="직선 화살표 연결선 4"/>
          <p:cNvCxnSpPr>
            <a:stCxn id="272" idx="3"/>
            <a:endCxn id="81" idx="1"/>
          </p:cNvCxnSpPr>
          <p:nvPr/>
        </p:nvCxnSpPr>
        <p:spPr>
          <a:xfrm>
            <a:off x="1159743" y="1800300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화살표 연결선 6"/>
          <p:cNvCxnSpPr>
            <a:stCxn id="81" idx="3"/>
            <a:endCxn id="82" idx="1"/>
          </p:cNvCxnSpPr>
          <p:nvPr/>
        </p:nvCxnSpPr>
        <p:spPr>
          <a:xfrm>
            <a:off x="2167855" y="1800300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/>
          <p:cNvCxnSpPr>
            <a:stCxn id="82" idx="3"/>
            <a:endCxn id="84" idx="1"/>
          </p:cNvCxnSpPr>
          <p:nvPr/>
        </p:nvCxnSpPr>
        <p:spPr>
          <a:xfrm>
            <a:off x="3175967" y="1800300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>
            <a:stCxn id="84" idx="3"/>
            <a:endCxn id="96" idx="1"/>
          </p:cNvCxnSpPr>
          <p:nvPr/>
        </p:nvCxnSpPr>
        <p:spPr>
          <a:xfrm>
            <a:off x="4184079" y="1800300"/>
            <a:ext cx="22363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>
            <a:stCxn id="96" idx="3"/>
            <a:endCxn id="108" idx="1"/>
          </p:cNvCxnSpPr>
          <p:nvPr/>
        </p:nvCxnSpPr>
        <p:spPr>
          <a:xfrm>
            <a:off x="5199806" y="1800300"/>
            <a:ext cx="22363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>
            <a:stCxn id="108" idx="3"/>
            <a:endCxn id="116" idx="1"/>
          </p:cNvCxnSpPr>
          <p:nvPr/>
        </p:nvCxnSpPr>
        <p:spPr>
          <a:xfrm>
            <a:off x="6215533" y="1800300"/>
            <a:ext cx="2255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>
            <a:stCxn id="116" idx="3"/>
            <a:endCxn id="124" idx="1"/>
          </p:cNvCxnSpPr>
          <p:nvPr/>
        </p:nvCxnSpPr>
        <p:spPr>
          <a:xfrm>
            <a:off x="7233170" y="1800300"/>
            <a:ext cx="2064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꺾인 연결선 18"/>
          <p:cNvCxnSpPr>
            <a:stCxn id="108" idx="3"/>
            <a:endCxn id="118" idx="1"/>
          </p:cNvCxnSpPr>
          <p:nvPr/>
        </p:nvCxnSpPr>
        <p:spPr>
          <a:xfrm>
            <a:off x="6215533" y="1800300"/>
            <a:ext cx="225549" cy="796190"/>
          </a:xfrm>
          <a:prstGeom prst="bentConnector3">
            <a:avLst>
              <a:gd name="adj1" fmla="val 6579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꺾인 연결선 20"/>
          <p:cNvCxnSpPr>
            <a:stCxn id="116" idx="3"/>
            <a:endCxn id="126" idx="1"/>
          </p:cNvCxnSpPr>
          <p:nvPr/>
        </p:nvCxnSpPr>
        <p:spPr>
          <a:xfrm>
            <a:off x="7233170" y="1800300"/>
            <a:ext cx="206499" cy="79619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>
            <a:off x="3175967" y="244837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>
            <a:stCxn id="88" idx="3"/>
            <a:endCxn id="98" idx="1"/>
          </p:cNvCxnSpPr>
          <p:nvPr/>
        </p:nvCxnSpPr>
        <p:spPr>
          <a:xfrm>
            <a:off x="4184079" y="2592388"/>
            <a:ext cx="22363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>
            <a:stCxn id="98" idx="3"/>
            <a:endCxn id="109" idx="1"/>
          </p:cNvCxnSpPr>
          <p:nvPr/>
        </p:nvCxnSpPr>
        <p:spPr>
          <a:xfrm>
            <a:off x="5199806" y="2592388"/>
            <a:ext cx="223639" cy="41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꺾인 연결선 30"/>
          <p:cNvCxnSpPr>
            <a:stCxn id="109" idx="3"/>
            <a:endCxn id="120" idx="1"/>
          </p:cNvCxnSpPr>
          <p:nvPr/>
        </p:nvCxnSpPr>
        <p:spPr>
          <a:xfrm>
            <a:off x="6215533" y="2596490"/>
            <a:ext cx="250304" cy="1584176"/>
          </a:xfrm>
          <a:prstGeom prst="bentConnector3">
            <a:avLst>
              <a:gd name="adj1" fmla="val 2627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직선 화살표 연결선 259"/>
          <p:cNvCxnSpPr>
            <a:stCxn id="52" idx="3"/>
            <a:endCxn id="55" idx="1"/>
          </p:cNvCxnSpPr>
          <p:nvPr/>
        </p:nvCxnSpPr>
        <p:spPr>
          <a:xfrm>
            <a:off x="1159743" y="3384476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직선 화살표 연결선 267"/>
          <p:cNvCxnSpPr>
            <a:stCxn id="53" idx="3"/>
            <a:endCxn id="103" idx="1"/>
          </p:cNvCxnSpPr>
          <p:nvPr/>
        </p:nvCxnSpPr>
        <p:spPr>
          <a:xfrm>
            <a:off x="1159743" y="4176564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꺾인 연결선 269"/>
          <p:cNvCxnSpPr/>
          <p:nvPr/>
        </p:nvCxnSpPr>
        <p:spPr>
          <a:xfrm>
            <a:off x="1159743" y="4032548"/>
            <a:ext cx="216024" cy="792088"/>
          </a:xfrm>
          <a:prstGeom prst="bentConnector3">
            <a:avLst>
              <a:gd name="adj1" fmla="val 2251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꺾인 연결선 273"/>
          <p:cNvCxnSpPr/>
          <p:nvPr/>
        </p:nvCxnSpPr>
        <p:spPr>
          <a:xfrm flipV="1">
            <a:off x="1159743" y="4320580"/>
            <a:ext cx="216024" cy="79208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직선 화살표 연결선 275"/>
          <p:cNvCxnSpPr>
            <a:stCxn id="59" idx="3"/>
            <a:endCxn id="105" idx="1"/>
          </p:cNvCxnSpPr>
          <p:nvPr/>
        </p:nvCxnSpPr>
        <p:spPr>
          <a:xfrm>
            <a:off x="1159743" y="496865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꺾인 연결선 277"/>
          <p:cNvCxnSpPr>
            <a:stCxn id="103" idx="3"/>
            <a:endCxn id="87" idx="1"/>
          </p:cNvCxnSpPr>
          <p:nvPr/>
        </p:nvCxnSpPr>
        <p:spPr>
          <a:xfrm flipV="1">
            <a:off x="2167855" y="2592388"/>
            <a:ext cx="216024" cy="158417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꺾인 연결선 279"/>
          <p:cNvCxnSpPr>
            <a:stCxn id="103" idx="3"/>
            <a:endCxn id="99" idx="1"/>
          </p:cNvCxnSpPr>
          <p:nvPr/>
        </p:nvCxnSpPr>
        <p:spPr>
          <a:xfrm flipV="1">
            <a:off x="2167855" y="3384476"/>
            <a:ext cx="216024" cy="79208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꺾인 연결선 281"/>
          <p:cNvCxnSpPr>
            <a:stCxn id="103" idx="3"/>
            <a:endCxn id="92" idx="1"/>
          </p:cNvCxnSpPr>
          <p:nvPr/>
        </p:nvCxnSpPr>
        <p:spPr>
          <a:xfrm>
            <a:off x="2167855" y="4176564"/>
            <a:ext cx="240779" cy="79208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직선 화살표 연결선 283"/>
          <p:cNvCxnSpPr/>
          <p:nvPr/>
        </p:nvCxnSpPr>
        <p:spPr>
          <a:xfrm>
            <a:off x="2175470" y="5112668"/>
            <a:ext cx="2331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직선 화살표 연결선 285"/>
          <p:cNvCxnSpPr>
            <a:stCxn id="103" idx="3"/>
            <a:endCxn id="91" idx="1"/>
          </p:cNvCxnSpPr>
          <p:nvPr/>
        </p:nvCxnSpPr>
        <p:spPr>
          <a:xfrm>
            <a:off x="2167855" y="4176564"/>
            <a:ext cx="2407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화살표 연결선 33"/>
          <p:cNvCxnSpPr>
            <a:stCxn id="91" idx="3"/>
            <a:endCxn id="94" idx="1"/>
          </p:cNvCxnSpPr>
          <p:nvPr/>
        </p:nvCxnSpPr>
        <p:spPr>
          <a:xfrm>
            <a:off x="3200722" y="4176564"/>
            <a:ext cx="2064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꺾인 연결선 46"/>
          <p:cNvCxnSpPr>
            <a:stCxn id="92" idx="2"/>
            <a:endCxn id="107" idx="1"/>
          </p:cNvCxnSpPr>
          <p:nvPr/>
        </p:nvCxnSpPr>
        <p:spPr>
          <a:xfrm rot="16200000" flipH="1">
            <a:off x="3366547" y="4694814"/>
            <a:ext cx="504056" cy="162779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화살표 연결선 56"/>
          <p:cNvCxnSpPr>
            <a:stCxn id="107" idx="3"/>
            <a:endCxn id="114" idx="1"/>
          </p:cNvCxnSpPr>
          <p:nvPr/>
        </p:nvCxnSpPr>
        <p:spPr>
          <a:xfrm>
            <a:off x="5224561" y="5760740"/>
            <a:ext cx="223639" cy="41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화살표 연결선 59"/>
          <p:cNvCxnSpPr>
            <a:stCxn id="114" idx="3"/>
            <a:endCxn id="123" idx="1"/>
          </p:cNvCxnSpPr>
          <p:nvPr/>
        </p:nvCxnSpPr>
        <p:spPr>
          <a:xfrm>
            <a:off x="6240288" y="5764842"/>
            <a:ext cx="2255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화살표 연결선 64"/>
          <p:cNvCxnSpPr>
            <a:stCxn id="92" idx="3"/>
            <a:endCxn id="95" idx="1"/>
          </p:cNvCxnSpPr>
          <p:nvPr/>
        </p:nvCxnSpPr>
        <p:spPr>
          <a:xfrm>
            <a:off x="3200722" y="4968652"/>
            <a:ext cx="2064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화살표 연결선 66"/>
          <p:cNvCxnSpPr/>
          <p:nvPr/>
        </p:nvCxnSpPr>
        <p:spPr>
          <a:xfrm>
            <a:off x="4199309" y="5112668"/>
            <a:ext cx="2331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화살표 연결선 68"/>
          <p:cNvCxnSpPr>
            <a:stCxn id="104" idx="3"/>
            <a:endCxn id="113" idx="1"/>
          </p:cNvCxnSpPr>
          <p:nvPr/>
        </p:nvCxnSpPr>
        <p:spPr>
          <a:xfrm>
            <a:off x="5224561" y="4968652"/>
            <a:ext cx="223639" cy="41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/>
          <p:cNvCxnSpPr>
            <a:stCxn id="113" idx="3"/>
            <a:endCxn id="121" idx="1"/>
          </p:cNvCxnSpPr>
          <p:nvPr/>
        </p:nvCxnSpPr>
        <p:spPr>
          <a:xfrm>
            <a:off x="6240288" y="4972754"/>
            <a:ext cx="2255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/>
          <p:cNvCxnSpPr>
            <a:stCxn id="121" idx="3"/>
            <a:endCxn id="134" idx="1"/>
          </p:cNvCxnSpPr>
          <p:nvPr/>
        </p:nvCxnSpPr>
        <p:spPr>
          <a:xfrm>
            <a:off x="7257925" y="4972754"/>
            <a:ext cx="2064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꺾인 연결선 74"/>
          <p:cNvCxnSpPr>
            <a:stCxn id="95" idx="2"/>
            <a:endCxn id="113" idx="2"/>
          </p:cNvCxnSpPr>
          <p:nvPr/>
        </p:nvCxnSpPr>
        <p:spPr>
          <a:xfrm rot="16200000" flipH="1">
            <a:off x="4821703" y="4238245"/>
            <a:ext cx="4102" cy="2040979"/>
          </a:xfrm>
          <a:prstGeom prst="bentConnector3">
            <a:avLst>
              <a:gd name="adj1" fmla="val 306738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77"/>
          <p:cNvCxnSpPr>
            <a:stCxn id="91" idx="3"/>
            <a:endCxn id="88" idx="1"/>
          </p:cNvCxnSpPr>
          <p:nvPr/>
        </p:nvCxnSpPr>
        <p:spPr>
          <a:xfrm flipV="1">
            <a:off x="3200722" y="2592388"/>
            <a:ext cx="191269" cy="158417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꺾인 연결선 84"/>
          <p:cNvCxnSpPr>
            <a:stCxn id="92" idx="0"/>
            <a:endCxn id="94" idx="2"/>
          </p:cNvCxnSpPr>
          <p:nvPr/>
        </p:nvCxnSpPr>
        <p:spPr>
          <a:xfrm rot="5400000" flipH="1" flipV="1">
            <a:off x="3195959" y="4073315"/>
            <a:ext cx="216024" cy="998587"/>
          </a:xfrm>
          <a:prstGeom prst="bentConnector3">
            <a:avLst>
              <a:gd name="adj1" fmla="val 6099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꺾인 연결선 139"/>
          <p:cNvCxnSpPr>
            <a:stCxn id="99" idx="3"/>
            <a:endCxn id="94" idx="0"/>
          </p:cNvCxnSpPr>
          <p:nvPr/>
        </p:nvCxnSpPr>
        <p:spPr>
          <a:xfrm>
            <a:off x="3175967" y="3384476"/>
            <a:ext cx="627298" cy="50405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꺾인 연결선 157"/>
          <p:cNvCxnSpPr/>
          <p:nvPr/>
        </p:nvCxnSpPr>
        <p:spPr>
          <a:xfrm rot="16200000" flipH="1">
            <a:off x="3144725" y="4073314"/>
            <a:ext cx="216024" cy="998587"/>
          </a:xfrm>
          <a:prstGeom prst="bentConnector3">
            <a:avLst>
              <a:gd name="adj1" fmla="val 6099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꺾인 연결선 167"/>
          <p:cNvCxnSpPr>
            <a:stCxn id="94" idx="3"/>
            <a:endCxn id="104" idx="1"/>
          </p:cNvCxnSpPr>
          <p:nvPr/>
        </p:nvCxnSpPr>
        <p:spPr>
          <a:xfrm>
            <a:off x="4199309" y="4176564"/>
            <a:ext cx="233164" cy="79208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꺾인 연결선 171"/>
          <p:cNvCxnSpPr>
            <a:stCxn id="94" idx="3"/>
            <a:endCxn id="100" idx="1"/>
          </p:cNvCxnSpPr>
          <p:nvPr/>
        </p:nvCxnSpPr>
        <p:spPr>
          <a:xfrm flipV="1">
            <a:off x="4199309" y="3384476"/>
            <a:ext cx="208409" cy="79208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직선 화살표 연결선 175"/>
          <p:cNvCxnSpPr>
            <a:stCxn id="94" idx="3"/>
            <a:endCxn id="102" idx="1"/>
          </p:cNvCxnSpPr>
          <p:nvPr/>
        </p:nvCxnSpPr>
        <p:spPr>
          <a:xfrm>
            <a:off x="4199309" y="4176564"/>
            <a:ext cx="2331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꺾인 연결선 189"/>
          <p:cNvCxnSpPr/>
          <p:nvPr/>
        </p:nvCxnSpPr>
        <p:spPr>
          <a:xfrm>
            <a:off x="4199309" y="4176564"/>
            <a:ext cx="233164" cy="648000"/>
          </a:xfrm>
          <a:prstGeom prst="bentConnector3">
            <a:avLst>
              <a:gd name="adj1" fmla="val 2658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꺾인 연결선 289"/>
          <p:cNvCxnSpPr>
            <a:stCxn id="100" idx="3"/>
            <a:endCxn id="112" idx="1"/>
          </p:cNvCxnSpPr>
          <p:nvPr/>
        </p:nvCxnSpPr>
        <p:spPr>
          <a:xfrm>
            <a:off x="5199806" y="3384476"/>
            <a:ext cx="248394" cy="79619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직선 화살표 연결선 291"/>
          <p:cNvCxnSpPr>
            <a:stCxn id="100" idx="3"/>
            <a:endCxn id="110" idx="1"/>
          </p:cNvCxnSpPr>
          <p:nvPr/>
        </p:nvCxnSpPr>
        <p:spPr>
          <a:xfrm>
            <a:off x="5199806" y="3384476"/>
            <a:ext cx="223639" cy="41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직선 화살표 연결선 293"/>
          <p:cNvCxnSpPr>
            <a:stCxn id="110" idx="3"/>
            <a:endCxn id="119" idx="1"/>
          </p:cNvCxnSpPr>
          <p:nvPr/>
        </p:nvCxnSpPr>
        <p:spPr>
          <a:xfrm>
            <a:off x="6215533" y="3388578"/>
            <a:ext cx="2255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꺾인 연결선 295"/>
          <p:cNvCxnSpPr>
            <a:stCxn id="112" idx="0"/>
            <a:endCxn id="119" idx="2"/>
          </p:cNvCxnSpPr>
          <p:nvPr/>
        </p:nvCxnSpPr>
        <p:spPr>
          <a:xfrm rot="5400000" flipH="1" flipV="1">
            <a:off x="6232673" y="3288181"/>
            <a:ext cx="216024" cy="99288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꺾인 연결선 313"/>
          <p:cNvCxnSpPr>
            <a:stCxn id="109" idx="2"/>
          </p:cNvCxnSpPr>
          <p:nvPr/>
        </p:nvCxnSpPr>
        <p:spPr>
          <a:xfrm rot="16200000" flipH="1">
            <a:off x="6016318" y="2687692"/>
            <a:ext cx="139914" cy="533573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꺾인 연결선 315"/>
          <p:cNvCxnSpPr/>
          <p:nvPr/>
        </p:nvCxnSpPr>
        <p:spPr>
          <a:xfrm rot="16200000" flipH="1">
            <a:off x="5507062" y="3870636"/>
            <a:ext cx="1800000" cy="1080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직선 화살표 연결선 319"/>
          <p:cNvCxnSpPr>
            <a:stCxn id="120" idx="3"/>
            <a:endCxn id="130" idx="1"/>
          </p:cNvCxnSpPr>
          <p:nvPr/>
        </p:nvCxnSpPr>
        <p:spPr>
          <a:xfrm>
            <a:off x="7257925" y="4180666"/>
            <a:ext cx="2064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꺾인 연결선 321"/>
          <p:cNvCxnSpPr>
            <a:stCxn id="121" idx="0"/>
            <a:endCxn id="130" idx="2"/>
          </p:cNvCxnSpPr>
          <p:nvPr/>
        </p:nvCxnSpPr>
        <p:spPr>
          <a:xfrm rot="5400000" flipH="1" flipV="1">
            <a:off x="7253162" y="4077417"/>
            <a:ext cx="216024" cy="998587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145</Words>
  <Application>Microsoft Office PowerPoint</Application>
  <PresentationFormat>사용자 지정</PresentationFormat>
  <Paragraphs>83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18</cp:revision>
  <dcterms:created xsi:type="dcterms:W3CDTF">2011-03-08T06:22:35Z</dcterms:created>
  <dcterms:modified xsi:type="dcterms:W3CDTF">2011-12-15T06:08:27Z</dcterms:modified>
</cp:coreProperties>
</file>