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32404050" cy="43205400"/>
  <p:notesSz cx="9939338" cy="14368463"/>
  <p:defaultTextStyle>
    <a:defPPr>
      <a:defRPr lang="ko-KR"/>
    </a:defPPr>
    <a:lvl1pPr marL="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1264"/>
    <a:srgbClr val="440B8F"/>
    <a:srgbClr val="000099"/>
    <a:srgbClr val="60C6EA"/>
    <a:srgbClr val="70AADA"/>
    <a:srgbClr val="5993D9"/>
    <a:srgbClr val="D5F2FF"/>
    <a:srgbClr val="28A3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3" autoAdjust="0"/>
    <p:restoredTop sz="99934" autoAdjust="0"/>
  </p:normalViewPr>
  <p:slideViewPr>
    <p:cSldViewPr>
      <p:cViewPr>
        <p:scale>
          <a:sx n="25" d="100"/>
          <a:sy n="25" d="100"/>
        </p:scale>
        <p:origin x="-696" y="744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046" cy="718423"/>
          </a:xfrm>
          <a:prstGeom prst="rect">
            <a:avLst/>
          </a:prstGeom>
        </p:spPr>
        <p:txBody>
          <a:bodyPr vert="horz" lIns="138897" tIns="69449" rIns="138897" bIns="69449" rtlCol="0"/>
          <a:lstStyle>
            <a:lvl1pPr algn="l">
              <a:defRPr sz="18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9992" y="0"/>
            <a:ext cx="4307046" cy="718423"/>
          </a:xfrm>
          <a:prstGeom prst="rect">
            <a:avLst/>
          </a:prstGeom>
        </p:spPr>
        <p:txBody>
          <a:bodyPr vert="horz" lIns="138897" tIns="69449" rIns="138897" bIns="69449" rtlCol="0"/>
          <a:lstStyle>
            <a:lvl1pPr algn="r">
              <a:defRPr sz="1800"/>
            </a:lvl1pPr>
          </a:lstStyle>
          <a:p>
            <a:fld id="{7F8405DD-2E31-4CEC-A368-35E0F0886DE3}" type="datetimeFigureOut">
              <a:rPr lang="ko-KR" altLang="en-US" smtClean="0"/>
              <a:t>2016-08-30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949575" y="1077913"/>
            <a:ext cx="4040188" cy="5387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897" tIns="69449" rIns="138897" bIns="69449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3934" y="6825020"/>
            <a:ext cx="7951470" cy="6465808"/>
          </a:xfrm>
          <a:prstGeom prst="rect">
            <a:avLst/>
          </a:prstGeom>
        </p:spPr>
        <p:txBody>
          <a:bodyPr vert="horz" lIns="138897" tIns="69449" rIns="138897" bIns="69449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13647546"/>
            <a:ext cx="4307046" cy="718423"/>
          </a:xfrm>
          <a:prstGeom prst="rect">
            <a:avLst/>
          </a:prstGeom>
        </p:spPr>
        <p:txBody>
          <a:bodyPr vert="horz" lIns="138897" tIns="69449" rIns="138897" bIns="69449" rtlCol="0" anchor="b"/>
          <a:lstStyle>
            <a:lvl1pPr algn="l">
              <a:defRPr sz="18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9992" y="13647546"/>
            <a:ext cx="4307046" cy="718423"/>
          </a:xfrm>
          <a:prstGeom prst="rect">
            <a:avLst/>
          </a:prstGeom>
        </p:spPr>
        <p:txBody>
          <a:bodyPr vert="horz" lIns="138897" tIns="69449" rIns="138897" bIns="69449" rtlCol="0" anchor="b"/>
          <a:lstStyle>
            <a:lvl1pPr algn="r">
              <a:defRPr sz="1800"/>
            </a:lvl1pPr>
          </a:lstStyle>
          <a:p>
            <a:fld id="{319CAE35-A53D-455D-9B5A-DF5F37650B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0026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430304" y="13421686"/>
            <a:ext cx="27543443" cy="926115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2016-08-30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0629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2016-08-30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217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23492936" y="1730226"/>
            <a:ext cx="7290911" cy="36864606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620203" y="1730226"/>
            <a:ext cx="21332666" cy="36864606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2016-08-30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9674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2016-08-30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1905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59698" y="27763471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59698" y="18312297"/>
            <a:ext cx="27543443" cy="9451177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2016-08-30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3423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620202" y="10081267"/>
            <a:ext cx="14311789" cy="28513565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6472059" y="10081267"/>
            <a:ext cx="14311789" cy="28513565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2016-08-30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1196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620205" y="9671210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620205" y="13701711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6460811" y="9671210"/>
            <a:ext cx="14323039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6460811" y="13701711"/>
            <a:ext cx="14323039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2016-08-30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938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2016-08-30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3834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2016-08-30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7455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20205" y="1720217"/>
            <a:ext cx="10660710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669084" y="1720219"/>
            <a:ext cx="18114766" cy="36874613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20205" y="9041134"/>
            <a:ext cx="10660710" cy="29553698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2016-08-30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4002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51421" y="30243782"/>
            <a:ext cx="19442430" cy="3570451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6351421" y="3860481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351421" y="33814233"/>
            <a:ext cx="19442430" cy="5070629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2016-08-30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9331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620203" y="10081267"/>
            <a:ext cx="29163645" cy="28513565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1620203" y="40045010"/>
            <a:ext cx="7560945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40CD5-1B4E-414E-B911-0F65A486EFF1}" type="datetimeFigureOut">
              <a:rPr lang="ko-KR" altLang="en-US" smtClean="0"/>
              <a:t>2016-08-30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11071384" y="40045010"/>
            <a:ext cx="10261283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23222903" y="40045010"/>
            <a:ext cx="7560945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2488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1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1" hangingPunct="1">
        <a:spcBef>
          <a:spcPct val="20000"/>
        </a:spcBef>
        <a:buFont typeface="Arial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1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1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1" hangingPunct="1">
        <a:spcBef>
          <a:spcPct val="20000"/>
        </a:spcBef>
        <a:buFont typeface="Arial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1294527" y="167719"/>
            <a:ext cx="29814996" cy="4945149"/>
            <a:chOff x="287300" y="755576"/>
            <a:chExt cx="6310052" cy="1223128"/>
          </a:xfrm>
        </p:grpSpPr>
        <p:pic>
          <p:nvPicPr>
            <p:cNvPr id="5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300" y="755576"/>
              <a:ext cx="6310052" cy="1223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2908369" y="1043608"/>
              <a:ext cx="1201048" cy="7878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8000" b="1" dirty="0" err="1" smtClean="0"/>
                <a:t>작품명</a:t>
              </a:r>
              <a:r>
                <a:rPr lang="ko-KR" altLang="en-US" sz="8000" b="1" dirty="0" smtClean="0"/>
                <a:t> 한글</a:t>
              </a:r>
              <a:endParaRPr lang="en-US" altLang="ko-KR" sz="8000" b="1" dirty="0" smtClean="0"/>
            </a:p>
            <a:p>
              <a:pPr algn="ctr"/>
              <a:r>
                <a:rPr lang="en-US" altLang="ko-KR" sz="5700" b="1" dirty="0" smtClean="0"/>
                <a:t>( </a:t>
              </a:r>
              <a:r>
                <a:rPr lang="ko-KR" altLang="en-US" sz="5700" b="1" dirty="0" err="1" smtClean="0"/>
                <a:t>작품명</a:t>
              </a:r>
              <a:r>
                <a:rPr lang="ko-KR" altLang="en-US" sz="5700" b="1" dirty="0" smtClean="0"/>
                <a:t> 영문</a:t>
              </a:r>
              <a:r>
                <a:rPr lang="en-US" altLang="ko-KR" sz="5700" b="1" dirty="0" smtClean="0"/>
                <a:t>)</a:t>
              </a:r>
            </a:p>
            <a:p>
              <a:pPr algn="ctr"/>
              <a:endParaRPr lang="en-US" altLang="ko-KR" sz="3200" b="1" dirty="0" smtClean="0"/>
            </a:p>
            <a:p>
              <a:pPr algn="ctr"/>
              <a:r>
                <a:rPr lang="ko-KR" altLang="en-US" sz="3200" b="1" dirty="0" err="1" smtClean="0"/>
                <a:t>팀명</a:t>
              </a:r>
              <a:r>
                <a:rPr lang="en-US" altLang="ko-KR" sz="3200" b="1" dirty="0" smtClean="0"/>
                <a:t>/</a:t>
              </a:r>
              <a:r>
                <a:rPr lang="ko-KR" altLang="en-US" sz="3200" b="1" dirty="0" smtClean="0"/>
                <a:t>소속학과</a:t>
              </a:r>
              <a:r>
                <a:rPr lang="en-US" altLang="ko-KR" sz="3200" b="1" dirty="0" smtClean="0"/>
                <a:t>/</a:t>
              </a:r>
              <a:r>
                <a:rPr lang="ko-KR" altLang="en-US" sz="3200" b="1" dirty="0" smtClean="0"/>
                <a:t>팀원</a:t>
              </a:r>
              <a:r>
                <a:rPr lang="en-US" altLang="ko-KR" sz="3200" b="1" dirty="0" smtClean="0"/>
                <a:t>/</a:t>
              </a:r>
              <a:r>
                <a:rPr lang="ko-KR" altLang="en-US" sz="3200" b="1" dirty="0" smtClean="0"/>
                <a:t>지도교수</a:t>
              </a:r>
              <a:endParaRPr lang="en-US" altLang="ko-KR" sz="3200" b="1" dirty="0"/>
            </a:p>
          </p:txBody>
        </p:sp>
      </p:grp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740" y="41957546"/>
            <a:ext cx="29433679" cy="1080135"/>
          </a:xfrm>
          <a:prstGeom prst="rect">
            <a:avLst/>
          </a:prstGeom>
          <a:solidFill>
            <a:srgbClr val="241264"/>
          </a:solidFill>
          <a:ln>
            <a:noFill/>
          </a:ln>
          <a:extLst/>
        </p:spPr>
      </p:pic>
      <p:cxnSp>
        <p:nvCxnSpPr>
          <p:cNvPr id="8" name="직선 연결선 7"/>
          <p:cNvCxnSpPr/>
          <p:nvPr/>
        </p:nvCxnSpPr>
        <p:spPr>
          <a:xfrm>
            <a:off x="2592513" y="7724454"/>
            <a:ext cx="2687878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240030" y="6553028"/>
            <a:ext cx="4335033" cy="1267270"/>
          </a:xfrm>
          <a:prstGeom prst="rect">
            <a:avLst/>
          </a:prstGeom>
          <a:noFill/>
        </p:spPr>
        <p:txBody>
          <a:bodyPr wrap="none" lIns="432054" tIns="216027" rIns="432054" bIns="216027" rtlCol="0">
            <a:spAutoFit/>
          </a:bodyPr>
          <a:lstStyle/>
          <a:p>
            <a:pPr marL="685800" indent="-685800">
              <a:buFont typeface="Wingdings" pitchFamily="2" charset="2"/>
              <a:buChar char="Ø"/>
            </a:pPr>
            <a:r>
              <a:rPr lang="ko-KR" altLang="en-US" sz="5400" b="1" dirty="0" smtClean="0">
                <a:solidFill>
                  <a:schemeClr val="tx2"/>
                </a:solidFill>
              </a:rPr>
              <a:t>작품요약</a:t>
            </a:r>
            <a:endParaRPr lang="ko-KR" altLang="en-US" sz="5400" b="1" dirty="0">
              <a:solidFill>
                <a:schemeClr val="tx2"/>
              </a:solidFill>
            </a:endParaRPr>
          </a:p>
        </p:txBody>
      </p:sp>
      <p:cxnSp>
        <p:nvCxnSpPr>
          <p:cNvPr id="29" name="직선 연결선 28"/>
          <p:cNvCxnSpPr/>
          <p:nvPr/>
        </p:nvCxnSpPr>
        <p:spPr>
          <a:xfrm>
            <a:off x="2592513" y="13180996"/>
            <a:ext cx="2687878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2240030" y="14128764"/>
            <a:ext cx="4335033" cy="1267270"/>
          </a:xfrm>
          <a:prstGeom prst="rect">
            <a:avLst/>
          </a:prstGeom>
          <a:noFill/>
        </p:spPr>
        <p:txBody>
          <a:bodyPr wrap="none" lIns="432054" tIns="216027" rIns="432054" bIns="216027" rtlCol="0">
            <a:spAutoFit/>
          </a:bodyPr>
          <a:lstStyle/>
          <a:p>
            <a:pPr marL="685800" indent="-685800">
              <a:buFont typeface="Wingdings" pitchFamily="2" charset="2"/>
              <a:buChar char="Ø"/>
            </a:pPr>
            <a:r>
              <a:rPr lang="ko-KR" altLang="en-US" sz="5400" b="1" dirty="0" smtClean="0">
                <a:solidFill>
                  <a:schemeClr val="tx2"/>
                </a:solidFill>
              </a:rPr>
              <a:t>작품소개</a:t>
            </a:r>
            <a:endParaRPr lang="ko-KR" altLang="en-US" sz="5400" b="1" dirty="0">
              <a:solidFill>
                <a:schemeClr val="tx2"/>
              </a:solidFill>
            </a:endParaRPr>
          </a:p>
        </p:txBody>
      </p:sp>
      <p:cxnSp>
        <p:nvCxnSpPr>
          <p:cNvPr id="30" name="직선 연결선 29"/>
          <p:cNvCxnSpPr/>
          <p:nvPr/>
        </p:nvCxnSpPr>
        <p:spPr>
          <a:xfrm>
            <a:off x="2592513" y="15324026"/>
            <a:ext cx="2687878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모서리가 둥근 직사각형 127"/>
          <p:cNvSpPr/>
          <p:nvPr/>
        </p:nvSpPr>
        <p:spPr>
          <a:xfrm>
            <a:off x="2767267" y="16049786"/>
            <a:ext cx="5299294" cy="82809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3000">
                <a:schemeClr val="accent1">
                  <a:lumMod val="75000"/>
                </a:schemeClr>
              </a:gs>
              <a:gs pos="100000">
                <a:schemeClr val="tx2">
                  <a:lumMod val="75000"/>
                </a:schemeClr>
              </a:gs>
            </a:gsLst>
            <a:lin ang="5400000" scaled="1"/>
            <a:tileRect/>
          </a:grad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glow rad="63500">
              <a:srgbClr val="0070C0">
                <a:alpha val="40000"/>
              </a:srgb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 smtClean="0">
                <a:latin typeface="+mn-ea"/>
                <a:cs typeface="Miriam" pitchFamily="34" charset="-79"/>
              </a:rPr>
              <a:t>개념 및 설</a:t>
            </a:r>
            <a:r>
              <a:rPr lang="ko-KR" altLang="en-US" sz="4800" b="1" dirty="0">
                <a:latin typeface="+mn-ea"/>
                <a:cs typeface="Miriam" pitchFamily="34" charset="-79"/>
              </a:rPr>
              <a:t>계</a:t>
            </a:r>
            <a:endParaRPr lang="en-US" altLang="ko-KR" sz="4800" b="1" dirty="0" smtClean="0">
              <a:latin typeface="+mn-ea"/>
              <a:cs typeface="Miriam" pitchFamily="34" charset="-79"/>
            </a:endParaRPr>
          </a:p>
        </p:txBody>
      </p:sp>
      <p:sp>
        <p:nvSpPr>
          <p:cNvPr id="130" name="모서리가 둥근 직사각형 129"/>
          <p:cNvSpPr/>
          <p:nvPr/>
        </p:nvSpPr>
        <p:spPr>
          <a:xfrm>
            <a:off x="19486432" y="27985112"/>
            <a:ext cx="7508262" cy="82809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3000">
                <a:schemeClr val="accent1">
                  <a:lumMod val="75000"/>
                </a:schemeClr>
              </a:gs>
              <a:gs pos="100000">
                <a:schemeClr val="tx2">
                  <a:lumMod val="75000"/>
                </a:schemeClr>
              </a:gs>
            </a:gsLst>
            <a:lin ang="5400000" scaled="1"/>
            <a:tileRect/>
          </a:grad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glow rad="63500">
              <a:srgbClr val="0070C0">
                <a:alpha val="40000"/>
              </a:srgb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 smtClean="0">
                <a:latin typeface="+mn-ea"/>
                <a:cs typeface="Miriam" pitchFamily="34" charset="-79"/>
              </a:rPr>
              <a:t>결과물</a:t>
            </a:r>
            <a:r>
              <a:rPr lang="en-US" altLang="ko-KR" sz="4800" b="1" dirty="0" smtClean="0">
                <a:latin typeface="+mn-ea"/>
                <a:cs typeface="Miriam" pitchFamily="34" charset="-79"/>
              </a:rPr>
              <a:t>(</a:t>
            </a:r>
            <a:r>
              <a:rPr lang="ko-KR" altLang="en-US" sz="4800" b="1" dirty="0" smtClean="0">
                <a:latin typeface="+mn-ea"/>
                <a:cs typeface="Miriam" pitchFamily="34" charset="-79"/>
              </a:rPr>
              <a:t>사진</a:t>
            </a:r>
            <a:r>
              <a:rPr lang="en-US" altLang="ko-KR" sz="4800" b="1" dirty="0" smtClean="0">
                <a:latin typeface="+mn-ea"/>
                <a:cs typeface="Miriam" pitchFamily="34" charset="-79"/>
              </a:rPr>
              <a:t>)</a:t>
            </a:r>
            <a:endParaRPr lang="ko-KR" altLang="en-US" sz="4800" b="1" dirty="0">
              <a:latin typeface="+mn-ea"/>
              <a:cs typeface="Miriam" pitchFamily="34" charset="-79"/>
            </a:endParaRPr>
          </a:p>
        </p:txBody>
      </p:sp>
      <p:sp>
        <p:nvSpPr>
          <p:cNvPr id="131" name="모서리가 둥근 직사각형 130"/>
          <p:cNvSpPr/>
          <p:nvPr/>
        </p:nvSpPr>
        <p:spPr>
          <a:xfrm>
            <a:off x="2767267" y="27985112"/>
            <a:ext cx="5801910" cy="82809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3000">
                <a:schemeClr val="accent1">
                  <a:lumMod val="75000"/>
                </a:schemeClr>
              </a:gs>
              <a:gs pos="100000">
                <a:schemeClr val="tx2">
                  <a:lumMod val="75000"/>
                </a:schemeClr>
              </a:gs>
            </a:gsLst>
            <a:lin ang="5400000" scaled="1"/>
            <a:tileRect/>
          </a:grad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glow rad="63500">
              <a:srgbClr val="0070C0">
                <a:alpha val="40000"/>
              </a:srgb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 smtClean="0">
                <a:latin typeface="+mn-ea"/>
                <a:cs typeface="Miriam" pitchFamily="34" charset="-79"/>
              </a:rPr>
              <a:t>작품 특징</a:t>
            </a:r>
            <a:endParaRPr lang="en-US" altLang="ko-KR" sz="4800" b="1" dirty="0" smtClean="0">
              <a:latin typeface="+mn-ea"/>
              <a:cs typeface="Miriam" pitchFamily="34" charset="-79"/>
            </a:endParaRPr>
          </a:p>
        </p:txBody>
      </p:sp>
      <p:cxnSp>
        <p:nvCxnSpPr>
          <p:cNvPr id="59" name="직선 연결선 58"/>
          <p:cNvCxnSpPr/>
          <p:nvPr/>
        </p:nvCxnSpPr>
        <p:spPr>
          <a:xfrm>
            <a:off x="2592513" y="41620924"/>
            <a:ext cx="2687878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내용 개체 틀 2"/>
          <p:cNvSpPr txBox="1">
            <a:spLocks/>
          </p:cNvSpPr>
          <p:nvPr/>
        </p:nvSpPr>
        <p:spPr>
          <a:xfrm>
            <a:off x="2240030" y="39028636"/>
            <a:ext cx="27499499" cy="2592288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>
            <a:lvl1pPr marL="1620203" indent="-1620203" algn="l" defTabSz="432054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5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10439" indent="-1350169" algn="l" defTabSz="432054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675" indent="-1080135" algn="l" defTabSz="432054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945" indent="-1080135" algn="l" defTabSz="432054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721215" indent="-1080135" algn="l" defTabSz="432054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881485" indent="-1080135" algn="l" defTabSz="432054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041755" indent="-1080135" algn="l" defTabSz="432054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02025" indent="-1080135" algn="l" defTabSz="432054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362295" indent="-1080135" algn="l" defTabSz="432054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-360000">
              <a:buClr>
                <a:srgbClr val="C00000"/>
              </a:buClr>
              <a:buFont typeface="Wingdings" pitchFamily="2" charset="2"/>
              <a:buChar char="§"/>
            </a:pPr>
            <a:endParaRPr lang="en-US" altLang="ko-KR" sz="3600" b="1" dirty="0" smtClean="0"/>
          </a:p>
        </p:txBody>
      </p:sp>
      <p:sp>
        <p:nvSpPr>
          <p:cNvPr id="60" name="모서리가 둥근 직사각형 59"/>
          <p:cNvSpPr/>
          <p:nvPr/>
        </p:nvSpPr>
        <p:spPr>
          <a:xfrm>
            <a:off x="18910368" y="16049786"/>
            <a:ext cx="6076633" cy="82809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3000">
                <a:schemeClr val="accent1">
                  <a:lumMod val="75000"/>
                </a:schemeClr>
              </a:gs>
              <a:gs pos="100000">
                <a:schemeClr val="tx2">
                  <a:lumMod val="75000"/>
                </a:schemeClr>
              </a:gs>
            </a:gsLst>
            <a:lin ang="5400000" scaled="1"/>
            <a:tileRect/>
          </a:grad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glow rad="63500">
              <a:srgbClr val="0070C0">
                <a:alpha val="40000"/>
              </a:srgb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 smtClean="0">
                <a:latin typeface="+mn-ea"/>
                <a:cs typeface="Miriam" pitchFamily="34" charset="-79"/>
              </a:rPr>
              <a:t>사용 기술</a:t>
            </a:r>
            <a:r>
              <a:rPr lang="en-US" altLang="ko-KR" sz="4800" b="1" dirty="0" smtClean="0">
                <a:latin typeface="+mn-ea"/>
                <a:cs typeface="Miriam" pitchFamily="34" charset="-79"/>
              </a:rPr>
              <a:t>(</a:t>
            </a:r>
            <a:r>
              <a:rPr lang="ko-KR" altLang="en-US" sz="4800" b="1" dirty="0" smtClean="0">
                <a:latin typeface="+mn-ea"/>
                <a:cs typeface="Miriam" pitchFamily="34" charset="-79"/>
              </a:rPr>
              <a:t>작동원리</a:t>
            </a:r>
            <a:r>
              <a:rPr lang="en-US" altLang="ko-KR" sz="4800" b="1" dirty="0" smtClean="0">
                <a:latin typeface="+mn-ea"/>
                <a:cs typeface="Miriam" pitchFamily="34" charset="-79"/>
              </a:rPr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455194" y="42219635"/>
            <a:ext cx="11428351" cy="769441"/>
          </a:xfrm>
          <a:prstGeom prst="rect">
            <a:avLst/>
          </a:prstGeom>
          <a:solidFill>
            <a:srgbClr val="241264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4400" b="1" dirty="0" smtClean="0">
                <a:solidFill>
                  <a:schemeClr val="lt1"/>
                </a:solidFill>
                <a:latin typeface="+mn-ea"/>
                <a:cs typeface="Miriam" pitchFamily="34" charset="-79"/>
              </a:rPr>
              <a:t>대구대학교 공학교육혁신센터</a:t>
            </a:r>
            <a:endParaRPr lang="ko-KR" altLang="en-US" sz="4400" b="1" dirty="0">
              <a:solidFill>
                <a:schemeClr val="lt1"/>
              </a:solidFill>
              <a:latin typeface="+mn-ea"/>
              <a:cs typeface="Miriam" pitchFamily="34" charset="-79"/>
            </a:endParaRPr>
          </a:p>
        </p:txBody>
      </p:sp>
      <p:sp>
        <p:nvSpPr>
          <p:cNvPr id="21" name="모서리가 둥근 직사각형 20"/>
          <p:cNvSpPr/>
          <p:nvPr/>
        </p:nvSpPr>
        <p:spPr>
          <a:xfrm>
            <a:off x="2592513" y="35500244"/>
            <a:ext cx="5801910" cy="82809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3000">
                <a:schemeClr val="accent1">
                  <a:lumMod val="75000"/>
                </a:schemeClr>
              </a:gs>
              <a:gs pos="100000">
                <a:schemeClr val="tx2">
                  <a:lumMod val="75000"/>
                </a:schemeClr>
              </a:gs>
            </a:gsLst>
            <a:lin ang="5400000" scaled="1"/>
            <a:tileRect/>
          </a:grad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glow rad="63500">
              <a:srgbClr val="0070C0">
                <a:alpha val="40000"/>
              </a:srgb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 smtClean="0">
                <a:latin typeface="+mn-ea"/>
                <a:cs typeface="Miriam" pitchFamily="34" charset="-79"/>
              </a:rPr>
              <a:t>기대효</a:t>
            </a:r>
            <a:r>
              <a:rPr lang="ko-KR" altLang="en-US" sz="4800" b="1" dirty="0">
                <a:latin typeface="+mn-ea"/>
                <a:cs typeface="Miriam" pitchFamily="34" charset="-79"/>
              </a:rPr>
              <a:t>과</a:t>
            </a:r>
            <a:endParaRPr lang="en-US" altLang="ko-KR" sz="4800" b="1" dirty="0" smtClean="0">
              <a:latin typeface="+mn-ea"/>
              <a:cs typeface="Miriam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4483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778</TotalTime>
  <Words>32</Words>
  <Application>Microsoft Office PowerPoint</Application>
  <PresentationFormat>사용자 지정</PresentationFormat>
  <Paragraphs>12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mjkang</dc:creator>
  <cp:lastModifiedBy>user</cp:lastModifiedBy>
  <cp:revision>50</cp:revision>
  <cp:lastPrinted>2014-08-19T05:32:56Z</cp:lastPrinted>
  <dcterms:created xsi:type="dcterms:W3CDTF">2013-09-11T07:17:28Z</dcterms:created>
  <dcterms:modified xsi:type="dcterms:W3CDTF">2016-08-30T02:06:21Z</dcterms:modified>
</cp:coreProperties>
</file>