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62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직사각형 271"/>
          <p:cNvSpPr/>
          <p:nvPr/>
        </p:nvSpPr>
        <p:spPr>
          <a:xfrm>
            <a:off x="208405" y="936204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조경계획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225547" y="144117"/>
            <a:ext cx="1790675" cy="57606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계 획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2313779" y="144117"/>
            <a:ext cx="1790675" cy="57606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구조</a:t>
            </a:r>
            <a:r>
              <a:rPr lang="en-US" altLang="ko-KR" sz="1100" b="1" smtClean="0"/>
              <a:t>·</a:t>
            </a:r>
            <a:r>
              <a:rPr lang="ko-KR" altLang="en-US" sz="1100" b="1" smtClean="0"/>
              <a:t>시공</a:t>
            </a:r>
            <a:endParaRPr lang="ko-KR" altLang="en-US" sz="1100" b="1"/>
          </a:p>
        </p:txBody>
      </p:sp>
      <p:sp>
        <p:nvSpPr>
          <p:cNvPr id="181" name="직사각형 180"/>
          <p:cNvSpPr/>
          <p:nvPr/>
        </p:nvSpPr>
        <p:spPr>
          <a:xfrm>
            <a:off x="4402011" y="144117"/>
            <a:ext cx="1790675" cy="5760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설계</a:t>
            </a:r>
            <a:r>
              <a:rPr lang="en-US" altLang="ko-KR" sz="1100" b="1" smtClean="0"/>
              <a:t>·</a:t>
            </a:r>
            <a:r>
              <a:rPr lang="ko-KR" altLang="en-US" sz="1100" b="1" smtClean="0"/>
              <a:t>컴퓨</a:t>
            </a:r>
            <a:r>
              <a:rPr lang="ko-KR" altLang="en-US" sz="1100" b="1" smtClean="0"/>
              <a:t>터</a:t>
            </a:r>
            <a:endParaRPr lang="ko-KR" altLang="en-US" sz="1100" b="1"/>
          </a:p>
        </p:txBody>
      </p:sp>
      <p:sp>
        <p:nvSpPr>
          <p:cNvPr id="185" name="직사각형 184"/>
          <p:cNvSpPr/>
          <p:nvPr/>
        </p:nvSpPr>
        <p:spPr>
          <a:xfrm>
            <a:off x="6497860" y="144117"/>
            <a:ext cx="1790675" cy="57606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경관</a:t>
            </a:r>
            <a:r>
              <a:rPr lang="en-US" altLang="ko-KR" sz="1100" b="1" smtClean="0"/>
              <a:t>·</a:t>
            </a:r>
            <a:r>
              <a:rPr lang="ko-KR" altLang="en-US" sz="1100" b="1" smtClean="0"/>
              <a:t>관리</a:t>
            </a:r>
            <a:endParaRPr lang="ko-KR" altLang="en-US" sz="1100" b="1"/>
          </a:p>
        </p:txBody>
      </p:sp>
      <p:sp>
        <p:nvSpPr>
          <p:cNvPr id="131" name="직사각형 130"/>
          <p:cNvSpPr/>
          <p:nvPr/>
        </p:nvSpPr>
        <p:spPr>
          <a:xfrm>
            <a:off x="208405" y="172829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서양조경사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208405" y="230435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동양조경사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208405" y="316845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조경식물학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208405" y="374451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조경생태학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208405" y="4320580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식재계획 및 설계론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208405" y="518467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단지계획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208405" y="5760740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건축학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208405" y="662483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소도읍 및 농어촌계획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208405" y="748893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광역조성계획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208405" y="806499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도시환경론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2311871" y="936204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조경재료학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2311871" y="172829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토목학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2311871" y="230435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측량학 및 실습</a:t>
            </a:r>
            <a:endParaRPr lang="en-US" altLang="ko-KR" sz="1100" smtClean="0"/>
          </a:p>
        </p:txBody>
      </p:sp>
      <p:sp>
        <p:nvSpPr>
          <p:cNvPr id="77" name="직사각형 76"/>
          <p:cNvSpPr/>
          <p:nvPr/>
        </p:nvSpPr>
        <p:spPr>
          <a:xfrm>
            <a:off x="2311871" y="316845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조경구조학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2311871" y="3960540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조경시공학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2311871" y="4752628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건설관리 및 적산실습</a:t>
            </a:r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2311871" y="532869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조경공사 현장조사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2311871" y="590475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 관리학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4400103" y="936204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 컴퓨터그래픽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4400103" y="172829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조경설계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4400103" y="2520380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조경설계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3312468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410455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조경설계</a:t>
            </a:r>
            <a:r>
              <a:rPr lang="en-US" altLang="ko-KR" sz="1100" smtClean="0"/>
              <a:t>(4)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4400103" y="4896644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컴퓨터조경설계법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4400103" y="5472708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</a:t>
            </a:r>
            <a:r>
              <a:rPr lang="en-US" altLang="ko-KR" sz="1100" smtClean="0"/>
              <a:t>GIS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4400103" y="6264796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조경설계세미</a:t>
            </a:r>
            <a:r>
              <a:rPr lang="ko-KR" altLang="en-US" sz="1100" smtClean="0"/>
              <a:t>나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6488335" y="936204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문화공간의 이해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6488335" y="172829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경관해석 및 경관미학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6488335" y="2520380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경관연구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6488335" y="3312468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경관보존론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6488335" y="3888532"/>
            <a:ext cx="181543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 및 경관영향평가</a:t>
            </a:r>
            <a:endParaRPr lang="en-US" altLang="ko-KR" sz="1100" smtClean="0"/>
          </a:p>
        </p:txBody>
      </p:sp>
      <p:cxnSp>
        <p:nvCxnSpPr>
          <p:cNvPr id="96" name="직선 화살표 연결선 95"/>
          <p:cNvCxnSpPr>
            <a:stCxn id="272" idx="2"/>
            <a:endCxn id="131" idx="0"/>
          </p:cNvCxnSpPr>
          <p:nvPr/>
        </p:nvCxnSpPr>
        <p:spPr>
          <a:xfrm rot="5400000">
            <a:off x="1008110" y="16202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화살표 연결선 100"/>
          <p:cNvCxnSpPr>
            <a:stCxn id="65" idx="2"/>
            <a:endCxn id="66" idx="0"/>
          </p:cNvCxnSpPr>
          <p:nvPr/>
        </p:nvCxnSpPr>
        <p:spPr>
          <a:xfrm rot="5400000">
            <a:off x="972106" y="30244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화살표 연결선 102"/>
          <p:cNvCxnSpPr>
            <a:stCxn id="68" idx="2"/>
            <a:endCxn id="69" idx="0"/>
          </p:cNvCxnSpPr>
          <p:nvPr/>
        </p:nvCxnSpPr>
        <p:spPr>
          <a:xfrm rot="5400000">
            <a:off x="972106" y="504066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화살표 연결선 104"/>
          <p:cNvCxnSpPr>
            <a:stCxn id="70" idx="2"/>
            <a:endCxn id="71" idx="0"/>
          </p:cNvCxnSpPr>
          <p:nvPr/>
        </p:nvCxnSpPr>
        <p:spPr>
          <a:xfrm rot="5400000">
            <a:off x="972106" y="64808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화살표 연결선 106"/>
          <p:cNvCxnSpPr>
            <a:stCxn id="71" idx="2"/>
            <a:endCxn id="72" idx="0"/>
          </p:cNvCxnSpPr>
          <p:nvPr/>
        </p:nvCxnSpPr>
        <p:spPr>
          <a:xfrm rot="5400000">
            <a:off x="972106" y="734491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화살표 연결선 108"/>
          <p:cNvCxnSpPr>
            <a:stCxn id="74" idx="2"/>
            <a:endCxn id="75" idx="0"/>
          </p:cNvCxnSpPr>
          <p:nvPr/>
        </p:nvCxnSpPr>
        <p:spPr>
          <a:xfrm rot="5400000">
            <a:off x="3111576" y="16202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화살표 연결선 110"/>
          <p:cNvCxnSpPr>
            <a:stCxn id="76" idx="2"/>
            <a:endCxn id="77" idx="0"/>
          </p:cNvCxnSpPr>
          <p:nvPr/>
        </p:nvCxnSpPr>
        <p:spPr>
          <a:xfrm rot="5400000">
            <a:off x="3075572" y="30244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화살표 연결선 112"/>
          <p:cNvCxnSpPr>
            <a:stCxn id="77" idx="2"/>
            <a:endCxn id="78" idx="0"/>
          </p:cNvCxnSpPr>
          <p:nvPr/>
        </p:nvCxnSpPr>
        <p:spPr>
          <a:xfrm rot="5400000">
            <a:off x="3111576" y="38525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화살표 연결선 114"/>
          <p:cNvCxnSpPr>
            <a:stCxn id="78" idx="2"/>
            <a:endCxn id="79" idx="0"/>
          </p:cNvCxnSpPr>
          <p:nvPr/>
        </p:nvCxnSpPr>
        <p:spPr>
          <a:xfrm rot="5400000">
            <a:off x="3111576" y="464461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화살표 연결선 116"/>
          <p:cNvCxnSpPr>
            <a:stCxn id="82" idx="2"/>
            <a:endCxn id="83" idx="0"/>
          </p:cNvCxnSpPr>
          <p:nvPr/>
        </p:nvCxnSpPr>
        <p:spPr>
          <a:xfrm rot="5400000">
            <a:off x="5199808" y="16202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화살표 연결선 132"/>
          <p:cNvCxnSpPr>
            <a:stCxn id="83" idx="2"/>
            <a:endCxn id="84" idx="0"/>
          </p:cNvCxnSpPr>
          <p:nvPr/>
        </p:nvCxnSpPr>
        <p:spPr>
          <a:xfrm rot="5400000">
            <a:off x="5199808" y="241236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/>
          <p:cNvCxnSpPr>
            <a:stCxn id="84" idx="2"/>
            <a:endCxn id="85" idx="0"/>
          </p:cNvCxnSpPr>
          <p:nvPr/>
        </p:nvCxnSpPr>
        <p:spPr>
          <a:xfrm rot="5400000">
            <a:off x="5199808" y="32044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85" idx="2"/>
            <a:endCxn id="86" idx="0"/>
          </p:cNvCxnSpPr>
          <p:nvPr/>
        </p:nvCxnSpPr>
        <p:spPr>
          <a:xfrm rot="5400000">
            <a:off x="5199808" y="39965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>
            <a:stCxn id="86" idx="2"/>
            <a:endCxn id="87" idx="0"/>
          </p:cNvCxnSpPr>
          <p:nvPr/>
        </p:nvCxnSpPr>
        <p:spPr>
          <a:xfrm rot="5400000">
            <a:off x="5199808" y="47886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88" idx="2"/>
            <a:endCxn id="89" idx="0"/>
          </p:cNvCxnSpPr>
          <p:nvPr/>
        </p:nvCxnSpPr>
        <p:spPr>
          <a:xfrm rot="5400000">
            <a:off x="5199808" y="61567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화살표 연결선 157"/>
          <p:cNvCxnSpPr>
            <a:stCxn id="90" idx="2"/>
            <a:endCxn id="91" idx="0"/>
          </p:cNvCxnSpPr>
          <p:nvPr/>
        </p:nvCxnSpPr>
        <p:spPr>
          <a:xfrm rot="5400000">
            <a:off x="7288040" y="16202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직선 화살표 연결선 161"/>
          <p:cNvCxnSpPr>
            <a:stCxn id="91" idx="2"/>
            <a:endCxn id="92" idx="0"/>
          </p:cNvCxnSpPr>
          <p:nvPr/>
        </p:nvCxnSpPr>
        <p:spPr>
          <a:xfrm rot="5400000">
            <a:off x="7288040" y="241236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92" idx="2"/>
            <a:endCxn id="93" idx="0"/>
          </p:cNvCxnSpPr>
          <p:nvPr/>
        </p:nvCxnSpPr>
        <p:spPr>
          <a:xfrm rot="5400000">
            <a:off x="7288040" y="32044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72</Words>
  <Application>Microsoft Office PowerPoint</Application>
  <PresentationFormat>사용자 지정</PresentationFormat>
  <Paragraphs>36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59</cp:revision>
  <dcterms:created xsi:type="dcterms:W3CDTF">2011-03-08T06:22:35Z</dcterms:created>
  <dcterms:modified xsi:type="dcterms:W3CDTF">2011-06-24T02:42:54Z</dcterms:modified>
</cp:coreProperties>
</file>