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5" r:id="rId4"/>
    <p:sldId id="297" r:id="rId5"/>
    <p:sldId id="285" r:id="rId6"/>
    <p:sldId id="286" r:id="rId7"/>
    <p:sldId id="296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575822-A042-4E05-85CB-43FC4C5A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6" y="1155940"/>
            <a:ext cx="10594150" cy="52521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A416185-482C-45FD-9F25-8705B0284634}"/>
              </a:ext>
            </a:extLst>
          </p:cNvPr>
          <p:cNvSpPr/>
          <p:nvPr/>
        </p:nvSpPr>
        <p:spPr>
          <a:xfrm>
            <a:off x="7029974" y="1155940"/>
            <a:ext cx="528507" cy="251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87AF6F5-2232-4DD2-AB5E-DA42689FC6CD}"/>
              </a:ext>
            </a:extLst>
          </p:cNvPr>
          <p:cNvSpPr/>
          <p:nvPr/>
        </p:nvSpPr>
        <p:spPr>
          <a:xfrm>
            <a:off x="6929306" y="1539213"/>
            <a:ext cx="2910980" cy="15647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7">
            <a:extLst>
              <a:ext uri="{FF2B5EF4-FFF2-40B4-BE49-F238E27FC236}">
                <a16:creationId xmlns:a16="http://schemas.microsoft.com/office/drawing/2014/main" id="{01776CC6-323A-4234-ABB9-2D36BA5CD379}"/>
              </a:ext>
            </a:extLst>
          </p:cNvPr>
          <p:cNvSpPr/>
          <p:nvPr/>
        </p:nvSpPr>
        <p:spPr>
          <a:xfrm rot="12620356">
            <a:off x="6047810" y="1515607"/>
            <a:ext cx="364339" cy="16885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D1F17-D502-4D16-89AE-FA8C8CA042C0}"/>
              </a:ext>
            </a:extLst>
          </p:cNvPr>
          <p:cNvSpPr txBox="1"/>
          <p:nvPr/>
        </p:nvSpPr>
        <p:spPr>
          <a:xfrm>
            <a:off x="1391455" y="3276104"/>
            <a:ext cx="4389676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학교홈페이지 상단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“</a:t>
            </a:r>
            <a:r>
              <a:rPr lang="ko-KR" altLang="en-US" sz="2800" b="1" dirty="0">
                <a:solidFill>
                  <a:srgbClr val="FF0000"/>
                </a:solidFill>
              </a:rPr>
              <a:t>교직원</a:t>
            </a:r>
            <a:r>
              <a:rPr lang="en-US" altLang="ko-KR" sz="2800" b="1" dirty="0">
                <a:solidFill>
                  <a:srgbClr val="FF0000"/>
                </a:solidFill>
              </a:rPr>
              <a:t>”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ko-KR" altLang="en-US" sz="2800" b="1" dirty="0">
                <a:solidFill>
                  <a:srgbClr val="FF0000"/>
                </a:solidFill>
              </a:rPr>
              <a:t>→ </a:t>
            </a:r>
            <a:r>
              <a:rPr lang="en-US" altLang="ko-KR" sz="2800" b="1" dirty="0">
                <a:solidFill>
                  <a:srgbClr val="FF0000"/>
                </a:solidFill>
              </a:rPr>
              <a:t>“</a:t>
            </a:r>
            <a:r>
              <a:rPr lang="ko-KR" altLang="en-US" sz="2800" b="1" dirty="0">
                <a:solidFill>
                  <a:srgbClr val="FF0000"/>
                </a:solidFill>
              </a:rPr>
              <a:t>비교과시스템</a:t>
            </a:r>
            <a:r>
              <a:rPr lang="en-US" altLang="ko-KR" sz="2800" b="1" dirty="0">
                <a:solidFill>
                  <a:srgbClr val="FF0000"/>
                </a:solidFill>
              </a:rPr>
              <a:t>”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FEE950-2A3D-4DAD-A1E6-A17FF126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6E4E8F8-1A49-4439-81CD-E79547E3766D}"/>
              </a:ext>
            </a:extLst>
          </p:cNvPr>
          <p:cNvSpPr/>
          <p:nvPr/>
        </p:nvSpPr>
        <p:spPr>
          <a:xfrm>
            <a:off x="1636107" y="5562246"/>
            <a:ext cx="10477596" cy="1199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B5A4C-D854-4638-8050-F9584FEFCAE3}"/>
              </a:ext>
            </a:extLst>
          </p:cNvPr>
          <p:cNvSpPr txBox="1"/>
          <p:nvPr/>
        </p:nvSpPr>
        <p:spPr>
          <a:xfrm>
            <a:off x="3802640" y="5004108"/>
            <a:ext cx="588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↓ 출석 내용을 확인하실 수 있습니다 ↓</a:t>
            </a:r>
          </a:p>
        </p:txBody>
      </p:sp>
    </p:spTree>
    <p:extLst>
      <p:ext uri="{BB962C8B-B14F-4D97-AF65-F5344CB8AC3E}">
        <p14:creationId xmlns:p14="http://schemas.microsoft.com/office/powerpoint/2010/main" val="28939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671069" y="365125"/>
            <a:ext cx="520931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103821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녹색 돋보기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1174242" y="1101596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3" y="264448"/>
            <a:ext cx="11878847" cy="639404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161308" y="1322602"/>
            <a:ext cx="7049193" cy="4983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9586190" y="1298964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58095" y="1830229"/>
            <a:ext cx="634399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“</a:t>
            </a:r>
            <a:r>
              <a:rPr lang="ko-KR" altLang="en-US" sz="2400" dirty="0"/>
              <a:t>학과 명</a:t>
            </a:r>
            <a:r>
              <a:rPr lang="en-US" altLang="ko-KR" sz="2400" dirty="0"/>
              <a:t>”</a:t>
            </a:r>
            <a:r>
              <a:rPr lang="ko-KR" altLang="en-US" sz="2400" dirty="0"/>
              <a:t> 또는 </a:t>
            </a:r>
            <a:r>
              <a:rPr lang="en-US" altLang="ko-KR" sz="2400" dirty="0"/>
              <a:t>“</a:t>
            </a:r>
            <a:r>
              <a:rPr lang="ko-KR" altLang="en-US" sz="2400" dirty="0"/>
              <a:t>프로그램 명</a:t>
            </a:r>
            <a:r>
              <a:rPr lang="en-US" altLang="ko-KR" sz="2400" dirty="0"/>
              <a:t>”</a:t>
            </a:r>
            <a:r>
              <a:rPr lang="ko-KR" altLang="en-US" sz="2400" dirty="0"/>
              <a:t> 일부 작성 후 </a:t>
            </a:r>
            <a:endParaRPr lang="en-US" altLang="ko-KR" sz="2400" dirty="0"/>
          </a:p>
          <a:p>
            <a:pPr algn="ctr"/>
            <a:r>
              <a:rPr lang="ko-KR" altLang="en-US" sz="2400" dirty="0"/>
              <a:t>회색 돋보기 클릭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990811" y="365125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5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"/>
            <a:ext cx="106489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0611" y="2055811"/>
            <a:ext cx="916062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여러 프로그램 들 중에서 출석부가 필요한 프로그램 찾기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38200" y="2747662"/>
            <a:ext cx="10515600" cy="404383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8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>
                <a:solidFill>
                  <a:srgbClr val="FF0000"/>
                </a:solidFill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</a:rPr>
              <a:t>온라인 강의실</a:t>
            </a:r>
            <a:r>
              <a:rPr lang="en-US" altLang="ko-KR" sz="2400" b="1" dirty="0">
                <a:solidFill>
                  <a:srgbClr val="FF0000"/>
                </a:solidFill>
              </a:rPr>
              <a:t>”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258" y="5445765"/>
            <a:ext cx="1809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7E6ABF-700B-48CC-B485-E8DB0762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15"/>
            <a:ext cx="12192000" cy="674956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1559" y="5273816"/>
            <a:ext cx="12073317" cy="12801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380740" y="5856844"/>
            <a:ext cx="973060" cy="636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897044" y="4281569"/>
            <a:ext cx="329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보기 클릭 후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“</a:t>
            </a:r>
            <a:r>
              <a:rPr lang="ko-KR" altLang="en-US" sz="2400" b="1" dirty="0">
                <a:solidFill>
                  <a:srgbClr val="FF0000"/>
                </a:solidFill>
              </a:rPr>
              <a:t>엑셀 다운로드</a:t>
            </a:r>
            <a:r>
              <a:rPr lang="en-US" altLang="ko-KR" sz="2400" b="1" dirty="0">
                <a:solidFill>
                  <a:srgbClr val="FF0000"/>
                </a:solidFill>
              </a:rPr>
              <a:t>”</a:t>
            </a:r>
            <a:r>
              <a:rPr lang="ko-KR" altLang="en-US" sz="2400" b="1" dirty="0">
                <a:solidFill>
                  <a:srgbClr val="FF0000"/>
                </a:solidFill>
              </a:rPr>
              <a:t> 가능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C30C5-11FC-4C36-9B90-CE5341BCE1D9}"/>
              </a:ext>
            </a:extLst>
          </p:cNvPr>
          <p:cNvSpPr txBox="1"/>
          <p:nvPr/>
        </p:nvSpPr>
        <p:spPr>
          <a:xfrm>
            <a:off x="1802934" y="62918"/>
            <a:ext cx="96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강의 종료 후 </a:t>
            </a:r>
            <a:r>
              <a:rPr lang="en-US" altLang="ko-KR" sz="2400" b="1" dirty="0">
                <a:solidFill>
                  <a:srgbClr val="FF0000"/>
                </a:solidFill>
              </a:rPr>
              <a:t>3</a:t>
            </a:r>
            <a:r>
              <a:rPr lang="ko-KR" altLang="en-US" sz="2400" b="1" dirty="0">
                <a:solidFill>
                  <a:srgbClr val="FF0000"/>
                </a:solidFill>
              </a:rPr>
              <a:t>시간 이후 출석 확인 가능합니다</a:t>
            </a:r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6362607-9EBF-402A-832F-B49B44CA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619075" y="5917946"/>
            <a:ext cx="10452683" cy="8309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C30C5-11FC-4C36-9B90-CE5341BCE1D9}"/>
              </a:ext>
            </a:extLst>
          </p:cNvPr>
          <p:cNvSpPr txBox="1"/>
          <p:nvPr/>
        </p:nvSpPr>
        <p:spPr>
          <a:xfrm>
            <a:off x="4248364" y="5216982"/>
            <a:ext cx="96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예외</a:t>
            </a:r>
            <a:r>
              <a:rPr lang="en-US" altLang="ko-KR" sz="2400" b="1" dirty="0">
                <a:solidFill>
                  <a:srgbClr val="FF0000"/>
                </a:solidFill>
              </a:rPr>
              <a:t>) </a:t>
            </a:r>
            <a:r>
              <a:rPr lang="ko-KR" altLang="en-US" sz="2400" b="1" dirty="0">
                <a:solidFill>
                  <a:srgbClr val="FF0000"/>
                </a:solidFill>
              </a:rPr>
              <a:t>줌 기록 파일이 뜨지 않을 경우</a:t>
            </a:r>
          </a:p>
        </p:txBody>
      </p:sp>
    </p:spTree>
    <p:extLst>
      <p:ext uri="{BB962C8B-B14F-4D97-AF65-F5344CB8AC3E}">
        <p14:creationId xmlns:p14="http://schemas.microsoft.com/office/powerpoint/2010/main" val="19594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B7EB7F6-A459-4D8B-B5B0-B201CE6A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88"/>
            <a:ext cx="12192000" cy="6897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C30C5-11FC-4C36-9B90-CE5341BCE1D9}"/>
              </a:ext>
            </a:extLst>
          </p:cNvPr>
          <p:cNvSpPr txBox="1"/>
          <p:nvPr/>
        </p:nvSpPr>
        <p:spPr>
          <a:xfrm>
            <a:off x="4599748" y="3397265"/>
            <a:ext cx="39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1) ‘</a:t>
            </a:r>
            <a:r>
              <a:rPr lang="ko-KR" altLang="en-US" sz="2400" b="1" dirty="0" err="1">
                <a:solidFill>
                  <a:srgbClr val="FF0000"/>
                </a:solidFill>
              </a:rPr>
              <a:t>관리＇탭</a:t>
            </a:r>
            <a:r>
              <a:rPr lang="ko-KR" altLang="en-US" sz="2400" b="1" dirty="0">
                <a:solidFill>
                  <a:srgbClr val="FF0000"/>
                </a:solidFill>
              </a:rPr>
              <a:t> 클릭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788C1C-F6EC-4730-B116-404FD9CF91AE}"/>
              </a:ext>
            </a:extLst>
          </p:cNvPr>
          <p:cNvSpPr/>
          <p:nvPr/>
        </p:nvSpPr>
        <p:spPr>
          <a:xfrm>
            <a:off x="4313226" y="3401598"/>
            <a:ext cx="583514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6E4E8F8-1A49-4439-81CD-E79547E3766D}"/>
              </a:ext>
            </a:extLst>
          </p:cNvPr>
          <p:cNvSpPr/>
          <p:nvPr/>
        </p:nvSpPr>
        <p:spPr>
          <a:xfrm>
            <a:off x="4790367" y="4102562"/>
            <a:ext cx="10549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B5A4C-D854-4638-8050-F9584FEFCAE3}"/>
              </a:ext>
            </a:extLst>
          </p:cNvPr>
          <p:cNvSpPr txBox="1"/>
          <p:nvPr/>
        </p:nvSpPr>
        <p:spPr>
          <a:xfrm>
            <a:off x="5740498" y="4102562"/>
            <a:ext cx="489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2) ‘</a:t>
            </a:r>
            <a:r>
              <a:rPr lang="ko-KR" altLang="en-US" sz="2400" b="1" dirty="0">
                <a:solidFill>
                  <a:srgbClr val="FF0000"/>
                </a:solidFill>
              </a:rPr>
              <a:t>출석 데이터 반입</a:t>
            </a:r>
            <a:r>
              <a:rPr lang="en-US" altLang="ko-KR" sz="2400" b="1" dirty="0">
                <a:solidFill>
                  <a:srgbClr val="FF0000"/>
                </a:solidFill>
              </a:rPr>
              <a:t>’</a:t>
            </a:r>
            <a:r>
              <a:rPr lang="ko-KR" altLang="en-US" sz="2400" b="1" dirty="0">
                <a:solidFill>
                  <a:srgbClr val="FF0000"/>
                </a:solidFill>
              </a:rPr>
              <a:t> 버튼 클릭</a:t>
            </a:r>
          </a:p>
        </p:txBody>
      </p:sp>
    </p:spTree>
    <p:extLst>
      <p:ext uri="{BB962C8B-B14F-4D97-AF65-F5344CB8AC3E}">
        <p14:creationId xmlns:p14="http://schemas.microsoft.com/office/powerpoint/2010/main" val="421843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107</Words>
  <Application>Microsoft Office PowerPoint</Application>
  <PresentationFormat>와이드스크린</PresentationFormat>
  <Paragraphs>20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28</cp:revision>
  <dcterms:created xsi:type="dcterms:W3CDTF">2021-04-01T00:59:15Z</dcterms:created>
  <dcterms:modified xsi:type="dcterms:W3CDTF">2023-09-15T02:37:05Z</dcterms:modified>
</cp:coreProperties>
</file>