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06948-4D25-45E1-9371-49076759E2A9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90B9-32AA-4653-A95D-6AAF3AA63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4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1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04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44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8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18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57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3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7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ABCC-B75F-4F0B-B884-95B8B3FB8AC3}" type="datetimeFigureOut">
              <a:rPr lang="ko-KR" altLang="en-US" smtClean="0"/>
              <a:t>2020-03-11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8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://lib.daegu.ac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3"/>
            <a:ext cx="9142157" cy="68593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1" y="0"/>
            <a:ext cx="9142157" cy="40773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ko-KR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인문학 강좌</a:t>
            </a:r>
            <a:endParaRPr lang="en-US" altLang="ko-KR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아트앤스터디</a:t>
            </a:r>
            <a:r>
              <a:rPr lang="en-US" altLang="ko-KR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안내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843" y="5561351"/>
            <a:ext cx="9142157" cy="1296649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59762" y="494676"/>
            <a:ext cx="429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창파도서관</a:t>
            </a:r>
            <a:r>
              <a:rPr lang="ko-KR" altLang="en-US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온라인 정보지원</a:t>
            </a:r>
            <a:r>
              <a:rPr lang="en-US" altLang="ko-KR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(4</a:t>
            </a:r>
            <a:r>
              <a:rPr lang="ko-KR" altLang="en-US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일차</a:t>
            </a:r>
            <a:r>
              <a:rPr lang="en-US" altLang="ko-KR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endParaRPr lang="ko-KR" altLang="en-US" sz="2000" b="1" dirty="0">
              <a:solidFill>
                <a:srgbClr val="C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35" y="5297077"/>
            <a:ext cx="4013578" cy="15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43" y="0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인문학 강좌</a:t>
            </a:r>
            <a:r>
              <a:rPr lang="ko-KR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아트앤스터디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안내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952" r="38333" b="9154"/>
          <a:stretch/>
        </p:blipFill>
        <p:spPr>
          <a:xfrm>
            <a:off x="521419" y="2690129"/>
            <a:ext cx="3893831" cy="1951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748" y="2105768"/>
            <a:ext cx="36408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창파도서관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홈페이지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4"/>
              </a:rPr>
              <a:t> 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  <a:hlinkClick r:id="rId4"/>
              </a:rPr>
              <a:t>(http://lib.daegu.ac.kr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  <a:p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전자자료검색에서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동영상       </a:t>
            </a:r>
            <a:endParaRPr lang="en-US" altLang="ko-KR" sz="200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강좌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클릭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아트앤스터디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클릭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19417" r="28629" b="24074"/>
          <a:stretch/>
        </p:blipFill>
        <p:spPr>
          <a:xfrm>
            <a:off x="174170" y="4426606"/>
            <a:ext cx="4588330" cy="215683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686467" y="2971800"/>
            <a:ext cx="980533" cy="2531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9668" y="5360348"/>
            <a:ext cx="1111161" cy="3347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9" y="1816813"/>
            <a:ext cx="3893831" cy="8310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730829" y="2105768"/>
            <a:ext cx="980533" cy="2531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46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43" y="0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인문학 강좌</a:t>
            </a:r>
            <a:r>
              <a:rPr lang="ko-KR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아트앤스터디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6759" t="11991" r="7499" b="5781"/>
          <a:stretch/>
        </p:blipFill>
        <p:spPr>
          <a:xfrm>
            <a:off x="631370" y="1790942"/>
            <a:ext cx="4713516" cy="2053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4886" y="2069870"/>
            <a:ext cx="3316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아트앤스터디</a:t>
            </a:r>
            <a:endParaRPr lang="en-US" altLang="ko-KR" sz="2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500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메인화면</a:t>
            </a:r>
            <a:r>
              <a:rPr lang="ko-KR" altLang="en-US" sz="2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나오면 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듣고싶은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강좌 </a:t>
            </a:r>
            <a:endParaRPr lang="en-US" altLang="ko-KR" sz="2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검색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후 클릭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10710" r="10440" b="10453"/>
          <a:stretch/>
        </p:blipFill>
        <p:spPr>
          <a:xfrm>
            <a:off x="710291" y="4115271"/>
            <a:ext cx="4555673" cy="251412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10291" y="5633357"/>
            <a:ext cx="768260" cy="2305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68234" y="5214257"/>
            <a:ext cx="917124" cy="190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64771" y="5362410"/>
            <a:ext cx="71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FF0000"/>
                </a:solidFill>
              </a:rPr>
              <a:t>클릭</a:t>
            </a:r>
            <a:r>
              <a:rPr lang="en-US" altLang="ko-KR" sz="1000" dirty="0" smtClean="0">
                <a:solidFill>
                  <a:srgbClr val="FF0000"/>
                </a:solidFill>
              </a:rPr>
              <a:t>!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60659" y="2163607"/>
            <a:ext cx="1225587" cy="4478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8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43" y="0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인문학 강좌</a:t>
            </a:r>
            <a:r>
              <a:rPr lang="ko-KR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아트앤스터디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2540" r="13333" b="7249"/>
          <a:stretch/>
        </p:blipFill>
        <p:spPr>
          <a:xfrm>
            <a:off x="206828" y="1975757"/>
            <a:ext cx="5089072" cy="4125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5162" y="2106282"/>
            <a:ext cx="33582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강좌 선택 후 </a:t>
            </a:r>
            <a:r>
              <a:rPr lang="ko-KR" altLang="en-US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강좌 </a:t>
            </a:r>
            <a:endParaRPr lang="en-US" altLang="ko-KR" sz="250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보기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클릭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33649" y="4474028"/>
            <a:ext cx="661308" cy="3556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99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43" y="0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인문학 강좌</a:t>
            </a:r>
            <a:r>
              <a:rPr lang="ko-KR" altLang="en-US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아트앤스터디</a:t>
            </a:r>
            <a:r>
              <a:rPr lang="en-US" altLang="ko-KR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안내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1270" r="22763" b="7460"/>
          <a:stretch/>
        </p:blipFill>
        <p:spPr>
          <a:xfrm>
            <a:off x="415636" y="1943527"/>
            <a:ext cx="5200576" cy="4180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7676" y="2036123"/>
            <a:ext cx="2656113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필요한 </a:t>
            </a:r>
            <a:r>
              <a:rPr lang="ko-KR" altLang="en-US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교안 </a:t>
            </a:r>
            <a:endParaRPr lang="en-US" altLang="ko-KR" sz="250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5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다운 </a:t>
            </a:r>
            <a:endParaRPr lang="en-US" altLang="ko-KR" sz="250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7. </a:t>
            </a:r>
            <a:r>
              <a:rPr lang="ko-KR" altLang="en-US" sz="2500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강좌보기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클릭 </a:t>
            </a:r>
            <a:endParaRPr lang="en-US" altLang="ko-KR" sz="2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후 수강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77168" y="3114454"/>
            <a:ext cx="508907" cy="2394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923433" y="3524992"/>
            <a:ext cx="416379" cy="2285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09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3"/>
            <a:ext cx="9142157" cy="68593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1" y="0"/>
            <a:ext cx="9142157" cy="40773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endParaRPr lang="ko-KR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43" y="5561351"/>
            <a:ext cx="9142157" cy="1296649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35" y="5297077"/>
            <a:ext cx="4013578" cy="15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107</Words>
  <Application>Microsoft Office PowerPoint</Application>
  <PresentationFormat>화면 슬라이드 쇼(4:3)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HY견고딕</vt:lpstr>
      <vt:lpstr>HY헤드라인M</vt:lpstr>
      <vt:lpstr>맑은 고딕</vt:lpstr>
      <vt:lpstr>한컴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41</cp:revision>
  <dcterms:created xsi:type="dcterms:W3CDTF">2020-03-09T05:09:49Z</dcterms:created>
  <dcterms:modified xsi:type="dcterms:W3CDTF">2020-03-11T06:26:08Z</dcterms:modified>
</cp:coreProperties>
</file>