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24" y="-2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꺾인 연결선 175"/>
          <p:cNvCxnSpPr/>
          <p:nvPr/>
        </p:nvCxnSpPr>
        <p:spPr>
          <a:xfrm rot="16200000" flipH="1">
            <a:off x="3103959" y="1656284"/>
            <a:ext cx="792088" cy="50405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직선 연결선 171"/>
          <p:cNvCxnSpPr>
            <a:stCxn id="129" idx="3"/>
          </p:cNvCxnSpPr>
          <p:nvPr/>
        </p:nvCxnSpPr>
        <p:spPr>
          <a:xfrm>
            <a:off x="3175967" y="496865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직선 연결선 167"/>
          <p:cNvCxnSpPr>
            <a:stCxn id="110" idx="3"/>
            <a:endCxn id="116" idx="1"/>
          </p:cNvCxnSpPr>
          <p:nvPr/>
        </p:nvCxnSpPr>
        <p:spPr>
          <a:xfrm>
            <a:off x="3175967" y="3240460"/>
            <a:ext cx="32403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연결선 143"/>
          <p:cNvCxnSpPr>
            <a:stCxn id="272" idx="3"/>
            <a:endCxn id="92" idx="1"/>
          </p:cNvCxnSpPr>
          <p:nvPr/>
        </p:nvCxnSpPr>
        <p:spPr>
          <a:xfrm>
            <a:off x="1159743" y="151226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직사각형 144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49" name="직사각형 148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28" name="직사각형 127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31" name="직사각형 130"/>
          <p:cNvSpPr/>
          <p:nvPr/>
        </p:nvSpPr>
        <p:spPr>
          <a:xfrm>
            <a:off x="240863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32" name="직사각형 131"/>
          <p:cNvSpPr/>
          <p:nvPr/>
        </p:nvSpPr>
        <p:spPr>
          <a:xfrm>
            <a:off x="239149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59" name="직사각형 258"/>
          <p:cNvSpPr/>
          <p:nvPr/>
        </p:nvSpPr>
        <p:spPr>
          <a:xfrm>
            <a:off x="340722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1" name="직사각형 260"/>
          <p:cNvSpPr/>
          <p:nvPr/>
        </p:nvSpPr>
        <p:spPr>
          <a:xfrm>
            <a:off x="442485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262" name="직사각형 261"/>
          <p:cNvSpPr/>
          <p:nvPr/>
        </p:nvSpPr>
        <p:spPr>
          <a:xfrm>
            <a:off x="440771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3" name="직사각형 262"/>
          <p:cNvSpPr/>
          <p:nvPr/>
        </p:nvSpPr>
        <p:spPr>
          <a:xfrm>
            <a:off x="542344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5" name="직사각형 264"/>
          <p:cNvSpPr/>
          <p:nvPr/>
        </p:nvSpPr>
        <p:spPr>
          <a:xfrm>
            <a:off x="6441082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266" name="직사각형 265"/>
          <p:cNvSpPr/>
          <p:nvPr/>
        </p:nvSpPr>
        <p:spPr>
          <a:xfrm>
            <a:off x="642394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67" name="직사각형 266"/>
          <p:cNvSpPr/>
          <p:nvPr/>
        </p:nvSpPr>
        <p:spPr>
          <a:xfrm>
            <a:off x="7439669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72" name="직사각형 271"/>
          <p:cNvSpPr/>
          <p:nvPr/>
        </p:nvSpPr>
        <p:spPr>
          <a:xfrm>
            <a:off x="36765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원론</a:t>
            </a:r>
            <a:r>
              <a:rPr lang="en-US" altLang="ko-KR" sz="1100" dirty="0" smtClean="0"/>
              <a:t>I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137576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원론</a:t>
            </a:r>
            <a:r>
              <a:rPr lang="en-US" altLang="ko-KR" sz="1100" dirty="0" smtClean="0"/>
              <a:t>II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383879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3391991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근현대사와</a:t>
            </a:r>
            <a:r>
              <a:rPr lang="ko-KR" altLang="en-US" sz="1100" dirty="0" smtClean="0"/>
              <a:t> 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정부론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행정계량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분석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현대행정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</a:t>
            </a:r>
            <a:r>
              <a:rPr lang="ko-KR" altLang="en-US" sz="1100" dirty="0"/>
              <a:t>어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641632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지방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재정론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36765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137576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미래사회와 행정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238387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3391991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공공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기관론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데이터분석 컴퓨팅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6416327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정책평가 및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성과관</a:t>
            </a:r>
            <a:r>
              <a:rPr lang="ko-KR" altLang="en-US" sz="1100" dirty="0"/>
              <a:t>리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7424439" y="20883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238387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조직론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3391991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행정통제와 철학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정책학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도시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6416327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PR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7424439" y="295242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정치학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2383879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3391991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현대국가와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시민참여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행정정보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체계론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재무행정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41632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행정론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238387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행정론</a:t>
            </a:r>
            <a:endParaRPr lang="en-US" altLang="ko-KR" sz="1100" dirty="0" smtClean="0"/>
          </a:p>
        </p:txBody>
      </p:sp>
      <p:sp>
        <p:nvSpPr>
          <p:cNvPr id="130" name="직사각형 129"/>
          <p:cNvSpPr/>
          <p:nvPr/>
        </p:nvSpPr>
        <p:spPr>
          <a:xfrm>
            <a:off x="3391991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4400103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관리과학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5408215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정책분석 및 </a:t>
            </a:r>
            <a:r>
              <a:rPr lang="ko-KR" altLang="en-US" sz="1100" dirty="0" err="1" smtClean="0"/>
              <a:t>기획론</a:t>
            </a:r>
            <a:endParaRPr lang="en-US" altLang="ko-KR" sz="1100" dirty="0" smtClean="0"/>
          </a:p>
        </p:txBody>
      </p:sp>
      <p:sp>
        <p:nvSpPr>
          <p:cNvPr id="138" name="직사각형 137"/>
          <p:cNvSpPr/>
          <p:nvPr/>
        </p:nvSpPr>
        <p:spPr>
          <a:xfrm>
            <a:off x="6416327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정부론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7424439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행정사례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</a:t>
            </a:r>
            <a:r>
              <a:rPr lang="ko-KR" altLang="en-US" sz="1100" dirty="0"/>
              <a:t>석</a:t>
            </a:r>
            <a:endParaRPr lang="en-US" altLang="ko-KR" sz="1100" dirty="0" smtClean="0"/>
          </a:p>
        </p:txBody>
      </p:sp>
      <p:cxnSp>
        <p:nvCxnSpPr>
          <p:cNvPr id="150" name="직선 연결선 149"/>
          <p:cNvCxnSpPr>
            <a:stCxn id="94" idx="3"/>
            <a:endCxn id="95" idx="1"/>
          </p:cNvCxnSpPr>
          <p:nvPr/>
        </p:nvCxnSpPr>
        <p:spPr>
          <a:xfrm>
            <a:off x="1159743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100" idx="3"/>
            <a:endCxn id="102" idx="1"/>
          </p:cNvCxnSpPr>
          <p:nvPr/>
        </p:nvCxnSpPr>
        <p:spPr>
          <a:xfrm>
            <a:off x="5192191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연결선 155"/>
          <p:cNvCxnSpPr>
            <a:stCxn id="104" idx="3"/>
            <a:endCxn id="107" idx="1"/>
          </p:cNvCxnSpPr>
          <p:nvPr/>
        </p:nvCxnSpPr>
        <p:spPr>
          <a:xfrm>
            <a:off x="7208415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꺾인 연결선 159"/>
          <p:cNvCxnSpPr>
            <a:stCxn id="104" idx="3"/>
            <a:endCxn id="118" idx="1"/>
          </p:cNvCxnSpPr>
          <p:nvPr/>
        </p:nvCxnSpPr>
        <p:spPr>
          <a:xfrm>
            <a:off x="7208415" y="2376364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꺾인 연결선 163"/>
          <p:cNvCxnSpPr>
            <a:stCxn id="116" idx="3"/>
            <a:endCxn id="118" idx="1"/>
          </p:cNvCxnSpPr>
          <p:nvPr/>
        </p:nvCxnSpPr>
        <p:spPr>
          <a:xfrm>
            <a:off x="7208415" y="3240460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꺾인 연결선 190"/>
          <p:cNvCxnSpPr>
            <a:endCxn id="98" idx="0"/>
          </p:cNvCxnSpPr>
          <p:nvPr/>
        </p:nvCxnSpPr>
        <p:spPr>
          <a:xfrm rot="5400000">
            <a:off x="3770033" y="1530270"/>
            <a:ext cx="576064" cy="540060"/>
          </a:xfrm>
          <a:prstGeom prst="bentConnector3">
            <a:avLst>
              <a:gd name="adj1" fmla="val 6543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꺾인 연결선 195"/>
          <p:cNvCxnSpPr>
            <a:stCxn id="120" idx="0"/>
          </p:cNvCxnSpPr>
          <p:nvPr/>
        </p:nvCxnSpPr>
        <p:spPr>
          <a:xfrm rot="16200000" flipV="1">
            <a:off x="322997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>
            <a:stCxn id="120" idx="0"/>
          </p:cNvCxnSpPr>
          <p:nvPr/>
        </p:nvCxnSpPr>
        <p:spPr>
          <a:xfrm rot="5400000" flipH="1" flipV="1">
            <a:off x="3770033" y="3258462"/>
            <a:ext cx="576064" cy="540060"/>
          </a:xfrm>
          <a:prstGeom prst="bentConnector3">
            <a:avLst>
              <a:gd name="adj1" fmla="val 2574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hape 201"/>
          <p:cNvCxnSpPr>
            <a:endCxn id="136" idx="1"/>
          </p:cNvCxnSpPr>
          <p:nvPr/>
        </p:nvCxnSpPr>
        <p:spPr>
          <a:xfrm rot="16200000" flipH="1">
            <a:off x="4472111" y="4032548"/>
            <a:ext cx="172819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직선 연결선 203"/>
          <p:cNvCxnSpPr>
            <a:stCxn id="123" idx="1"/>
          </p:cNvCxnSpPr>
          <p:nvPr/>
        </p:nvCxnSpPr>
        <p:spPr>
          <a:xfrm rot="10800000">
            <a:off x="5264199" y="410455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124" idx="1"/>
          </p:cNvCxnSpPr>
          <p:nvPr/>
        </p:nvCxnSpPr>
        <p:spPr>
          <a:xfrm rot="10800000">
            <a:off x="6272311" y="3240460"/>
            <a:ext cx="144016" cy="86409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꺾인 연결선 207"/>
          <p:cNvCxnSpPr>
            <a:stCxn id="123" idx="2"/>
            <a:endCxn id="138" idx="0"/>
          </p:cNvCxnSpPr>
          <p:nvPr/>
        </p:nvCxnSpPr>
        <p:spPr>
          <a:xfrm rot="16200000" flipH="1">
            <a:off x="6164299" y="4032548"/>
            <a:ext cx="288032" cy="100811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연결선 209"/>
          <p:cNvCxnSpPr>
            <a:stCxn id="138" idx="3"/>
            <a:endCxn id="140" idx="1"/>
          </p:cNvCxnSpPr>
          <p:nvPr/>
        </p:nvCxnSpPr>
        <p:spPr>
          <a:xfrm>
            <a:off x="7208415" y="496865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hape 218"/>
          <p:cNvCxnSpPr/>
          <p:nvPr/>
        </p:nvCxnSpPr>
        <p:spPr>
          <a:xfrm rot="16200000" flipH="1">
            <a:off x="583681" y="3168453"/>
            <a:ext cx="3456382" cy="1440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endCxn id="110" idx="1"/>
          </p:cNvCxnSpPr>
          <p:nvPr/>
        </p:nvCxnSpPr>
        <p:spPr>
          <a:xfrm>
            <a:off x="2239863" y="324046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꺾인 연결선 64"/>
          <p:cNvCxnSpPr/>
          <p:nvPr/>
        </p:nvCxnSpPr>
        <p:spPr>
          <a:xfrm>
            <a:off x="2167855" y="2376364"/>
            <a:ext cx="216024" cy="158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2239863" y="4104556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>
            <a:endCxn id="100" idx="1"/>
          </p:cNvCxnSpPr>
          <p:nvPr/>
        </p:nvCxnSpPr>
        <p:spPr>
          <a:xfrm>
            <a:off x="4184079" y="23763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88</Words>
  <Application>Microsoft Office PowerPoint</Application>
  <PresentationFormat>사용자 지정</PresentationFormat>
  <Paragraphs>66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20</cp:revision>
  <dcterms:created xsi:type="dcterms:W3CDTF">2011-03-08T06:22:35Z</dcterms:created>
  <dcterms:modified xsi:type="dcterms:W3CDTF">2017-03-02T05:53:11Z</dcterms:modified>
</cp:coreProperties>
</file>